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handoutMasterIdLst>
    <p:handoutMasterId r:id="rId40"/>
  </p:handoutMasterIdLst>
  <p:sldIdLst>
    <p:sldId id="256" r:id="rId2"/>
    <p:sldId id="258" r:id="rId3"/>
    <p:sldId id="259" r:id="rId4"/>
    <p:sldId id="284" r:id="rId5"/>
    <p:sldId id="285" r:id="rId6"/>
    <p:sldId id="286" r:id="rId7"/>
    <p:sldId id="287" r:id="rId8"/>
    <p:sldId id="288" r:id="rId9"/>
    <p:sldId id="289" r:id="rId10"/>
    <p:sldId id="290" r:id="rId11"/>
    <p:sldId id="267" r:id="rId12"/>
    <p:sldId id="260" r:id="rId13"/>
    <p:sldId id="291" r:id="rId14"/>
    <p:sldId id="292" r:id="rId15"/>
    <p:sldId id="263" r:id="rId16"/>
    <p:sldId id="266" r:id="rId17"/>
    <p:sldId id="264" r:id="rId18"/>
    <p:sldId id="265" r:id="rId19"/>
    <p:sldId id="268" r:id="rId20"/>
    <p:sldId id="269" r:id="rId21"/>
    <p:sldId id="261" r:id="rId22"/>
    <p:sldId id="270" r:id="rId23"/>
    <p:sldId id="271" r:id="rId24"/>
    <p:sldId id="272" r:id="rId25"/>
    <p:sldId id="273" r:id="rId26"/>
    <p:sldId id="274" r:id="rId27"/>
    <p:sldId id="275" r:id="rId28"/>
    <p:sldId id="276" r:id="rId29"/>
    <p:sldId id="277" r:id="rId30"/>
    <p:sldId id="262" r:id="rId31"/>
    <p:sldId id="278" r:id="rId32"/>
    <p:sldId id="279" r:id="rId33"/>
    <p:sldId id="280" r:id="rId34"/>
    <p:sldId id="281" r:id="rId35"/>
    <p:sldId id="282" r:id="rId36"/>
    <p:sldId id="283" r:id="rId37"/>
    <p:sldId id="293"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8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94615" autoAdjust="0"/>
  </p:normalViewPr>
  <p:slideViewPr>
    <p:cSldViewPr snapToGrid="0">
      <p:cViewPr varScale="1">
        <p:scale>
          <a:sx n="61" d="100"/>
          <a:sy n="61" d="100"/>
        </p:scale>
        <p:origin x="-96" y="-136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9E873F-A98D-4DD9-A3F6-2CE487FF934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FFA802-021B-4EAC-9388-F36DF0D836A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B4767-23C8-455B-A219-511EDE072F86}" type="slidenum">
              <a:rPr lang="zh-CN" altLang="en-US" smtClean="0"/>
              <a:t>7</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14</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23624" y="194872"/>
            <a:ext cx="10515600" cy="722696"/>
          </a:xfrm>
        </p:spPr>
        <p:txBody>
          <a:bodyPr>
            <a:normAutofit/>
          </a:bodyPr>
          <a:lstStyle>
            <a:lvl1pPr>
              <a:defRPr sz="3200">
                <a:solidFill>
                  <a:srgbClr val="22586D"/>
                </a:solidFill>
                <a:latin typeface="李旭科书法" panose="02000603000000000000" pitchFamily="2" charset="-122"/>
                <a:ea typeface="李旭科书法" panose="02000603000000000000" pitchFamily="2" charset="-122"/>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6" name="图片 5"/>
          <p:cNvPicPr>
            <a:picLocks noChangeAspect="1"/>
          </p:cNvPicPr>
          <p:nvPr userDrawn="1"/>
        </p:nvPicPr>
        <p:blipFill>
          <a:blip r:embed="rId2" cstate="screen"/>
          <a:stretch>
            <a:fillRect/>
          </a:stretch>
        </p:blipFill>
        <p:spPr>
          <a:xfrm>
            <a:off x="11009025" y="-133546"/>
            <a:ext cx="1379531" cy="137953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1_仅标题">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23624" y="194872"/>
            <a:ext cx="10515600" cy="722696"/>
          </a:xfrm>
        </p:spPr>
        <p:txBody>
          <a:bodyPr>
            <a:normAutofit/>
          </a:bodyPr>
          <a:lstStyle>
            <a:lvl1pPr>
              <a:defRPr sz="3200">
                <a:solidFill>
                  <a:srgbClr val="22586D"/>
                </a:solidFill>
                <a:latin typeface="李旭科书法" panose="02000603000000000000" pitchFamily="2" charset="-122"/>
                <a:ea typeface="李旭科书法" panose="02000603000000000000" pitchFamily="2" charset="-122"/>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6" name="图片 5"/>
          <p:cNvPicPr>
            <a:picLocks noChangeAspect="1"/>
          </p:cNvPicPr>
          <p:nvPr userDrawn="1"/>
        </p:nvPicPr>
        <p:blipFill>
          <a:blip r:embed="rId3" cstate="screen"/>
          <a:stretch>
            <a:fillRect/>
          </a:stretch>
        </p:blipFill>
        <p:spPr>
          <a:xfrm>
            <a:off x="11009025" y="-133546"/>
            <a:ext cx="1379531" cy="137953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矩形 6"/>
          <p:cNvSpPr/>
          <p:nvPr userDrawn="1"/>
        </p:nvSpPr>
        <p:spPr>
          <a:xfrm>
            <a:off x="8712796" y="6422314"/>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a:blip r:embed="rId4"/>
          <a:stretch>
            <a:fillRect/>
          </a:stretch>
        </p:blipFill>
        <p:spPr>
          <a:xfrm>
            <a:off x="1077459" y="593755"/>
            <a:ext cx="4807134" cy="5790410"/>
          </a:xfrm>
          <a:prstGeom prst="rect">
            <a:avLst/>
          </a:prstGeom>
        </p:spPr>
      </p:pic>
      <p:sp>
        <p:nvSpPr>
          <p:cNvPr id="3" name="文本框 2"/>
          <p:cNvSpPr txBox="1"/>
          <p:nvPr/>
        </p:nvSpPr>
        <p:spPr>
          <a:xfrm>
            <a:off x="5869603" y="2331285"/>
            <a:ext cx="5474576" cy="830997"/>
          </a:xfrm>
          <a:prstGeom prst="rect">
            <a:avLst/>
          </a:prstGeom>
          <a:noFill/>
        </p:spPr>
        <p:txBody>
          <a:bodyPr wrap="none" rtlCol="0">
            <a:spAutoFit/>
          </a:bodyPr>
          <a:lstStyle/>
          <a:p>
            <a:r>
              <a:rPr lang="zh-CN" altLang="en-US" sz="4800" dirty="0">
                <a:solidFill>
                  <a:srgbClr val="22586D"/>
                </a:solidFill>
                <a:latin typeface="方正清刻本悦宋简体" panose="02000000000000000000" pitchFamily="2" charset="-122"/>
                <a:ea typeface="方正清刻本悦宋简体" panose="02000000000000000000" pitchFamily="2" charset="-122"/>
              </a:rPr>
              <a:t>清明节活动策划</a:t>
            </a:r>
            <a:r>
              <a:rPr lang="en-US" altLang="zh-CN" sz="4800" dirty="0">
                <a:solidFill>
                  <a:srgbClr val="22586D"/>
                </a:solidFill>
                <a:latin typeface="方正清刻本悦宋简体" panose="02000000000000000000" pitchFamily="2" charset="-122"/>
                <a:ea typeface="方正清刻本悦宋简体" panose="02000000000000000000" pitchFamily="2" charset="-122"/>
              </a:rPr>
              <a:t>PPT</a:t>
            </a:r>
            <a:endParaRPr lang="zh-CN" altLang="en-US" sz="4800" dirty="0">
              <a:solidFill>
                <a:srgbClr val="22586D"/>
              </a:solidFill>
              <a:latin typeface="方正清刻本悦宋简体" panose="02000000000000000000" pitchFamily="2" charset="-122"/>
              <a:ea typeface="方正清刻本悦宋简体" panose="02000000000000000000" pitchFamily="2" charset="-122"/>
            </a:endParaRPr>
          </a:p>
        </p:txBody>
      </p:sp>
      <p:sp>
        <p:nvSpPr>
          <p:cNvPr id="7" name="Rectangle 4"/>
          <p:cNvSpPr txBox="1">
            <a:spLocks noChangeArrowheads="1"/>
          </p:cNvSpPr>
          <p:nvPr/>
        </p:nvSpPr>
        <p:spPr bwMode="auto">
          <a:xfrm>
            <a:off x="5959543" y="3100644"/>
            <a:ext cx="6334231" cy="372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1800" b="0" dirty="0">
                <a:solidFill>
                  <a:srgbClr val="22586D"/>
                </a:solidFill>
                <a:latin typeface="+mn-ea"/>
              </a:rPr>
              <a:t>可用于年终总结、工作汇报、新年计划总结等</a:t>
            </a:r>
            <a:endParaRPr lang="zh-CN" altLang="zh-CN" sz="1800" b="0" dirty="0">
              <a:solidFill>
                <a:srgbClr val="22586D"/>
              </a:solidFill>
              <a:latin typeface="+mn-ea"/>
            </a:endParaRPr>
          </a:p>
        </p:txBody>
      </p:sp>
      <p:sp>
        <p:nvSpPr>
          <p:cNvPr id="8" name="TextBox 7"/>
          <p:cNvSpPr>
            <a:spLocks noChangeArrowheads="1"/>
          </p:cNvSpPr>
          <p:nvPr/>
        </p:nvSpPr>
        <p:spPr bwMode="auto">
          <a:xfrm>
            <a:off x="6064473" y="3495963"/>
            <a:ext cx="4511109"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zh-CN" sz="1335" dirty="0">
                <a:solidFill>
                  <a:srgbClr val="22586D"/>
                </a:solidFill>
                <a:latin typeface="微软雅黑" panose="020B0503020204020204" pitchFamily="34" charset="-122"/>
                <a:ea typeface="微软雅黑" panose="020B0503020204020204" pitchFamily="34" charset="-122"/>
                <a:sym typeface="微软雅黑" panose="020B0503020204020204" pitchFamily="34" charset="-122"/>
              </a:rPr>
              <a:t>NO PRACTICAL COMPLETE FRAMEWORK FOR DYNAMIC PPT TEMPLATE</a:t>
            </a:r>
            <a:endParaRPr lang="zh-CN" altLang="en-US" sz="1335" dirty="0">
              <a:solidFill>
                <a:srgbClr val="22586D"/>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9" name="图片 8"/>
          <p:cNvPicPr>
            <a:picLocks noChangeAspect="1"/>
          </p:cNvPicPr>
          <p:nvPr/>
        </p:nvPicPr>
        <p:blipFill>
          <a:blip r:embed="rId5" cstate="screen"/>
          <a:stretch>
            <a:fillRect/>
          </a:stretch>
        </p:blipFill>
        <p:spPr>
          <a:xfrm>
            <a:off x="10805410" y="0"/>
            <a:ext cx="1386590" cy="1386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00"/>
                            </p:stCondLst>
                            <p:childTnLst>
                              <p:par>
                                <p:cTn id="15" presetID="31" presetClass="entr" presetSubtype="0" fill="hold" grpId="0" nodeType="afterEffect">
                                  <p:stCondLst>
                                    <p:cond delay="0"/>
                                  </p:stCondLst>
                                  <p:iterate type="lt">
                                    <p:tmPct val="5000"/>
                                  </p:iterate>
                                  <p:childTnLst>
                                    <p:set>
                                      <p:cBhvr>
                                        <p:cTn id="16" dur="1" fill="hold">
                                          <p:stCondLst>
                                            <p:cond delay="0"/>
                                          </p:stCondLst>
                                        </p:cTn>
                                        <p:tgtEl>
                                          <p:spTgt spid="7"/>
                                        </p:tgtEl>
                                        <p:attrNameLst>
                                          <p:attrName>style.visibility</p:attrName>
                                        </p:attrNameLst>
                                      </p:cBhvr>
                                      <p:to>
                                        <p:strVal val="visible"/>
                                      </p:to>
                                    </p:set>
                                    <p:anim calcmode="lin" valueType="num">
                                      <p:cBhvr>
                                        <p:cTn id="17" dur="400" fill="hold"/>
                                        <p:tgtEl>
                                          <p:spTgt spid="7"/>
                                        </p:tgtEl>
                                        <p:attrNameLst>
                                          <p:attrName>ppt_w</p:attrName>
                                        </p:attrNameLst>
                                      </p:cBhvr>
                                      <p:tavLst>
                                        <p:tav tm="0">
                                          <p:val>
                                            <p:fltVal val="0"/>
                                          </p:val>
                                        </p:tav>
                                        <p:tav tm="100000">
                                          <p:val>
                                            <p:strVal val="#ppt_w"/>
                                          </p:val>
                                        </p:tav>
                                      </p:tavLst>
                                    </p:anim>
                                    <p:anim calcmode="lin" valueType="num">
                                      <p:cBhvr>
                                        <p:cTn id="18" dur="400" fill="hold"/>
                                        <p:tgtEl>
                                          <p:spTgt spid="7"/>
                                        </p:tgtEl>
                                        <p:attrNameLst>
                                          <p:attrName>ppt_h</p:attrName>
                                        </p:attrNameLst>
                                      </p:cBhvr>
                                      <p:tavLst>
                                        <p:tav tm="0">
                                          <p:val>
                                            <p:fltVal val="0"/>
                                          </p:val>
                                        </p:tav>
                                        <p:tav tm="100000">
                                          <p:val>
                                            <p:strVal val="#ppt_h"/>
                                          </p:val>
                                        </p:tav>
                                      </p:tavLst>
                                    </p:anim>
                                    <p:anim calcmode="lin" valueType="num">
                                      <p:cBhvr>
                                        <p:cTn id="19" dur="400" fill="hold"/>
                                        <p:tgtEl>
                                          <p:spTgt spid="7"/>
                                        </p:tgtEl>
                                        <p:attrNameLst>
                                          <p:attrName>style.rotation</p:attrName>
                                        </p:attrNameLst>
                                      </p:cBhvr>
                                      <p:tavLst>
                                        <p:tav tm="0">
                                          <p:val>
                                            <p:fltVal val="90"/>
                                          </p:val>
                                        </p:tav>
                                        <p:tav tm="100000">
                                          <p:val>
                                            <p:fltVal val="0"/>
                                          </p:val>
                                        </p:tav>
                                      </p:tavLst>
                                    </p:anim>
                                    <p:animEffect transition="in" filter="fade">
                                      <p:cBhvr>
                                        <p:cTn id="20" dur="400"/>
                                        <p:tgtEl>
                                          <p:spTgt spid="7"/>
                                        </p:tgtEl>
                                      </p:cBhvr>
                                    </p:animEffect>
                                  </p:childTnLst>
                                </p:cTn>
                              </p:par>
                              <p:par>
                                <p:cTn id="21" presetID="22" presetClass="entr" presetSubtype="8" fill="hold" grpId="0" nodeType="withEffect">
                                  <p:stCondLst>
                                    <p:cond delay="70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800"/>
                                        <p:tgtEl>
                                          <p:spTgt spid="8"/>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932463" y="4759000"/>
            <a:ext cx="4442759" cy="1061829"/>
          </a:xfrm>
          <a:prstGeom prst="rect">
            <a:avLst/>
          </a:prstGeom>
        </p:spPr>
        <p:txBody>
          <a:bodyPr wrap="square">
            <a:spAutoFit/>
          </a:bodyPr>
          <a:lstStyle/>
          <a:p>
            <a:pPr>
              <a:lnSpc>
                <a:spcPct val="150000"/>
              </a:lnSpc>
            </a:pPr>
            <a:r>
              <a:rPr lang="zh-CN" altLang="en-US" sz="14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a:solidFill>
                <a:schemeClr val="tx1">
                  <a:lumMod val="50000"/>
                  <a:lumOff val="50000"/>
                </a:schemeClr>
              </a:solidFill>
              <a:latin typeface="+mn-ea"/>
            </a:endParaRPr>
          </a:p>
        </p:txBody>
      </p:sp>
      <p:sp>
        <p:nvSpPr>
          <p:cNvPr id="14" name="矩形 13"/>
          <p:cNvSpPr/>
          <p:nvPr/>
        </p:nvSpPr>
        <p:spPr>
          <a:xfrm>
            <a:off x="1182677" y="2648864"/>
            <a:ext cx="2414599" cy="2031325"/>
          </a:xfrm>
          <a:prstGeom prst="rect">
            <a:avLst/>
          </a:prstGeom>
        </p:spPr>
        <p:txBody>
          <a:bodyPr wrap="square">
            <a:spAutoFit/>
          </a:bodyPr>
          <a:lstStyle/>
          <a:p>
            <a:pPr>
              <a:lnSpc>
                <a:spcPct val="150000"/>
              </a:lnSpc>
            </a:pPr>
            <a:r>
              <a:rPr lang="zh-CN" altLang="en-US" sz="14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a:solidFill>
                <a:schemeClr val="tx1">
                  <a:lumMod val="50000"/>
                  <a:lumOff val="50000"/>
                </a:schemeClr>
              </a:solidFill>
              <a:latin typeface="+mn-ea"/>
            </a:endParaRPr>
          </a:p>
        </p:txBody>
      </p:sp>
      <p:grpSp>
        <p:nvGrpSpPr>
          <p:cNvPr id="15" name="组合 14"/>
          <p:cNvGrpSpPr/>
          <p:nvPr/>
        </p:nvGrpSpPr>
        <p:grpSpPr>
          <a:xfrm>
            <a:off x="3597276" y="1988840"/>
            <a:ext cx="4390201" cy="3909494"/>
            <a:chOff x="4243088" y="2675589"/>
            <a:chExt cx="3264319" cy="2905377"/>
          </a:xfrm>
        </p:grpSpPr>
        <p:sp>
          <p:nvSpPr>
            <p:cNvPr id="16" name="Oval 274"/>
            <p:cNvSpPr>
              <a:spLocks noChangeArrowheads="1"/>
            </p:cNvSpPr>
            <p:nvPr/>
          </p:nvSpPr>
          <p:spPr bwMode="auto">
            <a:xfrm>
              <a:off x="4243088" y="2771472"/>
              <a:ext cx="1653905" cy="165430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Oval 276"/>
            <p:cNvSpPr>
              <a:spLocks noChangeArrowheads="1"/>
            </p:cNvSpPr>
            <p:nvPr/>
          </p:nvSpPr>
          <p:spPr bwMode="auto">
            <a:xfrm>
              <a:off x="5490859" y="2675589"/>
              <a:ext cx="2016548" cy="2016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8F8F8"/>
                </a:solidFill>
              </a:endParaRPr>
            </a:p>
          </p:txBody>
        </p:sp>
        <p:sp>
          <p:nvSpPr>
            <p:cNvPr id="18" name="Oval 277"/>
            <p:cNvSpPr>
              <a:spLocks noChangeArrowheads="1"/>
            </p:cNvSpPr>
            <p:nvPr/>
          </p:nvSpPr>
          <p:spPr bwMode="auto">
            <a:xfrm>
              <a:off x="4793723" y="3887551"/>
              <a:ext cx="1694223" cy="169341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矩形 18"/>
            <p:cNvSpPr/>
            <p:nvPr/>
          </p:nvSpPr>
          <p:spPr>
            <a:xfrm>
              <a:off x="4793724" y="4499828"/>
              <a:ext cx="1648800" cy="297345"/>
            </a:xfrm>
            <a:prstGeom prst="rect">
              <a:avLst/>
            </a:prstGeom>
          </p:spPr>
          <p:txBody>
            <a:bodyPr wrap="square">
              <a:spAutoFit/>
            </a:bodyPr>
            <a:lstStyle/>
            <a:p>
              <a:pPr algn="ctr"/>
              <a:r>
                <a:rPr lang="zh-CN" altLang="en-US" sz="2000" b="1" dirty="0">
                  <a:solidFill>
                    <a:srgbClr val="F8F8F8"/>
                  </a:solidFill>
                  <a:latin typeface="微软雅黑" panose="020B0503020204020204" pitchFamily="34" charset="-122"/>
                  <a:ea typeface="微软雅黑" panose="020B0503020204020204" pitchFamily="34" charset="-122"/>
                </a:rPr>
                <a:t>② 您的标题</a:t>
              </a:r>
            </a:p>
          </p:txBody>
        </p:sp>
        <p:sp>
          <p:nvSpPr>
            <p:cNvPr id="20" name="矩形 19"/>
            <p:cNvSpPr/>
            <p:nvPr/>
          </p:nvSpPr>
          <p:spPr>
            <a:xfrm>
              <a:off x="4349509" y="3354944"/>
              <a:ext cx="1495887" cy="274473"/>
            </a:xfrm>
            <a:prstGeom prst="rect">
              <a:avLst/>
            </a:prstGeom>
          </p:spPr>
          <p:txBody>
            <a:bodyPr wrap="square">
              <a:spAutoFit/>
            </a:bodyPr>
            <a:lstStyle/>
            <a:p>
              <a:r>
                <a:rPr lang="zh-CN" altLang="en-US" b="1" dirty="0">
                  <a:solidFill>
                    <a:srgbClr val="F8F8F8"/>
                  </a:solidFill>
                  <a:latin typeface="微软雅黑" panose="020B0503020204020204" pitchFamily="34" charset="-122"/>
                  <a:ea typeface="微软雅黑" panose="020B0503020204020204" pitchFamily="34" charset="-122"/>
                </a:rPr>
                <a:t>③ 您的标题</a:t>
              </a:r>
            </a:p>
          </p:txBody>
        </p:sp>
        <p:sp>
          <p:nvSpPr>
            <p:cNvPr id="21" name="矩形 20"/>
            <p:cNvSpPr/>
            <p:nvPr/>
          </p:nvSpPr>
          <p:spPr>
            <a:xfrm>
              <a:off x="5340176" y="3429000"/>
              <a:ext cx="2016548" cy="343091"/>
            </a:xfrm>
            <a:prstGeom prst="rect">
              <a:avLst/>
            </a:prstGeom>
          </p:spPr>
          <p:txBody>
            <a:bodyPr wrap="square">
              <a:spAutoFit/>
            </a:bodyPr>
            <a:lstStyle/>
            <a:p>
              <a:pPr algn="r"/>
              <a:r>
                <a:rPr lang="zh-CN" altLang="en-US" sz="2400" b="1" dirty="0">
                  <a:solidFill>
                    <a:srgbClr val="F8F8F8"/>
                  </a:solidFill>
                  <a:latin typeface="微软雅黑" panose="020B0503020204020204" pitchFamily="34" charset="-122"/>
                  <a:ea typeface="微软雅黑" panose="020B0503020204020204" pitchFamily="34" charset="-122"/>
                </a:rPr>
                <a:t>① 您的标题</a:t>
              </a:r>
              <a:endParaRPr lang="zh-CN" altLang="en-US" sz="2400" b="1" dirty="0">
                <a:solidFill>
                  <a:srgbClr val="F8F8F8"/>
                </a:solidFill>
              </a:endParaRPr>
            </a:p>
          </p:txBody>
        </p:sp>
      </p:grpSp>
      <p:sp>
        <p:nvSpPr>
          <p:cNvPr id="24" name="矩形 23"/>
          <p:cNvSpPr/>
          <p:nvPr/>
        </p:nvSpPr>
        <p:spPr>
          <a:xfrm>
            <a:off x="7981274" y="2238197"/>
            <a:ext cx="3443319" cy="1384995"/>
          </a:xfrm>
          <a:prstGeom prst="rect">
            <a:avLst/>
          </a:prstGeom>
        </p:spPr>
        <p:txBody>
          <a:bodyPr wrap="square">
            <a:spAutoFit/>
          </a:bodyPr>
          <a:lstStyle/>
          <a:p>
            <a:pPr>
              <a:lnSpc>
                <a:spcPct val="150000"/>
              </a:lnSpc>
            </a:pPr>
            <a:r>
              <a:rPr lang="zh-CN" altLang="en-US" sz="14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a:solidFill>
                <a:schemeClr val="tx1">
                  <a:lumMod val="50000"/>
                  <a:lumOff val="50000"/>
                </a:schemeClr>
              </a:solidFill>
              <a:latin typeface="+mn-ea"/>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6*min(max(#ppt_w*#ppt_h,.3),1)-7.4)/-.7*#ppt_w"/>
                                          </p:val>
                                        </p:tav>
                                        <p:tav tm="100000">
                                          <p:val>
                                            <p:strVal val="#ppt_w"/>
                                          </p:val>
                                        </p:tav>
                                      </p:tavLst>
                                    </p:anim>
                                    <p:anim calcmode="lin" valueType="num">
                                      <p:cBhvr>
                                        <p:cTn id="8" dur="500" fill="hold"/>
                                        <p:tgtEl>
                                          <p:spTgt spid="15"/>
                                        </p:tgtEl>
                                        <p:attrNameLst>
                                          <p:attrName>ppt_h</p:attrName>
                                        </p:attrNameLst>
                                      </p:cBhvr>
                                      <p:tavLst>
                                        <p:tav tm="0">
                                          <p:val>
                                            <p:strVal val="(6*min(max(#ppt_w*#ppt_h,.3),1)-7.4)/-.7*#ppt_h"/>
                                          </p:val>
                                        </p:tav>
                                        <p:tav tm="100000">
                                          <p:val>
                                            <p:strVal val="#ppt_h"/>
                                          </p:val>
                                        </p:tav>
                                      </p:tavLst>
                                    </p:anim>
                                    <p:anim calcmode="lin" valueType="num">
                                      <p:cBhvr>
                                        <p:cTn id="9" dur="500" fill="hold"/>
                                        <p:tgtEl>
                                          <p:spTgt spid="15"/>
                                        </p:tgtEl>
                                        <p:attrNameLst>
                                          <p:attrName>ppt_x</p:attrName>
                                        </p:attrNameLst>
                                      </p:cBhvr>
                                      <p:tavLst>
                                        <p:tav tm="0">
                                          <p:val>
                                            <p:fltVal val="0.5"/>
                                          </p:val>
                                        </p:tav>
                                        <p:tav tm="100000">
                                          <p:val>
                                            <p:strVal val="#ppt_x"/>
                                          </p:val>
                                        </p:tav>
                                      </p:tavLst>
                                    </p:anim>
                                    <p:anim calcmode="lin" valueType="num">
                                      <p:cBhvr>
                                        <p:cTn id="10"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 presetClass="entr" presetSubtype="8" decel="10000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0-#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par>
                                <p:cTn id="16" presetID="2" presetClass="entr" presetSubtype="3" decel="10000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0-#ppt_h/2"/>
                                          </p:val>
                                        </p:tav>
                                        <p:tav tm="100000">
                                          <p:val>
                                            <p:strVal val="#ppt_y"/>
                                          </p:val>
                                        </p:tav>
                                      </p:tavLst>
                                    </p:anim>
                                  </p:childTnLst>
                                </p:cTn>
                              </p:par>
                              <p:par>
                                <p:cTn id="20" presetID="2" presetClass="entr" presetSubtype="6" decel="10000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Group 119"/>
          <p:cNvGrpSpPr/>
          <p:nvPr/>
        </p:nvGrpSpPr>
        <p:grpSpPr>
          <a:xfrm>
            <a:off x="3569937" y="1628517"/>
            <a:ext cx="3370856" cy="4301323"/>
            <a:chOff x="2677205" y="1131575"/>
            <a:chExt cx="2528471" cy="3225992"/>
          </a:xfrm>
        </p:grpSpPr>
        <p:grpSp>
          <p:nvGrpSpPr>
            <p:cNvPr id="119" name="Group 118"/>
            <p:cNvGrpSpPr/>
            <p:nvPr/>
          </p:nvGrpSpPr>
          <p:grpSpPr>
            <a:xfrm>
              <a:off x="2677205" y="1131575"/>
              <a:ext cx="2528471" cy="3225992"/>
              <a:chOff x="2677205" y="1131575"/>
              <a:chExt cx="2528471" cy="3225992"/>
            </a:xfrm>
          </p:grpSpPr>
          <p:sp>
            <p:nvSpPr>
              <p:cNvPr id="111" name="Flowchart: Process 110"/>
              <p:cNvSpPr/>
              <p:nvPr/>
            </p:nvSpPr>
            <p:spPr>
              <a:xfrm>
                <a:off x="2677205" y="1131575"/>
                <a:ext cx="2372787" cy="3225992"/>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12" name="Isosceles Triangle 111"/>
              <p:cNvSpPr/>
              <p:nvPr/>
            </p:nvSpPr>
            <p:spPr>
              <a:xfrm rot="5400000">
                <a:off x="4947242" y="2666730"/>
                <a:ext cx="361186" cy="15568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100" name="Group 99"/>
            <p:cNvGrpSpPr>
              <a:grpSpLocks noChangeAspect="1"/>
            </p:cNvGrpSpPr>
            <p:nvPr/>
          </p:nvGrpSpPr>
          <p:grpSpPr>
            <a:xfrm>
              <a:off x="2991565" y="3920527"/>
              <a:ext cx="1744066" cy="303627"/>
              <a:chOff x="5666530" y="3551069"/>
              <a:chExt cx="2621392" cy="456362"/>
            </a:xfrm>
            <a:solidFill>
              <a:schemeClr val="bg1"/>
            </a:solidFill>
          </p:grpSpPr>
          <p:sp>
            <p:nvSpPr>
              <p:cNvPr id="96" name="Oval 95"/>
              <p:cNvSpPr/>
              <p:nvPr/>
            </p:nvSpPr>
            <p:spPr>
              <a:xfrm>
                <a:off x="5666530"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accent3"/>
                  </a:solidFill>
                  <a:latin typeface="+mn-ea"/>
                </a:endParaRPr>
              </a:p>
            </p:txBody>
          </p:sp>
          <p:sp>
            <p:nvSpPr>
              <p:cNvPr id="97" name="Oval 96"/>
              <p:cNvSpPr/>
              <p:nvPr/>
            </p:nvSpPr>
            <p:spPr>
              <a:xfrm>
                <a:off x="6388206"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accent3"/>
                  </a:solidFill>
                  <a:latin typeface="+mn-ea"/>
                </a:endParaRPr>
              </a:p>
            </p:txBody>
          </p:sp>
          <p:sp>
            <p:nvSpPr>
              <p:cNvPr id="98" name="Oval 97"/>
              <p:cNvSpPr/>
              <p:nvPr/>
            </p:nvSpPr>
            <p:spPr>
              <a:xfrm>
                <a:off x="7109882"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tIns="18288" bIns="45720" rtlCol="0" anchor="ctr"/>
              <a:lstStyle/>
              <a:p>
                <a:pPr algn="ctr"/>
                <a:endParaRPr lang="en-US" sz="1900" dirty="0">
                  <a:solidFill>
                    <a:schemeClr val="accent3"/>
                  </a:solidFill>
                  <a:latin typeface="+mn-ea"/>
                </a:endParaRPr>
              </a:p>
            </p:txBody>
          </p:sp>
          <p:sp>
            <p:nvSpPr>
              <p:cNvPr id="99" name="Oval 98"/>
              <p:cNvSpPr/>
              <p:nvPr/>
            </p:nvSpPr>
            <p:spPr>
              <a:xfrm>
                <a:off x="7831560"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accent3"/>
                  </a:solidFill>
                  <a:latin typeface="+mn-ea"/>
                </a:endParaRPr>
              </a:p>
            </p:txBody>
          </p:sp>
        </p:grpSp>
        <p:grpSp>
          <p:nvGrpSpPr>
            <p:cNvPr id="113" name="Group 112"/>
            <p:cNvGrpSpPr/>
            <p:nvPr/>
          </p:nvGrpSpPr>
          <p:grpSpPr>
            <a:xfrm>
              <a:off x="2865793" y="1304396"/>
              <a:ext cx="2051849" cy="1983298"/>
              <a:chOff x="2768299" y="1351933"/>
              <a:chExt cx="2477101" cy="1548508"/>
            </a:xfrm>
          </p:grpSpPr>
          <p:sp>
            <p:nvSpPr>
              <p:cNvPr id="114" name="TextBox 113"/>
              <p:cNvSpPr txBox="1"/>
              <p:nvPr/>
            </p:nvSpPr>
            <p:spPr>
              <a:xfrm>
                <a:off x="2768299" y="1578769"/>
                <a:ext cx="2477101" cy="1321672"/>
              </a:xfrm>
              <a:prstGeom prst="rect">
                <a:avLst/>
              </a:prstGeom>
              <a:noFill/>
            </p:spPr>
            <p:txBody>
              <a:bodyPr wrap="square" lIns="0" tIns="0" rIns="0" bIns="0" rtlCol="0" anchor="t">
                <a:spAutoFit/>
              </a:bodyPr>
              <a:lstStyle/>
              <a:p>
                <a:r>
                  <a:rPr lang="zh-CN" altLang="en-US" sz="1300" b="1" dirty="0">
                    <a:solidFill>
                      <a:schemeClr val="bg1"/>
                    </a:solidFill>
                    <a:latin typeface="+mn-ea"/>
                  </a:rPr>
                  <a:t>此处添加详细文本描述，建议与标题相关并符合整体语言风格，语言描述尽量简洁生动。尽量将每页幻灯片的字数控制在</a:t>
                </a:r>
                <a:r>
                  <a:rPr lang="en-US" altLang="zh-CN" sz="1300" b="1" dirty="0">
                    <a:solidFill>
                      <a:schemeClr val="bg1"/>
                    </a:solidFill>
                    <a:latin typeface="+mn-ea"/>
                  </a:rPr>
                  <a:t>200</a:t>
                </a:r>
                <a:r>
                  <a:rPr lang="zh-CN" altLang="en-US" sz="1300" b="1" dirty="0">
                    <a:solidFill>
                      <a:schemeClr val="bg1"/>
                    </a:solidFill>
                    <a:latin typeface="+mn-ea"/>
                  </a:rPr>
                  <a:t>字以内，据统计每页幻灯片的最好控制在</a:t>
                </a:r>
                <a:r>
                  <a:rPr lang="en-US" altLang="zh-CN" sz="1300" b="1" dirty="0">
                    <a:solidFill>
                      <a:schemeClr val="bg1"/>
                    </a:solidFill>
                    <a:latin typeface="+mn-ea"/>
                  </a:rPr>
                  <a:t>5</a:t>
                </a:r>
                <a:r>
                  <a:rPr lang="zh-CN" altLang="en-US" sz="1300" b="1" dirty="0">
                    <a:solidFill>
                      <a:schemeClr val="bg1"/>
                    </a:solidFill>
                    <a:latin typeface="+mn-ea"/>
                  </a:rPr>
                  <a:t>分钟之内。</a:t>
                </a:r>
              </a:p>
              <a:p>
                <a:endParaRPr lang="zh-CN" altLang="en-US" sz="1300" b="1" dirty="0">
                  <a:solidFill>
                    <a:schemeClr val="bg1"/>
                  </a:solidFill>
                  <a:latin typeface="+mn-ea"/>
                </a:endParaRPr>
              </a:p>
              <a:p>
                <a:r>
                  <a:rPr lang="zh-CN" altLang="en-US" sz="1300" b="1" dirty="0">
                    <a:solidFill>
                      <a:schemeClr val="bg1"/>
                    </a:solidFill>
                    <a:latin typeface="+mn-ea"/>
                  </a:rPr>
                  <a:t>此处添加详细文本描述，建议与标题相关并符合整体语言风格，语言描述尽量简洁生动。尽量将每页幻灯片的字数控制在</a:t>
                </a:r>
                <a:r>
                  <a:rPr lang="en-US" altLang="zh-CN" sz="1300" b="1" dirty="0">
                    <a:solidFill>
                      <a:schemeClr val="bg1"/>
                    </a:solidFill>
                    <a:latin typeface="+mn-ea"/>
                  </a:rPr>
                  <a:t>200</a:t>
                </a:r>
                <a:r>
                  <a:rPr lang="zh-CN" altLang="en-US" sz="1300" b="1" dirty="0">
                    <a:solidFill>
                      <a:schemeClr val="bg1"/>
                    </a:solidFill>
                    <a:latin typeface="+mn-ea"/>
                  </a:rPr>
                  <a:t>字以内，据统计每页幻灯片的最好控制在</a:t>
                </a:r>
                <a:r>
                  <a:rPr lang="en-US" altLang="zh-CN" sz="1300" b="1" dirty="0">
                    <a:solidFill>
                      <a:schemeClr val="bg1"/>
                    </a:solidFill>
                    <a:latin typeface="+mn-ea"/>
                  </a:rPr>
                  <a:t>5</a:t>
                </a:r>
                <a:r>
                  <a:rPr lang="zh-CN" altLang="en-US" sz="1300" b="1" dirty="0">
                    <a:solidFill>
                      <a:schemeClr val="bg1"/>
                    </a:solidFill>
                    <a:latin typeface="+mn-ea"/>
                  </a:rPr>
                  <a:t>分钟之内。</a:t>
                </a:r>
              </a:p>
            </p:txBody>
          </p:sp>
          <p:sp>
            <p:nvSpPr>
              <p:cNvPr id="115" name="Rectangle 114"/>
              <p:cNvSpPr/>
              <p:nvPr/>
            </p:nvSpPr>
            <p:spPr>
              <a:xfrm>
                <a:off x="2768299" y="1351933"/>
                <a:ext cx="1990277" cy="192243"/>
              </a:xfrm>
              <a:prstGeom prst="rect">
                <a:avLst/>
              </a:prstGeom>
            </p:spPr>
            <p:txBody>
              <a:bodyPr wrap="square" lIns="0" tIns="0" rIns="0" bIns="0" anchor="ctr">
                <a:spAutoFit/>
              </a:bodyPr>
              <a:lstStyle/>
              <a:p>
                <a:r>
                  <a:rPr lang="zh-CN" altLang="en-US" sz="2100" b="1" dirty="0">
                    <a:solidFill>
                      <a:schemeClr val="bg1"/>
                    </a:solidFill>
                    <a:latin typeface="+mn-ea"/>
                  </a:rPr>
                  <a:t>个人简介</a:t>
                </a:r>
                <a:endParaRPr lang="en-US" sz="2100" b="1" dirty="0">
                  <a:solidFill>
                    <a:schemeClr val="bg1"/>
                  </a:solidFill>
                  <a:latin typeface="+mn-ea"/>
                </a:endParaRPr>
              </a:p>
            </p:txBody>
          </p:sp>
        </p:grpSp>
      </p:grpSp>
      <p:grpSp>
        <p:nvGrpSpPr>
          <p:cNvPr id="121" name="Group 120"/>
          <p:cNvGrpSpPr/>
          <p:nvPr/>
        </p:nvGrpSpPr>
        <p:grpSpPr>
          <a:xfrm>
            <a:off x="1027244" y="1628517"/>
            <a:ext cx="2750242" cy="4301323"/>
            <a:chOff x="769938" y="1131575"/>
            <a:chExt cx="2062950" cy="3225992"/>
          </a:xfrm>
        </p:grpSpPr>
        <p:grpSp>
          <p:nvGrpSpPr>
            <p:cNvPr id="117" name="Group 116"/>
            <p:cNvGrpSpPr/>
            <p:nvPr/>
          </p:nvGrpSpPr>
          <p:grpSpPr>
            <a:xfrm>
              <a:off x="769938" y="1131575"/>
              <a:ext cx="2062950" cy="3225992"/>
              <a:chOff x="769938" y="1131575"/>
              <a:chExt cx="2062950" cy="3225992"/>
            </a:xfrm>
          </p:grpSpPr>
          <p:sp>
            <p:nvSpPr>
              <p:cNvPr id="109" name="Flowchart: Process 108"/>
              <p:cNvSpPr/>
              <p:nvPr/>
            </p:nvSpPr>
            <p:spPr>
              <a:xfrm>
                <a:off x="769938" y="1131575"/>
                <a:ext cx="1907268" cy="3225992"/>
              </a:xfrm>
              <a:prstGeom prst="flowChartProcess">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10" name="Isosceles Triangle 109"/>
              <p:cNvSpPr/>
              <p:nvPr/>
            </p:nvSpPr>
            <p:spPr>
              <a:xfrm rot="5400000">
                <a:off x="2574454" y="2666730"/>
                <a:ext cx="361186" cy="155683"/>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sp>
          <p:nvSpPr>
            <p:cNvPr id="7" name="TextBox 6"/>
            <p:cNvSpPr txBox="1"/>
            <p:nvPr/>
          </p:nvSpPr>
          <p:spPr>
            <a:xfrm>
              <a:off x="1218850" y="2971152"/>
              <a:ext cx="1009445" cy="438581"/>
            </a:xfrm>
            <a:prstGeom prst="rect">
              <a:avLst/>
            </a:prstGeom>
            <a:noFill/>
          </p:spPr>
          <p:txBody>
            <a:bodyPr wrap="square" lIns="0" tIns="0" rIns="0" bIns="0" rtlCol="0" anchor="ctr">
              <a:spAutoFit/>
            </a:bodyPr>
            <a:lstStyle/>
            <a:p>
              <a:pPr algn="ctr"/>
              <a:r>
                <a:rPr lang="zh-CN" altLang="en-US" sz="1900" b="1" dirty="0">
                  <a:solidFill>
                    <a:schemeClr val="bg1"/>
                  </a:solidFill>
                  <a:latin typeface="+mn-ea"/>
                </a:rPr>
                <a:t>无名氏</a:t>
              </a:r>
              <a:endParaRPr lang="en-US" sz="1900" b="1" dirty="0">
                <a:solidFill>
                  <a:schemeClr val="bg1"/>
                </a:solidFill>
                <a:latin typeface="+mn-ea"/>
              </a:endParaRPr>
            </a:p>
            <a:p>
              <a:pPr algn="ctr"/>
              <a:r>
                <a:rPr lang="zh-CN" altLang="en-US" sz="1900" b="1" dirty="0">
                  <a:solidFill>
                    <a:schemeClr val="bg1"/>
                  </a:solidFill>
                  <a:latin typeface="+mn-ea"/>
                </a:rPr>
                <a:t>首席咨询师</a:t>
              </a:r>
              <a:endParaRPr lang="en-US" sz="1900" b="1" dirty="0">
                <a:solidFill>
                  <a:schemeClr val="bg1"/>
                </a:solidFill>
                <a:latin typeface="+mn-ea"/>
              </a:endParaRPr>
            </a:p>
          </p:txBody>
        </p:sp>
        <p:sp>
          <p:nvSpPr>
            <p:cNvPr id="8" name="TextBox 7"/>
            <p:cNvSpPr txBox="1"/>
            <p:nvPr/>
          </p:nvSpPr>
          <p:spPr>
            <a:xfrm>
              <a:off x="925538" y="3437944"/>
              <a:ext cx="1596069" cy="615553"/>
            </a:xfrm>
            <a:prstGeom prst="rect">
              <a:avLst/>
            </a:prstGeom>
            <a:noFill/>
          </p:spPr>
          <p:txBody>
            <a:bodyPr wrap="square" lIns="0" tIns="0" rIns="0" bIns="0" rtlCol="0">
              <a:spAutoFit/>
            </a:bodyPr>
            <a:lstStyle/>
            <a:p>
              <a:pPr algn="ctr" defTabSz="1218565">
                <a:spcBef>
                  <a:spcPct val="20000"/>
                </a:spcBef>
                <a:defRPr/>
              </a:pPr>
              <a:r>
                <a:rPr lang="zh-CN" altLang="en-US" sz="1300" b="1" dirty="0">
                  <a:solidFill>
                    <a:schemeClr val="bg1"/>
                  </a:solidFill>
                  <a:latin typeface="+mn-ea"/>
                </a:rPr>
                <a:t>此处添加详细文本描述，建议与标题相关并符合整体语言风格，语言描述尽量简洁生动。</a:t>
              </a:r>
              <a:endParaRPr lang="en-US" sz="1300" dirty="0">
                <a:solidFill>
                  <a:schemeClr val="bg1"/>
                </a:solidFill>
                <a:latin typeface="+mn-ea"/>
              </a:endParaRPr>
            </a:p>
          </p:txBody>
        </p:sp>
        <p:grpSp>
          <p:nvGrpSpPr>
            <p:cNvPr id="116" name="Group 115"/>
            <p:cNvGrpSpPr/>
            <p:nvPr/>
          </p:nvGrpSpPr>
          <p:grpSpPr>
            <a:xfrm>
              <a:off x="1010937" y="1362003"/>
              <a:ext cx="1602425" cy="1555389"/>
              <a:chOff x="1010937" y="1362003"/>
              <a:chExt cx="1602425" cy="1555389"/>
            </a:xfrm>
          </p:grpSpPr>
          <p:sp>
            <p:nvSpPr>
              <p:cNvPr id="31" name="Rounded Rectangle 30"/>
              <p:cNvSpPr/>
              <p:nvPr/>
            </p:nvSpPr>
            <p:spPr>
              <a:xfrm>
                <a:off x="1010937" y="1362003"/>
                <a:ext cx="1425270" cy="1354390"/>
              </a:xfrm>
              <a:prstGeom prst="roundRect">
                <a:avLst>
                  <a:gd name="adj" fmla="val 9356"/>
                </a:avLst>
              </a:prstGeom>
              <a:blipFill dpi="0" rotWithShape="1">
                <a:blip r:embed="rId3" cstate="screen"/>
                <a:srcRect/>
                <a:stretch>
                  <a:fillRect/>
                </a:stretch>
              </a:blip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32" name="Rounded Rectangle 31"/>
              <p:cNvSpPr>
                <a:spLocks noChangeAspect="1"/>
              </p:cNvSpPr>
              <p:nvPr/>
            </p:nvSpPr>
            <p:spPr>
              <a:xfrm>
                <a:off x="2063930" y="2367960"/>
                <a:ext cx="549432" cy="549432"/>
              </a:xfrm>
              <a:prstGeom prst="roundRect">
                <a:avLst/>
              </a:prstGeom>
              <a:solidFill>
                <a:schemeClr val="tx2">
                  <a:lumMod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bg1"/>
                  </a:solidFill>
                  <a:latin typeface="+mn-ea"/>
                </a:endParaRPr>
              </a:p>
            </p:txBody>
          </p:sp>
        </p:grpSp>
      </p:grpSp>
      <p:grpSp>
        <p:nvGrpSpPr>
          <p:cNvPr id="122" name="Group 121"/>
          <p:cNvGrpSpPr/>
          <p:nvPr/>
        </p:nvGrpSpPr>
        <p:grpSpPr>
          <a:xfrm>
            <a:off x="7033338" y="1837888"/>
            <a:ext cx="4131418" cy="2701069"/>
            <a:chOff x="5275094" y="1288603"/>
            <a:chExt cx="3098967" cy="2025802"/>
          </a:xfrm>
        </p:grpSpPr>
        <p:grpSp>
          <p:nvGrpSpPr>
            <p:cNvPr id="105" name="Group 104"/>
            <p:cNvGrpSpPr/>
            <p:nvPr/>
          </p:nvGrpSpPr>
          <p:grpSpPr>
            <a:xfrm>
              <a:off x="5286904" y="1713306"/>
              <a:ext cx="3087157" cy="230428"/>
              <a:chOff x="5286904" y="1650039"/>
              <a:chExt cx="3087157" cy="230428"/>
            </a:xfrm>
          </p:grpSpPr>
          <p:sp>
            <p:nvSpPr>
              <p:cNvPr id="75" name="Rectangle 74"/>
              <p:cNvSpPr/>
              <p:nvPr/>
            </p:nvSpPr>
            <p:spPr>
              <a:xfrm rot="10800000">
                <a:off x="5286904" y="1650039"/>
                <a:ext cx="3087157" cy="2304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mn-ea"/>
                </a:endParaRPr>
              </a:p>
            </p:txBody>
          </p:sp>
          <p:sp>
            <p:nvSpPr>
              <p:cNvPr id="76" name="Rectangle 75"/>
              <p:cNvSpPr/>
              <p:nvPr/>
            </p:nvSpPr>
            <p:spPr>
              <a:xfrm>
                <a:off x="5286911" y="1650039"/>
                <a:ext cx="2351823" cy="23042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r>
                  <a:rPr lang="zh-CN" altLang="en-US" sz="1600" dirty="0">
                    <a:solidFill>
                      <a:schemeClr val="bg1"/>
                    </a:solidFill>
                    <a:latin typeface="+mn-ea"/>
                  </a:rPr>
                  <a:t>专业技能 </a:t>
                </a:r>
                <a:r>
                  <a:rPr lang="en-US" sz="1600" dirty="0">
                    <a:solidFill>
                      <a:schemeClr val="bg1"/>
                    </a:solidFill>
                    <a:latin typeface="+mn-ea"/>
                  </a:rPr>
                  <a:t> 01    80%</a:t>
                </a:r>
              </a:p>
            </p:txBody>
          </p:sp>
        </p:grpSp>
        <p:sp>
          <p:nvSpPr>
            <p:cNvPr id="88" name="Rectangle 87"/>
            <p:cNvSpPr/>
            <p:nvPr/>
          </p:nvSpPr>
          <p:spPr>
            <a:xfrm>
              <a:off x="5297423" y="1288603"/>
              <a:ext cx="820738" cy="246221"/>
            </a:xfrm>
            <a:prstGeom prst="rect">
              <a:avLst/>
            </a:prstGeom>
          </p:spPr>
          <p:txBody>
            <a:bodyPr wrap="none" lIns="0" tIns="0" rIns="0" bIns="0" anchor="ctr">
              <a:spAutoFit/>
            </a:bodyPr>
            <a:lstStyle/>
            <a:p>
              <a:r>
                <a:rPr lang="zh-CN" altLang="en-US" sz="2100" b="1" dirty="0">
                  <a:solidFill>
                    <a:schemeClr val="tx2">
                      <a:lumMod val="75000"/>
                    </a:schemeClr>
                  </a:solidFill>
                  <a:latin typeface="+mn-ea"/>
                </a:rPr>
                <a:t>工作经验</a:t>
              </a:r>
              <a:endParaRPr lang="en-US" sz="2100" b="1" dirty="0">
                <a:solidFill>
                  <a:schemeClr val="tx2">
                    <a:lumMod val="75000"/>
                  </a:schemeClr>
                </a:solidFill>
                <a:latin typeface="+mn-ea"/>
              </a:endParaRPr>
            </a:p>
          </p:txBody>
        </p:sp>
        <p:grpSp>
          <p:nvGrpSpPr>
            <p:cNvPr id="104" name="Group 103"/>
            <p:cNvGrpSpPr/>
            <p:nvPr/>
          </p:nvGrpSpPr>
          <p:grpSpPr>
            <a:xfrm>
              <a:off x="5286904" y="2170195"/>
              <a:ext cx="3087157" cy="230429"/>
              <a:chOff x="5286904" y="2122785"/>
              <a:chExt cx="3087157" cy="230429"/>
            </a:xfrm>
          </p:grpSpPr>
          <p:sp>
            <p:nvSpPr>
              <p:cNvPr id="90" name="Rectangle 89"/>
              <p:cNvSpPr/>
              <p:nvPr/>
            </p:nvSpPr>
            <p:spPr>
              <a:xfrm rot="10800000">
                <a:off x="5286904" y="2122786"/>
                <a:ext cx="3087157" cy="2304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mn-ea"/>
                </a:endParaRPr>
              </a:p>
            </p:txBody>
          </p:sp>
          <p:sp>
            <p:nvSpPr>
              <p:cNvPr id="91" name="Rectangle 90"/>
              <p:cNvSpPr/>
              <p:nvPr/>
            </p:nvSpPr>
            <p:spPr>
              <a:xfrm>
                <a:off x="5286911" y="2122785"/>
                <a:ext cx="1819797" cy="230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r>
                  <a:rPr lang="zh-CN" altLang="en-US" sz="1600" dirty="0">
                    <a:solidFill>
                      <a:schemeClr val="bg1"/>
                    </a:solidFill>
                    <a:latin typeface="+mn-ea"/>
                  </a:rPr>
                  <a:t>专业技能 </a:t>
                </a:r>
                <a:r>
                  <a:rPr lang="en-US" sz="1600" dirty="0">
                    <a:solidFill>
                      <a:schemeClr val="bg1"/>
                    </a:solidFill>
                    <a:latin typeface="+mn-ea"/>
                  </a:rPr>
                  <a:t> 02    60%</a:t>
                </a:r>
              </a:p>
            </p:txBody>
          </p:sp>
        </p:grpSp>
        <p:grpSp>
          <p:nvGrpSpPr>
            <p:cNvPr id="103" name="Group 102"/>
            <p:cNvGrpSpPr/>
            <p:nvPr/>
          </p:nvGrpSpPr>
          <p:grpSpPr>
            <a:xfrm>
              <a:off x="5286904" y="2627085"/>
              <a:ext cx="3087157" cy="230429"/>
              <a:chOff x="5286904" y="2613366"/>
              <a:chExt cx="3087157" cy="230429"/>
            </a:xfrm>
          </p:grpSpPr>
          <p:sp>
            <p:nvSpPr>
              <p:cNvPr id="92" name="Rectangle 91"/>
              <p:cNvSpPr/>
              <p:nvPr/>
            </p:nvSpPr>
            <p:spPr>
              <a:xfrm rot="10800000">
                <a:off x="5286904" y="2613367"/>
                <a:ext cx="3087157" cy="2304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mn-ea"/>
                </a:endParaRPr>
              </a:p>
            </p:txBody>
          </p:sp>
          <p:sp>
            <p:nvSpPr>
              <p:cNvPr id="93" name="Rectangle 92"/>
              <p:cNvSpPr/>
              <p:nvPr/>
            </p:nvSpPr>
            <p:spPr>
              <a:xfrm>
                <a:off x="5286911" y="2613366"/>
                <a:ext cx="2107831" cy="2304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r>
                  <a:rPr lang="zh-CN" altLang="en-US" sz="1600" dirty="0">
                    <a:solidFill>
                      <a:schemeClr val="bg1"/>
                    </a:solidFill>
                    <a:latin typeface="+mn-ea"/>
                  </a:rPr>
                  <a:t>专业技能 </a:t>
                </a:r>
                <a:r>
                  <a:rPr lang="en-US" sz="1600" dirty="0">
                    <a:solidFill>
                      <a:schemeClr val="bg1"/>
                    </a:solidFill>
                    <a:latin typeface="+mn-ea"/>
                  </a:rPr>
                  <a:t> 01    70%</a:t>
                </a:r>
              </a:p>
            </p:txBody>
          </p:sp>
        </p:grpSp>
        <p:grpSp>
          <p:nvGrpSpPr>
            <p:cNvPr id="102" name="Group 101"/>
            <p:cNvGrpSpPr/>
            <p:nvPr/>
          </p:nvGrpSpPr>
          <p:grpSpPr>
            <a:xfrm>
              <a:off x="5275094" y="3083976"/>
              <a:ext cx="3087157" cy="230429"/>
              <a:chOff x="5275094" y="3106125"/>
              <a:chExt cx="3087157" cy="230429"/>
            </a:xfrm>
          </p:grpSpPr>
          <p:sp>
            <p:nvSpPr>
              <p:cNvPr id="94" name="Rectangle 93"/>
              <p:cNvSpPr/>
              <p:nvPr/>
            </p:nvSpPr>
            <p:spPr>
              <a:xfrm rot="10800000">
                <a:off x="5275094" y="3106126"/>
                <a:ext cx="3087157" cy="2304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mn-ea"/>
                </a:endParaRPr>
              </a:p>
            </p:txBody>
          </p:sp>
          <p:sp>
            <p:nvSpPr>
              <p:cNvPr id="95" name="Rectangle 94"/>
              <p:cNvSpPr/>
              <p:nvPr/>
            </p:nvSpPr>
            <p:spPr>
              <a:xfrm>
                <a:off x="5275102" y="3106125"/>
                <a:ext cx="2753318" cy="230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r>
                  <a:rPr lang="zh-CN" altLang="en-US" sz="1600" dirty="0">
                    <a:solidFill>
                      <a:schemeClr val="bg1"/>
                    </a:solidFill>
                    <a:latin typeface="+mn-ea"/>
                  </a:rPr>
                  <a:t>专业技能 </a:t>
                </a:r>
                <a:r>
                  <a:rPr lang="en-US" sz="1600" dirty="0">
                    <a:solidFill>
                      <a:schemeClr val="bg1"/>
                    </a:solidFill>
                    <a:latin typeface="+mn-ea"/>
                  </a:rPr>
                  <a:t> 01    90%</a:t>
                </a:r>
              </a:p>
            </p:txBody>
          </p:sp>
        </p:grpSp>
      </p:grpSp>
      <p:sp>
        <p:nvSpPr>
          <p:cNvPr id="101" name="TextBox 100"/>
          <p:cNvSpPr txBox="1"/>
          <p:nvPr/>
        </p:nvSpPr>
        <p:spPr>
          <a:xfrm>
            <a:off x="7017593" y="4809413"/>
            <a:ext cx="4131418" cy="820737"/>
          </a:xfrm>
          <a:prstGeom prst="rect">
            <a:avLst/>
          </a:prstGeom>
          <a:noFill/>
        </p:spPr>
        <p:txBody>
          <a:bodyPr wrap="square" lIns="0" tIns="0" rIns="0" bIns="0" rtlCol="0" anchor="t">
            <a:spAutoFit/>
          </a:bodyPr>
          <a:lstStyle/>
          <a:p>
            <a:pPr algn="just"/>
            <a:r>
              <a:rPr lang="zh-CN" altLang="en-US" sz="1300" b="1" dirty="0">
                <a:solidFill>
                  <a:schemeClr val="tx1">
                    <a:lumMod val="65000"/>
                    <a:lumOff val="35000"/>
                  </a:schemeClr>
                </a:solidFill>
                <a:latin typeface="+mn-ea"/>
              </a:rPr>
              <a:t>此处添加详细文本描述，建议与标题相关并符合整体语言风格，语言描述尽量简洁生动。尽量将每页幻灯片的字数控制在</a:t>
            </a:r>
            <a:r>
              <a:rPr lang="en-US" altLang="zh-CN" sz="1300" b="1" dirty="0">
                <a:solidFill>
                  <a:schemeClr val="tx1">
                    <a:lumMod val="65000"/>
                    <a:lumOff val="35000"/>
                  </a:schemeClr>
                </a:solidFill>
                <a:latin typeface="+mn-ea"/>
              </a:rPr>
              <a:t>200</a:t>
            </a:r>
            <a:r>
              <a:rPr lang="zh-CN" altLang="en-US" sz="1300" b="1" dirty="0">
                <a:solidFill>
                  <a:schemeClr val="tx1">
                    <a:lumMod val="65000"/>
                    <a:lumOff val="35000"/>
                  </a:schemeClr>
                </a:solidFill>
                <a:latin typeface="+mn-ea"/>
              </a:rPr>
              <a:t>字以内，据统计每页幻灯片的最好控制在</a:t>
            </a:r>
            <a:r>
              <a:rPr lang="en-US" altLang="zh-CN" sz="1300" b="1" dirty="0">
                <a:solidFill>
                  <a:schemeClr val="tx1">
                    <a:lumMod val="65000"/>
                    <a:lumOff val="35000"/>
                  </a:schemeClr>
                </a:solidFill>
                <a:latin typeface="+mn-ea"/>
              </a:rPr>
              <a:t>5</a:t>
            </a:r>
            <a:r>
              <a:rPr lang="zh-CN" altLang="en-US" sz="1300" b="1" dirty="0">
                <a:solidFill>
                  <a:schemeClr val="tx1">
                    <a:lumMod val="65000"/>
                    <a:lumOff val="35000"/>
                  </a:schemeClr>
                </a:solidFill>
                <a:latin typeface="+mn-ea"/>
              </a:rPr>
              <a:t>分钟之内。</a:t>
            </a:r>
          </a:p>
        </p:txBody>
      </p:sp>
      <p:grpSp>
        <p:nvGrpSpPr>
          <p:cNvPr id="3" name="组合 2"/>
          <p:cNvGrpSpPr/>
          <p:nvPr/>
        </p:nvGrpSpPr>
        <p:grpSpPr>
          <a:xfrm>
            <a:off x="4015157" y="5405426"/>
            <a:ext cx="2266294" cy="294281"/>
            <a:chOff x="3011164" y="4054068"/>
            <a:chExt cx="1699942" cy="220711"/>
          </a:xfrm>
        </p:grpSpPr>
        <p:sp>
          <p:nvSpPr>
            <p:cNvPr id="41" name="Freeform 5"/>
            <p:cNvSpPr/>
            <p:nvPr/>
          </p:nvSpPr>
          <p:spPr bwMode="auto">
            <a:xfrm>
              <a:off x="4000320" y="4061758"/>
              <a:ext cx="201337" cy="206130"/>
            </a:xfrm>
            <a:custGeom>
              <a:avLst/>
              <a:gdLst>
                <a:gd name="T0" fmla="*/ 70 w 504"/>
                <a:gd name="T1" fmla="*/ 215 h 516"/>
                <a:gd name="T2" fmla="*/ 81 w 504"/>
                <a:gd name="T3" fmla="*/ 187 h 516"/>
                <a:gd name="T4" fmla="*/ 87 w 504"/>
                <a:gd name="T5" fmla="*/ 165 h 516"/>
                <a:gd name="T6" fmla="*/ 92 w 504"/>
                <a:gd name="T7" fmla="*/ 131 h 516"/>
                <a:gd name="T8" fmla="*/ 107 w 504"/>
                <a:gd name="T9" fmla="*/ 94 h 516"/>
                <a:gd name="T10" fmla="*/ 129 w 504"/>
                <a:gd name="T11" fmla="*/ 60 h 516"/>
                <a:gd name="T12" fmla="*/ 167 w 504"/>
                <a:gd name="T13" fmla="*/ 26 h 516"/>
                <a:gd name="T14" fmla="*/ 210 w 504"/>
                <a:gd name="T15" fmla="*/ 7 h 516"/>
                <a:gd name="T16" fmla="*/ 262 w 504"/>
                <a:gd name="T17" fmla="*/ 0 h 516"/>
                <a:gd name="T18" fmla="*/ 317 w 504"/>
                <a:gd name="T19" fmla="*/ 6 h 516"/>
                <a:gd name="T20" fmla="*/ 368 w 504"/>
                <a:gd name="T21" fmla="*/ 26 h 516"/>
                <a:gd name="T22" fmla="*/ 399 w 504"/>
                <a:gd name="T23" fmla="*/ 51 h 516"/>
                <a:gd name="T24" fmla="*/ 423 w 504"/>
                <a:gd name="T25" fmla="*/ 87 h 516"/>
                <a:gd name="T26" fmla="*/ 436 w 504"/>
                <a:gd name="T27" fmla="*/ 126 h 516"/>
                <a:gd name="T28" fmla="*/ 444 w 504"/>
                <a:gd name="T29" fmla="*/ 168 h 516"/>
                <a:gd name="T30" fmla="*/ 458 w 504"/>
                <a:gd name="T31" fmla="*/ 197 h 516"/>
                <a:gd name="T32" fmla="*/ 459 w 504"/>
                <a:gd name="T33" fmla="*/ 219 h 516"/>
                <a:gd name="T34" fmla="*/ 463 w 504"/>
                <a:gd name="T35" fmla="*/ 246 h 516"/>
                <a:gd name="T36" fmla="*/ 489 w 504"/>
                <a:gd name="T37" fmla="*/ 293 h 516"/>
                <a:gd name="T38" fmla="*/ 501 w 504"/>
                <a:gd name="T39" fmla="*/ 331 h 516"/>
                <a:gd name="T40" fmla="*/ 501 w 504"/>
                <a:gd name="T41" fmla="*/ 372 h 516"/>
                <a:gd name="T42" fmla="*/ 493 w 504"/>
                <a:gd name="T43" fmla="*/ 396 h 516"/>
                <a:gd name="T44" fmla="*/ 482 w 504"/>
                <a:gd name="T45" fmla="*/ 403 h 516"/>
                <a:gd name="T46" fmla="*/ 471 w 504"/>
                <a:gd name="T47" fmla="*/ 397 h 516"/>
                <a:gd name="T48" fmla="*/ 455 w 504"/>
                <a:gd name="T49" fmla="*/ 368 h 516"/>
                <a:gd name="T50" fmla="*/ 444 w 504"/>
                <a:gd name="T51" fmla="*/ 388 h 516"/>
                <a:gd name="T52" fmla="*/ 421 w 504"/>
                <a:gd name="T53" fmla="*/ 427 h 516"/>
                <a:gd name="T54" fmla="*/ 442 w 504"/>
                <a:gd name="T55" fmla="*/ 448 h 516"/>
                <a:gd name="T56" fmla="*/ 460 w 504"/>
                <a:gd name="T57" fmla="*/ 467 h 516"/>
                <a:gd name="T58" fmla="*/ 460 w 504"/>
                <a:gd name="T59" fmla="*/ 481 h 516"/>
                <a:gd name="T60" fmla="*/ 448 w 504"/>
                <a:gd name="T61" fmla="*/ 496 h 516"/>
                <a:gd name="T62" fmla="*/ 419 w 504"/>
                <a:gd name="T63" fmla="*/ 508 h 516"/>
                <a:gd name="T64" fmla="*/ 372 w 504"/>
                <a:gd name="T65" fmla="*/ 513 h 516"/>
                <a:gd name="T66" fmla="*/ 317 w 504"/>
                <a:gd name="T67" fmla="*/ 506 h 516"/>
                <a:gd name="T68" fmla="*/ 276 w 504"/>
                <a:gd name="T69" fmla="*/ 494 h 516"/>
                <a:gd name="T70" fmla="*/ 248 w 504"/>
                <a:gd name="T71" fmla="*/ 495 h 516"/>
                <a:gd name="T72" fmla="*/ 209 w 504"/>
                <a:gd name="T73" fmla="*/ 512 h 516"/>
                <a:gd name="T74" fmla="*/ 172 w 504"/>
                <a:gd name="T75" fmla="*/ 516 h 516"/>
                <a:gd name="T76" fmla="*/ 110 w 504"/>
                <a:gd name="T77" fmla="*/ 512 h 516"/>
                <a:gd name="T78" fmla="*/ 74 w 504"/>
                <a:gd name="T79" fmla="*/ 499 h 516"/>
                <a:gd name="T80" fmla="*/ 63 w 504"/>
                <a:gd name="T81" fmla="*/ 487 h 516"/>
                <a:gd name="T82" fmla="*/ 61 w 504"/>
                <a:gd name="T83" fmla="*/ 471 h 516"/>
                <a:gd name="T84" fmla="*/ 66 w 504"/>
                <a:gd name="T85" fmla="*/ 454 h 516"/>
                <a:gd name="T86" fmla="*/ 80 w 504"/>
                <a:gd name="T87" fmla="*/ 444 h 516"/>
                <a:gd name="T88" fmla="*/ 103 w 504"/>
                <a:gd name="T89" fmla="*/ 439 h 516"/>
                <a:gd name="T90" fmla="*/ 96 w 504"/>
                <a:gd name="T91" fmla="*/ 430 h 516"/>
                <a:gd name="T92" fmla="*/ 69 w 504"/>
                <a:gd name="T93" fmla="*/ 400 h 516"/>
                <a:gd name="T94" fmla="*/ 55 w 504"/>
                <a:gd name="T95" fmla="*/ 368 h 516"/>
                <a:gd name="T96" fmla="*/ 50 w 504"/>
                <a:gd name="T97" fmla="*/ 361 h 516"/>
                <a:gd name="T98" fmla="*/ 42 w 504"/>
                <a:gd name="T99" fmla="*/ 376 h 516"/>
                <a:gd name="T100" fmla="*/ 22 w 504"/>
                <a:gd name="T101" fmla="*/ 395 h 516"/>
                <a:gd name="T102" fmla="*/ 8 w 504"/>
                <a:gd name="T103" fmla="*/ 396 h 516"/>
                <a:gd name="T104" fmla="*/ 1 w 504"/>
                <a:gd name="T105" fmla="*/ 374 h 516"/>
                <a:gd name="T106" fmla="*/ 3 w 504"/>
                <a:gd name="T107" fmla="*/ 332 h 516"/>
                <a:gd name="T108" fmla="*/ 18 w 504"/>
                <a:gd name="T109" fmla="*/ 293 h 516"/>
                <a:gd name="T110" fmla="*/ 46 w 504"/>
                <a:gd name="T111" fmla="*/ 254 h 516"/>
                <a:gd name="T112" fmla="*/ 72 w 504"/>
                <a:gd name="T113" fmla="*/ 2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4" h="516">
                  <a:moveTo>
                    <a:pt x="72" y="232"/>
                  </a:moveTo>
                  <a:lnTo>
                    <a:pt x="71" y="229"/>
                  </a:lnTo>
                  <a:lnTo>
                    <a:pt x="70" y="225"/>
                  </a:lnTo>
                  <a:lnTo>
                    <a:pt x="70" y="223"/>
                  </a:lnTo>
                  <a:lnTo>
                    <a:pt x="70" y="221"/>
                  </a:lnTo>
                  <a:lnTo>
                    <a:pt x="70" y="217"/>
                  </a:lnTo>
                  <a:lnTo>
                    <a:pt x="70" y="215"/>
                  </a:lnTo>
                  <a:lnTo>
                    <a:pt x="71" y="211"/>
                  </a:lnTo>
                  <a:lnTo>
                    <a:pt x="72" y="207"/>
                  </a:lnTo>
                  <a:lnTo>
                    <a:pt x="73" y="203"/>
                  </a:lnTo>
                  <a:lnTo>
                    <a:pt x="74" y="199"/>
                  </a:lnTo>
                  <a:lnTo>
                    <a:pt x="78" y="195"/>
                  </a:lnTo>
                  <a:lnTo>
                    <a:pt x="81" y="190"/>
                  </a:lnTo>
                  <a:lnTo>
                    <a:pt x="81" y="187"/>
                  </a:lnTo>
                  <a:lnTo>
                    <a:pt x="81" y="184"/>
                  </a:lnTo>
                  <a:lnTo>
                    <a:pt x="81" y="180"/>
                  </a:lnTo>
                  <a:lnTo>
                    <a:pt x="83" y="176"/>
                  </a:lnTo>
                  <a:lnTo>
                    <a:pt x="84" y="171"/>
                  </a:lnTo>
                  <a:lnTo>
                    <a:pt x="85" y="169"/>
                  </a:lnTo>
                  <a:lnTo>
                    <a:pt x="86" y="167"/>
                  </a:lnTo>
                  <a:lnTo>
                    <a:pt x="87" y="165"/>
                  </a:lnTo>
                  <a:lnTo>
                    <a:pt x="89" y="163"/>
                  </a:lnTo>
                  <a:lnTo>
                    <a:pt x="89" y="159"/>
                  </a:lnTo>
                  <a:lnTo>
                    <a:pt x="89" y="156"/>
                  </a:lnTo>
                  <a:lnTo>
                    <a:pt x="89" y="151"/>
                  </a:lnTo>
                  <a:lnTo>
                    <a:pt x="90" y="146"/>
                  </a:lnTo>
                  <a:lnTo>
                    <a:pt x="91" y="140"/>
                  </a:lnTo>
                  <a:lnTo>
                    <a:pt x="92" y="131"/>
                  </a:lnTo>
                  <a:lnTo>
                    <a:pt x="94" y="123"/>
                  </a:lnTo>
                  <a:lnTo>
                    <a:pt x="96" y="119"/>
                  </a:lnTo>
                  <a:lnTo>
                    <a:pt x="98" y="114"/>
                  </a:lnTo>
                  <a:lnTo>
                    <a:pt x="99" y="109"/>
                  </a:lnTo>
                  <a:lnTo>
                    <a:pt x="102" y="104"/>
                  </a:lnTo>
                  <a:lnTo>
                    <a:pt x="105" y="99"/>
                  </a:lnTo>
                  <a:lnTo>
                    <a:pt x="107" y="94"/>
                  </a:lnTo>
                  <a:lnTo>
                    <a:pt x="110" y="89"/>
                  </a:lnTo>
                  <a:lnTo>
                    <a:pt x="114" y="83"/>
                  </a:lnTo>
                  <a:lnTo>
                    <a:pt x="115" y="80"/>
                  </a:lnTo>
                  <a:lnTo>
                    <a:pt x="117" y="77"/>
                  </a:lnTo>
                  <a:lnTo>
                    <a:pt x="121" y="72"/>
                  </a:lnTo>
                  <a:lnTo>
                    <a:pt x="125" y="66"/>
                  </a:lnTo>
                  <a:lnTo>
                    <a:pt x="129" y="60"/>
                  </a:lnTo>
                  <a:lnTo>
                    <a:pt x="135" y="54"/>
                  </a:lnTo>
                  <a:lnTo>
                    <a:pt x="140" y="49"/>
                  </a:lnTo>
                  <a:lnTo>
                    <a:pt x="145" y="44"/>
                  </a:lnTo>
                  <a:lnTo>
                    <a:pt x="152" y="38"/>
                  </a:lnTo>
                  <a:lnTo>
                    <a:pt x="156" y="33"/>
                  </a:lnTo>
                  <a:lnTo>
                    <a:pt x="162" y="29"/>
                  </a:lnTo>
                  <a:lnTo>
                    <a:pt x="167" y="26"/>
                  </a:lnTo>
                  <a:lnTo>
                    <a:pt x="172" y="22"/>
                  </a:lnTo>
                  <a:lnTo>
                    <a:pt x="178" y="19"/>
                  </a:lnTo>
                  <a:lnTo>
                    <a:pt x="184" y="17"/>
                  </a:lnTo>
                  <a:lnTo>
                    <a:pt x="191" y="14"/>
                  </a:lnTo>
                  <a:lnTo>
                    <a:pt x="197" y="12"/>
                  </a:lnTo>
                  <a:lnTo>
                    <a:pt x="204" y="9"/>
                  </a:lnTo>
                  <a:lnTo>
                    <a:pt x="210" y="7"/>
                  </a:lnTo>
                  <a:lnTo>
                    <a:pt x="217" y="5"/>
                  </a:lnTo>
                  <a:lnTo>
                    <a:pt x="225" y="4"/>
                  </a:lnTo>
                  <a:lnTo>
                    <a:pt x="232" y="2"/>
                  </a:lnTo>
                  <a:lnTo>
                    <a:pt x="240" y="2"/>
                  </a:lnTo>
                  <a:lnTo>
                    <a:pt x="248" y="1"/>
                  </a:lnTo>
                  <a:lnTo>
                    <a:pt x="255" y="0"/>
                  </a:lnTo>
                  <a:lnTo>
                    <a:pt x="262" y="0"/>
                  </a:lnTo>
                  <a:lnTo>
                    <a:pt x="270" y="0"/>
                  </a:lnTo>
                  <a:lnTo>
                    <a:pt x="279" y="0"/>
                  </a:lnTo>
                  <a:lnTo>
                    <a:pt x="286" y="1"/>
                  </a:lnTo>
                  <a:lnTo>
                    <a:pt x="294" y="2"/>
                  </a:lnTo>
                  <a:lnTo>
                    <a:pt x="301" y="3"/>
                  </a:lnTo>
                  <a:lnTo>
                    <a:pt x="309" y="4"/>
                  </a:lnTo>
                  <a:lnTo>
                    <a:pt x="317" y="6"/>
                  </a:lnTo>
                  <a:lnTo>
                    <a:pt x="324" y="8"/>
                  </a:lnTo>
                  <a:lnTo>
                    <a:pt x="333" y="10"/>
                  </a:lnTo>
                  <a:lnTo>
                    <a:pt x="340" y="13"/>
                  </a:lnTo>
                  <a:lnTo>
                    <a:pt x="347" y="16"/>
                  </a:lnTo>
                  <a:lnTo>
                    <a:pt x="354" y="19"/>
                  </a:lnTo>
                  <a:lnTo>
                    <a:pt x="361" y="23"/>
                  </a:lnTo>
                  <a:lnTo>
                    <a:pt x="368" y="26"/>
                  </a:lnTo>
                  <a:lnTo>
                    <a:pt x="374" y="30"/>
                  </a:lnTo>
                  <a:lnTo>
                    <a:pt x="380" y="34"/>
                  </a:lnTo>
                  <a:lnTo>
                    <a:pt x="382" y="37"/>
                  </a:lnTo>
                  <a:lnTo>
                    <a:pt x="385" y="39"/>
                  </a:lnTo>
                  <a:lnTo>
                    <a:pt x="391" y="43"/>
                  </a:lnTo>
                  <a:lnTo>
                    <a:pt x="395" y="47"/>
                  </a:lnTo>
                  <a:lnTo>
                    <a:pt x="399" y="51"/>
                  </a:lnTo>
                  <a:lnTo>
                    <a:pt x="403" y="56"/>
                  </a:lnTo>
                  <a:lnTo>
                    <a:pt x="407" y="62"/>
                  </a:lnTo>
                  <a:lnTo>
                    <a:pt x="411" y="66"/>
                  </a:lnTo>
                  <a:lnTo>
                    <a:pt x="414" y="72"/>
                  </a:lnTo>
                  <a:lnTo>
                    <a:pt x="416" y="76"/>
                  </a:lnTo>
                  <a:lnTo>
                    <a:pt x="420" y="81"/>
                  </a:lnTo>
                  <a:lnTo>
                    <a:pt x="423" y="87"/>
                  </a:lnTo>
                  <a:lnTo>
                    <a:pt x="427" y="96"/>
                  </a:lnTo>
                  <a:lnTo>
                    <a:pt x="429" y="101"/>
                  </a:lnTo>
                  <a:lnTo>
                    <a:pt x="431" y="106"/>
                  </a:lnTo>
                  <a:lnTo>
                    <a:pt x="432" y="112"/>
                  </a:lnTo>
                  <a:lnTo>
                    <a:pt x="434" y="117"/>
                  </a:lnTo>
                  <a:lnTo>
                    <a:pt x="435" y="121"/>
                  </a:lnTo>
                  <a:lnTo>
                    <a:pt x="436" y="126"/>
                  </a:lnTo>
                  <a:lnTo>
                    <a:pt x="439" y="134"/>
                  </a:lnTo>
                  <a:lnTo>
                    <a:pt x="440" y="143"/>
                  </a:lnTo>
                  <a:lnTo>
                    <a:pt x="441" y="150"/>
                  </a:lnTo>
                  <a:lnTo>
                    <a:pt x="442" y="156"/>
                  </a:lnTo>
                  <a:lnTo>
                    <a:pt x="443" y="165"/>
                  </a:lnTo>
                  <a:lnTo>
                    <a:pt x="443" y="167"/>
                  </a:lnTo>
                  <a:lnTo>
                    <a:pt x="444" y="168"/>
                  </a:lnTo>
                  <a:lnTo>
                    <a:pt x="448" y="173"/>
                  </a:lnTo>
                  <a:lnTo>
                    <a:pt x="450" y="176"/>
                  </a:lnTo>
                  <a:lnTo>
                    <a:pt x="452" y="179"/>
                  </a:lnTo>
                  <a:lnTo>
                    <a:pt x="454" y="183"/>
                  </a:lnTo>
                  <a:lnTo>
                    <a:pt x="455" y="188"/>
                  </a:lnTo>
                  <a:lnTo>
                    <a:pt x="457" y="192"/>
                  </a:lnTo>
                  <a:lnTo>
                    <a:pt x="458" y="197"/>
                  </a:lnTo>
                  <a:lnTo>
                    <a:pt x="459" y="202"/>
                  </a:lnTo>
                  <a:lnTo>
                    <a:pt x="459" y="204"/>
                  </a:lnTo>
                  <a:lnTo>
                    <a:pt x="460" y="207"/>
                  </a:lnTo>
                  <a:lnTo>
                    <a:pt x="460" y="210"/>
                  </a:lnTo>
                  <a:lnTo>
                    <a:pt x="459" y="213"/>
                  </a:lnTo>
                  <a:lnTo>
                    <a:pt x="459" y="216"/>
                  </a:lnTo>
                  <a:lnTo>
                    <a:pt x="459" y="219"/>
                  </a:lnTo>
                  <a:lnTo>
                    <a:pt x="457" y="225"/>
                  </a:lnTo>
                  <a:lnTo>
                    <a:pt x="456" y="228"/>
                  </a:lnTo>
                  <a:lnTo>
                    <a:pt x="455" y="231"/>
                  </a:lnTo>
                  <a:lnTo>
                    <a:pt x="455" y="232"/>
                  </a:lnTo>
                  <a:lnTo>
                    <a:pt x="455" y="233"/>
                  </a:lnTo>
                  <a:lnTo>
                    <a:pt x="457" y="236"/>
                  </a:lnTo>
                  <a:lnTo>
                    <a:pt x="463" y="246"/>
                  </a:lnTo>
                  <a:lnTo>
                    <a:pt x="468" y="253"/>
                  </a:lnTo>
                  <a:lnTo>
                    <a:pt x="471" y="258"/>
                  </a:lnTo>
                  <a:lnTo>
                    <a:pt x="475" y="265"/>
                  </a:lnTo>
                  <a:lnTo>
                    <a:pt x="478" y="271"/>
                  </a:lnTo>
                  <a:lnTo>
                    <a:pt x="482" y="277"/>
                  </a:lnTo>
                  <a:lnTo>
                    <a:pt x="485" y="285"/>
                  </a:lnTo>
                  <a:lnTo>
                    <a:pt x="489" y="293"/>
                  </a:lnTo>
                  <a:lnTo>
                    <a:pt x="491" y="298"/>
                  </a:lnTo>
                  <a:lnTo>
                    <a:pt x="493" y="303"/>
                  </a:lnTo>
                  <a:lnTo>
                    <a:pt x="495" y="309"/>
                  </a:lnTo>
                  <a:lnTo>
                    <a:pt x="496" y="313"/>
                  </a:lnTo>
                  <a:lnTo>
                    <a:pt x="498" y="318"/>
                  </a:lnTo>
                  <a:lnTo>
                    <a:pt x="499" y="323"/>
                  </a:lnTo>
                  <a:lnTo>
                    <a:pt x="501" y="331"/>
                  </a:lnTo>
                  <a:lnTo>
                    <a:pt x="503" y="341"/>
                  </a:lnTo>
                  <a:lnTo>
                    <a:pt x="504" y="349"/>
                  </a:lnTo>
                  <a:lnTo>
                    <a:pt x="504" y="354"/>
                  </a:lnTo>
                  <a:lnTo>
                    <a:pt x="504" y="357"/>
                  </a:lnTo>
                  <a:lnTo>
                    <a:pt x="504" y="361"/>
                  </a:lnTo>
                  <a:lnTo>
                    <a:pt x="503" y="365"/>
                  </a:lnTo>
                  <a:lnTo>
                    <a:pt x="501" y="372"/>
                  </a:lnTo>
                  <a:lnTo>
                    <a:pt x="500" y="378"/>
                  </a:lnTo>
                  <a:lnTo>
                    <a:pt x="498" y="385"/>
                  </a:lnTo>
                  <a:lnTo>
                    <a:pt x="498" y="387"/>
                  </a:lnTo>
                  <a:lnTo>
                    <a:pt x="496" y="390"/>
                  </a:lnTo>
                  <a:lnTo>
                    <a:pt x="495" y="392"/>
                  </a:lnTo>
                  <a:lnTo>
                    <a:pt x="494" y="394"/>
                  </a:lnTo>
                  <a:lnTo>
                    <a:pt x="493" y="396"/>
                  </a:lnTo>
                  <a:lnTo>
                    <a:pt x="491" y="398"/>
                  </a:lnTo>
                  <a:lnTo>
                    <a:pt x="490" y="399"/>
                  </a:lnTo>
                  <a:lnTo>
                    <a:pt x="488" y="401"/>
                  </a:lnTo>
                  <a:lnTo>
                    <a:pt x="486" y="401"/>
                  </a:lnTo>
                  <a:lnTo>
                    <a:pt x="485" y="402"/>
                  </a:lnTo>
                  <a:lnTo>
                    <a:pt x="483" y="403"/>
                  </a:lnTo>
                  <a:lnTo>
                    <a:pt x="482" y="403"/>
                  </a:lnTo>
                  <a:lnTo>
                    <a:pt x="481" y="403"/>
                  </a:lnTo>
                  <a:lnTo>
                    <a:pt x="480" y="402"/>
                  </a:lnTo>
                  <a:lnTo>
                    <a:pt x="477" y="401"/>
                  </a:lnTo>
                  <a:lnTo>
                    <a:pt x="476" y="400"/>
                  </a:lnTo>
                  <a:lnTo>
                    <a:pt x="475" y="399"/>
                  </a:lnTo>
                  <a:lnTo>
                    <a:pt x="473" y="398"/>
                  </a:lnTo>
                  <a:lnTo>
                    <a:pt x="471" y="397"/>
                  </a:lnTo>
                  <a:lnTo>
                    <a:pt x="469" y="394"/>
                  </a:lnTo>
                  <a:lnTo>
                    <a:pt x="467" y="391"/>
                  </a:lnTo>
                  <a:lnTo>
                    <a:pt x="465" y="387"/>
                  </a:lnTo>
                  <a:lnTo>
                    <a:pt x="462" y="384"/>
                  </a:lnTo>
                  <a:lnTo>
                    <a:pt x="461" y="380"/>
                  </a:lnTo>
                  <a:lnTo>
                    <a:pt x="458" y="374"/>
                  </a:lnTo>
                  <a:lnTo>
                    <a:pt x="455" y="368"/>
                  </a:lnTo>
                  <a:lnTo>
                    <a:pt x="454" y="368"/>
                  </a:lnTo>
                  <a:lnTo>
                    <a:pt x="454" y="368"/>
                  </a:lnTo>
                  <a:lnTo>
                    <a:pt x="452" y="369"/>
                  </a:lnTo>
                  <a:lnTo>
                    <a:pt x="452" y="370"/>
                  </a:lnTo>
                  <a:lnTo>
                    <a:pt x="450" y="372"/>
                  </a:lnTo>
                  <a:lnTo>
                    <a:pt x="448" y="378"/>
                  </a:lnTo>
                  <a:lnTo>
                    <a:pt x="444" y="388"/>
                  </a:lnTo>
                  <a:lnTo>
                    <a:pt x="440" y="398"/>
                  </a:lnTo>
                  <a:lnTo>
                    <a:pt x="437" y="403"/>
                  </a:lnTo>
                  <a:lnTo>
                    <a:pt x="433" y="409"/>
                  </a:lnTo>
                  <a:lnTo>
                    <a:pt x="429" y="415"/>
                  </a:lnTo>
                  <a:lnTo>
                    <a:pt x="425" y="421"/>
                  </a:lnTo>
                  <a:lnTo>
                    <a:pt x="423" y="424"/>
                  </a:lnTo>
                  <a:lnTo>
                    <a:pt x="421" y="427"/>
                  </a:lnTo>
                  <a:lnTo>
                    <a:pt x="414" y="434"/>
                  </a:lnTo>
                  <a:lnTo>
                    <a:pt x="414" y="434"/>
                  </a:lnTo>
                  <a:lnTo>
                    <a:pt x="415" y="435"/>
                  </a:lnTo>
                  <a:lnTo>
                    <a:pt x="419" y="437"/>
                  </a:lnTo>
                  <a:lnTo>
                    <a:pt x="431" y="442"/>
                  </a:lnTo>
                  <a:lnTo>
                    <a:pt x="437" y="446"/>
                  </a:lnTo>
                  <a:lnTo>
                    <a:pt x="442" y="448"/>
                  </a:lnTo>
                  <a:lnTo>
                    <a:pt x="448" y="452"/>
                  </a:lnTo>
                  <a:lnTo>
                    <a:pt x="452" y="456"/>
                  </a:lnTo>
                  <a:lnTo>
                    <a:pt x="455" y="459"/>
                  </a:lnTo>
                  <a:lnTo>
                    <a:pt x="456" y="461"/>
                  </a:lnTo>
                  <a:lnTo>
                    <a:pt x="458" y="463"/>
                  </a:lnTo>
                  <a:lnTo>
                    <a:pt x="459" y="465"/>
                  </a:lnTo>
                  <a:lnTo>
                    <a:pt x="460" y="467"/>
                  </a:lnTo>
                  <a:lnTo>
                    <a:pt x="461" y="470"/>
                  </a:lnTo>
                  <a:lnTo>
                    <a:pt x="461" y="472"/>
                  </a:lnTo>
                  <a:lnTo>
                    <a:pt x="462" y="475"/>
                  </a:lnTo>
                  <a:lnTo>
                    <a:pt x="461" y="476"/>
                  </a:lnTo>
                  <a:lnTo>
                    <a:pt x="461" y="478"/>
                  </a:lnTo>
                  <a:lnTo>
                    <a:pt x="461" y="480"/>
                  </a:lnTo>
                  <a:lnTo>
                    <a:pt x="460" y="481"/>
                  </a:lnTo>
                  <a:lnTo>
                    <a:pt x="460" y="484"/>
                  </a:lnTo>
                  <a:lnTo>
                    <a:pt x="459" y="485"/>
                  </a:lnTo>
                  <a:lnTo>
                    <a:pt x="457" y="488"/>
                  </a:lnTo>
                  <a:lnTo>
                    <a:pt x="455" y="491"/>
                  </a:lnTo>
                  <a:lnTo>
                    <a:pt x="453" y="492"/>
                  </a:lnTo>
                  <a:lnTo>
                    <a:pt x="452" y="494"/>
                  </a:lnTo>
                  <a:lnTo>
                    <a:pt x="448" y="496"/>
                  </a:lnTo>
                  <a:lnTo>
                    <a:pt x="443" y="498"/>
                  </a:lnTo>
                  <a:lnTo>
                    <a:pt x="439" y="500"/>
                  </a:lnTo>
                  <a:lnTo>
                    <a:pt x="435" y="502"/>
                  </a:lnTo>
                  <a:lnTo>
                    <a:pt x="430" y="504"/>
                  </a:lnTo>
                  <a:lnTo>
                    <a:pt x="427" y="505"/>
                  </a:lnTo>
                  <a:lnTo>
                    <a:pt x="425" y="506"/>
                  </a:lnTo>
                  <a:lnTo>
                    <a:pt x="419" y="508"/>
                  </a:lnTo>
                  <a:lnTo>
                    <a:pt x="413" y="509"/>
                  </a:lnTo>
                  <a:lnTo>
                    <a:pt x="407" y="511"/>
                  </a:lnTo>
                  <a:lnTo>
                    <a:pt x="400" y="512"/>
                  </a:lnTo>
                  <a:lnTo>
                    <a:pt x="394" y="512"/>
                  </a:lnTo>
                  <a:lnTo>
                    <a:pt x="386" y="513"/>
                  </a:lnTo>
                  <a:lnTo>
                    <a:pt x="379" y="513"/>
                  </a:lnTo>
                  <a:lnTo>
                    <a:pt x="372" y="513"/>
                  </a:lnTo>
                  <a:lnTo>
                    <a:pt x="365" y="513"/>
                  </a:lnTo>
                  <a:lnTo>
                    <a:pt x="356" y="512"/>
                  </a:lnTo>
                  <a:lnTo>
                    <a:pt x="349" y="512"/>
                  </a:lnTo>
                  <a:lnTo>
                    <a:pt x="342" y="511"/>
                  </a:lnTo>
                  <a:lnTo>
                    <a:pt x="334" y="510"/>
                  </a:lnTo>
                  <a:lnTo>
                    <a:pt x="325" y="509"/>
                  </a:lnTo>
                  <a:lnTo>
                    <a:pt x="317" y="506"/>
                  </a:lnTo>
                  <a:lnTo>
                    <a:pt x="310" y="504"/>
                  </a:lnTo>
                  <a:lnTo>
                    <a:pt x="301" y="502"/>
                  </a:lnTo>
                  <a:lnTo>
                    <a:pt x="294" y="500"/>
                  </a:lnTo>
                  <a:lnTo>
                    <a:pt x="286" y="497"/>
                  </a:lnTo>
                  <a:lnTo>
                    <a:pt x="282" y="496"/>
                  </a:lnTo>
                  <a:lnTo>
                    <a:pt x="279" y="495"/>
                  </a:lnTo>
                  <a:lnTo>
                    <a:pt x="276" y="494"/>
                  </a:lnTo>
                  <a:lnTo>
                    <a:pt x="273" y="493"/>
                  </a:lnTo>
                  <a:lnTo>
                    <a:pt x="270" y="493"/>
                  </a:lnTo>
                  <a:lnTo>
                    <a:pt x="267" y="493"/>
                  </a:lnTo>
                  <a:lnTo>
                    <a:pt x="260" y="493"/>
                  </a:lnTo>
                  <a:lnTo>
                    <a:pt x="256" y="492"/>
                  </a:lnTo>
                  <a:lnTo>
                    <a:pt x="251" y="492"/>
                  </a:lnTo>
                  <a:lnTo>
                    <a:pt x="248" y="495"/>
                  </a:lnTo>
                  <a:lnTo>
                    <a:pt x="243" y="497"/>
                  </a:lnTo>
                  <a:lnTo>
                    <a:pt x="238" y="500"/>
                  </a:lnTo>
                  <a:lnTo>
                    <a:pt x="232" y="503"/>
                  </a:lnTo>
                  <a:lnTo>
                    <a:pt x="228" y="505"/>
                  </a:lnTo>
                  <a:lnTo>
                    <a:pt x="224" y="508"/>
                  </a:lnTo>
                  <a:lnTo>
                    <a:pt x="214" y="511"/>
                  </a:lnTo>
                  <a:lnTo>
                    <a:pt x="209" y="512"/>
                  </a:lnTo>
                  <a:lnTo>
                    <a:pt x="205" y="514"/>
                  </a:lnTo>
                  <a:lnTo>
                    <a:pt x="198" y="515"/>
                  </a:lnTo>
                  <a:lnTo>
                    <a:pt x="193" y="515"/>
                  </a:lnTo>
                  <a:lnTo>
                    <a:pt x="188" y="516"/>
                  </a:lnTo>
                  <a:lnTo>
                    <a:pt x="183" y="516"/>
                  </a:lnTo>
                  <a:lnTo>
                    <a:pt x="178" y="516"/>
                  </a:lnTo>
                  <a:lnTo>
                    <a:pt x="172" y="516"/>
                  </a:lnTo>
                  <a:lnTo>
                    <a:pt x="167" y="516"/>
                  </a:lnTo>
                  <a:lnTo>
                    <a:pt x="154" y="516"/>
                  </a:lnTo>
                  <a:lnTo>
                    <a:pt x="141" y="516"/>
                  </a:lnTo>
                  <a:lnTo>
                    <a:pt x="128" y="515"/>
                  </a:lnTo>
                  <a:lnTo>
                    <a:pt x="122" y="514"/>
                  </a:lnTo>
                  <a:lnTo>
                    <a:pt x="116" y="513"/>
                  </a:lnTo>
                  <a:lnTo>
                    <a:pt x="110" y="512"/>
                  </a:lnTo>
                  <a:lnTo>
                    <a:pt x="103" y="511"/>
                  </a:lnTo>
                  <a:lnTo>
                    <a:pt x="98" y="509"/>
                  </a:lnTo>
                  <a:lnTo>
                    <a:pt x="92" y="508"/>
                  </a:lnTo>
                  <a:lnTo>
                    <a:pt x="87" y="505"/>
                  </a:lnTo>
                  <a:lnTo>
                    <a:pt x="83" y="503"/>
                  </a:lnTo>
                  <a:lnTo>
                    <a:pt x="78" y="501"/>
                  </a:lnTo>
                  <a:lnTo>
                    <a:pt x="74" y="499"/>
                  </a:lnTo>
                  <a:lnTo>
                    <a:pt x="70" y="496"/>
                  </a:lnTo>
                  <a:lnTo>
                    <a:pt x="69" y="495"/>
                  </a:lnTo>
                  <a:lnTo>
                    <a:pt x="67" y="493"/>
                  </a:lnTo>
                  <a:lnTo>
                    <a:pt x="66" y="492"/>
                  </a:lnTo>
                  <a:lnTo>
                    <a:pt x="64" y="490"/>
                  </a:lnTo>
                  <a:lnTo>
                    <a:pt x="63" y="489"/>
                  </a:lnTo>
                  <a:lnTo>
                    <a:pt x="63" y="487"/>
                  </a:lnTo>
                  <a:lnTo>
                    <a:pt x="61" y="484"/>
                  </a:lnTo>
                  <a:lnTo>
                    <a:pt x="61" y="481"/>
                  </a:lnTo>
                  <a:lnTo>
                    <a:pt x="60" y="479"/>
                  </a:lnTo>
                  <a:lnTo>
                    <a:pt x="60" y="477"/>
                  </a:lnTo>
                  <a:lnTo>
                    <a:pt x="61" y="475"/>
                  </a:lnTo>
                  <a:lnTo>
                    <a:pt x="61" y="473"/>
                  </a:lnTo>
                  <a:lnTo>
                    <a:pt x="61" y="471"/>
                  </a:lnTo>
                  <a:lnTo>
                    <a:pt x="61" y="470"/>
                  </a:lnTo>
                  <a:lnTo>
                    <a:pt x="61" y="467"/>
                  </a:lnTo>
                  <a:lnTo>
                    <a:pt x="62" y="465"/>
                  </a:lnTo>
                  <a:lnTo>
                    <a:pt x="63" y="462"/>
                  </a:lnTo>
                  <a:lnTo>
                    <a:pt x="63" y="460"/>
                  </a:lnTo>
                  <a:lnTo>
                    <a:pt x="65" y="456"/>
                  </a:lnTo>
                  <a:lnTo>
                    <a:pt x="66" y="454"/>
                  </a:lnTo>
                  <a:lnTo>
                    <a:pt x="67" y="453"/>
                  </a:lnTo>
                  <a:lnTo>
                    <a:pt x="69" y="450"/>
                  </a:lnTo>
                  <a:lnTo>
                    <a:pt x="71" y="449"/>
                  </a:lnTo>
                  <a:lnTo>
                    <a:pt x="73" y="448"/>
                  </a:lnTo>
                  <a:lnTo>
                    <a:pt x="74" y="446"/>
                  </a:lnTo>
                  <a:lnTo>
                    <a:pt x="78" y="446"/>
                  </a:lnTo>
                  <a:lnTo>
                    <a:pt x="80" y="444"/>
                  </a:lnTo>
                  <a:lnTo>
                    <a:pt x="83" y="443"/>
                  </a:lnTo>
                  <a:lnTo>
                    <a:pt x="86" y="442"/>
                  </a:lnTo>
                  <a:lnTo>
                    <a:pt x="89" y="441"/>
                  </a:lnTo>
                  <a:lnTo>
                    <a:pt x="92" y="440"/>
                  </a:lnTo>
                  <a:lnTo>
                    <a:pt x="95" y="440"/>
                  </a:lnTo>
                  <a:lnTo>
                    <a:pt x="99" y="439"/>
                  </a:lnTo>
                  <a:lnTo>
                    <a:pt x="103" y="439"/>
                  </a:lnTo>
                  <a:lnTo>
                    <a:pt x="105" y="439"/>
                  </a:lnTo>
                  <a:lnTo>
                    <a:pt x="105" y="439"/>
                  </a:lnTo>
                  <a:lnTo>
                    <a:pt x="106" y="438"/>
                  </a:lnTo>
                  <a:lnTo>
                    <a:pt x="106" y="438"/>
                  </a:lnTo>
                  <a:lnTo>
                    <a:pt x="105" y="437"/>
                  </a:lnTo>
                  <a:lnTo>
                    <a:pt x="102" y="436"/>
                  </a:lnTo>
                  <a:lnTo>
                    <a:pt x="96" y="430"/>
                  </a:lnTo>
                  <a:lnTo>
                    <a:pt x="93" y="427"/>
                  </a:lnTo>
                  <a:lnTo>
                    <a:pt x="89" y="423"/>
                  </a:lnTo>
                  <a:lnTo>
                    <a:pt x="84" y="419"/>
                  </a:lnTo>
                  <a:lnTo>
                    <a:pt x="80" y="414"/>
                  </a:lnTo>
                  <a:lnTo>
                    <a:pt x="74" y="407"/>
                  </a:lnTo>
                  <a:lnTo>
                    <a:pt x="72" y="403"/>
                  </a:lnTo>
                  <a:lnTo>
                    <a:pt x="69" y="400"/>
                  </a:lnTo>
                  <a:lnTo>
                    <a:pt x="67" y="396"/>
                  </a:lnTo>
                  <a:lnTo>
                    <a:pt x="65" y="392"/>
                  </a:lnTo>
                  <a:lnTo>
                    <a:pt x="62" y="388"/>
                  </a:lnTo>
                  <a:lnTo>
                    <a:pt x="60" y="382"/>
                  </a:lnTo>
                  <a:lnTo>
                    <a:pt x="58" y="378"/>
                  </a:lnTo>
                  <a:lnTo>
                    <a:pt x="56" y="372"/>
                  </a:lnTo>
                  <a:lnTo>
                    <a:pt x="55" y="368"/>
                  </a:lnTo>
                  <a:lnTo>
                    <a:pt x="53" y="361"/>
                  </a:lnTo>
                  <a:lnTo>
                    <a:pt x="53" y="361"/>
                  </a:lnTo>
                  <a:lnTo>
                    <a:pt x="53" y="361"/>
                  </a:lnTo>
                  <a:lnTo>
                    <a:pt x="52" y="361"/>
                  </a:lnTo>
                  <a:lnTo>
                    <a:pt x="52" y="361"/>
                  </a:lnTo>
                  <a:lnTo>
                    <a:pt x="51" y="361"/>
                  </a:lnTo>
                  <a:lnTo>
                    <a:pt x="50" y="361"/>
                  </a:lnTo>
                  <a:lnTo>
                    <a:pt x="50" y="362"/>
                  </a:lnTo>
                  <a:lnTo>
                    <a:pt x="50" y="364"/>
                  </a:lnTo>
                  <a:lnTo>
                    <a:pt x="49" y="365"/>
                  </a:lnTo>
                  <a:lnTo>
                    <a:pt x="48" y="367"/>
                  </a:lnTo>
                  <a:lnTo>
                    <a:pt x="45" y="371"/>
                  </a:lnTo>
                  <a:lnTo>
                    <a:pt x="44" y="374"/>
                  </a:lnTo>
                  <a:lnTo>
                    <a:pt x="42" y="376"/>
                  </a:lnTo>
                  <a:lnTo>
                    <a:pt x="39" y="379"/>
                  </a:lnTo>
                  <a:lnTo>
                    <a:pt x="37" y="382"/>
                  </a:lnTo>
                  <a:lnTo>
                    <a:pt x="34" y="386"/>
                  </a:lnTo>
                  <a:lnTo>
                    <a:pt x="31" y="389"/>
                  </a:lnTo>
                  <a:lnTo>
                    <a:pt x="28" y="391"/>
                  </a:lnTo>
                  <a:lnTo>
                    <a:pt x="25" y="393"/>
                  </a:lnTo>
                  <a:lnTo>
                    <a:pt x="22" y="395"/>
                  </a:lnTo>
                  <a:lnTo>
                    <a:pt x="18" y="397"/>
                  </a:lnTo>
                  <a:lnTo>
                    <a:pt x="14" y="398"/>
                  </a:lnTo>
                  <a:lnTo>
                    <a:pt x="10" y="398"/>
                  </a:lnTo>
                  <a:lnTo>
                    <a:pt x="10" y="398"/>
                  </a:lnTo>
                  <a:lnTo>
                    <a:pt x="9" y="398"/>
                  </a:lnTo>
                  <a:lnTo>
                    <a:pt x="8" y="398"/>
                  </a:lnTo>
                  <a:lnTo>
                    <a:pt x="8" y="396"/>
                  </a:lnTo>
                  <a:lnTo>
                    <a:pt x="7" y="395"/>
                  </a:lnTo>
                  <a:lnTo>
                    <a:pt x="5" y="392"/>
                  </a:lnTo>
                  <a:lnTo>
                    <a:pt x="4" y="390"/>
                  </a:lnTo>
                  <a:lnTo>
                    <a:pt x="3" y="387"/>
                  </a:lnTo>
                  <a:lnTo>
                    <a:pt x="3" y="384"/>
                  </a:lnTo>
                  <a:lnTo>
                    <a:pt x="2" y="381"/>
                  </a:lnTo>
                  <a:lnTo>
                    <a:pt x="1" y="374"/>
                  </a:lnTo>
                  <a:lnTo>
                    <a:pt x="0" y="370"/>
                  </a:lnTo>
                  <a:lnTo>
                    <a:pt x="0" y="367"/>
                  </a:lnTo>
                  <a:lnTo>
                    <a:pt x="0" y="357"/>
                  </a:lnTo>
                  <a:lnTo>
                    <a:pt x="1" y="348"/>
                  </a:lnTo>
                  <a:lnTo>
                    <a:pt x="2" y="343"/>
                  </a:lnTo>
                  <a:lnTo>
                    <a:pt x="3" y="338"/>
                  </a:lnTo>
                  <a:lnTo>
                    <a:pt x="3" y="332"/>
                  </a:lnTo>
                  <a:lnTo>
                    <a:pt x="5" y="327"/>
                  </a:lnTo>
                  <a:lnTo>
                    <a:pt x="6" y="322"/>
                  </a:lnTo>
                  <a:lnTo>
                    <a:pt x="8" y="316"/>
                  </a:lnTo>
                  <a:lnTo>
                    <a:pt x="10" y="311"/>
                  </a:lnTo>
                  <a:lnTo>
                    <a:pt x="12" y="304"/>
                  </a:lnTo>
                  <a:lnTo>
                    <a:pt x="15" y="299"/>
                  </a:lnTo>
                  <a:lnTo>
                    <a:pt x="18" y="293"/>
                  </a:lnTo>
                  <a:lnTo>
                    <a:pt x="22" y="287"/>
                  </a:lnTo>
                  <a:lnTo>
                    <a:pt x="26" y="281"/>
                  </a:lnTo>
                  <a:lnTo>
                    <a:pt x="30" y="275"/>
                  </a:lnTo>
                  <a:lnTo>
                    <a:pt x="34" y="269"/>
                  </a:lnTo>
                  <a:lnTo>
                    <a:pt x="37" y="265"/>
                  </a:lnTo>
                  <a:lnTo>
                    <a:pt x="42" y="260"/>
                  </a:lnTo>
                  <a:lnTo>
                    <a:pt x="46" y="254"/>
                  </a:lnTo>
                  <a:lnTo>
                    <a:pt x="49" y="252"/>
                  </a:lnTo>
                  <a:lnTo>
                    <a:pt x="52" y="250"/>
                  </a:lnTo>
                  <a:lnTo>
                    <a:pt x="56" y="246"/>
                  </a:lnTo>
                  <a:lnTo>
                    <a:pt x="59" y="243"/>
                  </a:lnTo>
                  <a:lnTo>
                    <a:pt x="66" y="238"/>
                  </a:lnTo>
                  <a:lnTo>
                    <a:pt x="70" y="233"/>
                  </a:lnTo>
                  <a:lnTo>
                    <a:pt x="72" y="232"/>
                  </a:ln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grpSp>
          <p:nvGrpSpPr>
            <p:cNvPr id="42" name="组合 41"/>
            <p:cNvGrpSpPr/>
            <p:nvPr/>
          </p:nvGrpSpPr>
          <p:grpSpPr>
            <a:xfrm>
              <a:off x="3526241" y="4062783"/>
              <a:ext cx="222509" cy="210525"/>
              <a:chOff x="4760915" y="138333"/>
              <a:chExt cx="801339" cy="758179"/>
            </a:xfrm>
            <a:solidFill>
              <a:schemeClr val="accent3"/>
            </a:solidFill>
          </p:grpSpPr>
          <p:sp>
            <p:nvSpPr>
              <p:cNvPr id="43" name="Freeform 6"/>
              <p:cNvSpPr/>
              <p:nvPr/>
            </p:nvSpPr>
            <p:spPr bwMode="auto">
              <a:xfrm>
                <a:off x="4760915" y="218898"/>
                <a:ext cx="431601" cy="433040"/>
              </a:xfrm>
              <a:custGeom>
                <a:avLst/>
                <a:gdLst>
                  <a:gd name="T0" fmla="*/ 145 w 289"/>
                  <a:gd name="T1" fmla="*/ 0 h 289"/>
                  <a:gd name="T2" fmla="*/ 0 w 289"/>
                  <a:gd name="T3" fmla="*/ 145 h 289"/>
                  <a:gd name="T4" fmla="*/ 16 w 289"/>
                  <a:gd name="T5" fmla="*/ 210 h 289"/>
                  <a:gd name="T6" fmla="*/ 33 w 289"/>
                  <a:gd name="T7" fmla="*/ 216 h 289"/>
                  <a:gd name="T8" fmla="*/ 39 w 289"/>
                  <a:gd name="T9" fmla="*/ 199 h 289"/>
                  <a:gd name="T10" fmla="*/ 26 w 289"/>
                  <a:gd name="T11" fmla="*/ 145 h 289"/>
                  <a:gd name="T12" fmla="*/ 145 w 289"/>
                  <a:gd name="T13" fmla="*/ 26 h 289"/>
                  <a:gd name="T14" fmla="*/ 263 w 289"/>
                  <a:gd name="T15" fmla="*/ 145 h 289"/>
                  <a:gd name="T16" fmla="*/ 145 w 289"/>
                  <a:gd name="T17" fmla="*/ 263 h 289"/>
                  <a:gd name="T18" fmla="*/ 118 w 289"/>
                  <a:gd name="T19" fmla="*/ 260 h 289"/>
                  <a:gd name="T20" fmla="*/ 103 w 289"/>
                  <a:gd name="T21" fmla="*/ 270 h 289"/>
                  <a:gd name="T22" fmla="*/ 112 w 289"/>
                  <a:gd name="T23" fmla="*/ 285 h 289"/>
                  <a:gd name="T24" fmla="*/ 145 w 289"/>
                  <a:gd name="T25" fmla="*/ 289 h 289"/>
                  <a:gd name="T26" fmla="*/ 289 w 289"/>
                  <a:gd name="T27" fmla="*/ 145 h 289"/>
                  <a:gd name="T28" fmla="*/ 145 w 289"/>
                  <a:gd name="T2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89">
                    <a:moveTo>
                      <a:pt x="145" y="0"/>
                    </a:moveTo>
                    <a:cubicBezTo>
                      <a:pt x="65" y="0"/>
                      <a:pt x="0" y="65"/>
                      <a:pt x="0" y="145"/>
                    </a:cubicBezTo>
                    <a:cubicBezTo>
                      <a:pt x="0" y="167"/>
                      <a:pt x="6" y="190"/>
                      <a:pt x="16" y="210"/>
                    </a:cubicBezTo>
                    <a:cubicBezTo>
                      <a:pt x="19" y="217"/>
                      <a:pt x="27" y="219"/>
                      <a:pt x="33" y="216"/>
                    </a:cubicBezTo>
                    <a:cubicBezTo>
                      <a:pt x="40" y="213"/>
                      <a:pt x="42" y="205"/>
                      <a:pt x="39" y="199"/>
                    </a:cubicBezTo>
                    <a:cubicBezTo>
                      <a:pt x="30" y="182"/>
                      <a:pt x="26" y="163"/>
                      <a:pt x="26" y="145"/>
                    </a:cubicBezTo>
                    <a:cubicBezTo>
                      <a:pt x="26" y="79"/>
                      <a:pt x="79" y="26"/>
                      <a:pt x="145" y="26"/>
                    </a:cubicBezTo>
                    <a:cubicBezTo>
                      <a:pt x="210" y="26"/>
                      <a:pt x="263" y="79"/>
                      <a:pt x="263" y="145"/>
                    </a:cubicBezTo>
                    <a:cubicBezTo>
                      <a:pt x="263" y="210"/>
                      <a:pt x="210" y="263"/>
                      <a:pt x="145" y="263"/>
                    </a:cubicBezTo>
                    <a:cubicBezTo>
                      <a:pt x="136" y="263"/>
                      <a:pt x="127" y="262"/>
                      <a:pt x="118" y="260"/>
                    </a:cubicBezTo>
                    <a:cubicBezTo>
                      <a:pt x="111" y="258"/>
                      <a:pt x="104" y="263"/>
                      <a:pt x="103" y="270"/>
                    </a:cubicBezTo>
                    <a:cubicBezTo>
                      <a:pt x="101" y="277"/>
                      <a:pt x="105" y="283"/>
                      <a:pt x="112" y="285"/>
                    </a:cubicBezTo>
                    <a:cubicBezTo>
                      <a:pt x="123" y="287"/>
                      <a:pt x="134" y="289"/>
                      <a:pt x="145" y="289"/>
                    </a:cubicBezTo>
                    <a:cubicBezTo>
                      <a:pt x="224" y="289"/>
                      <a:pt x="289" y="224"/>
                      <a:pt x="289" y="145"/>
                    </a:cubicBezTo>
                    <a:cubicBezTo>
                      <a:pt x="289" y="65"/>
                      <a:pt x="224" y="0"/>
                      <a:pt x="1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44" name="Freeform 7"/>
              <p:cNvSpPr/>
              <p:nvPr/>
            </p:nvSpPr>
            <p:spPr bwMode="auto">
              <a:xfrm>
                <a:off x="4769547" y="359888"/>
                <a:ext cx="281979" cy="536624"/>
              </a:xfrm>
              <a:custGeom>
                <a:avLst/>
                <a:gdLst>
                  <a:gd name="T0" fmla="*/ 113 w 189"/>
                  <a:gd name="T1" fmla="*/ 87 h 358"/>
                  <a:gd name="T2" fmla="*/ 141 w 189"/>
                  <a:gd name="T3" fmla="*/ 96 h 358"/>
                  <a:gd name="T4" fmla="*/ 189 w 189"/>
                  <a:gd name="T5" fmla="*/ 48 h 358"/>
                  <a:gd name="T6" fmla="*/ 141 w 189"/>
                  <a:gd name="T7" fmla="*/ 0 h 358"/>
                  <a:gd name="T8" fmla="*/ 93 w 189"/>
                  <a:gd name="T9" fmla="*/ 48 h 358"/>
                  <a:gd name="T10" fmla="*/ 97 w 189"/>
                  <a:gd name="T11" fmla="*/ 67 h 358"/>
                  <a:gd name="T12" fmla="*/ 64 w 189"/>
                  <a:gd name="T13" fmla="*/ 108 h 358"/>
                  <a:gd name="T14" fmla="*/ 9 w 189"/>
                  <a:gd name="T15" fmla="*/ 342 h 358"/>
                  <a:gd name="T16" fmla="*/ 22 w 189"/>
                  <a:gd name="T17" fmla="*/ 358 h 358"/>
                  <a:gd name="T18" fmla="*/ 23 w 189"/>
                  <a:gd name="T19" fmla="*/ 358 h 358"/>
                  <a:gd name="T20" fmla="*/ 35 w 189"/>
                  <a:gd name="T21" fmla="*/ 340 h 358"/>
                  <a:gd name="T22" fmla="*/ 85 w 189"/>
                  <a:gd name="T23" fmla="*/ 125 h 358"/>
                  <a:gd name="T24" fmla="*/ 113 w 189"/>
                  <a:gd name="T25" fmla="*/ 8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358">
                    <a:moveTo>
                      <a:pt x="113" y="87"/>
                    </a:moveTo>
                    <a:cubicBezTo>
                      <a:pt x="121" y="92"/>
                      <a:pt x="131" y="96"/>
                      <a:pt x="141" y="96"/>
                    </a:cubicBezTo>
                    <a:cubicBezTo>
                      <a:pt x="167" y="96"/>
                      <a:pt x="189" y="74"/>
                      <a:pt x="189" y="48"/>
                    </a:cubicBezTo>
                    <a:cubicBezTo>
                      <a:pt x="189" y="21"/>
                      <a:pt x="167" y="0"/>
                      <a:pt x="141" y="0"/>
                    </a:cubicBezTo>
                    <a:cubicBezTo>
                      <a:pt x="114" y="0"/>
                      <a:pt x="93" y="21"/>
                      <a:pt x="93" y="48"/>
                    </a:cubicBezTo>
                    <a:cubicBezTo>
                      <a:pt x="93" y="55"/>
                      <a:pt x="94" y="61"/>
                      <a:pt x="97" y="67"/>
                    </a:cubicBezTo>
                    <a:cubicBezTo>
                      <a:pt x="87" y="78"/>
                      <a:pt x="75" y="91"/>
                      <a:pt x="64" y="108"/>
                    </a:cubicBezTo>
                    <a:cubicBezTo>
                      <a:pt x="34" y="153"/>
                      <a:pt x="0" y="234"/>
                      <a:pt x="9" y="342"/>
                    </a:cubicBezTo>
                    <a:cubicBezTo>
                      <a:pt x="10" y="349"/>
                      <a:pt x="15" y="358"/>
                      <a:pt x="22" y="358"/>
                    </a:cubicBezTo>
                    <a:cubicBezTo>
                      <a:pt x="23" y="358"/>
                      <a:pt x="23" y="358"/>
                      <a:pt x="23" y="358"/>
                    </a:cubicBezTo>
                    <a:cubicBezTo>
                      <a:pt x="30" y="358"/>
                      <a:pt x="36" y="347"/>
                      <a:pt x="35" y="340"/>
                    </a:cubicBezTo>
                    <a:cubicBezTo>
                      <a:pt x="28" y="259"/>
                      <a:pt x="45" y="186"/>
                      <a:pt x="85" y="125"/>
                    </a:cubicBezTo>
                    <a:cubicBezTo>
                      <a:pt x="95" y="111"/>
                      <a:pt x="104" y="97"/>
                      <a:pt x="113"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45" name="Freeform 8"/>
              <p:cNvSpPr/>
              <p:nvPr/>
            </p:nvSpPr>
            <p:spPr bwMode="auto">
              <a:xfrm>
                <a:off x="5234237" y="138333"/>
                <a:ext cx="277664" cy="261838"/>
              </a:xfrm>
              <a:custGeom>
                <a:avLst/>
                <a:gdLst>
                  <a:gd name="T0" fmla="*/ 96 w 187"/>
                  <a:gd name="T1" fmla="*/ 160 h 175"/>
                  <a:gd name="T2" fmla="*/ 65 w 187"/>
                  <a:gd name="T3" fmla="*/ 154 h 175"/>
                  <a:gd name="T4" fmla="*/ 33 w 187"/>
                  <a:gd name="T5" fmla="*/ 64 h 175"/>
                  <a:gd name="T6" fmla="*/ 122 w 187"/>
                  <a:gd name="T7" fmla="*/ 32 h 175"/>
                  <a:gd name="T8" fmla="*/ 154 w 187"/>
                  <a:gd name="T9" fmla="*/ 122 h 175"/>
                  <a:gd name="T10" fmla="*/ 146 w 187"/>
                  <a:gd name="T11" fmla="*/ 135 h 175"/>
                  <a:gd name="T12" fmla="*/ 147 w 187"/>
                  <a:gd name="T13" fmla="*/ 145 h 175"/>
                  <a:gd name="T14" fmla="*/ 158 w 187"/>
                  <a:gd name="T15" fmla="*/ 144 h 175"/>
                  <a:gd name="T16" fmla="*/ 167 w 187"/>
                  <a:gd name="T17" fmla="*/ 128 h 175"/>
                  <a:gd name="T18" fmla="*/ 129 w 187"/>
                  <a:gd name="T19" fmla="*/ 19 h 175"/>
                  <a:gd name="T20" fmla="*/ 20 w 187"/>
                  <a:gd name="T21" fmla="*/ 58 h 175"/>
                  <a:gd name="T22" fmla="*/ 58 w 187"/>
                  <a:gd name="T23" fmla="*/ 167 h 175"/>
                  <a:gd name="T24" fmla="*/ 96 w 187"/>
                  <a:gd name="T25" fmla="*/ 175 h 175"/>
                  <a:gd name="T26" fmla="*/ 103 w 187"/>
                  <a:gd name="T27" fmla="*/ 167 h 175"/>
                  <a:gd name="T28" fmla="*/ 96 w 187"/>
                  <a:gd name="T29" fmla="*/ 16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5">
                    <a:moveTo>
                      <a:pt x="96" y="160"/>
                    </a:moveTo>
                    <a:cubicBezTo>
                      <a:pt x="85" y="161"/>
                      <a:pt x="74" y="158"/>
                      <a:pt x="65" y="154"/>
                    </a:cubicBezTo>
                    <a:cubicBezTo>
                      <a:pt x="31" y="138"/>
                      <a:pt x="17" y="98"/>
                      <a:pt x="33" y="64"/>
                    </a:cubicBezTo>
                    <a:cubicBezTo>
                      <a:pt x="49" y="31"/>
                      <a:pt x="89" y="16"/>
                      <a:pt x="122" y="32"/>
                    </a:cubicBezTo>
                    <a:cubicBezTo>
                      <a:pt x="156" y="48"/>
                      <a:pt x="170" y="88"/>
                      <a:pt x="154" y="122"/>
                    </a:cubicBezTo>
                    <a:cubicBezTo>
                      <a:pt x="152" y="126"/>
                      <a:pt x="149" y="131"/>
                      <a:pt x="146" y="135"/>
                    </a:cubicBezTo>
                    <a:cubicBezTo>
                      <a:pt x="144" y="138"/>
                      <a:pt x="144" y="143"/>
                      <a:pt x="147" y="145"/>
                    </a:cubicBezTo>
                    <a:cubicBezTo>
                      <a:pt x="151" y="148"/>
                      <a:pt x="155" y="147"/>
                      <a:pt x="158" y="144"/>
                    </a:cubicBezTo>
                    <a:cubicBezTo>
                      <a:pt x="161" y="139"/>
                      <a:pt x="165" y="134"/>
                      <a:pt x="167" y="128"/>
                    </a:cubicBezTo>
                    <a:cubicBezTo>
                      <a:pt x="187" y="87"/>
                      <a:pt x="170" y="38"/>
                      <a:pt x="129" y="19"/>
                    </a:cubicBezTo>
                    <a:cubicBezTo>
                      <a:pt x="88" y="0"/>
                      <a:pt x="39" y="17"/>
                      <a:pt x="20" y="58"/>
                    </a:cubicBezTo>
                    <a:cubicBezTo>
                      <a:pt x="0" y="99"/>
                      <a:pt x="18" y="148"/>
                      <a:pt x="58" y="167"/>
                    </a:cubicBezTo>
                    <a:cubicBezTo>
                      <a:pt x="70" y="173"/>
                      <a:pt x="83" y="175"/>
                      <a:pt x="96" y="175"/>
                    </a:cubicBezTo>
                    <a:cubicBezTo>
                      <a:pt x="100" y="175"/>
                      <a:pt x="103" y="171"/>
                      <a:pt x="103" y="167"/>
                    </a:cubicBezTo>
                    <a:cubicBezTo>
                      <a:pt x="103" y="163"/>
                      <a:pt x="100" y="160"/>
                      <a:pt x="96"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46" name="Freeform 9"/>
              <p:cNvSpPr/>
              <p:nvPr/>
            </p:nvSpPr>
            <p:spPr bwMode="auto">
              <a:xfrm>
                <a:off x="5326312" y="227530"/>
                <a:ext cx="235942" cy="256083"/>
              </a:xfrm>
              <a:custGeom>
                <a:avLst/>
                <a:gdLst>
                  <a:gd name="T0" fmla="*/ 152 w 158"/>
                  <a:gd name="T1" fmla="*/ 156 h 171"/>
                  <a:gd name="T2" fmla="*/ 56 w 158"/>
                  <a:gd name="T3" fmla="*/ 78 h 171"/>
                  <a:gd name="T4" fmla="*/ 44 w 158"/>
                  <a:gd name="T5" fmla="*/ 55 h 171"/>
                  <a:gd name="T6" fmla="*/ 55 w 158"/>
                  <a:gd name="T7" fmla="*/ 43 h 171"/>
                  <a:gd name="T8" fmla="*/ 42 w 158"/>
                  <a:gd name="T9" fmla="*/ 7 h 171"/>
                  <a:gd name="T10" fmla="*/ 6 w 158"/>
                  <a:gd name="T11" fmla="*/ 20 h 171"/>
                  <a:gd name="T12" fmla="*/ 19 w 158"/>
                  <a:gd name="T13" fmla="*/ 56 h 171"/>
                  <a:gd name="T14" fmla="*/ 30 w 158"/>
                  <a:gd name="T15" fmla="*/ 58 h 171"/>
                  <a:gd name="T16" fmla="*/ 43 w 158"/>
                  <a:gd name="T17" fmla="*/ 85 h 171"/>
                  <a:gd name="T18" fmla="*/ 147 w 158"/>
                  <a:gd name="T19" fmla="*/ 169 h 171"/>
                  <a:gd name="T20" fmla="*/ 157 w 158"/>
                  <a:gd name="T21" fmla="*/ 166 h 171"/>
                  <a:gd name="T22" fmla="*/ 157 w 158"/>
                  <a:gd name="T23" fmla="*/ 165 h 171"/>
                  <a:gd name="T24" fmla="*/ 152 w 158"/>
                  <a:gd name="T25" fmla="*/ 15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71">
                    <a:moveTo>
                      <a:pt x="152" y="156"/>
                    </a:moveTo>
                    <a:cubicBezTo>
                      <a:pt x="109" y="140"/>
                      <a:pt x="77" y="114"/>
                      <a:pt x="56" y="78"/>
                    </a:cubicBezTo>
                    <a:cubicBezTo>
                      <a:pt x="51" y="70"/>
                      <a:pt x="47" y="62"/>
                      <a:pt x="44" y="55"/>
                    </a:cubicBezTo>
                    <a:cubicBezTo>
                      <a:pt x="49" y="52"/>
                      <a:pt x="53" y="48"/>
                      <a:pt x="55" y="43"/>
                    </a:cubicBezTo>
                    <a:cubicBezTo>
                      <a:pt x="61" y="29"/>
                      <a:pt x="56" y="13"/>
                      <a:pt x="42" y="7"/>
                    </a:cubicBezTo>
                    <a:cubicBezTo>
                      <a:pt x="29" y="0"/>
                      <a:pt x="13" y="6"/>
                      <a:pt x="6" y="20"/>
                    </a:cubicBezTo>
                    <a:cubicBezTo>
                      <a:pt x="0" y="33"/>
                      <a:pt x="5" y="49"/>
                      <a:pt x="19" y="56"/>
                    </a:cubicBezTo>
                    <a:cubicBezTo>
                      <a:pt x="23" y="57"/>
                      <a:pt x="26" y="58"/>
                      <a:pt x="30" y="58"/>
                    </a:cubicBezTo>
                    <a:cubicBezTo>
                      <a:pt x="33" y="66"/>
                      <a:pt x="37" y="75"/>
                      <a:pt x="43" y="85"/>
                    </a:cubicBezTo>
                    <a:cubicBezTo>
                      <a:pt x="58" y="112"/>
                      <a:pt x="89" y="148"/>
                      <a:pt x="147" y="169"/>
                    </a:cubicBezTo>
                    <a:cubicBezTo>
                      <a:pt x="151" y="171"/>
                      <a:pt x="155" y="169"/>
                      <a:pt x="157" y="166"/>
                    </a:cubicBezTo>
                    <a:cubicBezTo>
                      <a:pt x="157" y="165"/>
                      <a:pt x="157" y="165"/>
                      <a:pt x="157" y="165"/>
                    </a:cubicBezTo>
                    <a:cubicBezTo>
                      <a:pt x="158" y="161"/>
                      <a:pt x="156" y="157"/>
                      <a:pt x="152"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grpSp>
        <p:grpSp>
          <p:nvGrpSpPr>
            <p:cNvPr id="47" name="组合 46"/>
            <p:cNvGrpSpPr/>
            <p:nvPr/>
          </p:nvGrpSpPr>
          <p:grpSpPr>
            <a:xfrm>
              <a:off x="4459435" y="4068649"/>
              <a:ext cx="251671" cy="206130"/>
              <a:chOff x="8770487" y="148403"/>
              <a:chExt cx="906362" cy="742354"/>
            </a:xfrm>
            <a:solidFill>
              <a:schemeClr val="accent3"/>
            </a:solidFill>
          </p:grpSpPr>
          <p:sp>
            <p:nvSpPr>
              <p:cNvPr id="48" name="Freeform 10"/>
              <p:cNvSpPr>
                <a:spLocks noEditPoints="1"/>
              </p:cNvSpPr>
              <p:nvPr/>
            </p:nvSpPr>
            <p:spPr bwMode="auto">
              <a:xfrm>
                <a:off x="8770487" y="148403"/>
                <a:ext cx="644524" cy="589855"/>
              </a:xfrm>
              <a:custGeom>
                <a:avLst/>
                <a:gdLst>
                  <a:gd name="T0" fmla="*/ 412 w 432"/>
                  <a:gd name="T1" fmla="*/ 150 h 393"/>
                  <a:gd name="T2" fmla="*/ 432 w 432"/>
                  <a:gd name="T3" fmla="*/ 151 h 393"/>
                  <a:gd name="T4" fmla="*/ 215 w 432"/>
                  <a:gd name="T5" fmla="*/ 0 h 393"/>
                  <a:gd name="T6" fmla="*/ 0 w 432"/>
                  <a:gd name="T7" fmla="*/ 183 h 393"/>
                  <a:gd name="T8" fmla="*/ 86 w 432"/>
                  <a:gd name="T9" fmla="*/ 328 h 393"/>
                  <a:gd name="T10" fmla="*/ 65 w 432"/>
                  <a:gd name="T11" fmla="*/ 393 h 393"/>
                  <a:gd name="T12" fmla="*/ 140 w 432"/>
                  <a:gd name="T13" fmla="*/ 355 h 393"/>
                  <a:gd name="T14" fmla="*/ 215 w 432"/>
                  <a:gd name="T15" fmla="*/ 366 h 393"/>
                  <a:gd name="T16" fmla="*/ 235 w 432"/>
                  <a:gd name="T17" fmla="*/ 365 h 393"/>
                  <a:gd name="T18" fmla="*/ 229 w 432"/>
                  <a:gd name="T19" fmla="*/ 320 h 393"/>
                  <a:gd name="T20" fmla="*/ 412 w 432"/>
                  <a:gd name="T21" fmla="*/ 150 h 393"/>
                  <a:gd name="T22" fmla="*/ 296 w 432"/>
                  <a:gd name="T23" fmla="*/ 91 h 393"/>
                  <a:gd name="T24" fmla="*/ 323 w 432"/>
                  <a:gd name="T25" fmla="*/ 118 h 393"/>
                  <a:gd name="T26" fmla="*/ 296 w 432"/>
                  <a:gd name="T27" fmla="*/ 145 h 393"/>
                  <a:gd name="T28" fmla="*/ 264 w 432"/>
                  <a:gd name="T29" fmla="*/ 118 h 393"/>
                  <a:gd name="T30" fmla="*/ 296 w 432"/>
                  <a:gd name="T31" fmla="*/ 91 h 393"/>
                  <a:gd name="T32" fmla="*/ 145 w 432"/>
                  <a:gd name="T33" fmla="*/ 145 h 393"/>
                  <a:gd name="T34" fmla="*/ 113 w 432"/>
                  <a:gd name="T35" fmla="*/ 118 h 393"/>
                  <a:gd name="T36" fmla="*/ 145 w 432"/>
                  <a:gd name="T37" fmla="*/ 91 h 393"/>
                  <a:gd name="T38" fmla="*/ 172 w 432"/>
                  <a:gd name="T39" fmla="*/ 118 h 393"/>
                  <a:gd name="T40" fmla="*/ 145 w 432"/>
                  <a:gd name="T41" fmla="*/ 145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2" h="393">
                    <a:moveTo>
                      <a:pt x="412" y="150"/>
                    </a:moveTo>
                    <a:cubicBezTo>
                      <a:pt x="419" y="150"/>
                      <a:pt x="426" y="150"/>
                      <a:pt x="432" y="151"/>
                    </a:cubicBezTo>
                    <a:cubicBezTo>
                      <a:pt x="414" y="64"/>
                      <a:pt x="321" y="0"/>
                      <a:pt x="215" y="0"/>
                    </a:cubicBezTo>
                    <a:cubicBezTo>
                      <a:pt x="97" y="0"/>
                      <a:pt x="0" y="80"/>
                      <a:pt x="0" y="183"/>
                    </a:cubicBezTo>
                    <a:cubicBezTo>
                      <a:pt x="0" y="242"/>
                      <a:pt x="32" y="290"/>
                      <a:pt x="86" y="328"/>
                    </a:cubicBezTo>
                    <a:cubicBezTo>
                      <a:pt x="65" y="393"/>
                      <a:pt x="65" y="393"/>
                      <a:pt x="65" y="393"/>
                    </a:cubicBezTo>
                    <a:cubicBezTo>
                      <a:pt x="140" y="355"/>
                      <a:pt x="140" y="355"/>
                      <a:pt x="140" y="355"/>
                    </a:cubicBezTo>
                    <a:cubicBezTo>
                      <a:pt x="167" y="360"/>
                      <a:pt x="188" y="366"/>
                      <a:pt x="215" y="366"/>
                    </a:cubicBezTo>
                    <a:cubicBezTo>
                      <a:pt x="222" y="366"/>
                      <a:pt x="229" y="365"/>
                      <a:pt x="235" y="365"/>
                    </a:cubicBezTo>
                    <a:cubicBezTo>
                      <a:pt x="231" y="351"/>
                      <a:pt x="229" y="335"/>
                      <a:pt x="229" y="320"/>
                    </a:cubicBezTo>
                    <a:cubicBezTo>
                      <a:pt x="229" y="226"/>
                      <a:pt x="309" y="150"/>
                      <a:pt x="412" y="150"/>
                    </a:cubicBezTo>
                    <a:close/>
                    <a:moveTo>
                      <a:pt x="296" y="91"/>
                    </a:moveTo>
                    <a:cubicBezTo>
                      <a:pt x="312" y="91"/>
                      <a:pt x="323" y="102"/>
                      <a:pt x="323" y="118"/>
                    </a:cubicBezTo>
                    <a:cubicBezTo>
                      <a:pt x="323" y="134"/>
                      <a:pt x="312" y="145"/>
                      <a:pt x="296" y="145"/>
                    </a:cubicBezTo>
                    <a:cubicBezTo>
                      <a:pt x="280" y="145"/>
                      <a:pt x="264" y="134"/>
                      <a:pt x="264" y="118"/>
                    </a:cubicBezTo>
                    <a:cubicBezTo>
                      <a:pt x="264" y="102"/>
                      <a:pt x="280" y="91"/>
                      <a:pt x="296" y="91"/>
                    </a:cubicBezTo>
                    <a:close/>
                    <a:moveTo>
                      <a:pt x="145" y="145"/>
                    </a:moveTo>
                    <a:cubicBezTo>
                      <a:pt x="129" y="145"/>
                      <a:pt x="113" y="134"/>
                      <a:pt x="113" y="118"/>
                    </a:cubicBezTo>
                    <a:cubicBezTo>
                      <a:pt x="113" y="102"/>
                      <a:pt x="129" y="91"/>
                      <a:pt x="145" y="91"/>
                    </a:cubicBezTo>
                    <a:cubicBezTo>
                      <a:pt x="161" y="91"/>
                      <a:pt x="172" y="102"/>
                      <a:pt x="172" y="118"/>
                    </a:cubicBezTo>
                    <a:cubicBezTo>
                      <a:pt x="172" y="134"/>
                      <a:pt x="161" y="145"/>
                      <a:pt x="14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49" name="Freeform 11"/>
              <p:cNvSpPr>
                <a:spLocks noEditPoints="1"/>
              </p:cNvSpPr>
              <p:nvPr/>
            </p:nvSpPr>
            <p:spPr bwMode="auto">
              <a:xfrm>
                <a:off x="9131593" y="390100"/>
                <a:ext cx="545256" cy="500657"/>
              </a:xfrm>
              <a:custGeom>
                <a:avLst/>
                <a:gdLst>
                  <a:gd name="T0" fmla="*/ 366 w 366"/>
                  <a:gd name="T1" fmla="*/ 156 h 334"/>
                  <a:gd name="T2" fmla="*/ 183 w 366"/>
                  <a:gd name="T3" fmla="*/ 0 h 334"/>
                  <a:gd name="T4" fmla="*/ 0 w 366"/>
                  <a:gd name="T5" fmla="*/ 156 h 334"/>
                  <a:gd name="T6" fmla="*/ 183 w 366"/>
                  <a:gd name="T7" fmla="*/ 312 h 334"/>
                  <a:gd name="T8" fmla="*/ 248 w 366"/>
                  <a:gd name="T9" fmla="*/ 302 h 334"/>
                  <a:gd name="T10" fmla="*/ 307 w 366"/>
                  <a:gd name="T11" fmla="*/ 334 h 334"/>
                  <a:gd name="T12" fmla="*/ 291 w 366"/>
                  <a:gd name="T13" fmla="*/ 280 h 334"/>
                  <a:gd name="T14" fmla="*/ 366 w 366"/>
                  <a:gd name="T15" fmla="*/ 156 h 334"/>
                  <a:gd name="T16" fmla="*/ 124 w 366"/>
                  <a:gd name="T17" fmla="*/ 129 h 334"/>
                  <a:gd name="T18" fmla="*/ 102 w 366"/>
                  <a:gd name="T19" fmla="*/ 108 h 334"/>
                  <a:gd name="T20" fmla="*/ 124 w 366"/>
                  <a:gd name="T21" fmla="*/ 86 h 334"/>
                  <a:gd name="T22" fmla="*/ 151 w 366"/>
                  <a:gd name="T23" fmla="*/ 108 h 334"/>
                  <a:gd name="T24" fmla="*/ 124 w 366"/>
                  <a:gd name="T25" fmla="*/ 129 h 334"/>
                  <a:gd name="T26" fmla="*/ 242 w 366"/>
                  <a:gd name="T27" fmla="*/ 129 h 334"/>
                  <a:gd name="T28" fmla="*/ 221 w 366"/>
                  <a:gd name="T29" fmla="*/ 108 h 334"/>
                  <a:gd name="T30" fmla="*/ 242 w 366"/>
                  <a:gd name="T31" fmla="*/ 86 h 334"/>
                  <a:gd name="T32" fmla="*/ 269 w 366"/>
                  <a:gd name="T33" fmla="*/ 108 h 334"/>
                  <a:gd name="T34" fmla="*/ 242 w 366"/>
                  <a:gd name="T35" fmla="*/ 12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334">
                    <a:moveTo>
                      <a:pt x="366" y="156"/>
                    </a:moveTo>
                    <a:cubicBezTo>
                      <a:pt x="366" y="70"/>
                      <a:pt x="280" y="0"/>
                      <a:pt x="183" y="0"/>
                    </a:cubicBezTo>
                    <a:cubicBezTo>
                      <a:pt x="81" y="0"/>
                      <a:pt x="0" y="70"/>
                      <a:pt x="0" y="156"/>
                    </a:cubicBezTo>
                    <a:cubicBezTo>
                      <a:pt x="0" y="242"/>
                      <a:pt x="81" y="312"/>
                      <a:pt x="183" y="312"/>
                    </a:cubicBezTo>
                    <a:cubicBezTo>
                      <a:pt x="205" y="312"/>
                      <a:pt x="226" y="307"/>
                      <a:pt x="248" y="302"/>
                    </a:cubicBezTo>
                    <a:cubicBezTo>
                      <a:pt x="307" y="334"/>
                      <a:pt x="307" y="334"/>
                      <a:pt x="307" y="334"/>
                    </a:cubicBezTo>
                    <a:cubicBezTo>
                      <a:pt x="291" y="280"/>
                      <a:pt x="291" y="280"/>
                      <a:pt x="291" y="280"/>
                    </a:cubicBezTo>
                    <a:cubicBezTo>
                      <a:pt x="334" y="248"/>
                      <a:pt x="366" y="205"/>
                      <a:pt x="366" y="156"/>
                    </a:cubicBezTo>
                    <a:close/>
                    <a:moveTo>
                      <a:pt x="124" y="129"/>
                    </a:moveTo>
                    <a:cubicBezTo>
                      <a:pt x="113" y="129"/>
                      <a:pt x="102" y="119"/>
                      <a:pt x="102" y="108"/>
                    </a:cubicBezTo>
                    <a:cubicBezTo>
                      <a:pt x="102" y="97"/>
                      <a:pt x="113" y="86"/>
                      <a:pt x="124" y="86"/>
                    </a:cubicBezTo>
                    <a:cubicBezTo>
                      <a:pt x="140" y="86"/>
                      <a:pt x="151" y="97"/>
                      <a:pt x="151" y="108"/>
                    </a:cubicBezTo>
                    <a:cubicBezTo>
                      <a:pt x="151" y="119"/>
                      <a:pt x="140" y="129"/>
                      <a:pt x="124" y="129"/>
                    </a:cubicBezTo>
                    <a:close/>
                    <a:moveTo>
                      <a:pt x="242" y="129"/>
                    </a:moveTo>
                    <a:cubicBezTo>
                      <a:pt x="232" y="129"/>
                      <a:pt x="221" y="119"/>
                      <a:pt x="221" y="108"/>
                    </a:cubicBezTo>
                    <a:cubicBezTo>
                      <a:pt x="221" y="97"/>
                      <a:pt x="232" y="86"/>
                      <a:pt x="242" y="86"/>
                    </a:cubicBezTo>
                    <a:cubicBezTo>
                      <a:pt x="258" y="86"/>
                      <a:pt x="269" y="97"/>
                      <a:pt x="269" y="108"/>
                    </a:cubicBezTo>
                    <a:cubicBezTo>
                      <a:pt x="269" y="119"/>
                      <a:pt x="258" y="129"/>
                      <a:pt x="24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grpSp>
        <p:grpSp>
          <p:nvGrpSpPr>
            <p:cNvPr id="50" name="组合 49"/>
            <p:cNvGrpSpPr/>
            <p:nvPr/>
          </p:nvGrpSpPr>
          <p:grpSpPr>
            <a:xfrm>
              <a:off x="3011164" y="4054068"/>
              <a:ext cx="272844" cy="211723"/>
              <a:chOff x="2623051" y="138333"/>
              <a:chExt cx="982613" cy="762495"/>
            </a:xfrm>
            <a:solidFill>
              <a:schemeClr val="accent3"/>
            </a:solidFill>
          </p:grpSpPr>
          <p:sp>
            <p:nvSpPr>
              <p:cNvPr id="51" name="Freeform 12"/>
              <p:cNvSpPr>
                <a:spLocks noEditPoints="1"/>
              </p:cNvSpPr>
              <p:nvPr/>
            </p:nvSpPr>
            <p:spPr bwMode="auto">
              <a:xfrm>
                <a:off x="2623051" y="223214"/>
                <a:ext cx="847377" cy="677614"/>
              </a:xfrm>
              <a:custGeom>
                <a:avLst/>
                <a:gdLst>
                  <a:gd name="T0" fmla="*/ 467 w 568"/>
                  <a:gd name="T1" fmla="*/ 190 h 452"/>
                  <a:gd name="T2" fmla="*/ 455 w 568"/>
                  <a:gd name="T3" fmla="*/ 172 h 452"/>
                  <a:gd name="T4" fmla="*/ 450 w 568"/>
                  <a:gd name="T5" fmla="*/ 104 h 452"/>
                  <a:gd name="T6" fmla="*/ 329 w 568"/>
                  <a:gd name="T7" fmla="*/ 109 h 452"/>
                  <a:gd name="T8" fmla="*/ 310 w 568"/>
                  <a:gd name="T9" fmla="*/ 79 h 452"/>
                  <a:gd name="T10" fmla="*/ 213 w 568"/>
                  <a:gd name="T11" fmla="*/ 29 h 452"/>
                  <a:gd name="T12" fmla="*/ 51 w 568"/>
                  <a:gd name="T13" fmla="*/ 163 h 452"/>
                  <a:gd name="T14" fmla="*/ 6 w 568"/>
                  <a:gd name="T15" fmla="*/ 286 h 452"/>
                  <a:gd name="T16" fmla="*/ 242 w 568"/>
                  <a:gd name="T17" fmla="*/ 444 h 452"/>
                  <a:gd name="T18" fmla="*/ 526 w 568"/>
                  <a:gd name="T19" fmla="*/ 319 h 452"/>
                  <a:gd name="T20" fmla="*/ 467 w 568"/>
                  <a:gd name="T21" fmla="*/ 190 h 452"/>
                  <a:gd name="T22" fmla="*/ 250 w 568"/>
                  <a:gd name="T23" fmla="*/ 411 h 452"/>
                  <a:gd name="T24" fmla="*/ 66 w 568"/>
                  <a:gd name="T25" fmla="*/ 296 h 452"/>
                  <a:gd name="T26" fmla="*/ 250 w 568"/>
                  <a:gd name="T27" fmla="*/ 169 h 452"/>
                  <a:gd name="T28" fmla="*/ 435 w 568"/>
                  <a:gd name="T29" fmla="*/ 274 h 452"/>
                  <a:gd name="T30" fmla="*/ 250 w 568"/>
                  <a:gd name="T31" fmla="*/ 41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8" h="452">
                    <a:moveTo>
                      <a:pt x="467" y="190"/>
                    </a:moveTo>
                    <a:cubicBezTo>
                      <a:pt x="443" y="185"/>
                      <a:pt x="455" y="172"/>
                      <a:pt x="455" y="172"/>
                    </a:cubicBezTo>
                    <a:cubicBezTo>
                      <a:pt x="455" y="172"/>
                      <a:pt x="478" y="133"/>
                      <a:pt x="450" y="104"/>
                    </a:cubicBezTo>
                    <a:cubicBezTo>
                      <a:pt x="415" y="69"/>
                      <a:pt x="329" y="109"/>
                      <a:pt x="329" y="109"/>
                    </a:cubicBezTo>
                    <a:cubicBezTo>
                      <a:pt x="297" y="119"/>
                      <a:pt x="305" y="104"/>
                      <a:pt x="310" y="79"/>
                    </a:cubicBezTo>
                    <a:cubicBezTo>
                      <a:pt x="310" y="50"/>
                      <a:pt x="300" y="0"/>
                      <a:pt x="213" y="29"/>
                    </a:cubicBezTo>
                    <a:cubicBezTo>
                      <a:pt x="126" y="59"/>
                      <a:pt x="51" y="163"/>
                      <a:pt x="51" y="163"/>
                    </a:cubicBezTo>
                    <a:cubicBezTo>
                      <a:pt x="0" y="232"/>
                      <a:pt x="6" y="286"/>
                      <a:pt x="6" y="286"/>
                    </a:cubicBezTo>
                    <a:cubicBezTo>
                      <a:pt x="19" y="404"/>
                      <a:pt x="145" y="436"/>
                      <a:pt x="242" y="444"/>
                    </a:cubicBezTo>
                    <a:cubicBezTo>
                      <a:pt x="345" y="452"/>
                      <a:pt x="484" y="409"/>
                      <a:pt x="526" y="319"/>
                    </a:cubicBezTo>
                    <a:cubicBezTo>
                      <a:pt x="568" y="230"/>
                      <a:pt x="491" y="195"/>
                      <a:pt x="467" y="190"/>
                    </a:cubicBezTo>
                    <a:close/>
                    <a:moveTo>
                      <a:pt x="250" y="411"/>
                    </a:moveTo>
                    <a:cubicBezTo>
                      <a:pt x="148" y="415"/>
                      <a:pt x="66" y="364"/>
                      <a:pt x="66" y="296"/>
                    </a:cubicBezTo>
                    <a:cubicBezTo>
                      <a:pt x="66" y="228"/>
                      <a:pt x="148" y="174"/>
                      <a:pt x="250" y="169"/>
                    </a:cubicBezTo>
                    <a:cubicBezTo>
                      <a:pt x="352" y="164"/>
                      <a:pt x="435" y="206"/>
                      <a:pt x="435" y="274"/>
                    </a:cubicBezTo>
                    <a:cubicBezTo>
                      <a:pt x="435" y="342"/>
                      <a:pt x="352" y="406"/>
                      <a:pt x="250" y="4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52" name="Freeform 13"/>
              <p:cNvSpPr>
                <a:spLocks noEditPoints="1"/>
              </p:cNvSpPr>
              <p:nvPr/>
            </p:nvSpPr>
            <p:spPr bwMode="auto">
              <a:xfrm>
                <a:off x="2811518" y="526774"/>
                <a:ext cx="335210" cy="296366"/>
              </a:xfrm>
              <a:custGeom>
                <a:avLst/>
                <a:gdLst>
                  <a:gd name="T0" fmla="*/ 103 w 224"/>
                  <a:gd name="T1" fmla="*/ 12 h 198"/>
                  <a:gd name="T2" fmla="*/ 12 w 224"/>
                  <a:gd name="T3" fmla="*/ 120 h 198"/>
                  <a:gd name="T4" fmla="*/ 40 w 224"/>
                  <a:gd name="T5" fmla="*/ 166 h 198"/>
                  <a:gd name="T6" fmla="*/ 193 w 224"/>
                  <a:gd name="T7" fmla="*/ 138 h 198"/>
                  <a:gd name="T8" fmla="*/ 103 w 224"/>
                  <a:gd name="T9" fmla="*/ 12 h 198"/>
                  <a:gd name="T10" fmla="*/ 77 w 224"/>
                  <a:gd name="T11" fmla="*/ 147 h 198"/>
                  <a:gd name="T12" fmla="*/ 42 w 224"/>
                  <a:gd name="T13" fmla="*/ 122 h 198"/>
                  <a:gd name="T14" fmla="*/ 75 w 224"/>
                  <a:gd name="T15" fmla="*/ 87 h 198"/>
                  <a:gd name="T16" fmla="*/ 111 w 224"/>
                  <a:gd name="T17" fmla="*/ 114 h 198"/>
                  <a:gd name="T18" fmla="*/ 77 w 224"/>
                  <a:gd name="T19" fmla="*/ 147 h 198"/>
                  <a:gd name="T20" fmla="*/ 137 w 224"/>
                  <a:gd name="T21" fmla="*/ 95 h 198"/>
                  <a:gd name="T22" fmla="*/ 119 w 224"/>
                  <a:gd name="T23" fmla="*/ 93 h 198"/>
                  <a:gd name="T24" fmla="*/ 124 w 224"/>
                  <a:gd name="T25" fmla="*/ 74 h 198"/>
                  <a:gd name="T26" fmla="*/ 143 w 224"/>
                  <a:gd name="T27" fmla="*/ 76 h 198"/>
                  <a:gd name="T28" fmla="*/ 137 w 224"/>
                  <a:gd name="T29" fmla="*/ 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98">
                    <a:moveTo>
                      <a:pt x="103" y="12"/>
                    </a:moveTo>
                    <a:cubicBezTo>
                      <a:pt x="0" y="24"/>
                      <a:pt x="12" y="120"/>
                      <a:pt x="12" y="120"/>
                    </a:cubicBezTo>
                    <a:cubicBezTo>
                      <a:pt x="12" y="120"/>
                      <a:pt x="11" y="150"/>
                      <a:pt x="40" y="166"/>
                    </a:cubicBezTo>
                    <a:cubicBezTo>
                      <a:pt x="100" y="198"/>
                      <a:pt x="161" y="179"/>
                      <a:pt x="193" y="138"/>
                    </a:cubicBezTo>
                    <a:cubicBezTo>
                      <a:pt x="224" y="98"/>
                      <a:pt x="205" y="0"/>
                      <a:pt x="103" y="12"/>
                    </a:cubicBezTo>
                    <a:close/>
                    <a:moveTo>
                      <a:pt x="77" y="147"/>
                    </a:moveTo>
                    <a:cubicBezTo>
                      <a:pt x="58" y="149"/>
                      <a:pt x="42" y="138"/>
                      <a:pt x="42" y="122"/>
                    </a:cubicBezTo>
                    <a:cubicBezTo>
                      <a:pt x="42" y="106"/>
                      <a:pt x="56" y="89"/>
                      <a:pt x="75" y="87"/>
                    </a:cubicBezTo>
                    <a:cubicBezTo>
                      <a:pt x="97" y="85"/>
                      <a:pt x="111" y="98"/>
                      <a:pt x="111" y="114"/>
                    </a:cubicBezTo>
                    <a:cubicBezTo>
                      <a:pt x="111" y="130"/>
                      <a:pt x="96" y="144"/>
                      <a:pt x="77" y="147"/>
                    </a:cubicBezTo>
                    <a:close/>
                    <a:moveTo>
                      <a:pt x="137" y="95"/>
                    </a:moveTo>
                    <a:cubicBezTo>
                      <a:pt x="131" y="100"/>
                      <a:pt x="123" y="99"/>
                      <a:pt x="119" y="93"/>
                    </a:cubicBezTo>
                    <a:cubicBezTo>
                      <a:pt x="116" y="88"/>
                      <a:pt x="117" y="79"/>
                      <a:pt x="124" y="74"/>
                    </a:cubicBezTo>
                    <a:cubicBezTo>
                      <a:pt x="131" y="68"/>
                      <a:pt x="139" y="70"/>
                      <a:pt x="143" y="76"/>
                    </a:cubicBezTo>
                    <a:cubicBezTo>
                      <a:pt x="146" y="81"/>
                      <a:pt x="144" y="90"/>
                      <a:pt x="137"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53" name="Freeform 14"/>
              <p:cNvSpPr/>
              <p:nvPr/>
            </p:nvSpPr>
            <p:spPr bwMode="auto">
              <a:xfrm>
                <a:off x="3256066" y="253426"/>
                <a:ext cx="181272" cy="191344"/>
              </a:xfrm>
              <a:custGeom>
                <a:avLst/>
                <a:gdLst>
                  <a:gd name="T0" fmla="*/ 92 w 121"/>
                  <a:gd name="T1" fmla="*/ 128 h 128"/>
                  <a:gd name="T2" fmla="*/ 109 w 121"/>
                  <a:gd name="T3" fmla="*/ 114 h 128"/>
                  <a:gd name="T4" fmla="*/ 109 w 121"/>
                  <a:gd name="T5" fmla="*/ 112 h 128"/>
                  <a:gd name="T6" fmla="*/ 17 w 121"/>
                  <a:gd name="T7" fmla="*/ 19 h 128"/>
                  <a:gd name="T8" fmla="*/ 0 w 121"/>
                  <a:gd name="T9" fmla="*/ 36 h 128"/>
                  <a:gd name="T10" fmla="*/ 17 w 121"/>
                  <a:gd name="T11" fmla="*/ 53 h 128"/>
                  <a:gd name="T12" fmla="*/ 75 w 121"/>
                  <a:gd name="T13" fmla="*/ 111 h 128"/>
                  <a:gd name="T14" fmla="*/ 92 w 121"/>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8">
                    <a:moveTo>
                      <a:pt x="92" y="128"/>
                    </a:moveTo>
                    <a:cubicBezTo>
                      <a:pt x="100" y="128"/>
                      <a:pt x="107" y="122"/>
                      <a:pt x="109" y="114"/>
                    </a:cubicBezTo>
                    <a:cubicBezTo>
                      <a:pt x="109" y="113"/>
                      <a:pt x="109" y="113"/>
                      <a:pt x="109" y="112"/>
                    </a:cubicBezTo>
                    <a:cubicBezTo>
                      <a:pt x="121" y="0"/>
                      <a:pt x="17" y="19"/>
                      <a:pt x="17" y="19"/>
                    </a:cubicBezTo>
                    <a:cubicBezTo>
                      <a:pt x="7" y="19"/>
                      <a:pt x="0" y="27"/>
                      <a:pt x="0" y="36"/>
                    </a:cubicBezTo>
                    <a:cubicBezTo>
                      <a:pt x="0" y="45"/>
                      <a:pt x="7" y="53"/>
                      <a:pt x="17" y="53"/>
                    </a:cubicBezTo>
                    <a:cubicBezTo>
                      <a:pt x="92" y="36"/>
                      <a:pt x="75" y="111"/>
                      <a:pt x="75" y="111"/>
                    </a:cubicBezTo>
                    <a:cubicBezTo>
                      <a:pt x="75" y="121"/>
                      <a:pt x="83" y="128"/>
                      <a:pt x="92"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54" name="Freeform 15"/>
              <p:cNvSpPr/>
              <p:nvPr/>
            </p:nvSpPr>
            <p:spPr bwMode="auto">
              <a:xfrm>
                <a:off x="3218661" y="138333"/>
                <a:ext cx="387003" cy="359667"/>
              </a:xfrm>
              <a:custGeom>
                <a:avLst/>
                <a:gdLst>
                  <a:gd name="T0" fmla="*/ 105 w 259"/>
                  <a:gd name="T1" fmla="*/ 9 h 240"/>
                  <a:gd name="T2" fmla="*/ 21 w 259"/>
                  <a:gd name="T3" fmla="*/ 9 h 240"/>
                  <a:gd name="T4" fmla="*/ 19 w 259"/>
                  <a:gd name="T5" fmla="*/ 10 h 240"/>
                  <a:gd name="T6" fmla="*/ 18 w 259"/>
                  <a:gd name="T7" fmla="*/ 11 h 240"/>
                  <a:gd name="T8" fmla="*/ 0 w 259"/>
                  <a:gd name="T9" fmla="*/ 35 h 240"/>
                  <a:gd name="T10" fmla="*/ 25 w 259"/>
                  <a:gd name="T11" fmla="*/ 59 h 240"/>
                  <a:gd name="T12" fmla="*/ 47 w 259"/>
                  <a:gd name="T13" fmla="*/ 54 h 240"/>
                  <a:gd name="T14" fmla="*/ 168 w 259"/>
                  <a:gd name="T15" fmla="*/ 114 h 240"/>
                  <a:gd name="T16" fmla="*/ 176 w 259"/>
                  <a:gd name="T17" fmla="*/ 195 h 240"/>
                  <a:gd name="T18" fmla="*/ 171 w 259"/>
                  <a:gd name="T19" fmla="*/ 218 h 240"/>
                  <a:gd name="T20" fmla="*/ 195 w 259"/>
                  <a:gd name="T21" fmla="*/ 240 h 240"/>
                  <a:gd name="T22" fmla="*/ 219 w 259"/>
                  <a:gd name="T23" fmla="*/ 220 h 240"/>
                  <a:gd name="T24" fmla="*/ 219 w 259"/>
                  <a:gd name="T25" fmla="*/ 220 h 240"/>
                  <a:gd name="T26" fmla="*/ 105 w 259"/>
                  <a:gd name="T27" fmla="*/ 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40">
                    <a:moveTo>
                      <a:pt x="105" y="9"/>
                    </a:moveTo>
                    <a:cubicBezTo>
                      <a:pt x="69" y="0"/>
                      <a:pt x="31" y="7"/>
                      <a:pt x="21" y="9"/>
                    </a:cubicBezTo>
                    <a:cubicBezTo>
                      <a:pt x="20" y="9"/>
                      <a:pt x="19" y="10"/>
                      <a:pt x="19" y="10"/>
                    </a:cubicBezTo>
                    <a:cubicBezTo>
                      <a:pt x="18" y="10"/>
                      <a:pt x="18" y="11"/>
                      <a:pt x="18" y="11"/>
                    </a:cubicBezTo>
                    <a:cubicBezTo>
                      <a:pt x="8" y="14"/>
                      <a:pt x="0" y="23"/>
                      <a:pt x="0" y="35"/>
                    </a:cubicBezTo>
                    <a:cubicBezTo>
                      <a:pt x="0" y="48"/>
                      <a:pt x="11" y="59"/>
                      <a:pt x="25" y="59"/>
                    </a:cubicBezTo>
                    <a:cubicBezTo>
                      <a:pt x="25" y="59"/>
                      <a:pt x="38" y="57"/>
                      <a:pt x="47" y="54"/>
                    </a:cubicBezTo>
                    <a:cubicBezTo>
                      <a:pt x="56" y="50"/>
                      <a:pt x="131" y="51"/>
                      <a:pt x="168" y="114"/>
                    </a:cubicBezTo>
                    <a:cubicBezTo>
                      <a:pt x="188" y="159"/>
                      <a:pt x="177" y="190"/>
                      <a:pt x="176" y="195"/>
                    </a:cubicBezTo>
                    <a:cubicBezTo>
                      <a:pt x="176" y="195"/>
                      <a:pt x="171" y="207"/>
                      <a:pt x="171" y="218"/>
                    </a:cubicBezTo>
                    <a:cubicBezTo>
                      <a:pt x="171" y="232"/>
                      <a:pt x="182" y="240"/>
                      <a:pt x="195" y="240"/>
                    </a:cubicBezTo>
                    <a:cubicBezTo>
                      <a:pt x="206" y="240"/>
                      <a:pt x="216" y="239"/>
                      <a:pt x="219" y="220"/>
                    </a:cubicBezTo>
                    <a:cubicBezTo>
                      <a:pt x="219" y="220"/>
                      <a:pt x="219" y="220"/>
                      <a:pt x="219" y="220"/>
                    </a:cubicBezTo>
                    <a:cubicBezTo>
                      <a:pt x="259" y="86"/>
                      <a:pt x="170" y="24"/>
                      <a:pt x="10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grpSp>
      </p:grpSp>
      <p:sp>
        <p:nvSpPr>
          <p:cNvPr id="56" name="Freeform 139"/>
          <p:cNvSpPr/>
          <p:nvPr/>
        </p:nvSpPr>
        <p:spPr bwMode="auto">
          <a:xfrm>
            <a:off x="2876146" y="3456303"/>
            <a:ext cx="505818" cy="383117"/>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fill="hold"/>
                                        <p:tgtEl>
                                          <p:spTgt spid="121"/>
                                        </p:tgtEl>
                                        <p:attrNameLst>
                                          <p:attrName>ppt_x</p:attrName>
                                        </p:attrNameLst>
                                      </p:cBhvr>
                                      <p:tavLst>
                                        <p:tav tm="0">
                                          <p:val>
                                            <p:strVal val="#ppt_x"/>
                                          </p:val>
                                        </p:tav>
                                        <p:tav tm="100000">
                                          <p:val>
                                            <p:strVal val="#ppt_x"/>
                                          </p:val>
                                        </p:tav>
                                      </p:tavLst>
                                    </p:anim>
                                    <p:anim calcmode="lin" valueType="num">
                                      <p:cBhvr additive="base">
                                        <p:cTn id="8" dur="500" fill="hold"/>
                                        <p:tgtEl>
                                          <p:spTgt spid="1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120"/>
                                        </p:tgtEl>
                                        <p:attrNameLst>
                                          <p:attrName>style.visibility</p:attrName>
                                        </p:attrNameLst>
                                      </p:cBhvr>
                                      <p:to>
                                        <p:strVal val="visible"/>
                                      </p:to>
                                    </p:set>
                                    <p:anim calcmode="lin" valueType="num">
                                      <p:cBhvr additive="base">
                                        <p:cTn id="16" dur="500" fill="hold"/>
                                        <p:tgtEl>
                                          <p:spTgt spid="120"/>
                                        </p:tgtEl>
                                        <p:attrNameLst>
                                          <p:attrName>ppt_x</p:attrName>
                                        </p:attrNameLst>
                                      </p:cBhvr>
                                      <p:tavLst>
                                        <p:tav tm="0">
                                          <p:val>
                                            <p:strVal val="#ppt_x"/>
                                          </p:val>
                                        </p:tav>
                                        <p:tav tm="100000">
                                          <p:val>
                                            <p:strVal val="#ppt_x"/>
                                          </p:val>
                                        </p:tav>
                                      </p:tavLst>
                                    </p:anim>
                                    <p:anim calcmode="lin" valueType="num">
                                      <p:cBhvr additive="base">
                                        <p:cTn id="17" dur="500" fill="hold"/>
                                        <p:tgtEl>
                                          <p:spTgt spid="12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122"/>
                                        </p:tgtEl>
                                        <p:attrNameLst>
                                          <p:attrName>style.visibility</p:attrName>
                                        </p:attrNameLst>
                                      </p:cBhvr>
                                      <p:to>
                                        <p:strVal val="visible"/>
                                      </p:to>
                                    </p:set>
                                    <p:animEffect transition="in" filter="slide(fromLeft)">
                                      <p:cBhvr>
                                        <p:cTn id="25" dur="500"/>
                                        <p:tgtEl>
                                          <p:spTgt spid="122"/>
                                        </p:tgtEl>
                                      </p:cBhvr>
                                    </p:animEffect>
                                  </p:childTnLst>
                                </p:cTn>
                              </p:par>
                            </p:childTnLst>
                          </p:cTn>
                        </p:par>
                        <p:par>
                          <p:cTn id="26" fill="hold">
                            <p:stCondLst>
                              <p:cond delay="2500"/>
                            </p:stCondLst>
                            <p:childTnLst>
                              <p:par>
                                <p:cTn id="27" presetID="12" presetClass="entr" presetSubtype="4" fill="hold" grpId="0" nodeType="afterEffect">
                                  <p:stCondLst>
                                    <p:cond delay="0"/>
                                  </p:stCondLst>
                                  <p:childTnLst>
                                    <p:set>
                                      <p:cBhvr>
                                        <p:cTn id="28" dur="1" fill="hold">
                                          <p:stCondLst>
                                            <p:cond delay="0"/>
                                          </p:stCondLst>
                                        </p:cTn>
                                        <p:tgtEl>
                                          <p:spTgt spid="101"/>
                                        </p:tgtEl>
                                        <p:attrNameLst>
                                          <p:attrName>style.visibility</p:attrName>
                                        </p:attrNameLst>
                                      </p:cBhvr>
                                      <p:to>
                                        <p:strVal val="visible"/>
                                      </p:to>
                                    </p:set>
                                    <p:animEffect transition="in" filter="slide(fromBottom)">
                                      <p:cBhvr>
                                        <p:cTn id="29"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a:spLocks noEditPoints="1"/>
          </p:cNvSpPr>
          <p:nvPr/>
        </p:nvSpPr>
        <p:spPr bwMode="auto">
          <a:xfrm>
            <a:off x="4727974" y="1507351"/>
            <a:ext cx="2885954" cy="1780916"/>
          </a:xfrm>
          <a:custGeom>
            <a:avLst/>
            <a:gdLst>
              <a:gd name="T0" fmla="*/ 604 w 1329"/>
              <a:gd name="T1" fmla="*/ 170 h 1194"/>
              <a:gd name="T2" fmla="*/ 1162 w 1329"/>
              <a:gd name="T3" fmla="*/ 327 h 1194"/>
              <a:gd name="T4" fmla="*/ 1149 w 1329"/>
              <a:gd name="T5" fmla="*/ 421 h 1194"/>
              <a:gd name="T6" fmla="*/ 1156 w 1329"/>
              <a:gd name="T7" fmla="*/ 484 h 1194"/>
              <a:gd name="T8" fmla="*/ 229 w 1329"/>
              <a:gd name="T9" fmla="*/ 618 h 1194"/>
              <a:gd name="T10" fmla="*/ 176 w 1329"/>
              <a:gd name="T11" fmla="*/ 780 h 1194"/>
              <a:gd name="T12" fmla="*/ 970 w 1329"/>
              <a:gd name="T13" fmla="*/ 857 h 1194"/>
              <a:gd name="T14" fmla="*/ 1161 w 1329"/>
              <a:gd name="T15" fmla="*/ 921 h 1194"/>
              <a:gd name="T16" fmla="*/ 1072 w 1329"/>
              <a:gd name="T17" fmla="*/ 944 h 1194"/>
              <a:gd name="T18" fmla="*/ 1190 w 1329"/>
              <a:gd name="T19" fmla="*/ 976 h 1194"/>
              <a:gd name="T20" fmla="*/ 825 w 1329"/>
              <a:gd name="T21" fmla="*/ 1024 h 1194"/>
              <a:gd name="T22" fmla="*/ 718 w 1329"/>
              <a:gd name="T23" fmla="*/ 1059 h 1194"/>
              <a:gd name="T24" fmla="*/ 697 w 1329"/>
              <a:gd name="T25" fmla="*/ 1113 h 1194"/>
              <a:gd name="T26" fmla="*/ 569 w 1329"/>
              <a:gd name="T27" fmla="*/ 1181 h 1194"/>
              <a:gd name="T28" fmla="*/ 1207 w 1329"/>
              <a:gd name="T29" fmla="*/ 61 h 1194"/>
              <a:gd name="T30" fmla="*/ 1238 w 1329"/>
              <a:gd name="T31" fmla="*/ 471 h 1194"/>
              <a:gd name="T32" fmla="*/ 1086 w 1329"/>
              <a:gd name="T33" fmla="*/ 508 h 1194"/>
              <a:gd name="T34" fmla="*/ 1092 w 1329"/>
              <a:gd name="T35" fmla="*/ 407 h 1194"/>
              <a:gd name="T36" fmla="*/ 1102 w 1329"/>
              <a:gd name="T37" fmla="*/ 321 h 1194"/>
              <a:gd name="T38" fmla="*/ 1004 w 1329"/>
              <a:gd name="T39" fmla="*/ 192 h 1194"/>
              <a:gd name="T40" fmla="*/ 814 w 1329"/>
              <a:gd name="T41" fmla="*/ 113 h 1194"/>
              <a:gd name="T42" fmla="*/ 270 w 1329"/>
              <a:gd name="T43" fmla="*/ 179 h 1194"/>
              <a:gd name="T44" fmla="*/ 181 w 1329"/>
              <a:gd name="T45" fmla="*/ 539 h 1194"/>
              <a:gd name="T46" fmla="*/ 191 w 1329"/>
              <a:gd name="T47" fmla="*/ 774 h 1194"/>
              <a:gd name="T48" fmla="*/ 174 w 1329"/>
              <a:gd name="T49" fmla="*/ 943 h 1194"/>
              <a:gd name="T50" fmla="*/ 234 w 1329"/>
              <a:gd name="T51" fmla="*/ 1036 h 1194"/>
              <a:gd name="T52" fmla="*/ 531 w 1329"/>
              <a:gd name="T53" fmla="*/ 1101 h 1194"/>
              <a:gd name="T54" fmla="*/ 736 w 1329"/>
              <a:gd name="T55" fmla="*/ 1035 h 1194"/>
              <a:gd name="T56" fmla="*/ 1027 w 1329"/>
              <a:gd name="T57" fmla="*/ 896 h 1194"/>
              <a:gd name="T58" fmla="*/ 1140 w 1329"/>
              <a:gd name="T59" fmla="*/ 840 h 1194"/>
              <a:gd name="T60" fmla="*/ 1222 w 1329"/>
              <a:gd name="T61" fmla="*/ 812 h 1194"/>
              <a:gd name="T62" fmla="*/ 1200 w 1329"/>
              <a:gd name="T63" fmla="*/ 772 h 1194"/>
              <a:gd name="T64" fmla="*/ 1135 w 1329"/>
              <a:gd name="T65" fmla="*/ 676 h 1194"/>
              <a:gd name="T66" fmla="*/ 1181 w 1329"/>
              <a:gd name="T67" fmla="*/ 550 h 1194"/>
              <a:gd name="T68" fmla="*/ 168 w 1329"/>
              <a:gd name="T69" fmla="*/ 817 h 1194"/>
              <a:gd name="T70" fmla="*/ 270 w 1329"/>
              <a:gd name="T71" fmla="*/ 942 h 1194"/>
              <a:gd name="T72" fmla="*/ 583 w 1329"/>
              <a:gd name="T73" fmla="*/ 198 h 1194"/>
              <a:gd name="T74" fmla="*/ 736 w 1329"/>
              <a:gd name="T75" fmla="*/ 965 h 1194"/>
              <a:gd name="T76" fmla="*/ 1192 w 1329"/>
              <a:gd name="T77" fmla="*/ 759 h 1194"/>
              <a:gd name="T78" fmla="*/ 1000 w 1329"/>
              <a:gd name="T79" fmla="*/ 751 h 1194"/>
              <a:gd name="T80" fmla="*/ 949 w 1329"/>
              <a:gd name="T81" fmla="*/ 732 h 1194"/>
              <a:gd name="T82" fmla="*/ 915 w 1329"/>
              <a:gd name="T83" fmla="*/ 739 h 1194"/>
              <a:gd name="T84" fmla="*/ 868 w 1329"/>
              <a:gd name="T85" fmla="*/ 781 h 1194"/>
              <a:gd name="T86" fmla="*/ 1033 w 1329"/>
              <a:gd name="T87" fmla="*/ 827 h 1194"/>
              <a:gd name="T88" fmla="*/ 968 w 1329"/>
              <a:gd name="T89" fmla="*/ 836 h 1194"/>
              <a:gd name="T90" fmla="*/ 1026 w 1329"/>
              <a:gd name="T91" fmla="*/ 784 h 1194"/>
              <a:gd name="T92" fmla="*/ 1111 w 1329"/>
              <a:gd name="T93" fmla="*/ 821 h 1194"/>
              <a:gd name="T94" fmla="*/ 1113 w 1329"/>
              <a:gd name="T95" fmla="*/ 772 h 1194"/>
              <a:gd name="T96" fmla="*/ 1031 w 1329"/>
              <a:gd name="T97" fmla="*/ 716 h 1194"/>
              <a:gd name="T98" fmla="*/ 1175 w 1329"/>
              <a:gd name="T99" fmla="*/ 552 h 1194"/>
              <a:gd name="T100" fmla="*/ 1255 w 1329"/>
              <a:gd name="T101" fmla="*/ 404 h 1194"/>
              <a:gd name="T102" fmla="*/ 1125 w 1329"/>
              <a:gd name="T103" fmla="*/ 462 h 1194"/>
              <a:gd name="T104" fmla="*/ 1117 w 1329"/>
              <a:gd name="T105" fmla="*/ 846 h 1194"/>
              <a:gd name="T106" fmla="*/ 1097 w 1329"/>
              <a:gd name="T107" fmla="*/ 857 h 1194"/>
              <a:gd name="T108" fmla="*/ 1108 w 1329"/>
              <a:gd name="T109" fmla="*/ 916 h 1194"/>
              <a:gd name="T110" fmla="*/ 900 w 1329"/>
              <a:gd name="T111" fmla="*/ 1028 h 1194"/>
              <a:gd name="T112" fmla="*/ 885 w 1329"/>
              <a:gd name="T113" fmla="*/ 1008 h 1194"/>
              <a:gd name="T114" fmla="*/ 736 w 1329"/>
              <a:gd name="T115" fmla="*/ 1122 h 1194"/>
              <a:gd name="T116" fmla="*/ 837 w 1329"/>
              <a:gd name="T117" fmla="*/ 1067 h 1194"/>
              <a:gd name="T118" fmla="*/ 1076 w 1329"/>
              <a:gd name="T119" fmla="*/ 959 h 1194"/>
              <a:gd name="T120" fmla="*/ 940 w 1329"/>
              <a:gd name="T121" fmla="*/ 1053 h 1194"/>
              <a:gd name="T122" fmla="*/ 812 w 1329"/>
              <a:gd name="T123" fmla="*/ 1117 h 1194"/>
              <a:gd name="T124" fmla="*/ 813 w 1329"/>
              <a:gd name="T125" fmla="*/ 116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9" h="1194">
                <a:moveTo>
                  <a:pt x="1270" y="436"/>
                </a:moveTo>
                <a:cubicBezTo>
                  <a:pt x="1273" y="435"/>
                  <a:pt x="1279" y="433"/>
                  <a:pt x="1278" y="430"/>
                </a:cubicBezTo>
                <a:cubicBezTo>
                  <a:pt x="1275" y="432"/>
                  <a:pt x="1271" y="433"/>
                  <a:pt x="1270" y="436"/>
                </a:cubicBezTo>
                <a:close/>
                <a:moveTo>
                  <a:pt x="1304" y="441"/>
                </a:moveTo>
                <a:cubicBezTo>
                  <a:pt x="1304" y="439"/>
                  <a:pt x="1303" y="438"/>
                  <a:pt x="1302" y="438"/>
                </a:cubicBezTo>
                <a:cubicBezTo>
                  <a:pt x="1302" y="439"/>
                  <a:pt x="1300" y="440"/>
                  <a:pt x="1299" y="440"/>
                </a:cubicBezTo>
                <a:cubicBezTo>
                  <a:pt x="1298" y="444"/>
                  <a:pt x="1302" y="442"/>
                  <a:pt x="1304" y="441"/>
                </a:cubicBezTo>
                <a:close/>
                <a:moveTo>
                  <a:pt x="1283" y="495"/>
                </a:moveTo>
                <a:cubicBezTo>
                  <a:pt x="1283" y="498"/>
                  <a:pt x="1276" y="498"/>
                  <a:pt x="1279" y="501"/>
                </a:cubicBezTo>
                <a:cubicBezTo>
                  <a:pt x="1280" y="499"/>
                  <a:pt x="1286" y="498"/>
                  <a:pt x="1283" y="495"/>
                </a:cubicBezTo>
                <a:close/>
                <a:moveTo>
                  <a:pt x="1286" y="505"/>
                </a:moveTo>
                <a:cubicBezTo>
                  <a:pt x="1291" y="500"/>
                  <a:pt x="1293" y="502"/>
                  <a:pt x="1301" y="503"/>
                </a:cubicBezTo>
                <a:cubicBezTo>
                  <a:pt x="1302" y="501"/>
                  <a:pt x="1305" y="501"/>
                  <a:pt x="1304" y="498"/>
                </a:cubicBezTo>
                <a:cubicBezTo>
                  <a:pt x="1296" y="495"/>
                  <a:pt x="1288" y="498"/>
                  <a:pt x="1286" y="505"/>
                </a:cubicBezTo>
                <a:close/>
                <a:moveTo>
                  <a:pt x="1327" y="419"/>
                </a:moveTo>
                <a:cubicBezTo>
                  <a:pt x="1326" y="420"/>
                  <a:pt x="1322" y="423"/>
                  <a:pt x="1325" y="425"/>
                </a:cubicBezTo>
                <a:cubicBezTo>
                  <a:pt x="1325" y="423"/>
                  <a:pt x="1329" y="420"/>
                  <a:pt x="1327" y="419"/>
                </a:cubicBezTo>
                <a:close/>
                <a:moveTo>
                  <a:pt x="1216" y="25"/>
                </a:moveTo>
                <a:cubicBezTo>
                  <a:pt x="1211" y="25"/>
                  <a:pt x="1209" y="27"/>
                  <a:pt x="1208" y="30"/>
                </a:cubicBezTo>
                <a:cubicBezTo>
                  <a:pt x="1212" y="30"/>
                  <a:pt x="1217" y="30"/>
                  <a:pt x="1216" y="25"/>
                </a:cubicBezTo>
                <a:close/>
                <a:moveTo>
                  <a:pt x="982" y="81"/>
                </a:moveTo>
                <a:cubicBezTo>
                  <a:pt x="976" y="80"/>
                  <a:pt x="972" y="85"/>
                  <a:pt x="973" y="89"/>
                </a:cubicBezTo>
                <a:cubicBezTo>
                  <a:pt x="976" y="86"/>
                  <a:pt x="980" y="84"/>
                  <a:pt x="982" y="81"/>
                </a:cubicBezTo>
                <a:close/>
                <a:moveTo>
                  <a:pt x="731" y="93"/>
                </a:moveTo>
                <a:cubicBezTo>
                  <a:pt x="728" y="93"/>
                  <a:pt x="726" y="93"/>
                  <a:pt x="726" y="95"/>
                </a:cubicBezTo>
                <a:cubicBezTo>
                  <a:pt x="727" y="97"/>
                  <a:pt x="731" y="96"/>
                  <a:pt x="731" y="93"/>
                </a:cubicBezTo>
                <a:close/>
                <a:moveTo>
                  <a:pt x="827" y="111"/>
                </a:moveTo>
                <a:cubicBezTo>
                  <a:pt x="826" y="112"/>
                  <a:pt x="823" y="112"/>
                  <a:pt x="823" y="114"/>
                </a:cubicBezTo>
                <a:cubicBezTo>
                  <a:pt x="827" y="113"/>
                  <a:pt x="829" y="110"/>
                  <a:pt x="830" y="107"/>
                </a:cubicBezTo>
                <a:cubicBezTo>
                  <a:pt x="827" y="108"/>
                  <a:pt x="821" y="107"/>
                  <a:pt x="820" y="111"/>
                </a:cubicBezTo>
                <a:cubicBezTo>
                  <a:pt x="822" y="111"/>
                  <a:pt x="826" y="108"/>
                  <a:pt x="827" y="111"/>
                </a:cubicBezTo>
                <a:close/>
                <a:moveTo>
                  <a:pt x="1020" y="108"/>
                </a:moveTo>
                <a:cubicBezTo>
                  <a:pt x="1017" y="108"/>
                  <a:pt x="1017" y="110"/>
                  <a:pt x="1016" y="112"/>
                </a:cubicBezTo>
                <a:cubicBezTo>
                  <a:pt x="1019" y="113"/>
                  <a:pt x="1019" y="110"/>
                  <a:pt x="1020" y="108"/>
                </a:cubicBezTo>
                <a:close/>
                <a:moveTo>
                  <a:pt x="552" y="137"/>
                </a:moveTo>
                <a:cubicBezTo>
                  <a:pt x="553" y="133"/>
                  <a:pt x="559" y="133"/>
                  <a:pt x="558" y="127"/>
                </a:cubicBezTo>
                <a:cubicBezTo>
                  <a:pt x="553" y="122"/>
                  <a:pt x="545" y="134"/>
                  <a:pt x="552" y="137"/>
                </a:cubicBezTo>
                <a:close/>
                <a:moveTo>
                  <a:pt x="343" y="134"/>
                </a:moveTo>
                <a:cubicBezTo>
                  <a:pt x="338" y="134"/>
                  <a:pt x="336" y="136"/>
                  <a:pt x="335" y="139"/>
                </a:cubicBezTo>
                <a:cubicBezTo>
                  <a:pt x="340" y="140"/>
                  <a:pt x="342" y="137"/>
                  <a:pt x="343" y="134"/>
                </a:cubicBezTo>
                <a:close/>
                <a:moveTo>
                  <a:pt x="1239" y="143"/>
                </a:moveTo>
                <a:cubicBezTo>
                  <a:pt x="1235" y="146"/>
                  <a:pt x="1230" y="147"/>
                  <a:pt x="1227" y="151"/>
                </a:cubicBezTo>
                <a:cubicBezTo>
                  <a:pt x="1233" y="150"/>
                  <a:pt x="1232" y="148"/>
                  <a:pt x="1238" y="147"/>
                </a:cubicBezTo>
                <a:cubicBezTo>
                  <a:pt x="1238" y="145"/>
                  <a:pt x="1239" y="145"/>
                  <a:pt x="1239" y="143"/>
                </a:cubicBezTo>
                <a:close/>
                <a:moveTo>
                  <a:pt x="1168" y="160"/>
                </a:moveTo>
                <a:cubicBezTo>
                  <a:pt x="1165" y="157"/>
                  <a:pt x="1158" y="159"/>
                  <a:pt x="1158" y="163"/>
                </a:cubicBezTo>
                <a:cubicBezTo>
                  <a:pt x="1160" y="166"/>
                  <a:pt x="1166" y="163"/>
                  <a:pt x="1168" y="160"/>
                </a:cubicBezTo>
                <a:close/>
                <a:moveTo>
                  <a:pt x="1005" y="166"/>
                </a:moveTo>
                <a:cubicBezTo>
                  <a:pt x="1009" y="167"/>
                  <a:pt x="1012" y="164"/>
                  <a:pt x="1014" y="162"/>
                </a:cubicBezTo>
                <a:cubicBezTo>
                  <a:pt x="1011" y="160"/>
                  <a:pt x="1006" y="162"/>
                  <a:pt x="1005" y="166"/>
                </a:cubicBezTo>
                <a:close/>
                <a:moveTo>
                  <a:pt x="611" y="163"/>
                </a:moveTo>
                <a:cubicBezTo>
                  <a:pt x="608" y="164"/>
                  <a:pt x="605" y="163"/>
                  <a:pt x="603" y="165"/>
                </a:cubicBezTo>
                <a:cubicBezTo>
                  <a:pt x="603" y="167"/>
                  <a:pt x="603" y="169"/>
                  <a:pt x="604" y="170"/>
                </a:cubicBezTo>
                <a:cubicBezTo>
                  <a:pt x="607" y="169"/>
                  <a:pt x="610" y="167"/>
                  <a:pt x="611" y="163"/>
                </a:cubicBezTo>
                <a:close/>
                <a:moveTo>
                  <a:pt x="1165" y="179"/>
                </a:moveTo>
                <a:cubicBezTo>
                  <a:pt x="1168" y="177"/>
                  <a:pt x="1168" y="173"/>
                  <a:pt x="1171" y="171"/>
                </a:cubicBezTo>
                <a:cubicBezTo>
                  <a:pt x="1165" y="170"/>
                  <a:pt x="1171" y="167"/>
                  <a:pt x="1170" y="163"/>
                </a:cubicBezTo>
                <a:cubicBezTo>
                  <a:pt x="1163" y="165"/>
                  <a:pt x="1159" y="170"/>
                  <a:pt x="1157" y="177"/>
                </a:cubicBezTo>
                <a:cubicBezTo>
                  <a:pt x="1160" y="176"/>
                  <a:pt x="1160" y="180"/>
                  <a:pt x="1165" y="179"/>
                </a:cubicBezTo>
                <a:close/>
                <a:moveTo>
                  <a:pt x="1070" y="192"/>
                </a:moveTo>
                <a:cubicBezTo>
                  <a:pt x="1075" y="192"/>
                  <a:pt x="1078" y="189"/>
                  <a:pt x="1085" y="188"/>
                </a:cubicBezTo>
                <a:cubicBezTo>
                  <a:pt x="1086" y="186"/>
                  <a:pt x="1088" y="185"/>
                  <a:pt x="1087" y="181"/>
                </a:cubicBezTo>
                <a:cubicBezTo>
                  <a:pt x="1083" y="181"/>
                  <a:pt x="1080" y="184"/>
                  <a:pt x="1079" y="181"/>
                </a:cubicBezTo>
                <a:cubicBezTo>
                  <a:pt x="1079" y="179"/>
                  <a:pt x="1080" y="178"/>
                  <a:pt x="1081" y="177"/>
                </a:cubicBezTo>
                <a:cubicBezTo>
                  <a:pt x="1072" y="167"/>
                  <a:pt x="1059" y="185"/>
                  <a:pt x="1070" y="192"/>
                </a:cubicBezTo>
                <a:close/>
                <a:moveTo>
                  <a:pt x="262" y="175"/>
                </a:moveTo>
                <a:cubicBezTo>
                  <a:pt x="259" y="175"/>
                  <a:pt x="259" y="179"/>
                  <a:pt x="257" y="181"/>
                </a:cubicBezTo>
                <a:cubicBezTo>
                  <a:pt x="260" y="180"/>
                  <a:pt x="263" y="179"/>
                  <a:pt x="262" y="175"/>
                </a:cubicBezTo>
                <a:close/>
                <a:moveTo>
                  <a:pt x="1056" y="194"/>
                </a:moveTo>
                <a:cubicBezTo>
                  <a:pt x="1056" y="191"/>
                  <a:pt x="1054" y="191"/>
                  <a:pt x="1053" y="190"/>
                </a:cubicBezTo>
                <a:cubicBezTo>
                  <a:pt x="1051" y="193"/>
                  <a:pt x="1044" y="192"/>
                  <a:pt x="1043" y="196"/>
                </a:cubicBezTo>
                <a:cubicBezTo>
                  <a:pt x="1049" y="197"/>
                  <a:pt x="1051" y="194"/>
                  <a:pt x="1056" y="194"/>
                </a:cubicBezTo>
                <a:close/>
                <a:moveTo>
                  <a:pt x="1041" y="196"/>
                </a:moveTo>
                <a:cubicBezTo>
                  <a:pt x="1036" y="197"/>
                  <a:pt x="1038" y="200"/>
                  <a:pt x="1037" y="203"/>
                </a:cubicBezTo>
                <a:cubicBezTo>
                  <a:pt x="1041" y="202"/>
                  <a:pt x="1040" y="199"/>
                  <a:pt x="1041" y="196"/>
                </a:cubicBezTo>
                <a:close/>
                <a:moveTo>
                  <a:pt x="1106" y="201"/>
                </a:moveTo>
                <a:cubicBezTo>
                  <a:pt x="1106" y="204"/>
                  <a:pt x="1106" y="206"/>
                  <a:pt x="1109" y="206"/>
                </a:cubicBezTo>
                <a:cubicBezTo>
                  <a:pt x="1109" y="203"/>
                  <a:pt x="1113" y="201"/>
                  <a:pt x="1109" y="200"/>
                </a:cubicBezTo>
                <a:cubicBezTo>
                  <a:pt x="1109" y="201"/>
                  <a:pt x="1108" y="201"/>
                  <a:pt x="1106" y="201"/>
                </a:cubicBezTo>
                <a:close/>
                <a:moveTo>
                  <a:pt x="1023" y="204"/>
                </a:moveTo>
                <a:cubicBezTo>
                  <a:pt x="1021" y="206"/>
                  <a:pt x="1018" y="206"/>
                  <a:pt x="1018" y="209"/>
                </a:cubicBezTo>
                <a:cubicBezTo>
                  <a:pt x="1020" y="209"/>
                  <a:pt x="1020" y="210"/>
                  <a:pt x="1021" y="210"/>
                </a:cubicBezTo>
                <a:cubicBezTo>
                  <a:pt x="1020" y="207"/>
                  <a:pt x="1026" y="207"/>
                  <a:pt x="1023" y="204"/>
                </a:cubicBezTo>
                <a:close/>
                <a:moveTo>
                  <a:pt x="1001" y="222"/>
                </a:moveTo>
                <a:cubicBezTo>
                  <a:pt x="1004" y="223"/>
                  <a:pt x="1011" y="220"/>
                  <a:pt x="1013" y="216"/>
                </a:cubicBezTo>
                <a:cubicBezTo>
                  <a:pt x="1008" y="217"/>
                  <a:pt x="1002" y="217"/>
                  <a:pt x="1001" y="222"/>
                </a:cubicBezTo>
                <a:close/>
                <a:moveTo>
                  <a:pt x="985" y="221"/>
                </a:moveTo>
                <a:cubicBezTo>
                  <a:pt x="981" y="221"/>
                  <a:pt x="979" y="223"/>
                  <a:pt x="977" y="225"/>
                </a:cubicBezTo>
                <a:cubicBezTo>
                  <a:pt x="980" y="224"/>
                  <a:pt x="985" y="226"/>
                  <a:pt x="985" y="221"/>
                </a:cubicBezTo>
                <a:close/>
                <a:moveTo>
                  <a:pt x="1122" y="240"/>
                </a:moveTo>
                <a:cubicBezTo>
                  <a:pt x="1124" y="240"/>
                  <a:pt x="1124" y="243"/>
                  <a:pt x="1126" y="244"/>
                </a:cubicBezTo>
                <a:cubicBezTo>
                  <a:pt x="1127" y="243"/>
                  <a:pt x="1128" y="243"/>
                  <a:pt x="1129" y="243"/>
                </a:cubicBezTo>
                <a:cubicBezTo>
                  <a:pt x="1129" y="241"/>
                  <a:pt x="1129" y="239"/>
                  <a:pt x="1128" y="239"/>
                </a:cubicBezTo>
                <a:cubicBezTo>
                  <a:pt x="1128" y="241"/>
                  <a:pt x="1126" y="237"/>
                  <a:pt x="1126" y="236"/>
                </a:cubicBezTo>
                <a:cubicBezTo>
                  <a:pt x="1128" y="237"/>
                  <a:pt x="1129" y="235"/>
                  <a:pt x="1127" y="234"/>
                </a:cubicBezTo>
                <a:cubicBezTo>
                  <a:pt x="1126" y="236"/>
                  <a:pt x="1124" y="236"/>
                  <a:pt x="1124" y="238"/>
                </a:cubicBezTo>
                <a:cubicBezTo>
                  <a:pt x="1127" y="241"/>
                  <a:pt x="1122" y="238"/>
                  <a:pt x="1122" y="240"/>
                </a:cubicBezTo>
                <a:close/>
                <a:moveTo>
                  <a:pt x="1145" y="258"/>
                </a:moveTo>
                <a:cubicBezTo>
                  <a:pt x="1141" y="259"/>
                  <a:pt x="1141" y="256"/>
                  <a:pt x="1138" y="256"/>
                </a:cubicBezTo>
                <a:cubicBezTo>
                  <a:pt x="1138" y="257"/>
                  <a:pt x="1138" y="259"/>
                  <a:pt x="1137" y="259"/>
                </a:cubicBezTo>
                <a:cubicBezTo>
                  <a:pt x="1141" y="260"/>
                  <a:pt x="1143" y="259"/>
                  <a:pt x="1145" y="258"/>
                </a:cubicBezTo>
                <a:close/>
                <a:moveTo>
                  <a:pt x="1140" y="326"/>
                </a:moveTo>
                <a:cubicBezTo>
                  <a:pt x="1136" y="328"/>
                  <a:pt x="1140" y="321"/>
                  <a:pt x="1136" y="323"/>
                </a:cubicBezTo>
                <a:cubicBezTo>
                  <a:pt x="1136" y="326"/>
                  <a:pt x="1139" y="330"/>
                  <a:pt x="1140" y="326"/>
                </a:cubicBezTo>
                <a:close/>
                <a:moveTo>
                  <a:pt x="1151" y="341"/>
                </a:moveTo>
                <a:cubicBezTo>
                  <a:pt x="1158" y="341"/>
                  <a:pt x="1164" y="334"/>
                  <a:pt x="1162" y="327"/>
                </a:cubicBezTo>
                <a:cubicBezTo>
                  <a:pt x="1153" y="326"/>
                  <a:pt x="1148" y="336"/>
                  <a:pt x="1151" y="341"/>
                </a:cubicBezTo>
                <a:close/>
                <a:moveTo>
                  <a:pt x="119" y="329"/>
                </a:moveTo>
                <a:cubicBezTo>
                  <a:pt x="115" y="329"/>
                  <a:pt x="113" y="330"/>
                  <a:pt x="111" y="333"/>
                </a:cubicBezTo>
                <a:cubicBezTo>
                  <a:pt x="116" y="334"/>
                  <a:pt x="116" y="331"/>
                  <a:pt x="119" y="329"/>
                </a:cubicBezTo>
                <a:close/>
                <a:moveTo>
                  <a:pt x="1131" y="342"/>
                </a:moveTo>
                <a:cubicBezTo>
                  <a:pt x="1132" y="338"/>
                  <a:pt x="1134" y="336"/>
                  <a:pt x="1136" y="334"/>
                </a:cubicBezTo>
                <a:cubicBezTo>
                  <a:pt x="1131" y="335"/>
                  <a:pt x="1129" y="335"/>
                  <a:pt x="1127" y="337"/>
                </a:cubicBezTo>
                <a:cubicBezTo>
                  <a:pt x="1131" y="336"/>
                  <a:pt x="1126" y="342"/>
                  <a:pt x="1131" y="342"/>
                </a:cubicBezTo>
                <a:close/>
                <a:moveTo>
                  <a:pt x="1136" y="343"/>
                </a:moveTo>
                <a:cubicBezTo>
                  <a:pt x="1132" y="343"/>
                  <a:pt x="1128" y="341"/>
                  <a:pt x="1128" y="347"/>
                </a:cubicBezTo>
                <a:cubicBezTo>
                  <a:pt x="1131" y="349"/>
                  <a:pt x="1136" y="346"/>
                  <a:pt x="1136" y="343"/>
                </a:cubicBezTo>
                <a:close/>
                <a:moveTo>
                  <a:pt x="1208" y="347"/>
                </a:moveTo>
                <a:cubicBezTo>
                  <a:pt x="1208" y="345"/>
                  <a:pt x="1208" y="344"/>
                  <a:pt x="1209" y="343"/>
                </a:cubicBezTo>
                <a:cubicBezTo>
                  <a:pt x="1202" y="345"/>
                  <a:pt x="1195" y="346"/>
                  <a:pt x="1192" y="351"/>
                </a:cubicBezTo>
                <a:cubicBezTo>
                  <a:pt x="1199" y="351"/>
                  <a:pt x="1202" y="345"/>
                  <a:pt x="1208" y="347"/>
                </a:cubicBezTo>
                <a:close/>
                <a:moveTo>
                  <a:pt x="1191" y="376"/>
                </a:moveTo>
                <a:cubicBezTo>
                  <a:pt x="1204" y="374"/>
                  <a:pt x="1208" y="366"/>
                  <a:pt x="1215" y="359"/>
                </a:cubicBezTo>
                <a:cubicBezTo>
                  <a:pt x="1204" y="358"/>
                  <a:pt x="1200" y="365"/>
                  <a:pt x="1191" y="367"/>
                </a:cubicBezTo>
                <a:cubicBezTo>
                  <a:pt x="1192" y="371"/>
                  <a:pt x="1193" y="374"/>
                  <a:pt x="1191" y="376"/>
                </a:cubicBezTo>
                <a:close/>
                <a:moveTo>
                  <a:pt x="1212" y="393"/>
                </a:moveTo>
                <a:cubicBezTo>
                  <a:pt x="1211" y="399"/>
                  <a:pt x="1207" y="394"/>
                  <a:pt x="1203" y="400"/>
                </a:cubicBezTo>
                <a:cubicBezTo>
                  <a:pt x="1208" y="400"/>
                  <a:pt x="1209" y="398"/>
                  <a:pt x="1212" y="398"/>
                </a:cubicBezTo>
                <a:cubicBezTo>
                  <a:pt x="1213" y="399"/>
                  <a:pt x="1212" y="400"/>
                  <a:pt x="1212" y="401"/>
                </a:cubicBezTo>
                <a:cubicBezTo>
                  <a:pt x="1218" y="401"/>
                  <a:pt x="1216" y="395"/>
                  <a:pt x="1212" y="393"/>
                </a:cubicBezTo>
                <a:close/>
                <a:moveTo>
                  <a:pt x="1108" y="408"/>
                </a:moveTo>
                <a:cubicBezTo>
                  <a:pt x="1110" y="408"/>
                  <a:pt x="1110" y="408"/>
                  <a:pt x="1110" y="408"/>
                </a:cubicBezTo>
                <a:cubicBezTo>
                  <a:pt x="1110" y="409"/>
                  <a:pt x="1109" y="413"/>
                  <a:pt x="1111" y="413"/>
                </a:cubicBezTo>
                <a:cubicBezTo>
                  <a:pt x="1113" y="411"/>
                  <a:pt x="1110" y="410"/>
                  <a:pt x="1111" y="407"/>
                </a:cubicBezTo>
                <a:cubicBezTo>
                  <a:pt x="1110" y="407"/>
                  <a:pt x="1108" y="407"/>
                  <a:pt x="1108" y="408"/>
                </a:cubicBezTo>
                <a:close/>
                <a:moveTo>
                  <a:pt x="1147" y="417"/>
                </a:moveTo>
                <a:cubicBezTo>
                  <a:pt x="1150" y="416"/>
                  <a:pt x="1152" y="414"/>
                  <a:pt x="1155" y="414"/>
                </a:cubicBezTo>
                <a:cubicBezTo>
                  <a:pt x="1156" y="410"/>
                  <a:pt x="1152" y="413"/>
                  <a:pt x="1152" y="411"/>
                </a:cubicBezTo>
                <a:cubicBezTo>
                  <a:pt x="1153" y="411"/>
                  <a:pt x="1154" y="411"/>
                  <a:pt x="1154" y="410"/>
                </a:cubicBezTo>
                <a:cubicBezTo>
                  <a:pt x="1150" y="409"/>
                  <a:pt x="1149" y="411"/>
                  <a:pt x="1147" y="412"/>
                </a:cubicBezTo>
                <a:cubicBezTo>
                  <a:pt x="1147" y="413"/>
                  <a:pt x="1145" y="417"/>
                  <a:pt x="1147" y="417"/>
                </a:cubicBezTo>
                <a:close/>
                <a:moveTo>
                  <a:pt x="1179" y="431"/>
                </a:moveTo>
                <a:cubicBezTo>
                  <a:pt x="1183" y="429"/>
                  <a:pt x="1188" y="427"/>
                  <a:pt x="1193" y="425"/>
                </a:cubicBezTo>
                <a:cubicBezTo>
                  <a:pt x="1195" y="426"/>
                  <a:pt x="1192" y="428"/>
                  <a:pt x="1194" y="429"/>
                </a:cubicBezTo>
                <a:cubicBezTo>
                  <a:pt x="1200" y="429"/>
                  <a:pt x="1200" y="429"/>
                  <a:pt x="1200" y="429"/>
                </a:cubicBezTo>
                <a:cubicBezTo>
                  <a:pt x="1202" y="426"/>
                  <a:pt x="1204" y="421"/>
                  <a:pt x="1209" y="419"/>
                </a:cubicBezTo>
                <a:cubicBezTo>
                  <a:pt x="1210" y="418"/>
                  <a:pt x="1206" y="416"/>
                  <a:pt x="1209" y="416"/>
                </a:cubicBezTo>
                <a:cubicBezTo>
                  <a:pt x="1210" y="411"/>
                  <a:pt x="1197" y="413"/>
                  <a:pt x="1191" y="416"/>
                </a:cubicBezTo>
                <a:cubicBezTo>
                  <a:pt x="1191" y="421"/>
                  <a:pt x="1179" y="427"/>
                  <a:pt x="1179" y="431"/>
                </a:cubicBezTo>
                <a:close/>
                <a:moveTo>
                  <a:pt x="1073" y="425"/>
                </a:moveTo>
                <a:cubicBezTo>
                  <a:pt x="1075" y="425"/>
                  <a:pt x="1075" y="426"/>
                  <a:pt x="1077" y="426"/>
                </a:cubicBezTo>
                <a:cubicBezTo>
                  <a:pt x="1076" y="420"/>
                  <a:pt x="1083" y="422"/>
                  <a:pt x="1082" y="416"/>
                </a:cubicBezTo>
                <a:cubicBezTo>
                  <a:pt x="1079" y="416"/>
                  <a:pt x="1079" y="416"/>
                  <a:pt x="1079" y="416"/>
                </a:cubicBezTo>
                <a:cubicBezTo>
                  <a:pt x="1080" y="420"/>
                  <a:pt x="1075" y="418"/>
                  <a:pt x="1074" y="420"/>
                </a:cubicBezTo>
                <a:cubicBezTo>
                  <a:pt x="1077" y="422"/>
                  <a:pt x="1072" y="422"/>
                  <a:pt x="1073" y="425"/>
                </a:cubicBezTo>
                <a:close/>
                <a:moveTo>
                  <a:pt x="1152" y="425"/>
                </a:moveTo>
                <a:cubicBezTo>
                  <a:pt x="1154" y="425"/>
                  <a:pt x="1157" y="425"/>
                  <a:pt x="1158" y="424"/>
                </a:cubicBezTo>
                <a:cubicBezTo>
                  <a:pt x="1160" y="417"/>
                  <a:pt x="1152" y="422"/>
                  <a:pt x="1157" y="417"/>
                </a:cubicBezTo>
                <a:cubicBezTo>
                  <a:pt x="1154" y="418"/>
                  <a:pt x="1150" y="418"/>
                  <a:pt x="1149" y="421"/>
                </a:cubicBezTo>
                <a:cubicBezTo>
                  <a:pt x="1152" y="422"/>
                  <a:pt x="1154" y="419"/>
                  <a:pt x="1154" y="421"/>
                </a:cubicBezTo>
                <a:cubicBezTo>
                  <a:pt x="1152" y="421"/>
                  <a:pt x="1152" y="423"/>
                  <a:pt x="1152" y="425"/>
                </a:cubicBezTo>
                <a:close/>
                <a:moveTo>
                  <a:pt x="1104" y="424"/>
                </a:moveTo>
                <a:cubicBezTo>
                  <a:pt x="1107" y="423"/>
                  <a:pt x="1110" y="420"/>
                  <a:pt x="1109" y="418"/>
                </a:cubicBezTo>
                <a:cubicBezTo>
                  <a:pt x="1108" y="420"/>
                  <a:pt x="1104" y="420"/>
                  <a:pt x="1104" y="424"/>
                </a:cubicBezTo>
                <a:close/>
                <a:moveTo>
                  <a:pt x="68" y="432"/>
                </a:moveTo>
                <a:cubicBezTo>
                  <a:pt x="68" y="429"/>
                  <a:pt x="68" y="429"/>
                  <a:pt x="68" y="429"/>
                </a:cubicBezTo>
                <a:cubicBezTo>
                  <a:pt x="67" y="429"/>
                  <a:pt x="65" y="428"/>
                  <a:pt x="65" y="429"/>
                </a:cubicBezTo>
                <a:cubicBezTo>
                  <a:pt x="66" y="430"/>
                  <a:pt x="65" y="433"/>
                  <a:pt x="68" y="432"/>
                </a:cubicBezTo>
                <a:close/>
                <a:moveTo>
                  <a:pt x="1185" y="436"/>
                </a:moveTo>
                <a:cubicBezTo>
                  <a:pt x="1190" y="436"/>
                  <a:pt x="1193" y="434"/>
                  <a:pt x="1195" y="431"/>
                </a:cubicBezTo>
                <a:cubicBezTo>
                  <a:pt x="1192" y="430"/>
                  <a:pt x="1187" y="434"/>
                  <a:pt x="1185" y="436"/>
                </a:cubicBezTo>
                <a:close/>
                <a:moveTo>
                  <a:pt x="1159" y="432"/>
                </a:moveTo>
                <a:cubicBezTo>
                  <a:pt x="1158" y="436"/>
                  <a:pt x="1154" y="437"/>
                  <a:pt x="1153" y="441"/>
                </a:cubicBezTo>
                <a:cubicBezTo>
                  <a:pt x="1158" y="440"/>
                  <a:pt x="1161" y="438"/>
                  <a:pt x="1164" y="435"/>
                </a:cubicBezTo>
                <a:cubicBezTo>
                  <a:pt x="1161" y="435"/>
                  <a:pt x="1162" y="432"/>
                  <a:pt x="1159" y="432"/>
                </a:cubicBezTo>
                <a:close/>
                <a:moveTo>
                  <a:pt x="1201" y="437"/>
                </a:moveTo>
                <a:cubicBezTo>
                  <a:pt x="1199" y="437"/>
                  <a:pt x="1199" y="437"/>
                  <a:pt x="1199" y="437"/>
                </a:cubicBezTo>
                <a:cubicBezTo>
                  <a:pt x="1198" y="442"/>
                  <a:pt x="1192" y="441"/>
                  <a:pt x="1191" y="445"/>
                </a:cubicBezTo>
                <a:cubicBezTo>
                  <a:pt x="1194" y="442"/>
                  <a:pt x="1201" y="443"/>
                  <a:pt x="1201" y="437"/>
                </a:cubicBezTo>
                <a:close/>
                <a:moveTo>
                  <a:pt x="1240" y="443"/>
                </a:moveTo>
                <a:cubicBezTo>
                  <a:pt x="1239" y="440"/>
                  <a:pt x="1241" y="439"/>
                  <a:pt x="1241" y="437"/>
                </a:cubicBezTo>
                <a:cubicBezTo>
                  <a:pt x="1234" y="438"/>
                  <a:pt x="1228" y="441"/>
                  <a:pt x="1226" y="447"/>
                </a:cubicBezTo>
                <a:cubicBezTo>
                  <a:pt x="1233" y="448"/>
                  <a:pt x="1234" y="443"/>
                  <a:pt x="1240" y="443"/>
                </a:cubicBezTo>
                <a:close/>
                <a:moveTo>
                  <a:pt x="1059" y="439"/>
                </a:moveTo>
                <a:cubicBezTo>
                  <a:pt x="1051" y="438"/>
                  <a:pt x="1048" y="443"/>
                  <a:pt x="1048" y="450"/>
                </a:cubicBezTo>
                <a:cubicBezTo>
                  <a:pt x="1043" y="453"/>
                  <a:pt x="1037" y="456"/>
                  <a:pt x="1032" y="459"/>
                </a:cubicBezTo>
                <a:cubicBezTo>
                  <a:pt x="1031" y="463"/>
                  <a:pt x="1033" y="464"/>
                  <a:pt x="1035" y="466"/>
                </a:cubicBezTo>
                <a:cubicBezTo>
                  <a:pt x="1039" y="464"/>
                  <a:pt x="1042" y="461"/>
                  <a:pt x="1048" y="461"/>
                </a:cubicBezTo>
                <a:cubicBezTo>
                  <a:pt x="1049" y="458"/>
                  <a:pt x="1045" y="460"/>
                  <a:pt x="1046" y="457"/>
                </a:cubicBezTo>
                <a:cubicBezTo>
                  <a:pt x="1051" y="456"/>
                  <a:pt x="1055" y="454"/>
                  <a:pt x="1058" y="451"/>
                </a:cubicBezTo>
                <a:cubicBezTo>
                  <a:pt x="1055" y="450"/>
                  <a:pt x="1054" y="452"/>
                  <a:pt x="1052" y="452"/>
                </a:cubicBezTo>
                <a:cubicBezTo>
                  <a:pt x="1055" y="449"/>
                  <a:pt x="1050" y="450"/>
                  <a:pt x="1050" y="449"/>
                </a:cubicBezTo>
                <a:cubicBezTo>
                  <a:pt x="1051" y="444"/>
                  <a:pt x="1057" y="444"/>
                  <a:pt x="1059" y="439"/>
                </a:cubicBezTo>
                <a:close/>
                <a:moveTo>
                  <a:pt x="1030" y="451"/>
                </a:moveTo>
                <a:cubicBezTo>
                  <a:pt x="1032" y="453"/>
                  <a:pt x="1034" y="451"/>
                  <a:pt x="1037" y="451"/>
                </a:cubicBezTo>
                <a:cubicBezTo>
                  <a:pt x="1037" y="448"/>
                  <a:pt x="1035" y="448"/>
                  <a:pt x="1036" y="446"/>
                </a:cubicBezTo>
                <a:cubicBezTo>
                  <a:pt x="1032" y="446"/>
                  <a:pt x="1031" y="448"/>
                  <a:pt x="1030" y="451"/>
                </a:cubicBezTo>
                <a:close/>
                <a:moveTo>
                  <a:pt x="1194" y="448"/>
                </a:moveTo>
                <a:cubicBezTo>
                  <a:pt x="1193" y="449"/>
                  <a:pt x="1193" y="451"/>
                  <a:pt x="1193" y="453"/>
                </a:cubicBezTo>
                <a:cubicBezTo>
                  <a:pt x="1196" y="452"/>
                  <a:pt x="1198" y="451"/>
                  <a:pt x="1199" y="449"/>
                </a:cubicBezTo>
                <a:cubicBezTo>
                  <a:pt x="1197" y="449"/>
                  <a:pt x="1197" y="447"/>
                  <a:pt x="1194" y="448"/>
                </a:cubicBezTo>
                <a:close/>
                <a:moveTo>
                  <a:pt x="1245" y="449"/>
                </a:moveTo>
                <a:cubicBezTo>
                  <a:pt x="1243" y="449"/>
                  <a:pt x="1243" y="450"/>
                  <a:pt x="1241" y="450"/>
                </a:cubicBezTo>
                <a:cubicBezTo>
                  <a:pt x="1241" y="449"/>
                  <a:pt x="1240" y="448"/>
                  <a:pt x="1239" y="448"/>
                </a:cubicBezTo>
                <a:cubicBezTo>
                  <a:pt x="1239" y="450"/>
                  <a:pt x="1237" y="452"/>
                  <a:pt x="1238" y="455"/>
                </a:cubicBezTo>
                <a:cubicBezTo>
                  <a:pt x="1241" y="454"/>
                  <a:pt x="1242" y="451"/>
                  <a:pt x="1245" y="449"/>
                </a:cubicBezTo>
                <a:close/>
                <a:moveTo>
                  <a:pt x="1212" y="456"/>
                </a:moveTo>
                <a:cubicBezTo>
                  <a:pt x="1213" y="457"/>
                  <a:pt x="1211" y="452"/>
                  <a:pt x="1209" y="452"/>
                </a:cubicBezTo>
                <a:cubicBezTo>
                  <a:pt x="1207" y="455"/>
                  <a:pt x="1205" y="452"/>
                  <a:pt x="1203" y="453"/>
                </a:cubicBezTo>
                <a:cubicBezTo>
                  <a:pt x="1195" y="454"/>
                  <a:pt x="1192" y="462"/>
                  <a:pt x="1185" y="466"/>
                </a:cubicBezTo>
                <a:cubicBezTo>
                  <a:pt x="1177" y="470"/>
                  <a:pt x="1168" y="473"/>
                  <a:pt x="1159" y="477"/>
                </a:cubicBezTo>
                <a:cubicBezTo>
                  <a:pt x="1159" y="480"/>
                  <a:pt x="1156" y="481"/>
                  <a:pt x="1156" y="484"/>
                </a:cubicBezTo>
                <a:cubicBezTo>
                  <a:pt x="1168" y="484"/>
                  <a:pt x="1178" y="470"/>
                  <a:pt x="1195" y="468"/>
                </a:cubicBezTo>
                <a:cubicBezTo>
                  <a:pt x="1200" y="463"/>
                  <a:pt x="1207" y="460"/>
                  <a:pt x="1212" y="456"/>
                </a:cubicBezTo>
                <a:close/>
                <a:moveTo>
                  <a:pt x="1055" y="455"/>
                </a:moveTo>
                <a:cubicBezTo>
                  <a:pt x="1055" y="457"/>
                  <a:pt x="1051" y="456"/>
                  <a:pt x="1051" y="458"/>
                </a:cubicBezTo>
                <a:cubicBezTo>
                  <a:pt x="1053" y="458"/>
                  <a:pt x="1052" y="461"/>
                  <a:pt x="1054" y="461"/>
                </a:cubicBezTo>
                <a:cubicBezTo>
                  <a:pt x="1053" y="459"/>
                  <a:pt x="1058" y="457"/>
                  <a:pt x="1055" y="455"/>
                </a:cubicBezTo>
                <a:close/>
                <a:moveTo>
                  <a:pt x="128" y="500"/>
                </a:moveTo>
                <a:cubicBezTo>
                  <a:pt x="131" y="500"/>
                  <a:pt x="133" y="499"/>
                  <a:pt x="134" y="497"/>
                </a:cubicBezTo>
                <a:cubicBezTo>
                  <a:pt x="132" y="495"/>
                  <a:pt x="129" y="498"/>
                  <a:pt x="128" y="500"/>
                </a:cubicBezTo>
                <a:close/>
                <a:moveTo>
                  <a:pt x="123" y="531"/>
                </a:moveTo>
                <a:cubicBezTo>
                  <a:pt x="127" y="529"/>
                  <a:pt x="131" y="527"/>
                  <a:pt x="137" y="528"/>
                </a:cubicBezTo>
                <a:cubicBezTo>
                  <a:pt x="141" y="524"/>
                  <a:pt x="139" y="514"/>
                  <a:pt x="144" y="511"/>
                </a:cubicBezTo>
                <a:cubicBezTo>
                  <a:pt x="141" y="507"/>
                  <a:pt x="134" y="509"/>
                  <a:pt x="130" y="512"/>
                </a:cubicBezTo>
                <a:cubicBezTo>
                  <a:pt x="134" y="516"/>
                  <a:pt x="131" y="519"/>
                  <a:pt x="133" y="521"/>
                </a:cubicBezTo>
                <a:cubicBezTo>
                  <a:pt x="131" y="526"/>
                  <a:pt x="126" y="527"/>
                  <a:pt x="123" y="531"/>
                </a:cubicBezTo>
                <a:close/>
                <a:moveTo>
                  <a:pt x="1252" y="521"/>
                </a:moveTo>
                <a:cubicBezTo>
                  <a:pt x="1255" y="520"/>
                  <a:pt x="1259" y="520"/>
                  <a:pt x="1260" y="517"/>
                </a:cubicBezTo>
                <a:cubicBezTo>
                  <a:pt x="1256" y="517"/>
                  <a:pt x="1253" y="518"/>
                  <a:pt x="1252" y="521"/>
                </a:cubicBezTo>
                <a:close/>
                <a:moveTo>
                  <a:pt x="163" y="524"/>
                </a:moveTo>
                <a:cubicBezTo>
                  <a:pt x="162" y="528"/>
                  <a:pt x="157" y="529"/>
                  <a:pt x="154" y="533"/>
                </a:cubicBezTo>
                <a:cubicBezTo>
                  <a:pt x="160" y="533"/>
                  <a:pt x="160" y="533"/>
                  <a:pt x="160" y="533"/>
                </a:cubicBezTo>
                <a:cubicBezTo>
                  <a:pt x="160" y="530"/>
                  <a:pt x="166" y="527"/>
                  <a:pt x="163" y="524"/>
                </a:cubicBezTo>
                <a:close/>
                <a:moveTo>
                  <a:pt x="143" y="551"/>
                </a:moveTo>
                <a:cubicBezTo>
                  <a:pt x="142" y="551"/>
                  <a:pt x="143" y="548"/>
                  <a:pt x="141" y="548"/>
                </a:cubicBezTo>
                <a:cubicBezTo>
                  <a:pt x="140" y="549"/>
                  <a:pt x="139" y="549"/>
                  <a:pt x="138" y="549"/>
                </a:cubicBezTo>
                <a:cubicBezTo>
                  <a:pt x="136" y="554"/>
                  <a:pt x="143" y="554"/>
                  <a:pt x="143" y="551"/>
                </a:cubicBezTo>
                <a:close/>
                <a:moveTo>
                  <a:pt x="133" y="576"/>
                </a:moveTo>
                <a:cubicBezTo>
                  <a:pt x="130" y="576"/>
                  <a:pt x="126" y="580"/>
                  <a:pt x="128" y="582"/>
                </a:cubicBezTo>
                <a:cubicBezTo>
                  <a:pt x="129" y="580"/>
                  <a:pt x="132" y="579"/>
                  <a:pt x="133" y="576"/>
                </a:cubicBezTo>
                <a:close/>
                <a:moveTo>
                  <a:pt x="139" y="587"/>
                </a:moveTo>
                <a:cubicBezTo>
                  <a:pt x="145" y="585"/>
                  <a:pt x="152" y="583"/>
                  <a:pt x="153" y="576"/>
                </a:cubicBezTo>
                <a:cubicBezTo>
                  <a:pt x="145" y="576"/>
                  <a:pt x="145" y="585"/>
                  <a:pt x="139" y="587"/>
                </a:cubicBezTo>
                <a:close/>
                <a:moveTo>
                  <a:pt x="129" y="597"/>
                </a:moveTo>
                <a:cubicBezTo>
                  <a:pt x="128" y="600"/>
                  <a:pt x="135" y="597"/>
                  <a:pt x="136" y="597"/>
                </a:cubicBezTo>
                <a:cubicBezTo>
                  <a:pt x="134" y="595"/>
                  <a:pt x="131" y="596"/>
                  <a:pt x="129" y="597"/>
                </a:cubicBezTo>
                <a:close/>
                <a:moveTo>
                  <a:pt x="1159" y="601"/>
                </a:moveTo>
                <a:cubicBezTo>
                  <a:pt x="1154" y="604"/>
                  <a:pt x="1147" y="604"/>
                  <a:pt x="1147" y="611"/>
                </a:cubicBezTo>
                <a:cubicBezTo>
                  <a:pt x="1152" y="610"/>
                  <a:pt x="1163" y="605"/>
                  <a:pt x="1159" y="601"/>
                </a:cubicBezTo>
                <a:close/>
                <a:moveTo>
                  <a:pt x="95" y="617"/>
                </a:moveTo>
                <a:cubicBezTo>
                  <a:pt x="100" y="616"/>
                  <a:pt x="103" y="611"/>
                  <a:pt x="105" y="607"/>
                </a:cubicBezTo>
                <a:cubicBezTo>
                  <a:pt x="99" y="607"/>
                  <a:pt x="96" y="612"/>
                  <a:pt x="95" y="617"/>
                </a:cubicBezTo>
                <a:close/>
                <a:moveTo>
                  <a:pt x="1184" y="609"/>
                </a:moveTo>
                <a:cubicBezTo>
                  <a:pt x="1182" y="610"/>
                  <a:pt x="1179" y="611"/>
                  <a:pt x="1177" y="612"/>
                </a:cubicBezTo>
                <a:cubicBezTo>
                  <a:pt x="1176" y="614"/>
                  <a:pt x="1177" y="617"/>
                  <a:pt x="1179" y="619"/>
                </a:cubicBezTo>
                <a:cubicBezTo>
                  <a:pt x="1181" y="616"/>
                  <a:pt x="1184" y="613"/>
                  <a:pt x="1184" y="609"/>
                </a:cubicBezTo>
                <a:close/>
                <a:moveTo>
                  <a:pt x="1170" y="621"/>
                </a:moveTo>
                <a:cubicBezTo>
                  <a:pt x="1172" y="623"/>
                  <a:pt x="1173" y="620"/>
                  <a:pt x="1175" y="620"/>
                </a:cubicBezTo>
                <a:cubicBezTo>
                  <a:pt x="1175" y="618"/>
                  <a:pt x="1175" y="616"/>
                  <a:pt x="1172" y="616"/>
                </a:cubicBezTo>
                <a:cubicBezTo>
                  <a:pt x="1172" y="618"/>
                  <a:pt x="1171" y="619"/>
                  <a:pt x="1170" y="621"/>
                </a:cubicBezTo>
                <a:close/>
                <a:moveTo>
                  <a:pt x="229" y="618"/>
                </a:moveTo>
                <a:cubicBezTo>
                  <a:pt x="222" y="620"/>
                  <a:pt x="218" y="616"/>
                  <a:pt x="208" y="617"/>
                </a:cubicBezTo>
                <a:cubicBezTo>
                  <a:pt x="209" y="621"/>
                  <a:pt x="212" y="624"/>
                  <a:pt x="215" y="626"/>
                </a:cubicBezTo>
                <a:cubicBezTo>
                  <a:pt x="223" y="627"/>
                  <a:pt x="227" y="623"/>
                  <a:pt x="229" y="618"/>
                </a:cubicBezTo>
                <a:close/>
                <a:moveTo>
                  <a:pt x="131" y="618"/>
                </a:moveTo>
                <a:cubicBezTo>
                  <a:pt x="131" y="620"/>
                  <a:pt x="129" y="620"/>
                  <a:pt x="129" y="622"/>
                </a:cubicBezTo>
                <a:cubicBezTo>
                  <a:pt x="131" y="622"/>
                  <a:pt x="135" y="623"/>
                  <a:pt x="135" y="620"/>
                </a:cubicBezTo>
                <a:cubicBezTo>
                  <a:pt x="132" y="621"/>
                  <a:pt x="134" y="617"/>
                  <a:pt x="131" y="618"/>
                </a:cubicBezTo>
                <a:close/>
                <a:moveTo>
                  <a:pt x="119" y="637"/>
                </a:moveTo>
                <a:cubicBezTo>
                  <a:pt x="114" y="634"/>
                  <a:pt x="123" y="630"/>
                  <a:pt x="118" y="626"/>
                </a:cubicBezTo>
                <a:cubicBezTo>
                  <a:pt x="116" y="630"/>
                  <a:pt x="113" y="622"/>
                  <a:pt x="111" y="625"/>
                </a:cubicBezTo>
                <a:cubicBezTo>
                  <a:pt x="113" y="626"/>
                  <a:pt x="114" y="627"/>
                  <a:pt x="114" y="629"/>
                </a:cubicBezTo>
                <a:cubicBezTo>
                  <a:pt x="113" y="631"/>
                  <a:pt x="109" y="630"/>
                  <a:pt x="109" y="633"/>
                </a:cubicBezTo>
                <a:cubicBezTo>
                  <a:pt x="110" y="636"/>
                  <a:pt x="106" y="641"/>
                  <a:pt x="105" y="645"/>
                </a:cubicBezTo>
                <a:cubicBezTo>
                  <a:pt x="109" y="642"/>
                  <a:pt x="116" y="641"/>
                  <a:pt x="119" y="637"/>
                </a:cubicBezTo>
                <a:close/>
                <a:moveTo>
                  <a:pt x="126" y="633"/>
                </a:moveTo>
                <a:cubicBezTo>
                  <a:pt x="127" y="632"/>
                  <a:pt x="128" y="631"/>
                  <a:pt x="128" y="629"/>
                </a:cubicBezTo>
                <a:cubicBezTo>
                  <a:pt x="125" y="628"/>
                  <a:pt x="123" y="628"/>
                  <a:pt x="121" y="630"/>
                </a:cubicBezTo>
                <a:cubicBezTo>
                  <a:pt x="124" y="630"/>
                  <a:pt x="123" y="633"/>
                  <a:pt x="126" y="633"/>
                </a:cubicBezTo>
                <a:close/>
                <a:moveTo>
                  <a:pt x="85" y="656"/>
                </a:moveTo>
                <a:cubicBezTo>
                  <a:pt x="90" y="653"/>
                  <a:pt x="99" y="656"/>
                  <a:pt x="101" y="646"/>
                </a:cubicBezTo>
                <a:cubicBezTo>
                  <a:pt x="98" y="647"/>
                  <a:pt x="96" y="645"/>
                  <a:pt x="95" y="644"/>
                </a:cubicBezTo>
                <a:cubicBezTo>
                  <a:pt x="94" y="646"/>
                  <a:pt x="92" y="648"/>
                  <a:pt x="93" y="651"/>
                </a:cubicBezTo>
                <a:cubicBezTo>
                  <a:pt x="90" y="653"/>
                  <a:pt x="86" y="653"/>
                  <a:pt x="85" y="656"/>
                </a:cubicBezTo>
                <a:close/>
                <a:moveTo>
                  <a:pt x="1150" y="651"/>
                </a:moveTo>
                <a:cubicBezTo>
                  <a:pt x="1149" y="649"/>
                  <a:pt x="1145" y="650"/>
                  <a:pt x="1145" y="651"/>
                </a:cubicBezTo>
                <a:cubicBezTo>
                  <a:pt x="1146" y="652"/>
                  <a:pt x="1145" y="655"/>
                  <a:pt x="1148" y="654"/>
                </a:cubicBezTo>
                <a:cubicBezTo>
                  <a:pt x="1148" y="652"/>
                  <a:pt x="1150" y="652"/>
                  <a:pt x="1150" y="651"/>
                </a:cubicBezTo>
                <a:close/>
                <a:moveTo>
                  <a:pt x="1164" y="657"/>
                </a:moveTo>
                <a:cubicBezTo>
                  <a:pt x="1165" y="654"/>
                  <a:pt x="1165" y="652"/>
                  <a:pt x="1162" y="651"/>
                </a:cubicBezTo>
                <a:cubicBezTo>
                  <a:pt x="1160" y="653"/>
                  <a:pt x="1162" y="656"/>
                  <a:pt x="1164" y="657"/>
                </a:cubicBezTo>
                <a:close/>
                <a:moveTo>
                  <a:pt x="1195" y="662"/>
                </a:moveTo>
                <a:cubicBezTo>
                  <a:pt x="1195" y="659"/>
                  <a:pt x="1193" y="658"/>
                  <a:pt x="1192" y="657"/>
                </a:cubicBezTo>
                <a:cubicBezTo>
                  <a:pt x="1191" y="659"/>
                  <a:pt x="1189" y="660"/>
                  <a:pt x="1187" y="661"/>
                </a:cubicBezTo>
                <a:cubicBezTo>
                  <a:pt x="1186" y="664"/>
                  <a:pt x="1188" y="665"/>
                  <a:pt x="1188" y="668"/>
                </a:cubicBezTo>
                <a:cubicBezTo>
                  <a:pt x="1193" y="669"/>
                  <a:pt x="1190" y="661"/>
                  <a:pt x="1195" y="662"/>
                </a:cubicBezTo>
                <a:close/>
                <a:moveTo>
                  <a:pt x="1196" y="671"/>
                </a:moveTo>
                <a:cubicBezTo>
                  <a:pt x="1196" y="672"/>
                  <a:pt x="1195" y="672"/>
                  <a:pt x="1194" y="671"/>
                </a:cubicBezTo>
                <a:cubicBezTo>
                  <a:pt x="1194" y="674"/>
                  <a:pt x="1191" y="675"/>
                  <a:pt x="1188" y="675"/>
                </a:cubicBezTo>
                <a:cubicBezTo>
                  <a:pt x="1188" y="676"/>
                  <a:pt x="1187" y="677"/>
                  <a:pt x="1187" y="678"/>
                </a:cubicBezTo>
                <a:cubicBezTo>
                  <a:pt x="1192" y="680"/>
                  <a:pt x="1192" y="675"/>
                  <a:pt x="1196" y="676"/>
                </a:cubicBezTo>
                <a:cubicBezTo>
                  <a:pt x="1195" y="673"/>
                  <a:pt x="1199" y="672"/>
                  <a:pt x="1196" y="671"/>
                </a:cubicBezTo>
                <a:close/>
                <a:moveTo>
                  <a:pt x="1161" y="690"/>
                </a:moveTo>
                <a:cubicBezTo>
                  <a:pt x="1171" y="690"/>
                  <a:pt x="1166" y="685"/>
                  <a:pt x="1161" y="690"/>
                </a:cubicBezTo>
                <a:close/>
                <a:moveTo>
                  <a:pt x="1213" y="728"/>
                </a:moveTo>
                <a:cubicBezTo>
                  <a:pt x="1210" y="728"/>
                  <a:pt x="1208" y="730"/>
                  <a:pt x="1207" y="733"/>
                </a:cubicBezTo>
                <a:cubicBezTo>
                  <a:pt x="1208" y="735"/>
                  <a:pt x="1209" y="736"/>
                  <a:pt x="1211" y="737"/>
                </a:cubicBezTo>
                <a:cubicBezTo>
                  <a:pt x="1210" y="735"/>
                  <a:pt x="1213" y="736"/>
                  <a:pt x="1213" y="734"/>
                </a:cubicBezTo>
                <a:cubicBezTo>
                  <a:pt x="1211" y="733"/>
                  <a:pt x="1214" y="730"/>
                  <a:pt x="1213" y="728"/>
                </a:cubicBezTo>
                <a:close/>
                <a:moveTo>
                  <a:pt x="1152" y="730"/>
                </a:moveTo>
                <a:cubicBezTo>
                  <a:pt x="1149" y="731"/>
                  <a:pt x="1145" y="734"/>
                  <a:pt x="1149" y="735"/>
                </a:cubicBezTo>
                <a:cubicBezTo>
                  <a:pt x="1149" y="732"/>
                  <a:pt x="1152" y="733"/>
                  <a:pt x="1152" y="730"/>
                </a:cubicBezTo>
                <a:close/>
                <a:moveTo>
                  <a:pt x="1090" y="772"/>
                </a:moveTo>
                <a:cubicBezTo>
                  <a:pt x="1090" y="770"/>
                  <a:pt x="1094" y="771"/>
                  <a:pt x="1093" y="768"/>
                </a:cubicBezTo>
                <a:cubicBezTo>
                  <a:pt x="1092" y="768"/>
                  <a:pt x="1092" y="766"/>
                  <a:pt x="1091" y="767"/>
                </a:cubicBezTo>
                <a:cubicBezTo>
                  <a:pt x="1090" y="768"/>
                  <a:pt x="1087" y="771"/>
                  <a:pt x="1090" y="772"/>
                </a:cubicBezTo>
                <a:close/>
                <a:moveTo>
                  <a:pt x="176" y="780"/>
                </a:moveTo>
                <a:cubicBezTo>
                  <a:pt x="173" y="779"/>
                  <a:pt x="167" y="778"/>
                  <a:pt x="165" y="782"/>
                </a:cubicBezTo>
                <a:cubicBezTo>
                  <a:pt x="170" y="783"/>
                  <a:pt x="175" y="783"/>
                  <a:pt x="176" y="780"/>
                </a:cubicBezTo>
                <a:close/>
                <a:moveTo>
                  <a:pt x="1020" y="798"/>
                </a:moveTo>
                <a:cubicBezTo>
                  <a:pt x="1020" y="795"/>
                  <a:pt x="1022" y="794"/>
                  <a:pt x="1023" y="792"/>
                </a:cubicBezTo>
                <a:cubicBezTo>
                  <a:pt x="1021" y="792"/>
                  <a:pt x="1022" y="789"/>
                  <a:pt x="1019" y="790"/>
                </a:cubicBezTo>
                <a:cubicBezTo>
                  <a:pt x="1022" y="794"/>
                  <a:pt x="1016" y="796"/>
                  <a:pt x="1020" y="798"/>
                </a:cubicBezTo>
                <a:close/>
                <a:moveTo>
                  <a:pt x="1191" y="812"/>
                </a:moveTo>
                <a:cubicBezTo>
                  <a:pt x="1191" y="811"/>
                  <a:pt x="1191" y="810"/>
                  <a:pt x="1191" y="810"/>
                </a:cubicBezTo>
                <a:cubicBezTo>
                  <a:pt x="1191" y="814"/>
                  <a:pt x="1190" y="815"/>
                  <a:pt x="1192" y="817"/>
                </a:cubicBezTo>
                <a:cubicBezTo>
                  <a:pt x="1193" y="815"/>
                  <a:pt x="1198" y="811"/>
                  <a:pt x="1200" y="813"/>
                </a:cubicBezTo>
                <a:cubicBezTo>
                  <a:pt x="1200" y="817"/>
                  <a:pt x="1197" y="812"/>
                  <a:pt x="1198" y="816"/>
                </a:cubicBezTo>
                <a:cubicBezTo>
                  <a:pt x="1199" y="816"/>
                  <a:pt x="1200" y="816"/>
                  <a:pt x="1201" y="817"/>
                </a:cubicBezTo>
                <a:cubicBezTo>
                  <a:pt x="1201" y="813"/>
                  <a:pt x="1205" y="811"/>
                  <a:pt x="1204" y="809"/>
                </a:cubicBezTo>
                <a:cubicBezTo>
                  <a:pt x="1207" y="809"/>
                  <a:pt x="1207" y="812"/>
                  <a:pt x="1208" y="813"/>
                </a:cubicBezTo>
                <a:cubicBezTo>
                  <a:pt x="1212" y="812"/>
                  <a:pt x="1213" y="808"/>
                  <a:pt x="1218" y="808"/>
                </a:cubicBezTo>
                <a:cubicBezTo>
                  <a:pt x="1217" y="803"/>
                  <a:pt x="1218" y="802"/>
                  <a:pt x="1220" y="798"/>
                </a:cubicBezTo>
                <a:cubicBezTo>
                  <a:pt x="1208" y="801"/>
                  <a:pt x="1205" y="811"/>
                  <a:pt x="1191" y="812"/>
                </a:cubicBezTo>
                <a:close/>
                <a:moveTo>
                  <a:pt x="1157" y="815"/>
                </a:moveTo>
                <a:cubicBezTo>
                  <a:pt x="1158" y="815"/>
                  <a:pt x="1159" y="816"/>
                  <a:pt x="1160" y="816"/>
                </a:cubicBezTo>
                <a:cubicBezTo>
                  <a:pt x="1161" y="813"/>
                  <a:pt x="1164" y="813"/>
                  <a:pt x="1164" y="810"/>
                </a:cubicBezTo>
                <a:cubicBezTo>
                  <a:pt x="1163" y="810"/>
                  <a:pt x="1162" y="810"/>
                  <a:pt x="1161" y="809"/>
                </a:cubicBezTo>
                <a:cubicBezTo>
                  <a:pt x="1160" y="812"/>
                  <a:pt x="1157" y="812"/>
                  <a:pt x="1157" y="815"/>
                </a:cubicBezTo>
                <a:close/>
                <a:moveTo>
                  <a:pt x="963" y="823"/>
                </a:moveTo>
                <a:cubicBezTo>
                  <a:pt x="963" y="825"/>
                  <a:pt x="961" y="824"/>
                  <a:pt x="961" y="825"/>
                </a:cubicBezTo>
                <a:cubicBezTo>
                  <a:pt x="961" y="827"/>
                  <a:pt x="961" y="830"/>
                  <a:pt x="962" y="831"/>
                </a:cubicBezTo>
                <a:cubicBezTo>
                  <a:pt x="963" y="829"/>
                  <a:pt x="966" y="829"/>
                  <a:pt x="967" y="828"/>
                </a:cubicBezTo>
                <a:cubicBezTo>
                  <a:pt x="966" y="826"/>
                  <a:pt x="966" y="824"/>
                  <a:pt x="963" y="823"/>
                </a:cubicBezTo>
                <a:close/>
                <a:moveTo>
                  <a:pt x="928" y="831"/>
                </a:moveTo>
                <a:cubicBezTo>
                  <a:pt x="928" y="834"/>
                  <a:pt x="922" y="838"/>
                  <a:pt x="927" y="840"/>
                </a:cubicBezTo>
                <a:cubicBezTo>
                  <a:pt x="927" y="838"/>
                  <a:pt x="931" y="833"/>
                  <a:pt x="928" y="831"/>
                </a:cubicBezTo>
                <a:close/>
                <a:moveTo>
                  <a:pt x="991" y="831"/>
                </a:moveTo>
                <a:cubicBezTo>
                  <a:pt x="991" y="833"/>
                  <a:pt x="988" y="832"/>
                  <a:pt x="989" y="834"/>
                </a:cubicBezTo>
                <a:cubicBezTo>
                  <a:pt x="991" y="834"/>
                  <a:pt x="991" y="836"/>
                  <a:pt x="992" y="836"/>
                </a:cubicBezTo>
                <a:cubicBezTo>
                  <a:pt x="991" y="835"/>
                  <a:pt x="993" y="831"/>
                  <a:pt x="991" y="831"/>
                </a:cubicBezTo>
                <a:close/>
                <a:moveTo>
                  <a:pt x="1016" y="833"/>
                </a:moveTo>
                <a:cubicBezTo>
                  <a:pt x="1013" y="830"/>
                  <a:pt x="1010" y="834"/>
                  <a:pt x="1010" y="837"/>
                </a:cubicBezTo>
                <a:cubicBezTo>
                  <a:pt x="1013" y="837"/>
                  <a:pt x="1016" y="837"/>
                  <a:pt x="1016" y="833"/>
                </a:cubicBezTo>
                <a:close/>
                <a:moveTo>
                  <a:pt x="1096" y="833"/>
                </a:moveTo>
                <a:cubicBezTo>
                  <a:pt x="1096" y="834"/>
                  <a:pt x="1096" y="834"/>
                  <a:pt x="1096" y="834"/>
                </a:cubicBezTo>
                <a:cubicBezTo>
                  <a:pt x="1095" y="835"/>
                  <a:pt x="1093" y="834"/>
                  <a:pt x="1092" y="835"/>
                </a:cubicBezTo>
                <a:cubicBezTo>
                  <a:pt x="1094" y="836"/>
                  <a:pt x="1094" y="837"/>
                  <a:pt x="1096" y="836"/>
                </a:cubicBezTo>
                <a:cubicBezTo>
                  <a:pt x="1096" y="836"/>
                  <a:pt x="1098" y="833"/>
                  <a:pt x="1096" y="833"/>
                </a:cubicBezTo>
                <a:close/>
                <a:moveTo>
                  <a:pt x="1012" y="845"/>
                </a:moveTo>
                <a:cubicBezTo>
                  <a:pt x="1012" y="840"/>
                  <a:pt x="1017" y="846"/>
                  <a:pt x="1019" y="840"/>
                </a:cubicBezTo>
                <a:cubicBezTo>
                  <a:pt x="1015" y="841"/>
                  <a:pt x="1019" y="838"/>
                  <a:pt x="1019" y="836"/>
                </a:cubicBezTo>
                <a:cubicBezTo>
                  <a:pt x="1016" y="838"/>
                  <a:pt x="1009" y="840"/>
                  <a:pt x="1012" y="845"/>
                </a:cubicBezTo>
                <a:close/>
                <a:moveTo>
                  <a:pt x="111" y="855"/>
                </a:moveTo>
                <a:cubicBezTo>
                  <a:pt x="108" y="856"/>
                  <a:pt x="107" y="858"/>
                  <a:pt x="105" y="860"/>
                </a:cubicBezTo>
                <a:cubicBezTo>
                  <a:pt x="108" y="861"/>
                  <a:pt x="113" y="857"/>
                  <a:pt x="111" y="855"/>
                </a:cubicBezTo>
                <a:close/>
                <a:moveTo>
                  <a:pt x="967" y="855"/>
                </a:moveTo>
                <a:cubicBezTo>
                  <a:pt x="968" y="860"/>
                  <a:pt x="965" y="856"/>
                  <a:pt x="962" y="857"/>
                </a:cubicBezTo>
                <a:cubicBezTo>
                  <a:pt x="962" y="859"/>
                  <a:pt x="963" y="861"/>
                  <a:pt x="964" y="861"/>
                </a:cubicBezTo>
                <a:cubicBezTo>
                  <a:pt x="965" y="859"/>
                  <a:pt x="969" y="860"/>
                  <a:pt x="970" y="857"/>
                </a:cubicBezTo>
                <a:cubicBezTo>
                  <a:pt x="968" y="857"/>
                  <a:pt x="969" y="854"/>
                  <a:pt x="967" y="855"/>
                </a:cubicBezTo>
                <a:close/>
                <a:moveTo>
                  <a:pt x="100" y="870"/>
                </a:moveTo>
                <a:cubicBezTo>
                  <a:pt x="102" y="869"/>
                  <a:pt x="105" y="869"/>
                  <a:pt x="105" y="866"/>
                </a:cubicBezTo>
                <a:cubicBezTo>
                  <a:pt x="102" y="866"/>
                  <a:pt x="102" y="866"/>
                  <a:pt x="102" y="866"/>
                </a:cubicBezTo>
                <a:cubicBezTo>
                  <a:pt x="103" y="869"/>
                  <a:pt x="100" y="868"/>
                  <a:pt x="100" y="870"/>
                </a:cubicBezTo>
                <a:close/>
                <a:moveTo>
                  <a:pt x="177" y="879"/>
                </a:moveTo>
                <a:cubicBezTo>
                  <a:pt x="172" y="873"/>
                  <a:pt x="164" y="880"/>
                  <a:pt x="161" y="885"/>
                </a:cubicBezTo>
                <a:cubicBezTo>
                  <a:pt x="166" y="888"/>
                  <a:pt x="174" y="884"/>
                  <a:pt x="177" y="879"/>
                </a:cubicBezTo>
                <a:close/>
                <a:moveTo>
                  <a:pt x="1111" y="885"/>
                </a:moveTo>
                <a:cubicBezTo>
                  <a:pt x="1109" y="888"/>
                  <a:pt x="1105" y="888"/>
                  <a:pt x="1104" y="892"/>
                </a:cubicBezTo>
                <a:cubicBezTo>
                  <a:pt x="1112" y="898"/>
                  <a:pt x="1111" y="900"/>
                  <a:pt x="1112" y="909"/>
                </a:cubicBezTo>
                <a:cubicBezTo>
                  <a:pt x="1116" y="907"/>
                  <a:pt x="1118" y="904"/>
                  <a:pt x="1120" y="899"/>
                </a:cubicBezTo>
                <a:cubicBezTo>
                  <a:pt x="1114" y="899"/>
                  <a:pt x="1113" y="889"/>
                  <a:pt x="1111" y="885"/>
                </a:cubicBezTo>
                <a:close/>
                <a:moveTo>
                  <a:pt x="146" y="887"/>
                </a:moveTo>
                <a:cubicBezTo>
                  <a:pt x="139" y="888"/>
                  <a:pt x="134" y="892"/>
                  <a:pt x="132" y="898"/>
                </a:cubicBezTo>
                <a:cubicBezTo>
                  <a:pt x="137" y="895"/>
                  <a:pt x="152" y="890"/>
                  <a:pt x="145" y="887"/>
                </a:cubicBezTo>
                <a:cubicBezTo>
                  <a:pt x="146" y="887"/>
                  <a:pt x="146" y="887"/>
                  <a:pt x="146" y="887"/>
                </a:cubicBezTo>
                <a:close/>
                <a:moveTo>
                  <a:pt x="152" y="894"/>
                </a:moveTo>
                <a:cubicBezTo>
                  <a:pt x="155" y="894"/>
                  <a:pt x="155" y="894"/>
                  <a:pt x="155" y="894"/>
                </a:cubicBezTo>
                <a:cubicBezTo>
                  <a:pt x="156" y="891"/>
                  <a:pt x="154" y="891"/>
                  <a:pt x="152" y="890"/>
                </a:cubicBezTo>
                <a:cubicBezTo>
                  <a:pt x="152" y="891"/>
                  <a:pt x="151" y="892"/>
                  <a:pt x="152" y="894"/>
                </a:cubicBezTo>
                <a:close/>
                <a:moveTo>
                  <a:pt x="1199" y="891"/>
                </a:moveTo>
                <a:cubicBezTo>
                  <a:pt x="1195" y="894"/>
                  <a:pt x="1193" y="894"/>
                  <a:pt x="1192" y="900"/>
                </a:cubicBezTo>
                <a:cubicBezTo>
                  <a:pt x="1195" y="898"/>
                  <a:pt x="1199" y="899"/>
                  <a:pt x="1201" y="896"/>
                </a:cubicBezTo>
                <a:cubicBezTo>
                  <a:pt x="1198" y="895"/>
                  <a:pt x="1203" y="891"/>
                  <a:pt x="1199" y="891"/>
                </a:cubicBezTo>
                <a:close/>
                <a:moveTo>
                  <a:pt x="1133" y="913"/>
                </a:moveTo>
                <a:cubicBezTo>
                  <a:pt x="1134" y="916"/>
                  <a:pt x="1142" y="909"/>
                  <a:pt x="1141" y="915"/>
                </a:cubicBezTo>
                <a:cubicBezTo>
                  <a:pt x="1149" y="915"/>
                  <a:pt x="1144" y="910"/>
                  <a:pt x="1147" y="906"/>
                </a:cubicBezTo>
                <a:cubicBezTo>
                  <a:pt x="1141" y="905"/>
                  <a:pt x="1136" y="909"/>
                  <a:pt x="1133" y="913"/>
                </a:cubicBezTo>
                <a:close/>
                <a:moveTo>
                  <a:pt x="118" y="907"/>
                </a:moveTo>
                <a:cubicBezTo>
                  <a:pt x="117" y="911"/>
                  <a:pt x="113" y="910"/>
                  <a:pt x="111" y="913"/>
                </a:cubicBezTo>
                <a:cubicBezTo>
                  <a:pt x="116" y="915"/>
                  <a:pt x="116" y="912"/>
                  <a:pt x="120" y="913"/>
                </a:cubicBezTo>
                <a:cubicBezTo>
                  <a:pt x="120" y="910"/>
                  <a:pt x="121" y="906"/>
                  <a:pt x="118" y="907"/>
                </a:cubicBezTo>
                <a:close/>
                <a:moveTo>
                  <a:pt x="1122" y="910"/>
                </a:moveTo>
                <a:cubicBezTo>
                  <a:pt x="1121" y="910"/>
                  <a:pt x="1121" y="908"/>
                  <a:pt x="1121" y="907"/>
                </a:cubicBezTo>
                <a:cubicBezTo>
                  <a:pt x="1118" y="907"/>
                  <a:pt x="1118" y="907"/>
                  <a:pt x="1118" y="907"/>
                </a:cubicBezTo>
                <a:cubicBezTo>
                  <a:pt x="1118" y="909"/>
                  <a:pt x="1117" y="909"/>
                  <a:pt x="1117" y="911"/>
                </a:cubicBezTo>
                <a:cubicBezTo>
                  <a:pt x="1119" y="910"/>
                  <a:pt x="1122" y="912"/>
                  <a:pt x="1122" y="910"/>
                </a:cubicBezTo>
                <a:close/>
                <a:moveTo>
                  <a:pt x="47" y="910"/>
                </a:moveTo>
                <a:cubicBezTo>
                  <a:pt x="44" y="907"/>
                  <a:pt x="38" y="912"/>
                  <a:pt x="41" y="914"/>
                </a:cubicBezTo>
                <a:cubicBezTo>
                  <a:pt x="42" y="912"/>
                  <a:pt x="46" y="913"/>
                  <a:pt x="47" y="910"/>
                </a:cubicBezTo>
                <a:close/>
                <a:moveTo>
                  <a:pt x="1167" y="913"/>
                </a:moveTo>
                <a:cubicBezTo>
                  <a:pt x="1168" y="914"/>
                  <a:pt x="1168" y="915"/>
                  <a:pt x="1170" y="914"/>
                </a:cubicBezTo>
                <a:cubicBezTo>
                  <a:pt x="1170" y="912"/>
                  <a:pt x="1171" y="911"/>
                  <a:pt x="1171" y="909"/>
                </a:cubicBezTo>
                <a:cubicBezTo>
                  <a:pt x="1169" y="909"/>
                  <a:pt x="1167" y="911"/>
                  <a:pt x="1167" y="913"/>
                </a:cubicBezTo>
                <a:close/>
                <a:moveTo>
                  <a:pt x="1158" y="911"/>
                </a:moveTo>
                <a:cubicBezTo>
                  <a:pt x="1157" y="914"/>
                  <a:pt x="1153" y="913"/>
                  <a:pt x="1151" y="913"/>
                </a:cubicBezTo>
                <a:cubicBezTo>
                  <a:pt x="1151" y="915"/>
                  <a:pt x="1148" y="916"/>
                  <a:pt x="1146" y="917"/>
                </a:cubicBezTo>
                <a:cubicBezTo>
                  <a:pt x="1145" y="922"/>
                  <a:pt x="1145" y="922"/>
                  <a:pt x="1146" y="926"/>
                </a:cubicBezTo>
                <a:cubicBezTo>
                  <a:pt x="1149" y="926"/>
                  <a:pt x="1152" y="923"/>
                  <a:pt x="1155" y="925"/>
                </a:cubicBezTo>
                <a:cubicBezTo>
                  <a:pt x="1154" y="926"/>
                  <a:pt x="1153" y="927"/>
                  <a:pt x="1153" y="928"/>
                </a:cubicBezTo>
                <a:cubicBezTo>
                  <a:pt x="1157" y="926"/>
                  <a:pt x="1161" y="925"/>
                  <a:pt x="1158" y="921"/>
                </a:cubicBezTo>
                <a:cubicBezTo>
                  <a:pt x="1161" y="921"/>
                  <a:pt x="1161" y="921"/>
                  <a:pt x="1161" y="921"/>
                </a:cubicBezTo>
                <a:cubicBezTo>
                  <a:pt x="1161" y="923"/>
                  <a:pt x="1160" y="924"/>
                  <a:pt x="1162" y="926"/>
                </a:cubicBezTo>
                <a:cubicBezTo>
                  <a:pt x="1163" y="921"/>
                  <a:pt x="1166" y="919"/>
                  <a:pt x="1165" y="914"/>
                </a:cubicBezTo>
                <a:cubicBezTo>
                  <a:pt x="1159" y="916"/>
                  <a:pt x="1160" y="911"/>
                  <a:pt x="1158" y="911"/>
                </a:cubicBezTo>
                <a:close/>
                <a:moveTo>
                  <a:pt x="1147" y="923"/>
                </a:moveTo>
                <a:cubicBezTo>
                  <a:pt x="1146" y="920"/>
                  <a:pt x="1149" y="921"/>
                  <a:pt x="1148" y="917"/>
                </a:cubicBezTo>
                <a:cubicBezTo>
                  <a:pt x="1149" y="918"/>
                  <a:pt x="1150" y="918"/>
                  <a:pt x="1151" y="918"/>
                </a:cubicBezTo>
                <a:cubicBezTo>
                  <a:pt x="1151" y="921"/>
                  <a:pt x="1150" y="923"/>
                  <a:pt x="1147" y="923"/>
                </a:cubicBezTo>
                <a:close/>
                <a:moveTo>
                  <a:pt x="88" y="926"/>
                </a:moveTo>
                <a:cubicBezTo>
                  <a:pt x="92" y="922"/>
                  <a:pt x="97" y="920"/>
                  <a:pt x="101" y="916"/>
                </a:cubicBezTo>
                <a:cubicBezTo>
                  <a:pt x="95" y="911"/>
                  <a:pt x="91" y="920"/>
                  <a:pt x="87" y="923"/>
                </a:cubicBezTo>
                <a:cubicBezTo>
                  <a:pt x="88" y="923"/>
                  <a:pt x="87" y="925"/>
                  <a:pt x="88" y="926"/>
                </a:cubicBezTo>
                <a:close/>
                <a:moveTo>
                  <a:pt x="994" y="937"/>
                </a:moveTo>
                <a:cubicBezTo>
                  <a:pt x="1001" y="937"/>
                  <a:pt x="1006" y="930"/>
                  <a:pt x="1012" y="931"/>
                </a:cubicBezTo>
                <a:cubicBezTo>
                  <a:pt x="1013" y="927"/>
                  <a:pt x="1012" y="927"/>
                  <a:pt x="1012" y="922"/>
                </a:cubicBezTo>
                <a:cubicBezTo>
                  <a:pt x="1002" y="920"/>
                  <a:pt x="1004" y="933"/>
                  <a:pt x="996" y="931"/>
                </a:cubicBezTo>
                <a:cubicBezTo>
                  <a:pt x="998" y="927"/>
                  <a:pt x="1001" y="926"/>
                  <a:pt x="1005" y="924"/>
                </a:cubicBezTo>
                <a:cubicBezTo>
                  <a:pt x="1001" y="923"/>
                  <a:pt x="997" y="922"/>
                  <a:pt x="994" y="925"/>
                </a:cubicBezTo>
                <a:cubicBezTo>
                  <a:pt x="997" y="930"/>
                  <a:pt x="993" y="931"/>
                  <a:pt x="994" y="937"/>
                </a:cubicBezTo>
                <a:close/>
                <a:moveTo>
                  <a:pt x="178" y="931"/>
                </a:moveTo>
                <a:cubicBezTo>
                  <a:pt x="175" y="931"/>
                  <a:pt x="176" y="933"/>
                  <a:pt x="174" y="935"/>
                </a:cubicBezTo>
                <a:cubicBezTo>
                  <a:pt x="178" y="935"/>
                  <a:pt x="178" y="933"/>
                  <a:pt x="178" y="931"/>
                </a:cubicBezTo>
                <a:close/>
                <a:moveTo>
                  <a:pt x="1184" y="948"/>
                </a:moveTo>
                <a:cubicBezTo>
                  <a:pt x="1186" y="945"/>
                  <a:pt x="1188" y="942"/>
                  <a:pt x="1189" y="939"/>
                </a:cubicBezTo>
                <a:cubicBezTo>
                  <a:pt x="1184" y="941"/>
                  <a:pt x="1188" y="934"/>
                  <a:pt x="1184" y="935"/>
                </a:cubicBezTo>
                <a:cubicBezTo>
                  <a:pt x="1177" y="945"/>
                  <a:pt x="1160" y="942"/>
                  <a:pt x="1160" y="956"/>
                </a:cubicBezTo>
                <a:cubicBezTo>
                  <a:pt x="1159" y="954"/>
                  <a:pt x="1158" y="957"/>
                  <a:pt x="1158" y="955"/>
                </a:cubicBezTo>
                <a:cubicBezTo>
                  <a:pt x="1158" y="954"/>
                  <a:pt x="1159" y="953"/>
                  <a:pt x="1158" y="952"/>
                </a:cubicBezTo>
                <a:cubicBezTo>
                  <a:pt x="1156" y="954"/>
                  <a:pt x="1155" y="956"/>
                  <a:pt x="1154" y="958"/>
                </a:cubicBezTo>
                <a:cubicBezTo>
                  <a:pt x="1149" y="959"/>
                  <a:pt x="1153" y="956"/>
                  <a:pt x="1149" y="955"/>
                </a:cubicBezTo>
                <a:cubicBezTo>
                  <a:pt x="1150" y="963"/>
                  <a:pt x="1143" y="964"/>
                  <a:pt x="1135" y="964"/>
                </a:cubicBezTo>
                <a:cubicBezTo>
                  <a:pt x="1132" y="973"/>
                  <a:pt x="1125" y="977"/>
                  <a:pt x="1117" y="980"/>
                </a:cubicBezTo>
                <a:cubicBezTo>
                  <a:pt x="1114" y="975"/>
                  <a:pt x="1120" y="972"/>
                  <a:pt x="1122" y="969"/>
                </a:cubicBezTo>
                <a:cubicBezTo>
                  <a:pt x="1117" y="969"/>
                  <a:pt x="1126" y="967"/>
                  <a:pt x="1122" y="965"/>
                </a:cubicBezTo>
                <a:cubicBezTo>
                  <a:pt x="1121" y="968"/>
                  <a:pt x="1119" y="965"/>
                  <a:pt x="1118" y="965"/>
                </a:cubicBezTo>
                <a:cubicBezTo>
                  <a:pt x="1116" y="966"/>
                  <a:pt x="1115" y="969"/>
                  <a:pt x="1114" y="972"/>
                </a:cubicBezTo>
                <a:cubicBezTo>
                  <a:pt x="1109" y="971"/>
                  <a:pt x="1108" y="974"/>
                  <a:pt x="1106" y="977"/>
                </a:cubicBezTo>
                <a:cubicBezTo>
                  <a:pt x="1110" y="976"/>
                  <a:pt x="1110" y="973"/>
                  <a:pt x="1114" y="974"/>
                </a:cubicBezTo>
                <a:cubicBezTo>
                  <a:pt x="1118" y="982"/>
                  <a:pt x="1110" y="982"/>
                  <a:pt x="1107" y="987"/>
                </a:cubicBezTo>
                <a:cubicBezTo>
                  <a:pt x="1115" y="986"/>
                  <a:pt x="1119" y="980"/>
                  <a:pt x="1127" y="978"/>
                </a:cubicBezTo>
                <a:cubicBezTo>
                  <a:pt x="1128" y="981"/>
                  <a:pt x="1129" y="983"/>
                  <a:pt x="1130" y="984"/>
                </a:cubicBezTo>
                <a:cubicBezTo>
                  <a:pt x="1134" y="981"/>
                  <a:pt x="1140" y="978"/>
                  <a:pt x="1143" y="973"/>
                </a:cubicBezTo>
                <a:cubicBezTo>
                  <a:pt x="1153" y="977"/>
                  <a:pt x="1151" y="960"/>
                  <a:pt x="1158" y="958"/>
                </a:cubicBezTo>
                <a:cubicBezTo>
                  <a:pt x="1161" y="958"/>
                  <a:pt x="1161" y="961"/>
                  <a:pt x="1164" y="960"/>
                </a:cubicBezTo>
                <a:cubicBezTo>
                  <a:pt x="1171" y="957"/>
                  <a:pt x="1174" y="946"/>
                  <a:pt x="1184" y="948"/>
                </a:cubicBezTo>
                <a:close/>
                <a:moveTo>
                  <a:pt x="215" y="940"/>
                </a:moveTo>
                <a:cubicBezTo>
                  <a:pt x="216" y="940"/>
                  <a:pt x="218" y="940"/>
                  <a:pt x="218" y="942"/>
                </a:cubicBezTo>
                <a:cubicBezTo>
                  <a:pt x="219" y="942"/>
                  <a:pt x="221" y="942"/>
                  <a:pt x="221" y="940"/>
                </a:cubicBezTo>
                <a:cubicBezTo>
                  <a:pt x="220" y="940"/>
                  <a:pt x="220" y="940"/>
                  <a:pt x="220" y="939"/>
                </a:cubicBezTo>
                <a:cubicBezTo>
                  <a:pt x="218" y="939"/>
                  <a:pt x="215" y="938"/>
                  <a:pt x="215" y="940"/>
                </a:cubicBezTo>
                <a:close/>
                <a:moveTo>
                  <a:pt x="1064" y="943"/>
                </a:moveTo>
                <a:cubicBezTo>
                  <a:pt x="1065" y="946"/>
                  <a:pt x="1063" y="946"/>
                  <a:pt x="1062" y="948"/>
                </a:cubicBezTo>
                <a:cubicBezTo>
                  <a:pt x="1066" y="947"/>
                  <a:pt x="1065" y="950"/>
                  <a:pt x="1068" y="950"/>
                </a:cubicBezTo>
                <a:cubicBezTo>
                  <a:pt x="1069" y="948"/>
                  <a:pt x="1073" y="948"/>
                  <a:pt x="1072" y="944"/>
                </a:cubicBezTo>
                <a:cubicBezTo>
                  <a:pt x="1070" y="943"/>
                  <a:pt x="1069" y="948"/>
                  <a:pt x="1069" y="945"/>
                </a:cubicBezTo>
                <a:cubicBezTo>
                  <a:pt x="1069" y="944"/>
                  <a:pt x="1070" y="943"/>
                  <a:pt x="1070" y="942"/>
                </a:cubicBezTo>
                <a:cubicBezTo>
                  <a:pt x="1068" y="942"/>
                  <a:pt x="1067" y="940"/>
                  <a:pt x="1064" y="939"/>
                </a:cubicBezTo>
                <a:cubicBezTo>
                  <a:pt x="1063" y="944"/>
                  <a:pt x="1057" y="942"/>
                  <a:pt x="1058" y="948"/>
                </a:cubicBezTo>
                <a:cubicBezTo>
                  <a:pt x="1063" y="949"/>
                  <a:pt x="1061" y="944"/>
                  <a:pt x="1064" y="943"/>
                </a:cubicBezTo>
                <a:close/>
                <a:moveTo>
                  <a:pt x="942" y="948"/>
                </a:moveTo>
                <a:cubicBezTo>
                  <a:pt x="942" y="944"/>
                  <a:pt x="942" y="944"/>
                  <a:pt x="942" y="944"/>
                </a:cubicBezTo>
                <a:cubicBezTo>
                  <a:pt x="939" y="943"/>
                  <a:pt x="939" y="949"/>
                  <a:pt x="942" y="948"/>
                </a:cubicBezTo>
                <a:close/>
                <a:moveTo>
                  <a:pt x="1171" y="961"/>
                </a:moveTo>
                <a:cubicBezTo>
                  <a:pt x="1171" y="966"/>
                  <a:pt x="1164" y="965"/>
                  <a:pt x="1164" y="970"/>
                </a:cubicBezTo>
                <a:cubicBezTo>
                  <a:pt x="1176" y="963"/>
                  <a:pt x="1186" y="960"/>
                  <a:pt x="1195" y="950"/>
                </a:cubicBezTo>
                <a:cubicBezTo>
                  <a:pt x="1185" y="945"/>
                  <a:pt x="1181" y="960"/>
                  <a:pt x="1171" y="961"/>
                </a:cubicBezTo>
                <a:close/>
                <a:moveTo>
                  <a:pt x="199" y="950"/>
                </a:moveTo>
                <a:cubicBezTo>
                  <a:pt x="197" y="950"/>
                  <a:pt x="194" y="950"/>
                  <a:pt x="195" y="952"/>
                </a:cubicBezTo>
                <a:cubicBezTo>
                  <a:pt x="197" y="952"/>
                  <a:pt x="199" y="952"/>
                  <a:pt x="199" y="950"/>
                </a:cubicBezTo>
                <a:close/>
                <a:moveTo>
                  <a:pt x="72" y="952"/>
                </a:moveTo>
                <a:cubicBezTo>
                  <a:pt x="70" y="949"/>
                  <a:pt x="65" y="951"/>
                  <a:pt x="64" y="954"/>
                </a:cubicBezTo>
                <a:cubicBezTo>
                  <a:pt x="67" y="954"/>
                  <a:pt x="71" y="955"/>
                  <a:pt x="72" y="952"/>
                </a:cubicBezTo>
                <a:close/>
                <a:moveTo>
                  <a:pt x="1136" y="954"/>
                </a:moveTo>
                <a:cubicBezTo>
                  <a:pt x="1139" y="955"/>
                  <a:pt x="1141" y="954"/>
                  <a:pt x="1140" y="951"/>
                </a:cubicBezTo>
                <a:cubicBezTo>
                  <a:pt x="1137" y="951"/>
                  <a:pt x="1137" y="951"/>
                  <a:pt x="1137" y="951"/>
                </a:cubicBezTo>
                <a:cubicBezTo>
                  <a:pt x="1138" y="952"/>
                  <a:pt x="1136" y="953"/>
                  <a:pt x="1136" y="954"/>
                </a:cubicBezTo>
                <a:close/>
                <a:moveTo>
                  <a:pt x="90" y="958"/>
                </a:moveTo>
                <a:cubicBezTo>
                  <a:pt x="89" y="960"/>
                  <a:pt x="87" y="960"/>
                  <a:pt x="87" y="962"/>
                </a:cubicBezTo>
                <a:cubicBezTo>
                  <a:pt x="91" y="962"/>
                  <a:pt x="91" y="962"/>
                  <a:pt x="91" y="962"/>
                </a:cubicBezTo>
                <a:cubicBezTo>
                  <a:pt x="91" y="960"/>
                  <a:pt x="91" y="958"/>
                  <a:pt x="90" y="958"/>
                </a:cubicBezTo>
                <a:close/>
                <a:moveTo>
                  <a:pt x="130" y="964"/>
                </a:moveTo>
                <a:cubicBezTo>
                  <a:pt x="134" y="965"/>
                  <a:pt x="135" y="959"/>
                  <a:pt x="133" y="958"/>
                </a:cubicBezTo>
                <a:cubicBezTo>
                  <a:pt x="132" y="959"/>
                  <a:pt x="128" y="961"/>
                  <a:pt x="130" y="964"/>
                </a:cubicBezTo>
                <a:close/>
                <a:moveTo>
                  <a:pt x="236" y="965"/>
                </a:moveTo>
                <a:cubicBezTo>
                  <a:pt x="236" y="967"/>
                  <a:pt x="236" y="968"/>
                  <a:pt x="237" y="969"/>
                </a:cubicBezTo>
                <a:cubicBezTo>
                  <a:pt x="243" y="967"/>
                  <a:pt x="247" y="971"/>
                  <a:pt x="248" y="975"/>
                </a:cubicBezTo>
                <a:cubicBezTo>
                  <a:pt x="248" y="967"/>
                  <a:pt x="247" y="967"/>
                  <a:pt x="247" y="960"/>
                </a:cubicBezTo>
                <a:cubicBezTo>
                  <a:pt x="242" y="960"/>
                  <a:pt x="240" y="963"/>
                  <a:pt x="236" y="965"/>
                </a:cubicBezTo>
                <a:close/>
                <a:moveTo>
                  <a:pt x="171" y="965"/>
                </a:moveTo>
                <a:cubicBezTo>
                  <a:pt x="167" y="965"/>
                  <a:pt x="167" y="968"/>
                  <a:pt x="164" y="969"/>
                </a:cubicBezTo>
                <a:cubicBezTo>
                  <a:pt x="168" y="969"/>
                  <a:pt x="170" y="968"/>
                  <a:pt x="171" y="965"/>
                </a:cubicBezTo>
                <a:close/>
                <a:moveTo>
                  <a:pt x="1060" y="970"/>
                </a:moveTo>
                <a:cubicBezTo>
                  <a:pt x="1064" y="970"/>
                  <a:pt x="1066" y="969"/>
                  <a:pt x="1067" y="966"/>
                </a:cubicBezTo>
                <a:cubicBezTo>
                  <a:pt x="1064" y="967"/>
                  <a:pt x="1061" y="967"/>
                  <a:pt x="1060" y="970"/>
                </a:cubicBezTo>
                <a:close/>
                <a:moveTo>
                  <a:pt x="187" y="977"/>
                </a:moveTo>
                <a:cubicBezTo>
                  <a:pt x="187" y="978"/>
                  <a:pt x="188" y="981"/>
                  <a:pt x="186" y="981"/>
                </a:cubicBezTo>
                <a:cubicBezTo>
                  <a:pt x="182" y="981"/>
                  <a:pt x="178" y="982"/>
                  <a:pt x="176" y="985"/>
                </a:cubicBezTo>
                <a:cubicBezTo>
                  <a:pt x="173" y="986"/>
                  <a:pt x="175" y="982"/>
                  <a:pt x="172" y="983"/>
                </a:cubicBezTo>
                <a:cubicBezTo>
                  <a:pt x="166" y="985"/>
                  <a:pt x="164" y="989"/>
                  <a:pt x="161" y="992"/>
                </a:cubicBezTo>
                <a:cubicBezTo>
                  <a:pt x="156" y="997"/>
                  <a:pt x="149" y="999"/>
                  <a:pt x="145" y="1001"/>
                </a:cubicBezTo>
                <a:cubicBezTo>
                  <a:pt x="159" y="1005"/>
                  <a:pt x="173" y="992"/>
                  <a:pt x="179" y="985"/>
                </a:cubicBezTo>
                <a:cubicBezTo>
                  <a:pt x="191" y="984"/>
                  <a:pt x="196" y="977"/>
                  <a:pt x="204" y="972"/>
                </a:cubicBezTo>
                <a:cubicBezTo>
                  <a:pt x="196" y="971"/>
                  <a:pt x="193" y="975"/>
                  <a:pt x="187" y="977"/>
                </a:cubicBezTo>
                <a:close/>
                <a:moveTo>
                  <a:pt x="1174" y="972"/>
                </a:moveTo>
                <a:cubicBezTo>
                  <a:pt x="1175" y="975"/>
                  <a:pt x="1171" y="974"/>
                  <a:pt x="1172" y="977"/>
                </a:cubicBezTo>
                <a:cubicBezTo>
                  <a:pt x="1175" y="977"/>
                  <a:pt x="1177" y="973"/>
                  <a:pt x="1174" y="972"/>
                </a:cubicBezTo>
                <a:close/>
                <a:moveTo>
                  <a:pt x="1190" y="976"/>
                </a:moveTo>
                <a:cubicBezTo>
                  <a:pt x="1185" y="977"/>
                  <a:pt x="1178" y="975"/>
                  <a:pt x="1177" y="980"/>
                </a:cubicBezTo>
                <a:cubicBezTo>
                  <a:pt x="1183" y="977"/>
                  <a:pt x="1187" y="984"/>
                  <a:pt x="1190" y="980"/>
                </a:cubicBezTo>
                <a:cubicBezTo>
                  <a:pt x="1185" y="980"/>
                  <a:pt x="1188" y="977"/>
                  <a:pt x="1190" y="976"/>
                </a:cubicBezTo>
                <a:close/>
                <a:moveTo>
                  <a:pt x="989" y="985"/>
                </a:moveTo>
                <a:cubicBezTo>
                  <a:pt x="991" y="985"/>
                  <a:pt x="991" y="986"/>
                  <a:pt x="991" y="988"/>
                </a:cubicBezTo>
                <a:cubicBezTo>
                  <a:pt x="995" y="986"/>
                  <a:pt x="997" y="983"/>
                  <a:pt x="999" y="979"/>
                </a:cubicBezTo>
                <a:cubicBezTo>
                  <a:pt x="994" y="980"/>
                  <a:pt x="991" y="982"/>
                  <a:pt x="989" y="985"/>
                </a:cubicBezTo>
                <a:close/>
                <a:moveTo>
                  <a:pt x="207" y="982"/>
                </a:moveTo>
                <a:cubicBezTo>
                  <a:pt x="210" y="985"/>
                  <a:pt x="216" y="983"/>
                  <a:pt x="219" y="982"/>
                </a:cubicBezTo>
                <a:cubicBezTo>
                  <a:pt x="217" y="981"/>
                  <a:pt x="211" y="979"/>
                  <a:pt x="207" y="982"/>
                </a:cubicBezTo>
                <a:close/>
                <a:moveTo>
                  <a:pt x="4" y="982"/>
                </a:moveTo>
                <a:cubicBezTo>
                  <a:pt x="2" y="983"/>
                  <a:pt x="1" y="985"/>
                  <a:pt x="0" y="988"/>
                </a:cubicBezTo>
                <a:cubicBezTo>
                  <a:pt x="4" y="987"/>
                  <a:pt x="6" y="990"/>
                  <a:pt x="9" y="991"/>
                </a:cubicBezTo>
                <a:cubicBezTo>
                  <a:pt x="9" y="987"/>
                  <a:pt x="15" y="989"/>
                  <a:pt x="14" y="985"/>
                </a:cubicBezTo>
                <a:cubicBezTo>
                  <a:pt x="9" y="987"/>
                  <a:pt x="8" y="984"/>
                  <a:pt x="4" y="982"/>
                </a:cubicBezTo>
                <a:close/>
                <a:moveTo>
                  <a:pt x="1088" y="991"/>
                </a:moveTo>
                <a:cubicBezTo>
                  <a:pt x="1090" y="987"/>
                  <a:pt x="1095" y="986"/>
                  <a:pt x="1099" y="986"/>
                </a:cubicBezTo>
                <a:cubicBezTo>
                  <a:pt x="1098" y="977"/>
                  <a:pt x="1086" y="988"/>
                  <a:pt x="1088" y="991"/>
                </a:cubicBezTo>
                <a:close/>
                <a:moveTo>
                  <a:pt x="1136" y="986"/>
                </a:moveTo>
                <a:cubicBezTo>
                  <a:pt x="1138" y="986"/>
                  <a:pt x="1138" y="987"/>
                  <a:pt x="1139" y="988"/>
                </a:cubicBezTo>
                <a:cubicBezTo>
                  <a:pt x="1138" y="985"/>
                  <a:pt x="1142" y="987"/>
                  <a:pt x="1141" y="984"/>
                </a:cubicBezTo>
                <a:cubicBezTo>
                  <a:pt x="1139" y="984"/>
                  <a:pt x="1137" y="985"/>
                  <a:pt x="1136" y="986"/>
                </a:cubicBezTo>
                <a:close/>
                <a:moveTo>
                  <a:pt x="1151" y="990"/>
                </a:moveTo>
                <a:cubicBezTo>
                  <a:pt x="1152" y="990"/>
                  <a:pt x="1153" y="991"/>
                  <a:pt x="1154" y="991"/>
                </a:cubicBezTo>
                <a:cubicBezTo>
                  <a:pt x="1153" y="998"/>
                  <a:pt x="1147" y="992"/>
                  <a:pt x="1146" y="995"/>
                </a:cubicBezTo>
                <a:cubicBezTo>
                  <a:pt x="1150" y="996"/>
                  <a:pt x="1151" y="999"/>
                  <a:pt x="1154" y="1000"/>
                </a:cubicBezTo>
                <a:cubicBezTo>
                  <a:pt x="1152" y="997"/>
                  <a:pt x="1153" y="993"/>
                  <a:pt x="1157" y="992"/>
                </a:cubicBezTo>
                <a:cubicBezTo>
                  <a:pt x="1156" y="991"/>
                  <a:pt x="1156" y="989"/>
                  <a:pt x="1155" y="988"/>
                </a:cubicBezTo>
                <a:cubicBezTo>
                  <a:pt x="1155" y="990"/>
                  <a:pt x="1150" y="987"/>
                  <a:pt x="1151" y="990"/>
                </a:cubicBezTo>
                <a:close/>
                <a:moveTo>
                  <a:pt x="845" y="991"/>
                </a:moveTo>
                <a:cubicBezTo>
                  <a:pt x="842" y="993"/>
                  <a:pt x="834" y="994"/>
                  <a:pt x="836" y="998"/>
                </a:cubicBezTo>
                <a:cubicBezTo>
                  <a:pt x="839" y="996"/>
                  <a:pt x="843" y="995"/>
                  <a:pt x="845" y="991"/>
                </a:cubicBezTo>
                <a:close/>
                <a:moveTo>
                  <a:pt x="996" y="992"/>
                </a:moveTo>
                <a:cubicBezTo>
                  <a:pt x="994" y="993"/>
                  <a:pt x="992" y="994"/>
                  <a:pt x="991" y="995"/>
                </a:cubicBezTo>
                <a:cubicBezTo>
                  <a:pt x="994" y="995"/>
                  <a:pt x="996" y="995"/>
                  <a:pt x="996" y="992"/>
                </a:cubicBezTo>
                <a:close/>
                <a:moveTo>
                  <a:pt x="1031" y="997"/>
                </a:moveTo>
                <a:cubicBezTo>
                  <a:pt x="1031" y="995"/>
                  <a:pt x="1034" y="996"/>
                  <a:pt x="1035" y="994"/>
                </a:cubicBezTo>
                <a:cubicBezTo>
                  <a:pt x="1033" y="992"/>
                  <a:pt x="1028" y="996"/>
                  <a:pt x="1031" y="997"/>
                </a:cubicBezTo>
                <a:close/>
                <a:moveTo>
                  <a:pt x="856" y="1002"/>
                </a:moveTo>
                <a:cubicBezTo>
                  <a:pt x="861" y="1004"/>
                  <a:pt x="865" y="997"/>
                  <a:pt x="869" y="995"/>
                </a:cubicBezTo>
                <a:cubicBezTo>
                  <a:pt x="865" y="998"/>
                  <a:pt x="858" y="994"/>
                  <a:pt x="854" y="1000"/>
                </a:cubicBezTo>
                <a:cubicBezTo>
                  <a:pt x="856" y="1001"/>
                  <a:pt x="858" y="997"/>
                  <a:pt x="859" y="999"/>
                </a:cubicBezTo>
                <a:cubicBezTo>
                  <a:pt x="858" y="999"/>
                  <a:pt x="857" y="1000"/>
                  <a:pt x="856" y="1002"/>
                </a:cubicBezTo>
                <a:close/>
                <a:moveTo>
                  <a:pt x="882" y="994"/>
                </a:moveTo>
                <a:cubicBezTo>
                  <a:pt x="880" y="996"/>
                  <a:pt x="873" y="997"/>
                  <a:pt x="876" y="1001"/>
                </a:cubicBezTo>
                <a:cubicBezTo>
                  <a:pt x="880" y="1001"/>
                  <a:pt x="884" y="997"/>
                  <a:pt x="882" y="994"/>
                </a:cubicBezTo>
                <a:close/>
                <a:moveTo>
                  <a:pt x="327" y="1005"/>
                </a:moveTo>
                <a:cubicBezTo>
                  <a:pt x="328" y="1004"/>
                  <a:pt x="332" y="1005"/>
                  <a:pt x="331" y="1002"/>
                </a:cubicBezTo>
                <a:cubicBezTo>
                  <a:pt x="329" y="1002"/>
                  <a:pt x="325" y="1004"/>
                  <a:pt x="327" y="1005"/>
                </a:cubicBezTo>
                <a:close/>
                <a:moveTo>
                  <a:pt x="126" y="1017"/>
                </a:moveTo>
                <a:cubicBezTo>
                  <a:pt x="133" y="1015"/>
                  <a:pt x="141" y="1013"/>
                  <a:pt x="143" y="1006"/>
                </a:cubicBezTo>
                <a:cubicBezTo>
                  <a:pt x="136" y="1000"/>
                  <a:pt x="127" y="1008"/>
                  <a:pt x="126" y="1017"/>
                </a:cubicBezTo>
                <a:close/>
                <a:moveTo>
                  <a:pt x="825" y="1024"/>
                </a:moveTo>
                <a:cubicBezTo>
                  <a:pt x="837" y="1021"/>
                  <a:pt x="845" y="1013"/>
                  <a:pt x="852" y="1005"/>
                </a:cubicBezTo>
                <a:cubicBezTo>
                  <a:pt x="840" y="1006"/>
                  <a:pt x="834" y="1017"/>
                  <a:pt x="825" y="1018"/>
                </a:cubicBezTo>
                <a:cubicBezTo>
                  <a:pt x="827" y="1021"/>
                  <a:pt x="822" y="1022"/>
                  <a:pt x="825" y="1024"/>
                </a:cubicBezTo>
                <a:close/>
                <a:moveTo>
                  <a:pt x="834" y="1010"/>
                </a:moveTo>
                <a:cubicBezTo>
                  <a:pt x="836" y="1007"/>
                  <a:pt x="840" y="1009"/>
                  <a:pt x="840" y="1006"/>
                </a:cubicBezTo>
                <a:cubicBezTo>
                  <a:pt x="838" y="1004"/>
                  <a:pt x="830" y="1007"/>
                  <a:pt x="834" y="1010"/>
                </a:cubicBezTo>
                <a:close/>
                <a:moveTo>
                  <a:pt x="828" y="1006"/>
                </a:moveTo>
                <a:cubicBezTo>
                  <a:pt x="828" y="1009"/>
                  <a:pt x="824" y="1008"/>
                  <a:pt x="824" y="1011"/>
                </a:cubicBezTo>
                <a:cubicBezTo>
                  <a:pt x="827" y="1012"/>
                  <a:pt x="830" y="1012"/>
                  <a:pt x="832" y="1011"/>
                </a:cubicBezTo>
                <a:cubicBezTo>
                  <a:pt x="831" y="1009"/>
                  <a:pt x="830" y="1007"/>
                  <a:pt x="828" y="1006"/>
                </a:cubicBezTo>
                <a:close/>
                <a:moveTo>
                  <a:pt x="985" y="1009"/>
                </a:moveTo>
                <a:cubicBezTo>
                  <a:pt x="977" y="1010"/>
                  <a:pt x="972" y="1015"/>
                  <a:pt x="967" y="1019"/>
                </a:cubicBezTo>
                <a:cubicBezTo>
                  <a:pt x="976" y="1019"/>
                  <a:pt x="982" y="1015"/>
                  <a:pt x="985" y="1009"/>
                </a:cubicBezTo>
                <a:close/>
                <a:moveTo>
                  <a:pt x="1131" y="1012"/>
                </a:moveTo>
                <a:cubicBezTo>
                  <a:pt x="1133" y="1012"/>
                  <a:pt x="1135" y="1011"/>
                  <a:pt x="1136" y="1009"/>
                </a:cubicBezTo>
                <a:cubicBezTo>
                  <a:pt x="1133" y="1009"/>
                  <a:pt x="1131" y="1009"/>
                  <a:pt x="1131" y="1012"/>
                </a:cubicBezTo>
                <a:close/>
                <a:moveTo>
                  <a:pt x="816" y="1013"/>
                </a:moveTo>
                <a:cubicBezTo>
                  <a:pt x="813" y="1013"/>
                  <a:pt x="810" y="1014"/>
                  <a:pt x="808" y="1016"/>
                </a:cubicBezTo>
                <a:cubicBezTo>
                  <a:pt x="811" y="1015"/>
                  <a:pt x="815" y="1015"/>
                  <a:pt x="816" y="1013"/>
                </a:cubicBezTo>
                <a:close/>
                <a:moveTo>
                  <a:pt x="937" y="1026"/>
                </a:moveTo>
                <a:cubicBezTo>
                  <a:pt x="942" y="1026"/>
                  <a:pt x="945" y="1024"/>
                  <a:pt x="948" y="1021"/>
                </a:cubicBezTo>
                <a:cubicBezTo>
                  <a:pt x="947" y="1020"/>
                  <a:pt x="947" y="1017"/>
                  <a:pt x="946" y="1017"/>
                </a:cubicBezTo>
                <a:cubicBezTo>
                  <a:pt x="945" y="1018"/>
                  <a:pt x="942" y="1019"/>
                  <a:pt x="943" y="1016"/>
                </a:cubicBezTo>
                <a:cubicBezTo>
                  <a:pt x="938" y="1018"/>
                  <a:pt x="940" y="1022"/>
                  <a:pt x="937" y="1026"/>
                </a:cubicBezTo>
                <a:close/>
                <a:moveTo>
                  <a:pt x="239" y="1024"/>
                </a:moveTo>
                <a:cubicBezTo>
                  <a:pt x="239" y="1023"/>
                  <a:pt x="244" y="1021"/>
                  <a:pt x="241" y="1019"/>
                </a:cubicBezTo>
                <a:cubicBezTo>
                  <a:pt x="241" y="1021"/>
                  <a:pt x="235" y="1022"/>
                  <a:pt x="239" y="1024"/>
                </a:cubicBezTo>
                <a:close/>
                <a:moveTo>
                  <a:pt x="976" y="1035"/>
                </a:moveTo>
                <a:cubicBezTo>
                  <a:pt x="977" y="1036"/>
                  <a:pt x="983" y="1034"/>
                  <a:pt x="983" y="1030"/>
                </a:cubicBezTo>
                <a:cubicBezTo>
                  <a:pt x="976" y="1034"/>
                  <a:pt x="962" y="1038"/>
                  <a:pt x="956" y="1044"/>
                </a:cubicBezTo>
                <a:cubicBezTo>
                  <a:pt x="965" y="1044"/>
                  <a:pt x="970" y="1039"/>
                  <a:pt x="976" y="1035"/>
                </a:cubicBezTo>
                <a:close/>
                <a:moveTo>
                  <a:pt x="978" y="1043"/>
                </a:moveTo>
                <a:cubicBezTo>
                  <a:pt x="975" y="1043"/>
                  <a:pt x="973" y="1045"/>
                  <a:pt x="972" y="1046"/>
                </a:cubicBezTo>
                <a:cubicBezTo>
                  <a:pt x="974" y="1046"/>
                  <a:pt x="978" y="1046"/>
                  <a:pt x="978" y="1043"/>
                </a:cubicBezTo>
                <a:close/>
                <a:moveTo>
                  <a:pt x="245" y="1049"/>
                </a:moveTo>
                <a:cubicBezTo>
                  <a:pt x="243" y="1053"/>
                  <a:pt x="242" y="1059"/>
                  <a:pt x="240" y="1062"/>
                </a:cubicBezTo>
                <a:cubicBezTo>
                  <a:pt x="248" y="1060"/>
                  <a:pt x="255" y="1056"/>
                  <a:pt x="258" y="1048"/>
                </a:cubicBezTo>
                <a:cubicBezTo>
                  <a:pt x="254" y="1051"/>
                  <a:pt x="250" y="1050"/>
                  <a:pt x="245" y="1049"/>
                </a:cubicBezTo>
                <a:close/>
                <a:moveTo>
                  <a:pt x="921" y="1054"/>
                </a:moveTo>
                <a:cubicBezTo>
                  <a:pt x="923" y="1053"/>
                  <a:pt x="932" y="1052"/>
                  <a:pt x="933" y="1048"/>
                </a:cubicBezTo>
                <a:cubicBezTo>
                  <a:pt x="930" y="1050"/>
                  <a:pt x="923" y="1050"/>
                  <a:pt x="921" y="1054"/>
                </a:cubicBezTo>
                <a:close/>
                <a:moveTo>
                  <a:pt x="926" y="1062"/>
                </a:moveTo>
                <a:cubicBezTo>
                  <a:pt x="928" y="1057"/>
                  <a:pt x="934" y="1057"/>
                  <a:pt x="938" y="1054"/>
                </a:cubicBezTo>
                <a:cubicBezTo>
                  <a:pt x="931" y="1054"/>
                  <a:pt x="925" y="1057"/>
                  <a:pt x="921" y="1060"/>
                </a:cubicBezTo>
                <a:cubicBezTo>
                  <a:pt x="922" y="1061"/>
                  <a:pt x="925" y="1061"/>
                  <a:pt x="926" y="1062"/>
                </a:cubicBezTo>
                <a:close/>
                <a:moveTo>
                  <a:pt x="768" y="1057"/>
                </a:moveTo>
                <a:cubicBezTo>
                  <a:pt x="762" y="1054"/>
                  <a:pt x="760" y="1062"/>
                  <a:pt x="755" y="1060"/>
                </a:cubicBezTo>
                <a:cubicBezTo>
                  <a:pt x="755" y="1063"/>
                  <a:pt x="757" y="1063"/>
                  <a:pt x="758" y="1064"/>
                </a:cubicBezTo>
                <a:cubicBezTo>
                  <a:pt x="761" y="1060"/>
                  <a:pt x="766" y="1061"/>
                  <a:pt x="768" y="1057"/>
                </a:cubicBezTo>
                <a:close/>
                <a:moveTo>
                  <a:pt x="718" y="1059"/>
                </a:moveTo>
                <a:cubicBezTo>
                  <a:pt x="715" y="1059"/>
                  <a:pt x="713" y="1060"/>
                  <a:pt x="712" y="1062"/>
                </a:cubicBezTo>
                <a:cubicBezTo>
                  <a:pt x="713" y="1062"/>
                  <a:pt x="713" y="1063"/>
                  <a:pt x="712" y="1064"/>
                </a:cubicBezTo>
                <a:cubicBezTo>
                  <a:pt x="715" y="1063"/>
                  <a:pt x="718" y="1062"/>
                  <a:pt x="718" y="1059"/>
                </a:cubicBezTo>
                <a:close/>
                <a:moveTo>
                  <a:pt x="906" y="1070"/>
                </a:moveTo>
                <a:cubicBezTo>
                  <a:pt x="911" y="1069"/>
                  <a:pt x="915" y="1067"/>
                  <a:pt x="919" y="1064"/>
                </a:cubicBezTo>
                <a:cubicBezTo>
                  <a:pt x="919" y="1064"/>
                  <a:pt x="918" y="1063"/>
                  <a:pt x="918" y="1062"/>
                </a:cubicBezTo>
                <a:cubicBezTo>
                  <a:pt x="914" y="1065"/>
                  <a:pt x="906" y="1064"/>
                  <a:pt x="906" y="1070"/>
                </a:cubicBezTo>
                <a:close/>
                <a:moveTo>
                  <a:pt x="524" y="1069"/>
                </a:moveTo>
                <a:cubicBezTo>
                  <a:pt x="524" y="1066"/>
                  <a:pt x="526" y="1066"/>
                  <a:pt x="526" y="1063"/>
                </a:cubicBezTo>
                <a:cubicBezTo>
                  <a:pt x="523" y="1062"/>
                  <a:pt x="523" y="1065"/>
                  <a:pt x="522" y="1063"/>
                </a:cubicBezTo>
                <a:cubicBezTo>
                  <a:pt x="522" y="1069"/>
                  <a:pt x="515" y="1064"/>
                  <a:pt x="515" y="1068"/>
                </a:cubicBezTo>
                <a:cubicBezTo>
                  <a:pt x="516" y="1070"/>
                  <a:pt x="521" y="1068"/>
                  <a:pt x="524" y="1069"/>
                </a:cubicBezTo>
                <a:close/>
                <a:moveTo>
                  <a:pt x="678" y="1074"/>
                </a:moveTo>
                <a:cubicBezTo>
                  <a:pt x="691" y="1077"/>
                  <a:pt x="702" y="1069"/>
                  <a:pt x="710" y="1063"/>
                </a:cubicBezTo>
                <a:cubicBezTo>
                  <a:pt x="699" y="1065"/>
                  <a:pt x="688" y="1067"/>
                  <a:pt x="682" y="1073"/>
                </a:cubicBezTo>
                <a:cubicBezTo>
                  <a:pt x="682" y="1072"/>
                  <a:pt x="682" y="1071"/>
                  <a:pt x="681" y="1070"/>
                </a:cubicBezTo>
                <a:cubicBezTo>
                  <a:pt x="682" y="1074"/>
                  <a:pt x="677" y="1071"/>
                  <a:pt x="678" y="1074"/>
                </a:cubicBezTo>
                <a:close/>
                <a:moveTo>
                  <a:pt x="747" y="1066"/>
                </a:moveTo>
                <a:cubicBezTo>
                  <a:pt x="736" y="1067"/>
                  <a:pt x="724" y="1073"/>
                  <a:pt x="716" y="1078"/>
                </a:cubicBezTo>
                <a:cubicBezTo>
                  <a:pt x="727" y="1080"/>
                  <a:pt x="733" y="1070"/>
                  <a:pt x="744" y="1070"/>
                </a:cubicBezTo>
                <a:cubicBezTo>
                  <a:pt x="743" y="1067"/>
                  <a:pt x="746" y="1067"/>
                  <a:pt x="747" y="1066"/>
                </a:cubicBezTo>
                <a:close/>
                <a:moveTo>
                  <a:pt x="1029" y="1088"/>
                </a:moveTo>
                <a:cubicBezTo>
                  <a:pt x="1035" y="1088"/>
                  <a:pt x="1051" y="1081"/>
                  <a:pt x="1048" y="1075"/>
                </a:cubicBezTo>
                <a:cubicBezTo>
                  <a:pt x="1043" y="1080"/>
                  <a:pt x="1034" y="1083"/>
                  <a:pt x="1029" y="1088"/>
                </a:cubicBezTo>
                <a:close/>
                <a:moveTo>
                  <a:pt x="402" y="1084"/>
                </a:moveTo>
                <a:cubicBezTo>
                  <a:pt x="402" y="1086"/>
                  <a:pt x="399" y="1085"/>
                  <a:pt x="399" y="1086"/>
                </a:cubicBezTo>
                <a:cubicBezTo>
                  <a:pt x="402" y="1085"/>
                  <a:pt x="399" y="1089"/>
                  <a:pt x="402" y="1089"/>
                </a:cubicBezTo>
                <a:cubicBezTo>
                  <a:pt x="403" y="1088"/>
                  <a:pt x="405" y="1085"/>
                  <a:pt x="402" y="1084"/>
                </a:cubicBezTo>
                <a:close/>
                <a:moveTo>
                  <a:pt x="710" y="1088"/>
                </a:moveTo>
                <a:cubicBezTo>
                  <a:pt x="708" y="1090"/>
                  <a:pt x="702" y="1089"/>
                  <a:pt x="702" y="1093"/>
                </a:cubicBezTo>
                <a:cubicBezTo>
                  <a:pt x="704" y="1094"/>
                  <a:pt x="707" y="1094"/>
                  <a:pt x="711" y="1094"/>
                </a:cubicBezTo>
                <a:cubicBezTo>
                  <a:pt x="712" y="1092"/>
                  <a:pt x="713" y="1089"/>
                  <a:pt x="710" y="1088"/>
                </a:cubicBezTo>
                <a:close/>
                <a:moveTo>
                  <a:pt x="710" y="1097"/>
                </a:moveTo>
                <a:cubicBezTo>
                  <a:pt x="712" y="1098"/>
                  <a:pt x="715" y="1096"/>
                  <a:pt x="714" y="1099"/>
                </a:cubicBezTo>
                <a:cubicBezTo>
                  <a:pt x="709" y="1100"/>
                  <a:pt x="709" y="1101"/>
                  <a:pt x="709" y="1105"/>
                </a:cubicBezTo>
                <a:cubicBezTo>
                  <a:pt x="711" y="1105"/>
                  <a:pt x="713" y="1105"/>
                  <a:pt x="714" y="1107"/>
                </a:cubicBezTo>
                <a:cubicBezTo>
                  <a:pt x="711" y="1108"/>
                  <a:pt x="710" y="1107"/>
                  <a:pt x="710" y="1109"/>
                </a:cubicBezTo>
                <a:cubicBezTo>
                  <a:pt x="715" y="1109"/>
                  <a:pt x="718" y="1106"/>
                  <a:pt x="721" y="1104"/>
                </a:cubicBezTo>
                <a:cubicBezTo>
                  <a:pt x="718" y="1103"/>
                  <a:pt x="716" y="1107"/>
                  <a:pt x="714" y="1104"/>
                </a:cubicBezTo>
                <a:cubicBezTo>
                  <a:pt x="717" y="1103"/>
                  <a:pt x="722" y="1099"/>
                  <a:pt x="725" y="1101"/>
                </a:cubicBezTo>
                <a:cubicBezTo>
                  <a:pt x="725" y="1103"/>
                  <a:pt x="722" y="1102"/>
                  <a:pt x="722" y="1104"/>
                </a:cubicBezTo>
                <a:cubicBezTo>
                  <a:pt x="725" y="1106"/>
                  <a:pt x="729" y="1104"/>
                  <a:pt x="731" y="1102"/>
                </a:cubicBezTo>
                <a:cubicBezTo>
                  <a:pt x="728" y="1102"/>
                  <a:pt x="726" y="1099"/>
                  <a:pt x="728" y="1097"/>
                </a:cubicBezTo>
                <a:cubicBezTo>
                  <a:pt x="726" y="1097"/>
                  <a:pt x="724" y="1098"/>
                  <a:pt x="724" y="1096"/>
                </a:cubicBezTo>
                <a:cubicBezTo>
                  <a:pt x="724" y="1094"/>
                  <a:pt x="727" y="1095"/>
                  <a:pt x="727" y="1094"/>
                </a:cubicBezTo>
                <a:cubicBezTo>
                  <a:pt x="725" y="1092"/>
                  <a:pt x="723" y="1090"/>
                  <a:pt x="721" y="1089"/>
                </a:cubicBezTo>
                <a:cubicBezTo>
                  <a:pt x="720" y="1095"/>
                  <a:pt x="712" y="1092"/>
                  <a:pt x="710" y="1097"/>
                </a:cubicBezTo>
                <a:close/>
                <a:moveTo>
                  <a:pt x="939" y="1102"/>
                </a:moveTo>
                <a:cubicBezTo>
                  <a:pt x="932" y="1106"/>
                  <a:pt x="924" y="1109"/>
                  <a:pt x="917" y="1113"/>
                </a:cubicBezTo>
                <a:cubicBezTo>
                  <a:pt x="928" y="1113"/>
                  <a:pt x="933" y="1105"/>
                  <a:pt x="940" y="1105"/>
                </a:cubicBezTo>
                <a:cubicBezTo>
                  <a:pt x="940" y="1104"/>
                  <a:pt x="941" y="1102"/>
                  <a:pt x="939" y="1102"/>
                </a:cubicBezTo>
                <a:close/>
                <a:moveTo>
                  <a:pt x="625" y="1108"/>
                </a:moveTo>
                <a:cubicBezTo>
                  <a:pt x="629" y="1107"/>
                  <a:pt x="634" y="1107"/>
                  <a:pt x="635" y="1104"/>
                </a:cubicBezTo>
                <a:cubicBezTo>
                  <a:pt x="631" y="1105"/>
                  <a:pt x="628" y="1105"/>
                  <a:pt x="625" y="1108"/>
                </a:cubicBezTo>
                <a:close/>
                <a:moveTo>
                  <a:pt x="682" y="1117"/>
                </a:moveTo>
                <a:cubicBezTo>
                  <a:pt x="685" y="1117"/>
                  <a:pt x="695" y="1117"/>
                  <a:pt x="697" y="1113"/>
                </a:cubicBezTo>
                <a:cubicBezTo>
                  <a:pt x="693" y="1112"/>
                  <a:pt x="692" y="1113"/>
                  <a:pt x="688" y="1113"/>
                </a:cubicBezTo>
                <a:cubicBezTo>
                  <a:pt x="684" y="1110"/>
                  <a:pt x="689" y="1110"/>
                  <a:pt x="689" y="1108"/>
                </a:cubicBezTo>
                <a:cubicBezTo>
                  <a:pt x="682" y="1108"/>
                  <a:pt x="687" y="1111"/>
                  <a:pt x="682" y="1113"/>
                </a:cubicBezTo>
                <a:cubicBezTo>
                  <a:pt x="686" y="1115"/>
                  <a:pt x="683" y="1115"/>
                  <a:pt x="682" y="1117"/>
                </a:cubicBezTo>
                <a:close/>
                <a:moveTo>
                  <a:pt x="561" y="1110"/>
                </a:moveTo>
                <a:cubicBezTo>
                  <a:pt x="558" y="1112"/>
                  <a:pt x="550" y="1108"/>
                  <a:pt x="547" y="1112"/>
                </a:cubicBezTo>
                <a:cubicBezTo>
                  <a:pt x="551" y="1114"/>
                  <a:pt x="560" y="1114"/>
                  <a:pt x="561" y="1110"/>
                </a:cubicBezTo>
                <a:close/>
                <a:moveTo>
                  <a:pt x="870" y="1113"/>
                </a:moveTo>
                <a:cubicBezTo>
                  <a:pt x="867" y="1113"/>
                  <a:pt x="866" y="1115"/>
                  <a:pt x="863" y="1115"/>
                </a:cubicBezTo>
                <a:cubicBezTo>
                  <a:pt x="865" y="1119"/>
                  <a:pt x="863" y="1120"/>
                  <a:pt x="862" y="1122"/>
                </a:cubicBezTo>
                <a:cubicBezTo>
                  <a:pt x="871" y="1122"/>
                  <a:pt x="869" y="1120"/>
                  <a:pt x="870" y="1113"/>
                </a:cubicBezTo>
                <a:close/>
                <a:moveTo>
                  <a:pt x="809" y="1121"/>
                </a:moveTo>
                <a:cubicBezTo>
                  <a:pt x="806" y="1121"/>
                  <a:pt x="802" y="1120"/>
                  <a:pt x="801" y="1123"/>
                </a:cubicBezTo>
                <a:cubicBezTo>
                  <a:pt x="804" y="1123"/>
                  <a:pt x="807" y="1122"/>
                  <a:pt x="809" y="1121"/>
                </a:cubicBezTo>
                <a:close/>
                <a:moveTo>
                  <a:pt x="742" y="1145"/>
                </a:moveTo>
                <a:cubicBezTo>
                  <a:pt x="746" y="1144"/>
                  <a:pt x="748" y="1141"/>
                  <a:pt x="749" y="1137"/>
                </a:cubicBezTo>
                <a:cubicBezTo>
                  <a:pt x="745" y="1140"/>
                  <a:pt x="743" y="1140"/>
                  <a:pt x="742" y="1145"/>
                </a:cubicBezTo>
                <a:close/>
                <a:moveTo>
                  <a:pt x="571" y="1138"/>
                </a:moveTo>
                <a:cubicBezTo>
                  <a:pt x="568" y="1141"/>
                  <a:pt x="562" y="1142"/>
                  <a:pt x="559" y="1145"/>
                </a:cubicBezTo>
                <a:cubicBezTo>
                  <a:pt x="564" y="1147"/>
                  <a:pt x="569" y="1142"/>
                  <a:pt x="571" y="1138"/>
                </a:cubicBezTo>
                <a:close/>
                <a:moveTo>
                  <a:pt x="611" y="1147"/>
                </a:moveTo>
                <a:cubicBezTo>
                  <a:pt x="609" y="1143"/>
                  <a:pt x="603" y="1146"/>
                  <a:pt x="602" y="1148"/>
                </a:cubicBezTo>
                <a:cubicBezTo>
                  <a:pt x="606" y="1148"/>
                  <a:pt x="610" y="1149"/>
                  <a:pt x="611" y="1147"/>
                </a:cubicBezTo>
                <a:close/>
                <a:moveTo>
                  <a:pt x="634" y="1152"/>
                </a:moveTo>
                <a:cubicBezTo>
                  <a:pt x="638" y="1153"/>
                  <a:pt x="644" y="1149"/>
                  <a:pt x="649" y="1148"/>
                </a:cubicBezTo>
                <a:cubicBezTo>
                  <a:pt x="644" y="1148"/>
                  <a:pt x="637" y="1148"/>
                  <a:pt x="634" y="1152"/>
                </a:cubicBezTo>
                <a:close/>
                <a:moveTo>
                  <a:pt x="695" y="1156"/>
                </a:moveTo>
                <a:cubicBezTo>
                  <a:pt x="689" y="1154"/>
                  <a:pt x="686" y="1160"/>
                  <a:pt x="681" y="1161"/>
                </a:cubicBezTo>
                <a:cubicBezTo>
                  <a:pt x="681" y="1161"/>
                  <a:pt x="680" y="1159"/>
                  <a:pt x="678" y="1160"/>
                </a:cubicBezTo>
                <a:cubicBezTo>
                  <a:pt x="674" y="1160"/>
                  <a:pt x="669" y="1166"/>
                  <a:pt x="662" y="1165"/>
                </a:cubicBezTo>
                <a:cubicBezTo>
                  <a:pt x="667" y="1171"/>
                  <a:pt x="677" y="1165"/>
                  <a:pt x="686" y="1162"/>
                </a:cubicBezTo>
                <a:cubicBezTo>
                  <a:pt x="693" y="1160"/>
                  <a:pt x="701" y="1159"/>
                  <a:pt x="708" y="1157"/>
                </a:cubicBezTo>
                <a:cubicBezTo>
                  <a:pt x="706" y="1151"/>
                  <a:pt x="697" y="1151"/>
                  <a:pt x="695" y="1156"/>
                </a:cubicBezTo>
                <a:close/>
                <a:moveTo>
                  <a:pt x="557" y="1166"/>
                </a:moveTo>
                <a:cubicBezTo>
                  <a:pt x="557" y="1170"/>
                  <a:pt x="558" y="1171"/>
                  <a:pt x="559" y="1174"/>
                </a:cubicBezTo>
                <a:cubicBezTo>
                  <a:pt x="571" y="1173"/>
                  <a:pt x="577" y="1170"/>
                  <a:pt x="582" y="1160"/>
                </a:cubicBezTo>
                <a:cubicBezTo>
                  <a:pt x="572" y="1156"/>
                  <a:pt x="566" y="1165"/>
                  <a:pt x="557" y="1166"/>
                </a:cubicBezTo>
                <a:close/>
                <a:moveTo>
                  <a:pt x="605" y="1161"/>
                </a:moveTo>
                <a:cubicBezTo>
                  <a:pt x="607" y="1163"/>
                  <a:pt x="614" y="1162"/>
                  <a:pt x="615" y="1160"/>
                </a:cubicBezTo>
                <a:cubicBezTo>
                  <a:pt x="612" y="1161"/>
                  <a:pt x="605" y="1158"/>
                  <a:pt x="605" y="1161"/>
                </a:cubicBezTo>
                <a:close/>
                <a:moveTo>
                  <a:pt x="606" y="1170"/>
                </a:moveTo>
                <a:cubicBezTo>
                  <a:pt x="606" y="1168"/>
                  <a:pt x="604" y="1167"/>
                  <a:pt x="605" y="1164"/>
                </a:cubicBezTo>
                <a:cubicBezTo>
                  <a:pt x="601" y="1165"/>
                  <a:pt x="602" y="1162"/>
                  <a:pt x="599" y="1162"/>
                </a:cubicBezTo>
                <a:cubicBezTo>
                  <a:pt x="599" y="1164"/>
                  <a:pt x="599" y="1164"/>
                  <a:pt x="599" y="1164"/>
                </a:cubicBezTo>
                <a:cubicBezTo>
                  <a:pt x="598" y="1164"/>
                  <a:pt x="598" y="1164"/>
                  <a:pt x="598" y="1165"/>
                </a:cubicBezTo>
                <a:cubicBezTo>
                  <a:pt x="601" y="1165"/>
                  <a:pt x="604" y="1165"/>
                  <a:pt x="604" y="1168"/>
                </a:cubicBezTo>
                <a:cubicBezTo>
                  <a:pt x="601" y="1168"/>
                  <a:pt x="598" y="1169"/>
                  <a:pt x="595" y="1171"/>
                </a:cubicBezTo>
                <a:cubicBezTo>
                  <a:pt x="599" y="1174"/>
                  <a:pt x="602" y="1170"/>
                  <a:pt x="606" y="1170"/>
                </a:cubicBezTo>
                <a:close/>
                <a:moveTo>
                  <a:pt x="811" y="1194"/>
                </a:moveTo>
                <a:cubicBezTo>
                  <a:pt x="821" y="1191"/>
                  <a:pt x="837" y="1185"/>
                  <a:pt x="847" y="1179"/>
                </a:cubicBezTo>
                <a:cubicBezTo>
                  <a:pt x="838" y="1180"/>
                  <a:pt x="830" y="1185"/>
                  <a:pt x="822" y="1188"/>
                </a:cubicBezTo>
                <a:cubicBezTo>
                  <a:pt x="819" y="1189"/>
                  <a:pt x="811" y="1188"/>
                  <a:pt x="811" y="1194"/>
                </a:cubicBezTo>
                <a:close/>
                <a:moveTo>
                  <a:pt x="569" y="1181"/>
                </a:moveTo>
                <a:cubicBezTo>
                  <a:pt x="567" y="1182"/>
                  <a:pt x="563" y="1182"/>
                  <a:pt x="563" y="1185"/>
                </a:cubicBezTo>
                <a:cubicBezTo>
                  <a:pt x="566" y="1184"/>
                  <a:pt x="574" y="1187"/>
                  <a:pt x="577" y="1184"/>
                </a:cubicBezTo>
                <a:cubicBezTo>
                  <a:pt x="574" y="1183"/>
                  <a:pt x="568" y="1186"/>
                  <a:pt x="569" y="1181"/>
                </a:cubicBezTo>
                <a:close/>
                <a:moveTo>
                  <a:pt x="596" y="1188"/>
                </a:moveTo>
                <a:cubicBezTo>
                  <a:pt x="598" y="1188"/>
                  <a:pt x="599" y="1189"/>
                  <a:pt x="599" y="1191"/>
                </a:cubicBezTo>
                <a:cubicBezTo>
                  <a:pt x="604" y="1191"/>
                  <a:pt x="609" y="1191"/>
                  <a:pt x="612" y="1188"/>
                </a:cubicBezTo>
                <a:cubicBezTo>
                  <a:pt x="606" y="1188"/>
                  <a:pt x="602" y="1187"/>
                  <a:pt x="596" y="1188"/>
                </a:cubicBezTo>
                <a:close/>
                <a:moveTo>
                  <a:pt x="1057" y="131"/>
                </a:moveTo>
                <a:cubicBezTo>
                  <a:pt x="1067" y="127"/>
                  <a:pt x="1072" y="123"/>
                  <a:pt x="1082" y="118"/>
                </a:cubicBezTo>
                <a:cubicBezTo>
                  <a:pt x="1083" y="123"/>
                  <a:pt x="1077" y="128"/>
                  <a:pt x="1081" y="129"/>
                </a:cubicBezTo>
                <a:cubicBezTo>
                  <a:pt x="1086" y="124"/>
                  <a:pt x="1095" y="123"/>
                  <a:pt x="1102" y="116"/>
                </a:cubicBezTo>
                <a:cubicBezTo>
                  <a:pt x="1102" y="118"/>
                  <a:pt x="1103" y="117"/>
                  <a:pt x="1103" y="118"/>
                </a:cubicBezTo>
                <a:cubicBezTo>
                  <a:pt x="1104" y="130"/>
                  <a:pt x="1088" y="126"/>
                  <a:pt x="1085" y="135"/>
                </a:cubicBezTo>
                <a:cubicBezTo>
                  <a:pt x="1086" y="136"/>
                  <a:pt x="1089" y="136"/>
                  <a:pt x="1089" y="139"/>
                </a:cubicBezTo>
                <a:cubicBezTo>
                  <a:pt x="1103" y="136"/>
                  <a:pt x="1112" y="135"/>
                  <a:pt x="1125" y="131"/>
                </a:cubicBezTo>
                <a:cubicBezTo>
                  <a:pt x="1135" y="149"/>
                  <a:pt x="1100" y="141"/>
                  <a:pt x="1105" y="156"/>
                </a:cubicBezTo>
                <a:cubicBezTo>
                  <a:pt x="1108" y="158"/>
                  <a:pt x="1109" y="155"/>
                  <a:pt x="1111" y="157"/>
                </a:cubicBezTo>
                <a:cubicBezTo>
                  <a:pt x="1106" y="157"/>
                  <a:pt x="1109" y="161"/>
                  <a:pt x="1111" y="162"/>
                </a:cubicBezTo>
                <a:cubicBezTo>
                  <a:pt x="1108" y="165"/>
                  <a:pt x="1099" y="166"/>
                  <a:pt x="1100" y="169"/>
                </a:cubicBezTo>
                <a:cubicBezTo>
                  <a:pt x="1104" y="167"/>
                  <a:pt x="1110" y="164"/>
                  <a:pt x="1115" y="165"/>
                </a:cubicBezTo>
                <a:cubicBezTo>
                  <a:pt x="1115" y="161"/>
                  <a:pt x="1118" y="161"/>
                  <a:pt x="1118" y="158"/>
                </a:cubicBezTo>
                <a:cubicBezTo>
                  <a:pt x="1116" y="158"/>
                  <a:pt x="1115" y="157"/>
                  <a:pt x="1115" y="154"/>
                </a:cubicBezTo>
                <a:cubicBezTo>
                  <a:pt x="1118" y="152"/>
                  <a:pt x="1119" y="148"/>
                  <a:pt x="1123" y="146"/>
                </a:cubicBezTo>
                <a:cubicBezTo>
                  <a:pt x="1127" y="146"/>
                  <a:pt x="1129" y="150"/>
                  <a:pt x="1129" y="154"/>
                </a:cubicBezTo>
                <a:cubicBezTo>
                  <a:pt x="1143" y="157"/>
                  <a:pt x="1173" y="157"/>
                  <a:pt x="1180" y="143"/>
                </a:cubicBezTo>
                <a:cubicBezTo>
                  <a:pt x="1182" y="144"/>
                  <a:pt x="1184" y="144"/>
                  <a:pt x="1184" y="146"/>
                </a:cubicBezTo>
                <a:cubicBezTo>
                  <a:pt x="1184" y="154"/>
                  <a:pt x="1178" y="159"/>
                  <a:pt x="1185" y="163"/>
                </a:cubicBezTo>
                <a:cubicBezTo>
                  <a:pt x="1184" y="166"/>
                  <a:pt x="1181" y="166"/>
                  <a:pt x="1179" y="167"/>
                </a:cubicBezTo>
                <a:cubicBezTo>
                  <a:pt x="1189" y="181"/>
                  <a:pt x="1172" y="189"/>
                  <a:pt x="1167" y="197"/>
                </a:cubicBezTo>
                <a:cubicBezTo>
                  <a:pt x="1178" y="197"/>
                  <a:pt x="1189" y="194"/>
                  <a:pt x="1195" y="190"/>
                </a:cubicBezTo>
                <a:cubicBezTo>
                  <a:pt x="1191" y="185"/>
                  <a:pt x="1196" y="177"/>
                  <a:pt x="1201" y="176"/>
                </a:cubicBezTo>
                <a:cubicBezTo>
                  <a:pt x="1201" y="177"/>
                  <a:pt x="1202" y="178"/>
                  <a:pt x="1201" y="180"/>
                </a:cubicBezTo>
                <a:cubicBezTo>
                  <a:pt x="1205" y="178"/>
                  <a:pt x="1208" y="175"/>
                  <a:pt x="1213" y="175"/>
                </a:cubicBezTo>
                <a:cubicBezTo>
                  <a:pt x="1213" y="173"/>
                  <a:pt x="1212" y="172"/>
                  <a:pt x="1214" y="170"/>
                </a:cubicBezTo>
                <a:cubicBezTo>
                  <a:pt x="1217" y="170"/>
                  <a:pt x="1214" y="175"/>
                  <a:pt x="1216" y="174"/>
                </a:cubicBezTo>
                <a:cubicBezTo>
                  <a:pt x="1218" y="172"/>
                  <a:pt x="1221" y="172"/>
                  <a:pt x="1221" y="168"/>
                </a:cubicBezTo>
                <a:cubicBezTo>
                  <a:pt x="1216" y="171"/>
                  <a:pt x="1214" y="167"/>
                  <a:pt x="1212" y="164"/>
                </a:cubicBezTo>
                <a:cubicBezTo>
                  <a:pt x="1214" y="162"/>
                  <a:pt x="1218" y="163"/>
                  <a:pt x="1220" y="161"/>
                </a:cubicBezTo>
                <a:cubicBezTo>
                  <a:pt x="1217" y="153"/>
                  <a:pt x="1223" y="145"/>
                  <a:pt x="1223" y="138"/>
                </a:cubicBezTo>
                <a:cubicBezTo>
                  <a:pt x="1229" y="135"/>
                  <a:pt x="1233" y="128"/>
                  <a:pt x="1236" y="122"/>
                </a:cubicBezTo>
                <a:cubicBezTo>
                  <a:pt x="1228" y="125"/>
                  <a:pt x="1216" y="140"/>
                  <a:pt x="1208" y="128"/>
                </a:cubicBezTo>
                <a:cubicBezTo>
                  <a:pt x="1211" y="116"/>
                  <a:pt x="1226" y="108"/>
                  <a:pt x="1230" y="97"/>
                </a:cubicBezTo>
                <a:cubicBezTo>
                  <a:pt x="1225" y="99"/>
                  <a:pt x="1221" y="103"/>
                  <a:pt x="1214" y="102"/>
                </a:cubicBezTo>
                <a:cubicBezTo>
                  <a:pt x="1215" y="98"/>
                  <a:pt x="1211" y="94"/>
                  <a:pt x="1210" y="89"/>
                </a:cubicBezTo>
                <a:cubicBezTo>
                  <a:pt x="1211" y="84"/>
                  <a:pt x="1215" y="81"/>
                  <a:pt x="1219" y="78"/>
                </a:cubicBezTo>
                <a:cubicBezTo>
                  <a:pt x="1206" y="82"/>
                  <a:pt x="1196" y="91"/>
                  <a:pt x="1182" y="89"/>
                </a:cubicBezTo>
                <a:cubicBezTo>
                  <a:pt x="1182" y="86"/>
                  <a:pt x="1184" y="85"/>
                  <a:pt x="1186" y="85"/>
                </a:cubicBezTo>
                <a:cubicBezTo>
                  <a:pt x="1187" y="85"/>
                  <a:pt x="1187" y="88"/>
                  <a:pt x="1190" y="87"/>
                </a:cubicBezTo>
                <a:cubicBezTo>
                  <a:pt x="1192" y="86"/>
                  <a:pt x="1191" y="83"/>
                  <a:pt x="1193" y="82"/>
                </a:cubicBezTo>
                <a:cubicBezTo>
                  <a:pt x="1197" y="82"/>
                  <a:pt x="1199" y="79"/>
                  <a:pt x="1202" y="76"/>
                </a:cubicBezTo>
                <a:cubicBezTo>
                  <a:pt x="1208" y="74"/>
                  <a:pt x="1214" y="73"/>
                  <a:pt x="1213" y="65"/>
                </a:cubicBezTo>
                <a:cubicBezTo>
                  <a:pt x="1211" y="63"/>
                  <a:pt x="1211" y="66"/>
                  <a:pt x="1208" y="65"/>
                </a:cubicBezTo>
                <a:cubicBezTo>
                  <a:pt x="1209" y="63"/>
                  <a:pt x="1207" y="63"/>
                  <a:pt x="1207" y="61"/>
                </a:cubicBezTo>
                <a:cubicBezTo>
                  <a:pt x="1211" y="57"/>
                  <a:pt x="1216" y="53"/>
                  <a:pt x="1220" y="49"/>
                </a:cubicBezTo>
                <a:cubicBezTo>
                  <a:pt x="1211" y="49"/>
                  <a:pt x="1207" y="54"/>
                  <a:pt x="1197" y="53"/>
                </a:cubicBezTo>
                <a:cubicBezTo>
                  <a:pt x="1201" y="47"/>
                  <a:pt x="1207" y="43"/>
                  <a:pt x="1211" y="37"/>
                </a:cubicBezTo>
                <a:cubicBezTo>
                  <a:pt x="1204" y="37"/>
                  <a:pt x="1197" y="45"/>
                  <a:pt x="1191" y="40"/>
                </a:cubicBezTo>
                <a:cubicBezTo>
                  <a:pt x="1187" y="33"/>
                  <a:pt x="1196" y="30"/>
                  <a:pt x="1195" y="27"/>
                </a:cubicBezTo>
                <a:cubicBezTo>
                  <a:pt x="1195" y="29"/>
                  <a:pt x="1190" y="29"/>
                  <a:pt x="1191" y="27"/>
                </a:cubicBezTo>
                <a:cubicBezTo>
                  <a:pt x="1191" y="24"/>
                  <a:pt x="1191" y="24"/>
                  <a:pt x="1193" y="21"/>
                </a:cubicBezTo>
                <a:cubicBezTo>
                  <a:pt x="1188" y="22"/>
                  <a:pt x="1187" y="19"/>
                  <a:pt x="1185" y="17"/>
                </a:cubicBezTo>
                <a:cubicBezTo>
                  <a:pt x="1186" y="13"/>
                  <a:pt x="1192" y="14"/>
                  <a:pt x="1191" y="9"/>
                </a:cubicBezTo>
                <a:cubicBezTo>
                  <a:pt x="1169" y="0"/>
                  <a:pt x="1158" y="26"/>
                  <a:pt x="1138" y="26"/>
                </a:cubicBezTo>
                <a:cubicBezTo>
                  <a:pt x="1138" y="30"/>
                  <a:pt x="1137" y="33"/>
                  <a:pt x="1135" y="37"/>
                </a:cubicBezTo>
                <a:cubicBezTo>
                  <a:pt x="1139" y="37"/>
                  <a:pt x="1144" y="31"/>
                  <a:pt x="1146" y="36"/>
                </a:cubicBezTo>
                <a:cubicBezTo>
                  <a:pt x="1134" y="51"/>
                  <a:pt x="1109" y="51"/>
                  <a:pt x="1093" y="63"/>
                </a:cubicBezTo>
                <a:cubicBezTo>
                  <a:pt x="1096" y="62"/>
                  <a:pt x="1095" y="64"/>
                  <a:pt x="1094" y="65"/>
                </a:cubicBezTo>
                <a:cubicBezTo>
                  <a:pt x="1098" y="66"/>
                  <a:pt x="1101" y="68"/>
                  <a:pt x="1103" y="70"/>
                </a:cubicBezTo>
                <a:cubicBezTo>
                  <a:pt x="1104" y="74"/>
                  <a:pt x="1100" y="74"/>
                  <a:pt x="1101" y="78"/>
                </a:cubicBezTo>
                <a:cubicBezTo>
                  <a:pt x="1108" y="90"/>
                  <a:pt x="1107" y="106"/>
                  <a:pt x="1094" y="112"/>
                </a:cubicBezTo>
                <a:cubicBezTo>
                  <a:pt x="1090" y="108"/>
                  <a:pt x="1082" y="112"/>
                  <a:pt x="1079" y="109"/>
                </a:cubicBezTo>
                <a:cubicBezTo>
                  <a:pt x="1080" y="106"/>
                  <a:pt x="1082" y="105"/>
                  <a:pt x="1084" y="104"/>
                </a:cubicBezTo>
                <a:cubicBezTo>
                  <a:pt x="1085" y="106"/>
                  <a:pt x="1086" y="106"/>
                  <a:pt x="1085" y="108"/>
                </a:cubicBezTo>
                <a:cubicBezTo>
                  <a:pt x="1094" y="106"/>
                  <a:pt x="1099" y="95"/>
                  <a:pt x="1098" y="86"/>
                </a:cubicBezTo>
                <a:cubicBezTo>
                  <a:pt x="1096" y="85"/>
                  <a:pt x="1094" y="88"/>
                  <a:pt x="1093" y="86"/>
                </a:cubicBezTo>
                <a:cubicBezTo>
                  <a:pt x="1095" y="83"/>
                  <a:pt x="1094" y="83"/>
                  <a:pt x="1093" y="79"/>
                </a:cubicBezTo>
                <a:cubicBezTo>
                  <a:pt x="1083" y="79"/>
                  <a:pt x="1080" y="86"/>
                  <a:pt x="1074" y="90"/>
                </a:cubicBezTo>
                <a:cubicBezTo>
                  <a:pt x="1076" y="96"/>
                  <a:pt x="1078" y="103"/>
                  <a:pt x="1074" y="108"/>
                </a:cubicBezTo>
                <a:cubicBezTo>
                  <a:pt x="1065" y="111"/>
                  <a:pt x="1061" y="120"/>
                  <a:pt x="1055" y="127"/>
                </a:cubicBezTo>
                <a:cubicBezTo>
                  <a:pt x="1057" y="127"/>
                  <a:pt x="1055" y="131"/>
                  <a:pt x="1057" y="131"/>
                </a:cubicBezTo>
                <a:close/>
                <a:moveTo>
                  <a:pt x="1218" y="20"/>
                </a:moveTo>
                <a:cubicBezTo>
                  <a:pt x="1212" y="21"/>
                  <a:pt x="1203" y="24"/>
                  <a:pt x="1201" y="26"/>
                </a:cubicBezTo>
                <a:cubicBezTo>
                  <a:pt x="1208" y="25"/>
                  <a:pt x="1214" y="25"/>
                  <a:pt x="1218" y="20"/>
                </a:cubicBezTo>
                <a:close/>
                <a:moveTo>
                  <a:pt x="1239" y="43"/>
                </a:moveTo>
                <a:cubicBezTo>
                  <a:pt x="1239" y="44"/>
                  <a:pt x="1237" y="44"/>
                  <a:pt x="1236" y="43"/>
                </a:cubicBezTo>
                <a:cubicBezTo>
                  <a:pt x="1236" y="41"/>
                  <a:pt x="1239" y="42"/>
                  <a:pt x="1239" y="40"/>
                </a:cubicBezTo>
                <a:cubicBezTo>
                  <a:pt x="1237" y="41"/>
                  <a:pt x="1237" y="38"/>
                  <a:pt x="1236" y="37"/>
                </a:cubicBezTo>
                <a:cubicBezTo>
                  <a:pt x="1238" y="36"/>
                  <a:pt x="1238" y="33"/>
                  <a:pt x="1240" y="32"/>
                </a:cubicBezTo>
                <a:cubicBezTo>
                  <a:pt x="1237" y="32"/>
                  <a:pt x="1236" y="35"/>
                  <a:pt x="1234" y="37"/>
                </a:cubicBezTo>
                <a:cubicBezTo>
                  <a:pt x="1238" y="42"/>
                  <a:pt x="1223" y="44"/>
                  <a:pt x="1221" y="50"/>
                </a:cubicBezTo>
                <a:cubicBezTo>
                  <a:pt x="1228" y="50"/>
                  <a:pt x="1239" y="48"/>
                  <a:pt x="1239" y="43"/>
                </a:cubicBezTo>
                <a:close/>
                <a:moveTo>
                  <a:pt x="1204" y="47"/>
                </a:moveTo>
                <a:cubicBezTo>
                  <a:pt x="1210" y="48"/>
                  <a:pt x="1212" y="45"/>
                  <a:pt x="1214" y="43"/>
                </a:cubicBezTo>
                <a:cubicBezTo>
                  <a:pt x="1211" y="45"/>
                  <a:pt x="1206" y="42"/>
                  <a:pt x="1204" y="47"/>
                </a:cubicBezTo>
                <a:close/>
                <a:moveTo>
                  <a:pt x="1117" y="481"/>
                </a:moveTo>
                <a:cubicBezTo>
                  <a:pt x="1118" y="481"/>
                  <a:pt x="1118" y="481"/>
                  <a:pt x="1119" y="481"/>
                </a:cubicBezTo>
                <a:cubicBezTo>
                  <a:pt x="1118" y="481"/>
                  <a:pt x="1118" y="481"/>
                  <a:pt x="1117" y="481"/>
                </a:cubicBezTo>
                <a:close/>
                <a:moveTo>
                  <a:pt x="1284" y="478"/>
                </a:moveTo>
                <a:cubicBezTo>
                  <a:pt x="1280" y="478"/>
                  <a:pt x="1276" y="483"/>
                  <a:pt x="1274" y="481"/>
                </a:cubicBezTo>
                <a:cubicBezTo>
                  <a:pt x="1274" y="479"/>
                  <a:pt x="1277" y="479"/>
                  <a:pt x="1277" y="476"/>
                </a:cubicBezTo>
                <a:cubicBezTo>
                  <a:pt x="1263" y="476"/>
                  <a:pt x="1257" y="490"/>
                  <a:pt x="1237" y="485"/>
                </a:cubicBezTo>
                <a:cubicBezTo>
                  <a:pt x="1236" y="486"/>
                  <a:pt x="1232" y="490"/>
                  <a:pt x="1229" y="487"/>
                </a:cubicBezTo>
                <a:cubicBezTo>
                  <a:pt x="1233" y="485"/>
                  <a:pt x="1236" y="483"/>
                  <a:pt x="1239" y="480"/>
                </a:cubicBezTo>
                <a:cubicBezTo>
                  <a:pt x="1236" y="480"/>
                  <a:pt x="1232" y="485"/>
                  <a:pt x="1230" y="483"/>
                </a:cubicBezTo>
                <a:cubicBezTo>
                  <a:pt x="1233" y="480"/>
                  <a:pt x="1237" y="479"/>
                  <a:pt x="1240" y="475"/>
                </a:cubicBezTo>
                <a:cubicBezTo>
                  <a:pt x="1239" y="474"/>
                  <a:pt x="1238" y="473"/>
                  <a:pt x="1238" y="471"/>
                </a:cubicBezTo>
                <a:cubicBezTo>
                  <a:pt x="1239" y="471"/>
                  <a:pt x="1240" y="470"/>
                  <a:pt x="1242" y="469"/>
                </a:cubicBezTo>
                <a:cubicBezTo>
                  <a:pt x="1250" y="479"/>
                  <a:pt x="1256" y="465"/>
                  <a:pt x="1266" y="463"/>
                </a:cubicBezTo>
                <a:cubicBezTo>
                  <a:pt x="1266" y="467"/>
                  <a:pt x="1266" y="467"/>
                  <a:pt x="1266" y="467"/>
                </a:cubicBezTo>
                <a:cubicBezTo>
                  <a:pt x="1269" y="468"/>
                  <a:pt x="1272" y="463"/>
                  <a:pt x="1270" y="462"/>
                </a:cubicBezTo>
                <a:cubicBezTo>
                  <a:pt x="1270" y="463"/>
                  <a:pt x="1268" y="463"/>
                  <a:pt x="1267" y="462"/>
                </a:cubicBezTo>
                <a:cubicBezTo>
                  <a:pt x="1270" y="457"/>
                  <a:pt x="1282" y="456"/>
                  <a:pt x="1281" y="451"/>
                </a:cubicBezTo>
                <a:cubicBezTo>
                  <a:pt x="1277" y="456"/>
                  <a:pt x="1269" y="456"/>
                  <a:pt x="1263" y="457"/>
                </a:cubicBezTo>
                <a:cubicBezTo>
                  <a:pt x="1265" y="462"/>
                  <a:pt x="1259" y="464"/>
                  <a:pt x="1256" y="465"/>
                </a:cubicBezTo>
                <a:cubicBezTo>
                  <a:pt x="1253" y="461"/>
                  <a:pt x="1247" y="466"/>
                  <a:pt x="1244" y="465"/>
                </a:cubicBezTo>
                <a:cubicBezTo>
                  <a:pt x="1244" y="467"/>
                  <a:pt x="1243" y="468"/>
                  <a:pt x="1242" y="468"/>
                </a:cubicBezTo>
                <a:cubicBezTo>
                  <a:pt x="1230" y="469"/>
                  <a:pt x="1219" y="479"/>
                  <a:pt x="1209" y="485"/>
                </a:cubicBezTo>
                <a:cubicBezTo>
                  <a:pt x="1212" y="487"/>
                  <a:pt x="1210" y="494"/>
                  <a:pt x="1208" y="496"/>
                </a:cubicBezTo>
                <a:cubicBezTo>
                  <a:pt x="1205" y="497"/>
                  <a:pt x="1202" y="498"/>
                  <a:pt x="1200" y="499"/>
                </a:cubicBezTo>
                <a:cubicBezTo>
                  <a:pt x="1200" y="504"/>
                  <a:pt x="1204" y="505"/>
                  <a:pt x="1203" y="510"/>
                </a:cubicBezTo>
                <a:cubicBezTo>
                  <a:pt x="1199" y="511"/>
                  <a:pt x="1195" y="513"/>
                  <a:pt x="1192" y="508"/>
                </a:cubicBezTo>
                <a:cubicBezTo>
                  <a:pt x="1188" y="507"/>
                  <a:pt x="1188" y="510"/>
                  <a:pt x="1184" y="510"/>
                </a:cubicBezTo>
                <a:cubicBezTo>
                  <a:pt x="1184" y="504"/>
                  <a:pt x="1184" y="504"/>
                  <a:pt x="1184" y="504"/>
                </a:cubicBezTo>
                <a:cubicBezTo>
                  <a:pt x="1192" y="501"/>
                  <a:pt x="1199" y="497"/>
                  <a:pt x="1204" y="491"/>
                </a:cubicBezTo>
                <a:cubicBezTo>
                  <a:pt x="1200" y="491"/>
                  <a:pt x="1199" y="495"/>
                  <a:pt x="1194" y="494"/>
                </a:cubicBezTo>
                <a:cubicBezTo>
                  <a:pt x="1194" y="493"/>
                  <a:pt x="1194" y="492"/>
                  <a:pt x="1193" y="492"/>
                </a:cubicBezTo>
                <a:cubicBezTo>
                  <a:pt x="1191" y="493"/>
                  <a:pt x="1189" y="495"/>
                  <a:pt x="1186" y="495"/>
                </a:cubicBezTo>
                <a:cubicBezTo>
                  <a:pt x="1184" y="494"/>
                  <a:pt x="1185" y="491"/>
                  <a:pt x="1182" y="490"/>
                </a:cubicBezTo>
                <a:cubicBezTo>
                  <a:pt x="1181" y="492"/>
                  <a:pt x="1181" y="496"/>
                  <a:pt x="1178" y="496"/>
                </a:cubicBezTo>
                <a:cubicBezTo>
                  <a:pt x="1180" y="496"/>
                  <a:pt x="1180" y="499"/>
                  <a:pt x="1179" y="501"/>
                </a:cubicBezTo>
                <a:cubicBezTo>
                  <a:pt x="1179" y="504"/>
                  <a:pt x="1172" y="505"/>
                  <a:pt x="1173" y="508"/>
                </a:cubicBezTo>
                <a:cubicBezTo>
                  <a:pt x="1177" y="507"/>
                  <a:pt x="1179" y="501"/>
                  <a:pt x="1183" y="504"/>
                </a:cubicBezTo>
                <a:cubicBezTo>
                  <a:pt x="1179" y="506"/>
                  <a:pt x="1175" y="509"/>
                  <a:pt x="1173" y="514"/>
                </a:cubicBezTo>
                <a:cubicBezTo>
                  <a:pt x="1170" y="513"/>
                  <a:pt x="1170" y="516"/>
                  <a:pt x="1168" y="516"/>
                </a:cubicBezTo>
                <a:cubicBezTo>
                  <a:pt x="1166" y="512"/>
                  <a:pt x="1166" y="512"/>
                  <a:pt x="1167" y="508"/>
                </a:cubicBezTo>
                <a:cubicBezTo>
                  <a:pt x="1159" y="508"/>
                  <a:pt x="1160" y="498"/>
                  <a:pt x="1156" y="494"/>
                </a:cubicBezTo>
                <a:cubicBezTo>
                  <a:pt x="1152" y="493"/>
                  <a:pt x="1153" y="496"/>
                  <a:pt x="1150" y="495"/>
                </a:cubicBezTo>
                <a:cubicBezTo>
                  <a:pt x="1150" y="493"/>
                  <a:pt x="1147" y="493"/>
                  <a:pt x="1147" y="492"/>
                </a:cubicBezTo>
                <a:cubicBezTo>
                  <a:pt x="1147" y="490"/>
                  <a:pt x="1149" y="486"/>
                  <a:pt x="1147" y="485"/>
                </a:cubicBezTo>
                <a:cubicBezTo>
                  <a:pt x="1146" y="487"/>
                  <a:pt x="1141" y="485"/>
                  <a:pt x="1140" y="484"/>
                </a:cubicBezTo>
                <a:cubicBezTo>
                  <a:pt x="1140" y="481"/>
                  <a:pt x="1140" y="478"/>
                  <a:pt x="1144" y="476"/>
                </a:cubicBezTo>
                <a:cubicBezTo>
                  <a:pt x="1139" y="475"/>
                  <a:pt x="1138" y="476"/>
                  <a:pt x="1134" y="477"/>
                </a:cubicBezTo>
                <a:cubicBezTo>
                  <a:pt x="1133" y="470"/>
                  <a:pt x="1145" y="471"/>
                  <a:pt x="1145" y="467"/>
                </a:cubicBezTo>
                <a:cubicBezTo>
                  <a:pt x="1135" y="466"/>
                  <a:pt x="1132" y="477"/>
                  <a:pt x="1127" y="481"/>
                </a:cubicBezTo>
                <a:cubicBezTo>
                  <a:pt x="1127" y="477"/>
                  <a:pt x="1127" y="477"/>
                  <a:pt x="1127" y="477"/>
                </a:cubicBezTo>
                <a:cubicBezTo>
                  <a:pt x="1123" y="478"/>
                  <a:pt x="1122" y="480"/>
                  <a:pt x="1119" y="481"/>
                </a:cubicBezTo>
                <a:cubicBezTo>
                  <a:pt x="1120" y="481"/>
                  <a:pt x="1118" y="482"/>
                  <a:pt x="1118" y="483"/>
                </a:cubicBezTo>
                <a:cubicBezTo>
                  <a:pt x="1120" y="484"/>
                  <a:pt x="1121" y="479"/>
                  <a:pt x="1123" y="482"/>
                </a:cubicBezTo>
                <a:cubicBezTo>
                  <a:pt x="1122" y="483"/>
                  <a:pt x="1121" y="485"/>
                  <a:pt x="1122" y="487"/>
                </a:cubicBezTo>
                <a:cubicBezTo>
                  <a:pt x="1123" y="489"/>
                  <a:pt x="1126" y="488"/>
                  <a:pt x="1127" y="490"/>
                </a:cubicBezTo>
                <a:cubicBezTo>
                  <a:pt x="1126" y="492"/>
                  <a:pt x="1125" y="494"/>
                  <a:pt x="1122" y="494"/>
                </a:cubicBezTo>
                <a:cubicBezTo>
                  <a:pt x="1122" y="493"/>
                  <a:pt x="1123" y="492"/>
                  <a:pt x="1122" y="492"/>
                </a:cubicBezTo>
                <a:cubicBezTo>
                  <a:pt x="1121" y="496"/>
                  <a:pt x="1117" y="492"/>
                  <a:pt x="1114" y="495"/>
                </a:cubicBezTo>
                <a:cubicBezTo>
                  <a:pt x="1115" y="494"/>
                  <a:pt x="1116" y="493"/>
                  <a:pt x="1116" y="492"/>
                </a:cubicBezTo>
                <a:cubicBezTo>
                  <a:pt x="1113" y="491"/>
                  <a:pt x="1112" y="493"/>
                  <a:pt x="1108" y="493"/>
                </a:cubicBezTo>
                <a:cubicBezTo>
                  <a:pt x="1107" y="497"/>
                  <a:pt x="1110" y="498"/>
                  <a:pt x="1112" y="499"/>
                </a:cubicBezTo>
                <a:cubicBezTo>
                  <a:pt x="1106" y="505"/>
                  <a:pt x="1101" y="501"/>
                  <a:pt x="1094" y="505"/>
                </a:cubicBezTo>
                <a:cubicBezTo>
                  <a:pt x="1094" y="504"/>
                  <a:pt x="1094" y="502"/>
                  <a:pt x="1093" y="502"/>
                </a:cubicBezTo>
                <a:cubicBezTo>
                  <a:pt x="1092" y="505"/>
                  <a:pt x="1090" y="508"/>
                  <a:pt x="1086" y="508"/>
                </a:cubicBezTo>
                <a:cubicBezTo>
                  <a:pt x="1086" y="508"/>
                  <a:pt x="1085" y="507"/>
                  <a:pt x="1085" y="507"/>
                </a:cubicBezTo>
                <a:cubicBezTo>
                  <a:pt x="1089" y="500"/>
                  <a:pt x="1096" y="497"/>
                  <a:pt x="1104" y="494"/>
                </a:cubicBezTo>
                <a:cubicBezTo>
                  <a:pt x="1104" y="490"/>
                  <a:pt x="1109" y="491"/>
                  <a:pt x="1111" y="488"/>
                </a:cubicBezTo>
                <a:cubicBezTo>
                  <a:pt x="1100" y="492"/>
                  <a:pt x="1093" y="498"/>
                  <a:pt x="1083" y="499"/>
                </a:cubicBezTo>
                <a:cubicBezTo>
                  <a:pt x="1083" y="498"/>
                  <a:pt x="1082" y="496"/>
                  <a:pt x="1080" y="496"/>
                </a:cubicBezTo>
                <a:cubicBezTo>
                  <a:pt x="1080" y="500"/>
                  <a:pt x="1077" y="501"/>
                  <a:pt x="1075" y="498"/>
                </a:cubicBezTo>
                <a:cubicBezTo>
                  <a:pt x="1075" y="502"/>
                  <a:pt x="1070" y="500"/>
                  <a:pt x="1070" y="504"/>
                </a:cubicBezTo>
                <a:cubicBezTo>
                  <a:pt x="1071" y="504"/>
                  <a:pt x="1072" y="505"/>
                  <a:pt x="1072" y="506"/>
                </a:cubicBezTo>
                <a:cubicBezTo>
                  <a:pt x="1068" y="506"/>
                  <a:pt x="1068" y="510"/>
                  <a:pt x="1066" y="511"/>
                </a:cubicBezTo>
                <a:cubicBezTo>
                  <a:pt x="1054" y="509"/>
                  <a:pt x="1047" y="530"/>
                  <a:pt x="1036" y="521"/>
                </a:cubicBezTo>
                <a:cubicBezTo>
                  <a:pt x="1048" y="505"/>
                  <a:pt x="1064" y="499"/>
                  <a:pt x="1084" y="493"/>
                </a:cubicBezTo>
                <a:cubicBezTo>
                  <a:pt x="1088" y="495"/>
                  <a:pt x="1101" y="492"/>
                  <a:pt x="1103" y="487"/>
                </a:cubicBezTo>
                <a:cubicBezTo>
                  <a:pt x="1101" y="484"/>
                  <a:pt x="1097" y="487"/>
                  <a:pt x="1095" y="485"/>
                </a:cubicBezTo>
                <a:cubicBezTo>
                  <a:pt x="1098" y="482"/>
                  <a:pt x="1097" y="480"/>
                  <a:pt x="1096" y="477"/>
                </a:cubicBezTo>
                <a:cubicBezTo>
                  <a:pt x="1096" y="479"/>
                  <a:pt x="1090" y="480"/>
                  <a:pt x="1089" y="479"/>
                </a:cubicBezTo>
                <a:cubicBezTo>
                  <a:pt x="1093" y="475"/>
                  <a:pt x="1099" y="467"/>
                  <a:pt x="1101" y="463"/>
                </a:cubicBezTo>
                <a:cubicBezTo>
                  <a:pt x="1094" y="466"/>
                  <a:pt x="1087" y="474"/>
                  <a:pt x="1081" y="469"/>
                </a:cubicBezTo>
                <a:cubicBezTo>
                  <a:pt x="1082" y="477"/>
                  <a:pt x="1084" y="475"/>
                  <a:pt x="1083" y="483"/>
                </a:cubicBezTo>
                <a:cubicBezTo>
                  <a:pt x="1078" y="485"/>
                  <a:pt x="1073" y="492"/>
                  <a:pt x="1066" y="489"/>
                </a:cubicBezTo>
                <a:cubicBezTo>
                  <a:pt x="1074" y="487"/>
                  <a:pt x="1061" y="482"/>
                  <a:pt x="1067" y="480"/>
                </a:cubicBezTo>
                <a:cubicBezTo>
                  <a:pt x="1058" y="477"/>
                  <a:pt x="1056" y="487"/>
                  <a:pt x="1049" y="489"/>
                </a:cubicBezTo>
                <a:cubicBezTo>
                  <a:pt x="1044" y="477"/>
                  <a:pt x="1060" y="474"/>
                  <a:pt x="1067" y="467"/>
                </a:cubicBezTo>
                <a:cubicBezTo>
                  <a:pt x="1061" y="466"/>
                  <a:pt x="1059" y="471"/>
                  <a:pt x="1053" y="471"/>
                </a:cubicBezTo>
                <a:cubicBezTo>
                  <a:pt x="1053" y="469"/>
                  <a:pt x="1059" y="468"/>
                  <a:pt x="1057" y="467"/>
                </a:cubicBezTo>
                <a:cubicBezTo>
                  <a:pt x="1053" y="469"/>
                  <a:pt x="1047" y="472"/>
                  <a:pt x="1042" y="471"/>
                </a:cubicBezTo>
                <a:cubicBezTo>
                  <a:pt x="1040" y="468"/>
                  <a:pt x="1047" y="468"/>
                  <a:pt x="1044" y="466"/>
                </a:cubicBezTo>
                <a:cubicBezTo>
                  <a:pt x="1042" y="469"/>
                  <a:pt x="1039" y="470"/>
                  <a:pt x="1036" y="471"/>
                </a:cubicBezTo>
                <a:cubicBezTo>
                  <a:pt x="1035" y="474"/>
                  <a:pt x="1036" y="473"/>
                  <a:pt x="1036" y="477"/>
                </a:cubicBezTo>
                <a:cubicBezTo>
                  <a:pt x="1031" y="479"/>
                  <a:pt x="1028" y="483"/>
                  <a:pt x="1022" y="483"/>
                </a:cubicBezTo>
                <a:cubicBezTo>
                  <a:pt x="1012" y="476"/>
                  <a:pt x="1004" y="492"/>
                  <a:pt x="995" y="493"/>
                </a:cubicBezTo>
                <a:cubicBezTo>
                  <a:pt x="995" y="493"/>
                  <a:pt x="995" y="494"/>
                  <a:pt x="993" y="493"/>
                </a:cubicBezTo>
                <a:cubicBezTo>
                  <a:pt x="993" y="493"/>
                  <a:pt x="994" y="493"/>
                  <a:pt x="995" y="493"/>
                </a:cubicBezTo>
                <a:cubicBezTo>
                  <a:pt x="994" y="492"/>
                  <a:pt x="993" y="490"/>
                  <a:pt x="994" y="490"/>
                </a:cubicBezTo>
                <a:cubicBezTo>
                  <a:pt x="996" y="486"/>
                  <a:pt x="1004" y="483"/>
                  <a:pt x="999" y="478"/>
                </a:cubicBezTo>
                <a:cubicBezTo>
                  <a:pt x="995" y="481"/>
                  <a:pt x="990" y="480"/>
                  <a:pt x="986" y="483"/>
                </a:cubicBezTo>
                <a:cubicBezTo>
                  <a:pt x="986" y="490"/>
                  <a:pt x="982" y="493"/>
                  <a:pt x="977" y="494"/>
                </a:cubicBezTo>
                <a:cubicBezTo>
                  <a:pt x="977" y="498"/>
                  <a:pt x="980" y="498"/>
                  <a:pt x="980" y="502"/>
                </a:cubicBezTo>
                <a:cubicBezTo>
                  <a:pt x="977" y="504"/>
                  <a:pt x="971" y="509"/>
                  <a:pt x="968" y="505"/>
                </a:cubicBezTo>
                <a:cubicBezTo>
                  <a:pt x="975" y="501"/>
                  <a:pt x="976" y="488"/>
                  <a:pt x="979" y="482"/>
                </a:cubicBezTo>
                <a:cubicBezTo>
                  <a:pt x="980" y="482"/>
                  <a:pt x="981" y="483"/>
                  <a:pt x="982" y="483"/>
                </a:cubicBezTo>
                <a:cubicBezTo>
                  <a:pt x="987" y="475"/>
                  <a:pt x="1000" y="476"/>
                  <a:pt x="1005" y="467"/>
                </a:cubicBezTo>
                <a:cubicBezTo>
                  <a:pt x="1000" y="465"/>
                  <a:pt x="999" y="471"/>
                  <a:pt x="996" y="468"/>
                </a:cubicBezTo>
                <a:cubicBezTo>
                  <a:pt x="998" y="466"/>
                  <a:pt x="998" y="464"/>
                  <a:pt x="997" y="463"/>
                </a:cubicBezTo>
                <a:cubicBezTo>
                  <a:pt x="993" y="468"/>
                  <a:pt x="992" y="476"/>
                  <a:pt x="985" y="476"/>
                </a:cubicBezTo>
                <a:cubicBezTo>
                  <a:pt x="982" y="476"/>
                  <a:pt x="983" y="472"/>
                  <a:pt x="980" y="474"/>
                </a:cubicBezTo>
                <a:cubicBezTo>
                  <a:pt x="980" y="470"/>
                  <a:pt x="980" y="470"/>
                  <a:pt x="980" y="470"/>
                </a:cubicBezTo>
                <a:cubicBezTo>
                  <a:pt x="978" y="470"/>
                  <a:pt x="976" y="473"/>
                  <a:pt x="975" y="470"/>
                </a:cubicBezTo>
                <a:cubicBezTo>
                  <a:pt x="980" y="468"/>
                  <a:pt x="982" y="453"/>
                  <a:pt x="988" y="457"/>
                </a:cubicBezTo>
                <a:cubicBezTo>
                  <a:pt x="988" y="455"/>
                  <a:pt x="990" y="453"/>
                  <a:pt x="993" y="451"/>
                </a:cubicBezTo>
                <a:cubicBezTo>
                  <a:pt x="1007" y="446"/>
                  <a:pt x="1018" y="439"/>
                  <a:pt x="1033" y="433"/>
                </a:cubicBezTo>
                <a:cubicBezTo>
                  <a:pt x="1035" y="435"/>
                  <a:pt x="1033" y="435"/>
                  <a:pt x="1032" y="437"/>
                </a:cubicBezTo>
                <a:cubicBezTo>
                  <a:pt x="1043" y="428"/>
                  <a:pt x="1057" y="419"/>
                  <a:pt x="1073" y="417"/>
                </a:cubicBezTo>
                <a:cubicBezTo>
                  <a:pt x="1079" y="415"/>
                  <a:pt x="1084" y="406"/>
                  <a:pt x="1092" y="407"/>
                </a:cubicBezTo>
                <a:cubicBezTo>
                  <a:pt x="1094" y="401"/>
                  <a:pt x="1100" y="400"/>
                  <a:pt x="1106" y="398"/>
                </a:cubicBezTo>
                <a:cubicBezTo>
                  <a:pt x="1105" y="404"/>
                  <a:pt x="1099" y="401"/>
                  <a:pt x="1095" y="406"/>
                </a:cubicBezTo>
                <a:cubicBezTo>
                  <a:pt x="1097" y="407"/>
                  <a:pt x="1096" y="410"/>
                  <a:pt x="1098" y="411"/>
                </a:cubicBezTo>
                <a:cubicBezTo>
                  <a:pt x="1103" y="409"/>
                  <a:pt x="1105" y="404"/>
                  <a:pt x="1109" y="402"/>
                </a:cubicBezTo>
                <a:cubicBezTo>
                  <a:pt x="1110" y="403"/>
                  <a:pt x="1111" y="404"/>
                  <a:pt x="1110" y="405"/>
                </a:cubicBezTo>
                <a:cubicBezTo>
                  <a:pt x="1113" y="405"/>
                  <a:pt x="1114" y="404"/>
                  <a:pt x="1118" y="404"/>
                </a:cubicBezTo>
                <a:cubicBezTo>
                  <a:pt x="1117" y="397"/>
                  <a:pt x="1121" y="395"/>
                  <a:pt x="1125" y="392"/>
                </a:cubicBezTo>
                <a:cubicBezTo>
                  <a:pt x="1122" y="392"/>
                  <a:pt x="1120" y="394"/>
                  <a:pt x="1117" y="394"/>
                </a:cubicBezTo>
                <a:cubicBezTo>
                  <a:pt x="1117" y="393"/>
                  <a:pt x="1116" y="393"/>
                  <a:pt x="1116" y="392"/>
                </a:cubicBezTo>
                <a:cubicBezTo>
                  <a:pt x="1121" y="387"/>
                  <a:pt x="1128" y="383"/>
                  <a:pt x="1136" y="382"/>
                </a:cubicBezTo>
                <a:cubicBezTo>
                  <a:pt x="1134" y="384"/>
                  <a:pt x="1142" y="385"/>
                  <a:pt x="1137" y="389"/>
                </a:cubicBezTo>
                <a:cubicBezTo>
                  <a:pt x="1138" y="386"/>
                  <a:pt x="1134" y="386"/>
                  <a:pt x="1136" y="389"/>
                </a:cubicBezTo>
                <a:cubicBezTo>
                  <a:pt x="1133" y="390"/>
                  <a:pt x="1138" y="387"/>
                  <a:pt x="1137" y="390"/>
                </a:cubicBezTo>
                <a:cubicBezTo>
                  <a:pt x="1136" y="394"/>
                  <a:pt x="1131" y="397"/>
                  <a:pt x="1132" y="400"/>
                </a:cubicBezTo>
                <a:cubicBezTo>
                  <a:pt x="1132" y="397"/>
                  <a:pt x="1135" y="398"/>
                  <a:pt x="1136" y="400"/>
                </a:cubicBezTo>
                <a:cubicBezTo>
                  <a:pt x="1135" y="402"/>
                  <a:pt x="1131" y="402"/>
                  <a:pt x="1132" y="405"/>
                </a:cubicBezTo>
                <a:cubicBezTo>
                  <a:pt x="1135" y="407"/>
                  <a:pt x="1136" y="402"/>
                  <a:pt x="1136" y="404"/>
                </a:cubicBezTo>
                <a:cubicBezTo>
                  <a:pt x="1137" y="407"/>
                  <a:pt x="1134" y="407"/>
                  <a:pt x="1135" y="410"/>
                </a:cubicBezTo>
                <a:cubicBezTo>
                  <a:pt x="1138" y="411"/>
                  <a:pt x="1143" y="405"/>
                  <a:pt x="1146" y="403"/>
                </a:cubicBezTo>
                <a:cubicBezTo>
                  <a:pt x="1144" y="400"/>
                  <a:pt x="1139" y="405"/>
                  <a:pt x="1137" y="403"/>
                </a:cubicBezTo>
                <a:cubicBezTo>
                  <a:pt x="1147" y="401"/>
                  <a:pt x="1150" y="392"/>
                  <a:pt x="1158" y="387"/>
                </a:cubicBezTo>
                <a:cubicBezTo>
                  <a:pt x="1156" y="387"/>
                  <a:pt x="1154" y="387"/>
                  <a:pt x="1154" y="386"/>
                </a:cubicBezTo>
                <a:cubicBezTo>
                  <a:pt x="1160" y="382"/>
                  <a:pt x="1155" y="378"/>
                  <a:pt x="1162" y="374"/>
                </a:cubicBezTo>
                <a:cubicBezTo>
                  <a:pt x="1159" y="373"/>
                  <a:pt x="1157" y="376"/>
                  <a:pt x="1157" y="373"/>
                </a:cubicBezTo>
                <a:cubicBezTo>
                  <a:pt x="1159" y="370"/>
                  <a:pt x="1166" y="366"/>
                  <a:pt x="1165" y="364"/>
                </a:cubicBezTo>
                <a:cubicBezTo>
                  <a:pt x="1164" y="363"/>
                  <a:pt x="1155" y="366"/>
                  <a:pt x="1153" y="370"/>
                </a:cubicBezTo>
                <a:cubicBezTo>
                  <a:pt x="1152" y="370"/>
                  <a:pt x="1151" y="369"/>
                  <a:pt x="1149" y="368"/>
                </a:cubicBezTo>
                <a:cubicBezTo>
                  <a:pt x="1146" y="370"/>
                  <a:pt x="1145" y="373"/>
                  <a:pt x="1140" y="373"/>
                </a:cubicBezTo>
                <a:cubicBezTo>
                  <a:pt x="1140" y="371"/>
                  <a:pt x="1141" y="367"/>
                  <a:pt x="1139" y="366"/>
                </a:cubicBezTo>
                <a:cubicBezTo>
                  <a:pt x="1129" y="369"/>
                  <a:pt x="1120" y="381"/>
                  <a:pt x="1111" y="377"/>
                </a:cubicBezTo>
                <a:cubicBezTo>
                  <a:pt x="1104" y="387"/>
                  <a:pt x="1093" y="386"/>
                  <a:pt x="1083" y="390"/>
                </a:cubicBezTo>
                <a:cubicBezTo>
                  <a:pt x="1083" y="400"/>
                  <a:pt x="1069" y="397"/>
                  <a:pt x="1063" y="403"/>
                </a:cubicBezTo>
                <a:cubicBezTo>
                  <a:pt x="1061" y="400"/>
                  <a:pt x="1065" y="398"/>
                  <a:pt x="1061" y="397"/>
                </a:cubicBezTo>
                <a:cubicBezTo>
                  <a:pt x="1069" y="390"/>
                  <a:pt x="1076" y="376"/>
                  <a:pt x="1091" y="383"/>
                </a:cubicBezTo>
                <a:cubicBezTo>
                  <a:pt x="1093" y="381"/>
                  <a:pt x="1094" y="379"/>
                  <a:pt x="1098" y="378"/>
                </a:cubicBezTo>
                <a:cubicBezTo>
                  <a:pt x="1099" y="375"/>
                  <a:pt x="1097" y="376"/>
                  <a:pt x="1096" y="375"/>
                </a:cubicBezTo>
                <a:cubicBezTo>
                  <a:pt x="1099" y="373"/>
                  <a:pt x="1099" y="373"/>
                  <a:pt x="1098" y="370"/>
                </a:cubicBezTo>
                <a:cubicBezTo>
                  <a:pt x="1102" y="369"/>
                  <a:pt x="1104" y="366"/>
                  <a:pt x="1109" y="365"/>
                </a:cubicBezTo>
                <a:cubicBezTo>
                  <a:pt x="1112" y="365"/>
                  <a:pt x="1111" y="369"/>
                  <a:pt x="1114" y="369"/>
                </a:cubicBezTo>
                <a:cubicBezTo>
                  <a:pt x="1120" y="367"/>
                  <a:pt x="1124" y="363"/>
                  <a:pt x="1126" y="357"/>
                </a:cubicBezTo>
                <a:cubicBezTo>
                  <a:pt x="1121" y="356"/>
                  <a:pt x="1122" y="353"/>
                  <a:pt x="1122" y="350"/>
                </a:cubicBezTo>
                <a:cubicBezTo>
                  <a:pt x="1117" y="349"/>
                  <a:pt x="1117" y="344"/>
                  <a:pt x="1111" y="345"/>
                </a:cubicBezTo>
                <a:cubicBezTo>
                  <a:pt x="1111" y="342"/>
                  <a:pt x="1109" y="342"/>
                  <a:pt x="1110" y="339"/>
                </a:cubicBezTo>
                <a:cubicBezTo>
                  <a:pt x="1115" y="336"/>
                  <a:pt x="1120" y="333"/>
                  <a:pt x="1126" y="330"/>
                </a:cubicBezTo>
                <a:cubicBezTo>
                  <a:pt x="1125" y="323"/>
                  <a:pt x="1139" y="315"/>
                  <a:pt x="1144" y="318"/>
                </a:cubicBezTo>
                <a:cubicBezTo>
                  <a:pt x="1143" y="320"/>
                  <a:pt x="1139" y="320"/>
                  <a:pt x="1138" y="322"/>
                </a:cubicBezTo>
                <a:cubicBezTo>
                  <a:pt x="1147" y="322"/>
                  <a:pt x="1152" y="319"/>
                  <a:pt x="1158" y="315"/>
                </a:cubicBezTo>
                <a:cubicBezTo>
                  <a:pt x="1156" y="304"/>
                  <a:pt x="1167" y="311"/>
                  <a:pt x="1167" y="304"/>
                </a:cubicBezTo>
                <a:cubicBezTo>
                  <a:pt x="1159" y="307"/>
                  <a:pt x="1154" y="304"/>
                  <a:pt x="1147" y="308"/>
                </a:cubicBezTo>
                <a:cubicBezTo>
                  <a:pt x="1144" y="309"/>
                  <a:pt x="1142" y="315"/>
                  <a:pt x="1139" y="316"/>
                </a:cubicBezTo>
                <a:cubicBezTo>
                  <a:pt x="1139" y="316"/>
                  <a:pt x="1118" y="311"/>
                  <a:pt x="1116" y="311"/>
                </a:cubicBezTo>
                <a:cubicBezTo>
                  <a:pt x="1115" y="312"/>
                  <a:pt x="1112" y="316"/>
                  <a:pt x="1110" y="316"/>
                </a:cubicBezTo>
                <a:cubicBezTo>
                  <a:pt x="1107" y="317"/>
                  <a:pt x="1104" y="317"/>
                  <a:pt x="1102" y="321"/>
                </a:cubicBezTo>
                <a:cubicBezTo>
                  <a:pt x="1095" y="314"/>
                  <a:pt x="1088" y="326"/>
                  <a:pt x="1081" y="327"/>
                </a:cubicBezTo>
                <a:cubicBezTo>
                  <a:pt x="1076" y="326"/>
                  <a:pt x="1073" y="326"/>
                  <a:pt x="1070" y="324"/>
                </a:cubicBezTo>
                <a:cubicBezTo>
                  <a:pt x="1073" y="318"/>
                  <a:pt x="1078" y="314"/>
                  <a:pt x="1085" y="311"/>
                </a:cubicBezTo>
                <a:cubicBezTo>
                  <a:pt x="1087" y="312"/>
                  <a:pt x="1087" y="314"/>
                  <a:pt x="1089" y="315"/>
                </a:cubicBezTo>
                <a:cubicBezTo>
                  <a:pt x="1089" y="311"/>
                  <a:pt x="1089" y="312"/>
                  <a:pt x="1090" y="309"/>
                </a:cubicBezTo>
                <a:cubicBezTo>
                  <a:pt x="1098" y="307"/>
                  <a:pt x="1102" y="300"/>
                  <a:pt x="1108" y="295"/>
                </a:cubicBezTo>
                <a:cubicBezTo>
                  <a:pt x="1104" y="295"/>
                  <a:pt x="1104" y="297"/>
                  <a:pt x="1102" y="295"/>
                </a:cubicBezTo>
                <a:cubicBezTo>
                  <a:pt x="1107" y="291"/>
                  <a:pt x="1113" y="287"/>
                  <a:pt x="1121" y="285"/>
                </a:cubicBezTo>
                <a:cubicBezTo>
                  <a:pt x="1121" y="289"/>
                  <a:pt x="1124" y="288"/>
                  <a:pt x="1126" y="287"/>
                </a:cubicBezTo>
                <a:cubicBezTo>
                  <a:pt x="1126" y="286"/>
                  <a:pt x="1126" y="283"/>
                  <a:pt x="1125" y="282"/>
                </a:cubicBezTo>
                <a:cubicBezTo>
                  <a:pt x="1125" y="283"/>
                  <a:pt x="1120" y="283"/>
                  <a:pt x="1121" y="282"/>
                </a:cubicBezTo>
                <a:cubicBezTo>
                  <a:pt x="1121" y="281"/>
                  <a:pt x="1120" y="281"/>
                  <a:pt x="1120" y="280"/>
                </a:cubicBezTo>
                <a:cubicBezTo>
                  <a:pt x="1126" y="276"/>
                  <a:pt x="1130" y="273"/>
                  <a:pt x="1130" y="267"/>
                </a:cubicBezTo>
                <a:cubicBezTo>
                  <a:pt x="1126" y="267"/>
                  <a:pt x="1126" y="262"/>
                  <a:pt x="1122" y="262"/>
                </a:cubicBezTo>
                <a:cubicBezTo>
                  <a:pt x="1125" y="256"/>
                  <a:pt x="1132" y="253"/>
                  <a:pt x="1135" y="246"/>
                </a:cubicBezTo>
                <a:cubicBezTo>
                  <a:pt x="1123" y="249"/>
                  <a:pt x="1107" y="239"/>
                  <a:pt x="1098" y="249"/>
                </a:cubicBezTo>
                <a:cubicBezTo>
                  <a:pt x="1100" y="249"/>
                  <a:pt x="1099" y="253"/>
                  <a:pt x="1101" y="254"/>
                </a:cubicBezTo>
                <a:cubicBezTo>
                  <a:pt x="1096" y="256"/>
                  <a:pt x="1087" y="262"/>
                  <a:pt x="1082" y="259"/>
                </a:cubicBezTo>
                <a:cubicBezTo>
                  <a:pt x="1082" y="253"/>
                  <a:pt x="1083" y="249"/>
                  <a:pt x="1088" y="248"/>
                </a:cubicBezTo>
                <a:cubicBezTo>
                  <a:pt x="1093" y="241"/>
                  <a:pt x="1097" y="232"/>
                  <a:pt x="1099" y="224"/>
                </a:cubicBezTo>
                <a:cubicBezTo>
                  <a:pt x="1094" y="223"/>
                  <a:pt x="1092" y="222"/>
                  <a:pt x="1086" y="223"/>
                </a:cubicBezTo>
                <a:cubicBezTo>
                  <a:pt x="1085" y="221"/>
                  <a:pt x="1084" y="219"/>
                  <a:pt x="1083" y="216"/>
                </a:cubicBezTo>
                <a:cubicBezTo>
                  <a:pt x="1085" y="215"/>
                  <a:pt x="1087" y="214"/>
                  <a:pt x="1088" y="212"/>
                </a:cubicBezTo>
                <a:cubicBezTo>
                  <a:pt x="1077" y="213"/>
                  <a:pt x="1065" y="213"/>
                  <a:pt x="1061" y="223"/>
                </a:cubicBezTo>
                <a:cubicBezTo>
                  <a:pt x="1063" y="227"/>
                  <a:pt x="1066" y="228"/>
                  <a:pt x="1067" y="233"/>
                </a:cubicBezTo>
                <a:cubicBezTo>
                  <a:pt x="1062" y="235"/>
                  <a:pt x="1053" y="238"/>
                  <a:pt x="1047" y="235"/>
                </a:cubicBezTo>
                <a:cubicBezTo>
                  <a:pt x="1048" y="233"/>
                  <a:pt x="1050" y="230"/>
                  <a:pt x="1052" y="228"/>
                </a:cubicBezTo>
                <a:cubicBezTo>
                  <a:pt x="1049" y="228"/>
                  <a:pt x="1049" y="232"/>
                  <a:pt x="1046" y="233"/>
                </a:cubicBezTo>
                <a:cubicBezTo>
                  <a:pt x="1046" y="230"/>
                  <a:pt x="1043" y="230"/>
                  <a:pt x="1042" y="229"/>
                </a:cubicBezTo>
                <a:cubicBezTo>
                  <a:pt x="1047" y="219"/>
                  <a:pt x="1049" y="222"/>
                  <a:pt x="1051" y="211"/>
                </a:cubicBezTo>
                <a:cubicBezTo>
                  <a:pt x="1047" y="209"/>
                  <a:pt x="1038" y="216"/>
                  <a:pt x="1035" y="211"/>
                </a:cubicBezTo>
                <a:cubicBezTo>
                  <a:pt x="1035" y="210"/>
                  <a:pt x="1036" y="210"/>
                  <a:pt x="1037" y="208"/>
                </a:cubicBezTo>
                <a:cubicBezTo>
                  <a:pt x="1027" y="209"/>
                  <a:pt x="1025" y="218"/>
                  <a:pt x="1019" y="222"/>
                </a:cubicBezTo>
                <a:cubicBezTo>
                  <a:pt x="1014" y="227"/>
                  <a:pt x="1006" y="228"/>
                  <a:pt x="997" y="229"/>
                </a:cubicBezTo>
                <a:cubicBezTo>
                  <a:pt x="997" y="227"/>
                  <a:pt x="999" y="226"/>
                  <a:pt x="997" y="224"/>
                </a:cubicBezTo>
                <a:cubicBezTo>
                  <a:pt x="988" y="224"/>
                  <a:pt x="984" y="232"/>
                  <a:pt x="973" y="233"/>
                </a:cubicBezTo>
                <a:cubicBezTo>
                  <a:pt x="973" y="229"/>
                  <a:pt x="975" y="229"/>
                  <a:pt x="973" y="226"/>
                </a:cubicBezTo>
                <a:cubicBezTo>
                  <a:pt x="969" y="225"/>
                  <a:pt x="970" y="230"/>
                  <a:pt x="965" y="229"/>
                </a:cubicBezTo>
                <a:cubicBezTo>
                  <a:pt x="965" y="228"/>
                  <a:pt x="964" y="228"/>
                  <a:pt x="964" y="227"/>
                </a:cubicBezTo>
                <a:cubicBezTo>
                  <a:pt x="967" y="224"/>
                  <a:pt x="968" y="220"/>
                  <a:pt x="972" y="220"/>
                </a:cubicBezTo>
                <a:cubicBezTo>
                  <a:pt x="972" y="217"/>
                  <a:pt x="971" y="215"/>
                  <a:pt x="970" y="214"/>
                </a:cubicBezTo>
                <a:cubicBezTo>
                  <a:pt x="972" y="210"/>
                  <a:pt x="976" y="208"/>
                  <a:pt x="981" y="210"/>
                </a:cubicBezTo>
                <a:cubicBezTo>
                  <a:pt x="982" y="203"/>
                  <a:pt x="991" y="205"/>
                  <a:pt x="994" y="200"/>
                </a:cubicBezTo>
                <a:cubicBezTo>
                  <a:pt x="996" y="202"/>
                  <a:pt x="993" y="203"/>
                  <a:pt x="995" y="205"/>
                </a:cubicBezTo>
                <a:cubicBezTo>
                  <a:pt x="1000" y="205"/>
                  <a:pt x="1003" y="198"/>
                  <a:pt x="1007" y="202"/>
                </a:cubicBezTo>
                <a:cubicBezTo>
                  <a:pt x="1006" y="203"/>
                  <a:pt x="1007" y="206"/>
                  <a:pt x="1005" y="207"/>
                </a:cubicBezTo>
                <a:cubicBezTo>
                  <a:pt x="1008" y="208"/>
                  <a:pt x="1008" y="211"/>
                  <a:pt x="1012" y="210"/>
                </a:cubicBezTo>
                <a:cubicBezTo>
                  <a:pt x="1012" y="207"/>
                  <a:pt x="1012" y="207"/>
                  <a:pt x="1012" y="207"/>
                </a:cubicBezTo>
                <a:cubicBezTo>
                  <a:pt x="1012" y="205"/>
                  <a:pt x="1009" y="206"/>
                  <a:pt x="1009" y="205"/>
                </a:cubicBezTo>
                <a:cubicBezTo>
                  <a:pt x="1010" y="202"/>
                  <a:pt x="1011" y="203"/>
                  <a:pt x="1010" y="200"/>
                </a:cubicBezTo>
                <a:cubicBezTo>
                  <a:pt x="1022" y="195"/>
                  <a:pt x="1030" y="186"/>
                  <a:pt x="1037" y="176"/>
                </a:cubicBezTo>
                <a:cubicBezTo>
                  <a:pt x="1021" y="180"/>
                  <a:pt x="1012" y="194"/>
                  <a:pt x="998" y="197"/>
                </a:cubicBezTo>
                <a:cubicBezTo>
                  <a:pt x="1000" y="195"/>
                  <a:pt x="1002" y="194"/>
                  <a:pt x="1004" y="192"/>
                </a:cubicBezTo>
                <a:cubicBezTo>
                  <a:pt x="992" y="198"/>
                  <a:pt x="975" y="200"/>
                  <a:pt x="965" y="209"/>
                </a:cubicBezTo>
                <a:cubicBezTo>
                  <a:pt x="959" y="208"/>
                  <a:pt x="956" y="205"/>
                  <a:pt x="954" y="200"/>
                </a:cubicBezTo>
                <a:cubicBezTo>
                  <a:pt x="956" y="192"/>
                  <a:pt x="966" y="192"/>
                  <a:pt x="969" y="185"/>
                </a:cubicBezTo>
                <a:cubicBezTo>
                  <a:pt x="961" y="190"/>
                  <a:pt x="951" y="197"/>
                  <a:pt x="940" y="196"/>
                </a:cubicBezTo>
                <a:cubicBezTo>
                  <a:pt x="940" y="190"/>
                  <a:pt x="946" y="191"/>
                  <a:pt x="949" y="188"/>
                </a:cubicBezTo>
                <a:cubicBezTo>
                  <a:pt x="945" y="187"/>
                  <a:pt x="941" y="190"/>
                  <a:pt x="939" y="188"/>
                </a:cubicBezTo>
                <a:cubicBezTo>
                  <a:pt x="955" y="185"/>
                  <a:pt x="955" y="167"/>
                  <a:pt x="972" y="168"/>
                </a:cubicBezTo>
                <a:cubicBezTo>
                  <a:pt x="973" y="161"/>
                  <a:pt x="983" y="156"/>
                  <a:pt x="990" y="162"/>
                </a:cubicBezTo>
                <a:cubicBezTo>
                  <a:pt x="1000" y="158"/>
                  <a:pt x="993" y="135"/>
                  <a:pt x="1009" y="139"/>
                </a:cubicBezTo>
                <a:cubicBezTo>
                  <a:pt x="1006" y="143"/>
                  <a:pt x="1004" y="147"/>
                  <a:pt x="1002" y="152"/>
                </a:cubicBezTo>
                <a:cubicBezTo>
                  <a:pt x="1002" y="155"/>
                  <a:pt x="1007" y="157"/>
                  <a:pt x="1004" y="160"/>
                </a:cubicBezTo>
                <a:cubicBezTo>
                  <a:pt x="1010" y="160"/>
                  <a:pt x="1014" y="152"/>
                  <a:pt x="1021" y="155"/>
                </a:cubicBezTo>
                <a:cubicBezTo>
                  <a:pt x="1021" y="158"/>
                  <a:pt x="1018" y="156"/>
                  <a:pt x="1017" y="158"/>
                </a:cubicBezTo>
                <a:cubicBezTo>
                  <a:pt x="1029" y="158"/>
                  <a:pt x="1033" y="150"/>
                  <a:pt x="1038" y="143"/>
                </a:cubicBezTo>
                <a:cubicBezTo>
                  <a:pt x="1034" y="137"/>
                  <a:pt x="1039" y="133"/>
                  <a:pt x="1041" y="130"/>
                </a:cubicBezTo>
                <a:cubicBezTo>
                  <a:pt x="1034" y="132"/>
                  <a:pt x="1025" y="134"/>
                  <a:pt x="1022" y="128"/>
                </a:cubicBezTo>
                <a:cubicBezTo>
                  <a:pt x="1024" y="126"/>
                  <a:pt x="1025" y="125"/>
                  <a:pt x="1027" y="124"/>
                </a:cubicBezTo>
                <a:cubicBezTo>
                  <a:pt x="1024" y="123"/>
                  <a:pt x="1021" y="121"/>
                  <a:pt x="1016" y="122"/>
                </a:cubicBezTo>
                <a:cubicBezTo>
                  <a:pt x="1016" y="121"/>
                  <a:pt x="1017" y="120"/>
                  <a:pt x="1017" y="119"/>
                </a:cubicBezTo>
                <a:cubicBezTo>
                  <a:pt x="1014" y="118"/>
                  <a:pt x="1010" y="119"/>
                  <a:pt x="1007" y="121"/>
                </a:cubicBezTo>
                <a:cubicBezTo>
                  <a:pt x="1011" y="128"/>
                  <a:pt x="1002" y="129"/>
                  <a:pt x="997" y="131"/>
                </a:cubicBezTo>
                <a:cubicBezTo>
                  <a:pt x="997" y="128"/>
                  <a:pt x="1000" y="129"/>
                  <a:pt x="1000" y="127"/>
                </a:cubicBezTo>
                <a:cubicBezTo>
                  <a:pt x="997" y="126"/>
                  <a:pt x="993" y="128"/>
                  <a:pt x="992" y="126"/>
                </a:cubicBezTo>
                <a:cubicBezTo>
                  <a:pt x="990" y="124"/>
                  <a:pt x="993" y="121"/>
                  <a:pt x="991" y="119"/>
                </a:cubicBezTo>
                <a:cubicBezTo>
                  <a:pt x="979" y="119"/>
                  <a:pt x="971" y="128"/>
                  <a:pt x="960" y="125"/>
                </a:cubicBezTo>
                <a:cubicBezTo>
                  <a:pt x="962" y="117"/>
                  <a:pt x="978" y="122"/>
                  <a:pt x="980" y="113"/>
                </a:cubicBezTo>
                <a:cubicBezTo>
                  <a:pt x="976" y="111"/>
                  <a:pt x="976" y="112"/>
                  <a:pt x="978" y="109"/>
                </a:cubicBezTo>
                <a:cubicBezTo>
                  <a:pt x="976" y="107"/>
                  <a:pt x="967" y="113"/>
                  <a:pt x="964" y="108"/>
                </a:cubicBezTo>
                <a:cubicBezTo>
                  <a:pt x="966" y="107"/>
                  <a:pt x="973" y="102"/>
                  <a:pt x="971" y="103"/>
                </a:cubicBezTo>
                <a:cubicBezTo>
                  <a:pt x="963" y="105"/>
                  <a:pt x="956" y="107"/>
                  <a:pt x="949" y="108"/>
                </a:cubicBezTo>
                <a:cubicBezTo>
                  <a:pt x="946" y="106"/>
                  <a:pt x="944" y="104"/>
                  <a:pt x="942" y="101"/>
                </a:cubicBezTo>
                <a:cubicBezTo>
                  <a:pt x="943" y="98"/>
                  <a:pt x="946" y="97"/>
                  <a:pt x="950" y="97"/>
                </a:cubicBezTo>
                <a:cubicBezTo>
                  <a:pt x="949" y="98"/>
                  <a:pt x="948" y="98"/>
                  <a:pt x="949" y="100"/>
                </a:cubicBezTo>
                <a:cubicBezTo>
                  <a:pt x="951" y="99"/>
                  <a:pt x="954" y="99"/>
                  <a:pt x="954" y="97"/>
                </a:cubicBezTo>
                <a:cubicBezTo>
                  <a:pt x="952" y="95"/>
                  <a:pt x="949" y="93"/>
                  <a:pt x="947" y="91"/>
                </a:cubicBezTo>
                <a:cubicBezTo>
                  <a:pt x="937" y="94"/>
                  <a:pt x="931" y="100"/>
                  <a:pt x="928" y="109"/>
                </a:cubicBezTo>
                <a:cubicBezTo>
                  <a:pt x="925" y="108"/>
                  <a:pt x="923" y="106"/>
                  <a:pt x="920" y="105"/>
                </a:cubicBezTo>
                <a:cubicBezTo>
                  <a:pt x="924" y="104"/>
                  <a:pt x="923" y="98"/>
                  <a:pt x="922" y="96"/>
                </a:cubicBezTo>
                <a:cubicBezTo>
                  <a:pt x="921" y="97"/>
                  <a:pt x="922" y="100"/>
                  <a:pt x="920" y="100"/>
                </a:cubicBezTo>
                <a:cubicBezTo>
                  <a:pt x="919" y="100"/>
                  <a:pt x="917" y="100"/>
                  <a:pt x="917" y="101"/>
                </a:cubicBezTo>
                <a:cubicBezTo>
                  <a:pt x="919" y="98"/>
                  <a:pt x="914" y="97"/>
                  <a:pt x="913" y="95"/>
                </a:cubicBezTo>
                <a:cubicBezTo>
                  <a:pt x="902" y="97"/>
                  <a:pt x="897" y="105"/>
                  <a:pt x="885" y="103"/>
                </a:cubicBezTo>
                <a:cubicBezTo>
                  <a:pt x="883" y="100"/>
                  <a:pt x="889" y="98"/>
                  <a:pt x="889" y="95"/>
                </a:cubicBezTo>
                <a:cubicBezTo>
                  <a:pt x="886" y="94"/>
                  <a:pt x="885" y="89"/>
                  <a:pt x="882" y="88"/>
                </a:cubicBezTo>
                <a:cubicBezTo>
                  <a:pt x="882" y="87"/>
                  <a:pt x="888" y="86"/>
                  <a:pt x="885" y="85"/>
                </a:cubicBezTo>
                <a:cubicBezTo>
                  <a:pt x="881" y="88"/>
                  <a:pt x="880" y="82"/>
                  <a:pt x="876" y="85"/>
                </a:cubicBezTo>
                <a:cubicBezTo>
                  <a:pt x="864" y="96"/>
                  <a:pt x="859" y="114"/>
                  <a:pt x="848" y="126"/>
                </a:cubicBezTo>
                <a:cubicBezTo>
                  <a:pt x="848" y="132"/>
                  <a:pt x="848" y="132"/>
                  <a:pt x="848" y="132"/>
                </a:cubicBezTo>
                <a:cubicBezTo>
                  <a:pt x="843" y="134"/>
                  <a:pt x="831" y="140"/>
                  <a:pt x="830" y="129"/>
                </a:cubicBezTo>
                <a:cubicBezTo>
                  <a:pt x="827" y="131"/>
                  <a:pt x="824" y="128"/>
                  <a:pt x="819" y="128"/>
                </a:cubicBezTo>
                <a:cubicBezTo>
                  <a:pt x="817" y="127"/>
                  <a:pt x="820" y="124"/>
                  <a:pt x="819" y="123"/>
                </a:cubicBezTo>
                <a:cubicBezTo>
                  <a:pt x="816" y="123"/>
                  <a:pt x="815" y="125"/>
                  <a:pt x="814" y="122"/>
                </a:cubicBezTo>
                <a:cubicBezTo>
                  <a:pt x="816" y="117"/>
                  <a:pt x="813" y="115"/>
                  <a:pt x="814" y="113"/>
                </a:cubicBezTo>
                <a:cubicBezTo>
                  <a:pt x="803" y="117"/>
                  <a:pt x="788" y="117"/>
                  <a:pt x="783" y="128"/>
                </a:cubicBezTo>
                <a:cubicBezTo>
                  <a:pt x="780" y="127"/>
                  <a:pt x="776" y="129"/>
                  <a:pt x="778" y="130"/>
                </a:cubicBezTo>
                <a:cubicBezTo>
                  <a:pt x="787" y="126"/>
                  <a:pt x="797" y="127"/>
                  <a:pt x="805" y="121"/>
                </a:cubicBezTo>
                <a:cubicBezTo>
                  <a:pt x="806" y="122"/>
                  <a:pt x="809" y="123"/>
                  <a:pt x="809" y="125"/>
                </a:cubicBezTo>
                <a:cubicBezTo>
                  <a:pt x="807" y="125"/>
                  <a:pt x="806" y="127"/>
                  <a:pt x="806" y="128"/>
                </a:cubicBezTo>
                <a:cubicBezTo>
                  <a:pt x="808" y="130"/>
                  <a:pt x="811" y="127"/>
                  <a:pt x="811" y="128"/>
                </a:cubicBezTo>
                <a:cubicBezTo>
                  <a:pt x="808" y="130"/>
                  <a:pt x="807" y="133"/>
                  <a:pt x="808" y="137"/>
                </a:cubicBezTo>
                <a:cubicBezTo>
                  <a:pt x="804" y="138"/>
                  <a:pt x="798" y="138"/>
                  <a:pt x="794" y="137"/>
                </a:cubicBezTo>
                <a:cubicBezTo>
                  <a:pt x="792" y="137"/>
                  <a:pt x="794" y="141"/>
                  <a:pt x="792" y="141"/>
                </a:cubicBezTo>
                <a:cubicBezTo>
                  <a:pt x="781" y="142"/>
                  <a:pt x="775" y="147"/>
                  <a:pt x="769" y="153"/>
                </a:cubicBezTo>
                <a:cubicBezTo>
                  <a:pt x="761" y="150"/>
                  <a:pt x="756" y="155"/>
                  <a:pt x="750" y="157"/>
                </a:cubicBezTo>
                <a:cubicBezTo>
                  <a:pt x="750" y="161"/>
                  <a:pt x="753" y="161"/>
                  <a:pt x="753" y="165"/>
                </a:cubicBezTo>
                <a:cubicBezTo>
                  <a:pt x="757" y="164"/>
                  <a:pt x="759" y="160"/>
                  <a:pt x="762" y="158"/>
                </a:cubicBezTo>
                <a:cubicBezTo>
                  <a:pt x="764" y="160"/>
                  <a:pt x="768" y="160"/>
                  <a:pt x="770" y="162"/>
                </a:cubicBezTo>
                <a:cubicBezTo>
                  <a:pt x="759" y="170"/>
                  <a:pt x="749" y="184"/>
                  <a:pt x="731" y="179"/>
                </a:cubicBezTo>
                <a:cubicBezTo>
                  <a:pt x="727" y="172"/>
                  <a:pt x="723" y="166"/>
                  <a:pt x="722" y="156"/>
                </a:cubicBezTo>
                <a:cubicBezTo>
                  <a:pt x="714" y="156"/>
                  <a:pt x="714" y="142"/>
                  <a:pt x="716" y="138"/>
                </a:cubicBezTo>
                <a:cubicBezTo>
                  <a:pt x="719" y="129"/>
                  <a:pt x="741" y="128"/>
                  <a:pt x="735" y="115"/>
                </a:cubicBezTo>
                <a:cubicBezTo>
                  <a:pt x="734" y="114"/>
                  <a:pt x="731" y="115"/>
                  <a:pt x="729" y="115"/>
                </a:cubicBezTo>
                <a:cubicBezTo>
                  <a:pt x="723" y="109"/>
                  <a:pt x="723" y="96"/>
                  <a:pt x="715" y="94"/>
                </a:cubicBezTo>
                <a:cubicBezTo>
                  <a:pt x="712" y="93"/>
                  <a:pt x="709" y="98"/>
                  <a:pt x="707" y="93"/>
                </a:cubicBezTo>
                <a:cubicBezTo>
                  <a:pt x="714" y="88"/>
                  <a:pt x="716" y="77"/>
                  <a:pt x="721" y="70"/>
                </a:cubicBezTo>
                <a:cubicBezTo>
                  <a:pt x="708" y="72"/>
                  <a:pt x="691" y="71"/>
                  <a:pt x="678" y="76"/>
                </a:cubicBezTo>
                <a:cubicBezTo>
                  <a:pt x="679" y="74"/>
                  <a:pt x="682" y="74"/>
                  <a:pt x="682" y="72"/>
                </a:cubicBezTo>
                <a:cubicBezTo>
                  <a:pt x="678" y="74"/>
                  <a:pt x="676" y="74"/>
                  <a:pt x="672" y="75"/>
                </a:cubicBezTo>
                <a:cubicBezTo>
                  <a:pt x="672" y="77"/>
                  <a:pt x="672" y="79"/>
                  <a:pt x="673" y="80"/>
                </a:cubicBezTo>
                <a:cubicBezTo>
                  <a:pt x="668" y="83"/>
                  <a:pt x="661" y="91"/>
                  <a:pt x="655" y="87"/>
                </a:cubicBezTo>
                <a:cubicBezTo>
                  <a:pt x="648" y="89"/>
                  <a:pt x="648" y="97"/>
                  <a:pt x="640" y="98"/>
                </a:cubicBezTo>
                <a:cubicBezTo>
                  <a:pt x="638" y="96"/>
                  <a:pt x="641" y="96"/>
                  <a:pt x="639" y="95"/>
                </a:cubicBezTo>
                <a:cubicBezTo>
                  <a:pt x="634" y="108"/>
                  <a:pt x="620" y="113"/>
                  <a:pt x="611" y="123"/>
                </a:cubicBezTo>
                <a:cubicBezTo>
                  <a:pt x="615" y="123"/>
                  <a:pt x="609" y="127"/>
                  <a:pt x="612" y="128"/>
                </a:cubicBezTo>
                <a:cubicBezTo>
                  <a:pt x="613" y="125"/>
                  <a:pt x="616" y="127"/>
                  <a:pt x="616" y="128"/>
                </a:cubicBezTo>
                <a:cubicBezTo>
                  <a:pt x="612" y="133"/>
                  <a:pt x="604" y="133"/>
                  <a:pt x="598" y="136"/>
                </a:cubicBezTo>
                <a:cubicBezTo>
                  <a:pt x="591" y="128"/>
                  <a:pt x="572" y="131"/>
                  <a:pt x="566" y="137"/>
                </a:cubicBezTo>
                <a:cubicBezTo>
                  <a:pt x="537" y="144"/>
                  <a:pt x="518" y="160"/>
                  <a:pt x="491" y="170"/>
                </a:cubicBezTo>
                <a:cubicBezTo>
                  <a:pt x="489" y="168"/>
                  <a:pt x="486" y="167"/>
                  <a:pt x="484" y="166"/>
                </a:cubicBezTo>
                <a:cubicBezTo>
                  <a:pt x="486" y="164"/>
                  <a:pt x="486" y="158"/>
                  <a:pt x="484" y="156"/>
                </a:cubicBezTo>
                <a:cubicBezTo>
                  <a:pt x="480" y="156"/>
                  <a:pt x="480" y="159"/>
                  <a:pt x="477" y="159"/>
                </a:cubicBezTo>
                <a:cubicBezTo>
                  <a:pt x="477" y="155"/>
                  <a:pt x="480" y="153"/>
                  <a:pt x="480" y="150"/>
                </a:cubicBezTo>
                <a:cubicBezTo>
                  <a:pt x="454" y="144"/>
                  <a:pt x="433" y="163"/>
                  <a:pt x="415" y="167"/>
                </a:cubicBezTo>
                <a:cubicBezTo>
                  <a:pt x="424" y="161"/>
                  <a:pt x="430" y="153"/>
                  <a:pt x="438" y="148"/>
                </a:cubicBezTo>
                <a:cubicBezTo>
                  <a:pt x="439" y="145"/>
                  <a:pt x="437" y="146"/>
                  <a:pt x="437" y="143"/>
                </a:cubicBezTo>
                <a:cubicBezTo>
                  <a:pt x="438" y="143"/>
                  <a:pt x="440" y="142"/>
                  <a:pt x="442" y="142"/>
                </a:cubicBezTo>
                <a:cubicBezTo>
                  <a:pt x="442" y="130"/>
                  <a:pt x="459" y="133"/>
                  <a:pt x="461" y="123"/>
                </a:cubicBezTo>
                <a:cubicBezTo>
                  <a:pt x="461" y="120"/>
                  <a:pt x="456" y="121"/>
                  <a:pt x="455" y="118"/>
                </a:cubicBezTo>
                <a:cubicBezTo>
                  <a:pt x="454" y="114"/>
                  <a:pt x="456" y="112"/>
                  <a:pt x="456" y="108"/>
                </a:cubicBezTo>
                <a:cubicBezTo>
                  <a:pt x="451" y="103"/>
                  <a:pt x="446" y="105"/>
                  <a:pt x="441" y="106"/>
                </a:cubicBezTo>
                <a:cubicBezTo>
                  <a:pt x="426" y="109"/>
                  <a:pt x="417" y="110"/>
                  <a:pt x="406" y="115"/>
                </a:cubicBezTo>
                <a:cubicBezTo>
                  <a:pt x="401" y="117"/>
                  <a:pt x="397" y="121"/>
                  <a:pt x="391" y="123"/>
                </a:cubicBezTo>
                <a:cubicBezTo>
                  <a:pt x="387" y="124"/>
                  <a:pt x="383" y="124"/>
                  <a:pt x="380" y="125"/>
                </a:cubicBezTo>
                <a:cubicBezTo>
                  <a:pt x="340" y="136"/>
                  <a:pt x="304" y="163"/>
                  <a:pt x="273" y="177"/>
                </a:cubicBezTo>
                <a:cubicBezTo>
                  <a:pt x="273" y="176"/>
                  <a:pt x="273" y="175"/>
                  <a:pt x="272" y="175"/>
                </a:cubicBezTo>
                <a:cubicBezTo>
                  <a:pt x="271" y="177"/>
                  <a:pt x="271" y="178"/>
                  <a:pt x="270" y="179"/>
                </a:cubicBezTo>
                <a:cubicBezTo>
                  <a:pt x="252" y="188"/>
                  <a:pt x="234" y="197"/>
                  <a:pt x="220" y="210"/>
                </a:cubicBezTo>
                <a:cubicBezTo>
                  <a:pt x="225" y="224"/>
                  <a:pt x="199" y="227"/>
                  <a:pt x="196" y="237"/>
                </a:cubicBezTo>
                <a:cubicBezTo>
                  <a:pt x="198" y="237"/>
                  <a:pt x="201" y="236"/>
                  <a:pt x="203" y="237"/>
                </a:cubicBezTo>
                <a:cubicBezTo>
                  <a:pt x="197" y="239"/>
                  <a:pt x="194" y="243"/>
                  <a:pt x="190" y="246"/>
                </a:cubicBezTo>
                <a:cubicBezTo>
                  <a:pt x="202" y="242"/>
                  <a:pt x="216" y="236"/>
                  <a:pt x="226" y="241"/>
                </a:cubicBezTo>
                <a:cubicBezTo>
                  <a:pt x="224" y="244"/>
                  <a:pt x="219" y="244"/>
                  <a:pt x="219" y="249"/>
                </a:cubicBezTo>
                <a:cubicBezTo>
                  <a:pt x="227" y="247"/>
                  <a:pt x="229" y="247"/>
                  <a:pt x="238" y="246"/>
                </a:cubicBezTo>
                <a:cubicBezTo>
                  <a:pt x="238" y="244"/>
                  <a:pt x="237" y="242"/>
                  <a:pt x="239" y="242"/>
                </a:cubicBezTo>
                <a:cubicBezTo>
                  <a:pt x="247" y="246"/>
                  <a:pt x="251" y="236"/>
                  <a:pt x="258" y="235"/>
                </a:cubicBezTo>
                <a:cubicBezTo>
                  <a:pt x="261" y="240"/>
                  <a:pt x="269" y="242"/>
                  <a:pt x="267" y="249"/>
                </a:cubicBezTo>
                <a:cubicBezTo>
                  <a:pt x="272" y="253"/>
                  <a:pt x="282" y="242"/>
                  <a:pt x="282" y="252"/>
                </a:cubicBezTo>
                <a:cubicBezTo>
                  <a:pt x="289" y="251"/>
                  <a:pt x="293" y="255"/>
                  <a:pt x="298" y="257"/>
                </a:cubicBezTo>
                <a:cubicBezTo>
                  <a:pt x="298" y="258"/>
                  <a:pt x="297" y="259"/>
                  <a:pt x="297" y="260"/>
                </a:cubicBezTo>
                <a:cubicBezTo>
                  <a:pt x="300" y="260"/>
                  <a:pt x="308" y="256"/>
                  <a:pt x="308" y="261"/>
                </a:cubicBezTo>
                <a:cubicBezTo>
                  <a:pt x="278" y="290"/>
                  <a:pt x="235" y="307"/>
                  <a:pt x="198" y="329"/>
                </a:cubicBezTo>
                <a:cubicBezTo>
                  <a:pt x="198" y="326"/>
                  <a:pt x="195" y="328"/>
                  <a:pt x="193" y="328"/>
                </a:cubicBezTo>
                <a:cubicBezTo>
                  <a:pt x="193" y="333"/>
                  <a:pt x="193" y="333"/>
                  <a:pt x="193" y="333"/>
                </a:cubicBezTo>
                <a:cubicBezTo>
                  <a:pt x="183" y="339"/>
                  <a:pt x="172" y="344"/>
                  <a:pt x="160" y="343"/>
                </a:cubicBezTo>
                <a:cubicBezTo>
                  <a:pt x="159" y="346"/>
                  <a:pt x="160" y="345"/>
                  <a:pt x="160" y="349"/>
                </a:cubicBezTo>
                <a:cubicBezTo>
                  <a:pt x="157" y="350"/>
                  <a:pt x="155" y="353"/>
                  <a:pt x="152" y="354"/>
                </a:cubicBezTo>
                <a:cubicBezTo>
                  <a:pt x="143" y="348"/>
                  <a:pt x="138" y="361"/>
                  <a:pt x="130" y="358"/>
                </a:cubicBezTo>
                <a:cubicBezTo>
                  <a:pt x="127" y="373"/>
                  <a:pt x="112" y="371"/>
                  <a:pt x="104" y="380"/>
                </a:cubicBezTo>
                <a:cubicBezTo>
                  <a:pt x="100" y="377"/>
                  <a:pt x="95" y="382"/>
                  <a:pt x="97" y="388"/>
                </a:cubicBezTo>
                <a:cubicBezTo>
                  <a:pt x="90" y="391"/>
                  <a:pt x="86" y="391"/>
                  <a:pt x="79" y="389"/>
                </a:cubicBezTo>
                <a:cubicBezTo>
                  <a:pt x="76" y="393"/>
                  <a:pt x="72" y="396"/>
                  <a:pt x="65" y="394"/>
                </a:cubicBezTo>
                <a:cubicBezTo>
                  <a:pt x="64" y="397"/>
                  <a:pt x="61" y="400"/>
                  <a:pt x="63" y="404"/>
                </a:cubicBezTo>
                <a:cubicBezTo>
                  <a:pt x="62" y="402"/>
                  <a:pt x="64" y="401"/>
                  <a:pt x="66" y="402"/>
                </a:cubicBezTo>
                <a:cubicBezTo>
                  <a:pt x="63" y="411"/>
                  <a:pt x="51" y="417"/>
                  <a:pt x="48" y="424"/>
                </a:cubicBezTo>
                <a:cubicBezTo>
                  <a:pt x="52" y="424"/>
                  <a:pt x="57" y="420"/>
                  <a:pt x="60" y="422"/>
                </a:cubicBezTo>
                <a:cubicBezTo>
                  <a:pt x="60" y="425"/>
                  <a:pt x="56" y="424"/>
                  <a:pt x="56" y="427"/>
                </a:cubicBezTo>
                <a:cubicBezTo>
                  <a:pt x="62" y="428"/>
                  <a:pt x="74" y="422"/>
                  <a:pt x="78" y="429"/>
                </a:cubicBezTo>
                <a:cubicBezTo>
                  <a:pt x="77" y="430"/>
                  <a:pt x="76" y="432"/>
                  <a:pt x="76" y="435"/>
                </a:cubicBezTo>
                <a:cubicBezTo>
                  <a:pt x="81" y="441"/>
                  <a:pt x="92" y="436"/>
                  <a:pt x="97" y="434"/>
                </a:cubicBezTo>
                <a:cubicBezTo>
                  <a:pt x="97" y="435"/>
                  <a:pt x="97" y="435"/>
                  <a:pt x="98" y="436"/>
                </a:cubicBezTo>
                <a:cubicBezTo>
                  <a:pt x="99" y="440"/>
                  <a:pt x="96" y="440"/>
                  <a:pt x="96" y="442"/>
                </a:cubicBezTo>
                <a:cubicBezTo>
                  <a:pt x="104" y="446"/>
                  <a:pt x="118" y="444"/>
                  <a:pt x="118" y="456"/>
                </a:cubicBezTo>
                <a:cubicBezTo>
                  <a:pt x="141" y="448"/>
                  <a:pt x="161" y="432"/>
                  <a:pt x="185" y="422"/>
                </a:cubicBezTo>
                <a:cubicBezTo>
                  <a:pt x="185" y="430"/>
                  <a:pt x="181" y="436"/>
                  <a:pt x="176" y="440"/>
                </a:cubicBezTo>
                <a:cubicBezTo>
                  <a:pt x="178" y="440"/>
                  <a:pt x="181" y="439"/>
                  <a:pt x="181" y="441"/>
                </a:cubicBezTo>
                <a:cubicBezTo>
                  <a:pt x="178" y="445"/>
                  <a:pt x="175" y="449"/>
                  <a:pt x="170" y="451"/>
                </a:cubicBezTo>
                <a:cubicBezTo>
                  <a:pt x="169" y="456"/>
                  <a:pt x="164" y="461"/>
                  <a:pt x="159" y="459"/>
                </a:cubicBezTo>
                <a:cubicBezTo>
                  <a:pt x="153" y="466"/>
                  <a:pt x="156" y="482"/>
                  <a:pt x="146" y="488"/>
                </a:cubicBezTo>
                <a:cubicBezTo>
                  <a:pt x="143" y="486"/>
                  <a:pt x="143" y="491"/>
                  <a:pt x="141" y="492"/>
                </a:cubicBezTo>
                <a:cubicBezTo>
                  <a:pt x="145" y="493"/>
                  <a:pt x="153" y="487"/>
                  <a:pt x="156" y="494"/>
                </a:cubicBezTo>
                <a:cubicBezTo>
                  <a:pt x="157" y="498"/>
                  <a:pt x="152" y="496"/>
                  <a:pt x="152" y="500"/>
                </a:cubicBezTo>
                <a:cubicBezTo>
                  <a:pt x="158" y="500"/>
                  <a:pt x="166" y="497"/>
                  <a:pt x="167" y="503"/>
                </a:cubicBezTo>
                <a:cubicBezTo>
                  <a:pt x="163" y="508"/>
                  <a:pt x="154" y="509"/>
                  <a:pt x="150" y="514"/>
                </a:cubicBezTo>
                <a:cubicBezTo>
                  <a:pt x="158" y="511"/>
                  <a:pt x="180" y="494"/>
                  <a:pt x="177" y="515"/>
                </a:cubicBezTo>
                <a:cubicBezTo>
                  <a:pt x="184" y="519"/>
                  <a:pt x="191" y="507"/>
                  <a:pt x="196" y="512"/>
                </a:cubicBezTo>
                <a:cubicBezTo>
                  <a:pt x="196" y="514"/>
                  <a:pt x="194" y="513"/>
                  <a:pt x="195" y="516"/>
                </a:cubicBezTo>
                <a:cubicBezTo>
                  <a:pt x="197" y="516"/>
                  <a:pt x="198" y="518"/>
                  <a:pt x="199" y="519"/>
                </a:cubicBezTo>
                <a:cubicBezTo>
                  <a:pt x="202" y="531"/>
                  <a:pt x="200" y="545"/>
                  <a:pt x="185" y="547"/>
                </a:cubicBezTo>
                <a:cubicBezTo>
                  <a:pt x="183" y="545"/>
                  <a:pt x="180" y="544"/>
                  <a:pt x="181" y="539"/>
                </a:cubicBezTo>
                <a:cubicBezTo>
                  <a:pt x="180" y="539"/>
                  <a:pt x="176" y="540"/>
                  <a:pt x="176" y="538"/>
                </a:cubicBezTo>
                <a:cubicBezTo>
                  <a:pt x="174" y="534"/>
                  <a:pt x="179" y="533"/>
                  <a:pt x="183" y="534"/>
                </a:cubicBezTo>
                <a:cubicBezTo>
                  <a:pt x="182" y="531"/>
                  <a:pt x="183" y="530"/>
                  <a:pt x="184" y="528"/>
                </a:cubicBezTo>
                <a:cubicBezTo>
                  <a:pt x="170" y="529"/>
                  <a:pt x="162" y="535"/>
                  <a:pt x="152" y="540"/>
                </a:cubicBezTo>
                <a:cubicBezTo>
                  <a:pt x="157" y="544"/>
                  <a:pt x="155" y="556"/>
                  <a:pt x="154" y="561"/>
                </a:cubicBezTo>
                <a:cubicBezTo>
                  <a:pt x="159" y="559"/>
                  <a:pt x="166" y="561"/>
                  <a:pt x="173" y="560"/>
                </a:cubicBezTo>
                <a:cubicBezTo>
                  <a:pt x="172" y="564"/>
                  <a:pt x="168" y="564"/>
                  <a:pt x="168" y="569"/>
                </a:cubicBezTo>
                <a:cubicBezTo>
                  <a:pt x="173" y="570"/>
                  <a:pt x="183" y="570"/>
                  <a:pt x="184" y="563"/>
                </a:cubicBezTo>
                <a:cubicBezTo>
                  <a:pt x="181" y="563"/>
                  <a:pt x="175" y="566"/>
                  <a:pt x="174" y="562"/>
                </a:cubicBezTo>
                <a:cubicBezTo>
                  <a:pt x="178" y="558"/>
                  <a:pt x="181" y="560"/>
                  <a:pt x="187" y="559"/>
                </a:cubicBezTo>
                <a:cubicBezTo>
                  <a:pt x="188" y="546"/>
                  <a:pt x="202" y="543"/>
                  <a:pt x="209" y="540"/>
                </a:cubicBezTo>
                <a:cubicBezTo>
                  <a:pt x="209" y="542"/>
                  <a:pt x="207" y="542"/>
                  <a:pt x="207" y="544"/>
                </a:cubicBezTo>
                <a:cubicBezTo>
                  <a:pt x="208" y="544"/>
                  <a:pt x="209" y="544"/>
                  <a:pt x="209" y="546"/>
                </a:cubicBezTo>
                <a:cubicBezTo>
                  <a:pt x="208" y="547"/>
                  <a:pt x="207" y="549"/>
                  <a:pt x="206" y="550"/>
                </a:cubicBezTo>
                <a:cubicBezTo>
                  <a:pt x="212" y="550"/>
                  <a:pt x="215" y="547"/>
                  <a:pt x="219" y="545"/>
                </a:cubicBezTo>
                <a:cubicBezTo>
                  <a:pt x="221" y="547"/>
                  <a:pt x="223" y="545"/>
                  <a:pt x="225" y="547"/>
                </a:cubicBezTo>
                <a:cubicBezTo>
                  <a:pt x="226" y="540"/>
                  <a:pt x="228" y="536"/>
                  <a:pt x="235" y="535"/>
                </a:cubicBezTo>
                <a:cubicBezTo>
                  <a:pt x="235" y="532"/>
                  <a:pt x="238" y="530"/>
                  <a:pt x="243" y="529"/>
                </a:cubicBezTo>
                <a:cubicBezTo>
                  <a:pt x="243" y="530"/>
                  <a:pt x="242" y="531"/>
                  <a:pt x="243" y="532"/>
                </a:cubicBezTo>
                <a:cubicBezTo>
                  <a:pt x="247" y="532"/>
                  <a:pt x="257" y="528"/>
                  <a:pt x="262" y="533"/>
                </a:cubicBezTo>
                <a:cubicBezTo>
                  <a:pt x="263" y="537"/>
                  <a:pt x="261" y="539"/>
                  <a:pt x="259" y="542"/>
                </a:cubicBezTo>
                <a:cubicBezTo>
                  <a:pt x="262" y="541"/>
                  <a:pt x="262" y="545"/>
                  <a:pt x="262" y="547"/>
                </a:cubicBezTo>
                <a:cubicBezTo>
                  <a:pt x="261" y="549"/>
                  <a:pt x="260" y="552"/>
                  <a:pt x="258" y="553"/>
                </a:cubicBezTo>
                <a:cubicBezTo>
                  <a:pt x="244" y="550"/>
                  <a:pt x="243" y="562"/>
                  <a:pt x="237" y="566"/>
                </a:cubicBezTo>
                <a:cubicBezTo>
                  <a:pt x="233" y="568"/>
                  <a:pt x="230" y="568"/>
                  <a:pt x="229" y="573"/>
                </a:cubicBezTo>
                <a:cubicBezTo>
                  <a:pt x="230" y="573"/>
                  <a:pt x="232" y="572"/>
                  <a:pt x="231" y="574"/>
                </a:cubicBezTo>
                <a:cubicBezTo>
                  <a:pt x="227" y="580"/>
                  <a:pt x="221" y="583"/>
                  <a:pt x="221" y="592"/>
                </a:cubicBezTo>
                <a:cubicBezTo>
                  <a:pt x="225" y="596"/>
                  <a:pt x="220" y="604"/>
                  <a:pt x="215" y="603"/>
                </a:cubicBezTo>
                <a:cubicBezTo>
                  <a:pt x="217" y="607"/>
                  <a:pt x="215" y="608"/>
                  <a:pt x="214" y="611"/>
                </a:cubicBezTo>
                <a:cubicBezTo>
                  <a:pt x="221" y="612"/>
                  <a:pt x="227" y="616"/>
                  <a:pt x="233" y="617"/>
                </a:cubicBezTo>
                <a:cubicBezTo>
                  <a:pt x="241" y="619"/>
                  <a:pt x="252" y="615"/>
                  <a:pt x="259" y="615"/>
                </a:cubicBezTo>
                <a:cubicBezTo>
                  <a:pt x="265" y="615"/>
                  <a:pt x="273" y="622"/>
                  <a:pt x="281" y="619"/>
                </a:cubicBezTo>
                <a:cubicBezTo>
                  <a:pt x="269" y="621"/>
                  <a:pt x="263" y="628"/>
                  <a:pt x="255" y="634"/>
                </a:cubicBezTo>
                <a:cubicBezTo>
                  <a:pt x="232" y="636"/>
                  <a:pt x="212" y="624"/>
                  <a:pt x="196" y="630"/>
                </a:cubicBezTo>
                <a:cubicBezTo>
                  <a:pt x="192" y="641"/>
                  <a:pt x="209" y="638"/>
                  <a:pt x="204" y="645"/>
                </a:cubicBezTo>
                <a:cubicBezTo>
                  <a:pt x="208" y="642"/>
                  <a:pt x="217" y="644"/>
                  <a:pt x="218" y="650"/>
                </a:cubicBezTo>
                <a:cubicBezTo>
                  <a:pt x="210" y="649"/>
                  <a:pt x="209" y="655"/>
                  <a:pt x="206" y="658"/>
                </a:cubicBezTo>
                <a:cubicBezTo>
                  <a:pt x="211" y="655"/>
                  <a:pt x="218" y="655"/>
                  <a:pt x="219" y="648"/>
                </a:cubicBezTo>
                <a:cubicBezTo>
                  <a:pt x="223" y="649"/>
                  <a:pt x="221" y="651"/>
                  <a:pt x="222" y="652"/>
                </a:cubicBezTo>
                <a:cubicBezTo>
                  <a:pt x="222" y="651"/>
                  <a:pt x="224" y="651"/>
                  <a:pt x="225" y="651"/>
                </a:cubicBezTo>
                <a:cubicBezTo>
                  <a:pt x="234" y="657"/>
                  <a:pt x="249" y="651"/>
                  <a:pt x="256" y="658"/>
                </a:cubicBezTo>
                <a:cubicBezTo>
                  <a:pt x="252" y="671"/>
                  <a:pt x="237" y="674"/>
                  <a:pt x="234" y="689"/>
                </a:cubicBezTo>
                <a:cubicBezTo>
                  <a:pt x="231" y="688"/>
                  <a:pt x="231" y="690"/>
                  <a:pt x="229" y="691"/>
                </a:cubicBezTo>
                <a:cubicBezTo>
                  <a:pt x="230" y="694"/>
                  <a:pt x="231" y="697"/>
                  <a:pt x="230" y="701"/>
                </a:cubicBezTo>
                <a:cubicBezTo>
                  <a:pt x="218" y="704"/>
                  <a:pt x="215" y="717"/>
                  <a:pt x="201" y="719"/>
                </a:cubicBezTo>
                <a:cubicBezTo>
                  <a:pt x="198" y="725"/>
                  <a:pt x="196" y="728"/>
                  <a:pt x="196" y="735"/>
                </a:cubicBezTo>
                <a:cubicBezTo>
                  <a:pt x="186" y="742"/>
                  <a:pt x="177" y="752"/>
                  <a:pt x="177" y="765"/>
                </a:cubicBezTo>
                <a:cubicBezTo>
                  <a:pt x="178" y="767"/>
                  <a:pt x="183" y="764"/>
                  <a:pt x="183" y="766"/>
                </a:cubicBezTo>
                <a:cubicBezTo>
                  <a:pt x="181" y="766"/>
                  <a:pt x="182" y="768"/>
                  <a:pt x="183" y="769"/>
                </a:cubicBezTo>
                <a:cubicBezTo>
                  <a:pt x="180" y="769"/>
                  <a:pt x="179" y="770"/>
                  <a:pt x="177" y="771"/>
                </a:cubicBezTo>
                <a:cubicBezTo>
                  <a:pt x="180" y="773"/>
                  <a:pt x="184" y="772"/>
                  <a:pt x="186" y="774"/>
                </a:cubicBezTo>
                <a:cubicBezTo>
                  <a:pt x="185" y="776"/>
                  <a:pt x="180" y="776"/>
                  <a:pt x="179" y="779"/>
                </a:cubicBezTo>
                <a:cubicBezTo>
                  <a:pt x="185" y="779"/>
                  <a:pt x="190" y="779"/>
                  <a:pt x="191" y="774"/>
                </a:cubicBezTo>
                <a:cubicBezTo>
                  <a:pt x="194" y="775"/>
                  <a:pt x="195" y="776"/>
                  <a:pt x="197" y="778"/>
                </a:cubicBezTo>
                <a:cubicBezTo>
                  <a:pt x="197" y="780"/>
                  <a:pt x="195" y="781"/>
                  <a:pt x="194" y="783"/>
                </a:cubicBezTo>
                <a:cubicBezTo>
                  <a:pt x="199" y="780"/>
                  <a:pt x="205" y="777"/>
                  <a:pt x="210" y="781"/>
                </a:cubicBezTo>
                <a:cubicBezTo>
                  <a:pt x="203" y="785"/>
                  <a:pt x="199" y="793"/>
                  <a:pt x="192" y="798"/>
                </a:cubicBezTo>
                <a:cubicBezTo>
                  <a:pt x="188" y="797"/>
                  <a:pt x="187" y="800"/>
                  <a:pt x="184" y="800"/>
                </a:cubicBezTo>
                <a:cubicBezTo>
                  <a:pt x="178" y="811"/>
                  <a:pt x="164" y="813"/>
                  <a:pt x="157" y="821"/>
                </a:cubicBezTo>
                <a:cubicBezTo>
                  <a:pt x="159" y="822"/>
                  <a:pt x="161" y="819"/>
                  <a:pt x="162" y="821"/>
                </a:cubicBezTo>
                <a:cubicBezTo>
                  <a:pt x="162" y="824"/>
                  <a:pt x="161" y="825"/>
                  <a:pt x="161" y="827"/>
                </a:cubicBezTo>
                <a:cubicBezTo>
                  <a:pt x="163" y="827"/>
                  <a:pt x="165" y="828"/>
                  <a:pt x="166" y="829"/>
                </a:cubicBezTo>
                <a:cubicBezTo>
                  <a:pt x="166" y="831"/>
                  <a:pt x="165" y="834"/>
                  <a:pt x="164" y="835"/>
                </a:cubicBezTo>
                <a:cubicBezTo>
                  <a:pt x="167" y="836"/>
                  <a:pt x="167" y="834"/>
                  <a:pt x="170" y="834"/>
                </a:cubicBezTo>
                <a:cubicBezTo>
                  <a:pt x="173" y="836"/>
                  <a:pt x="168" y="839"/>
                  <a:pt x="171" y="840"/>
                </a:cubicBezTo>
                <a:cubicBezTo>
                  <a:pt x="172" y="839"/>
                  <a:pt x="174" y="837"/>
                  <a:pt x="177" y="837"/>
                </a:cubicBezTo>
                <a:cubicBezTo>
                  <a:pt x="174" y="843"/>
                  <a:pt x="166" y="842"/>
                  <a:pt x="165" y="849"/>
                </a:cubicBezTo>
                <a:cubicBezTo>
                  <a:pt x="171" y="853"/>
                  <a:pt x="177" y="848"/>
                  <a:pt x="181" y="844"/>
                </a:cubicBezTo>
                <a:cubicBezTo>
                  <a:pt x="188" y="844"/>
                  <a:pt x="190" y="839"/>
                  <a:pt x="195" y="836"/>
                </a:cubicBezTo>
                <a:cubicBezTo>
                  <a:pt x="194" y="834"/>
                  <a:pt x="192" y="829"/>
                  <a:pt x="195" y="828"/>
                </a:cubicBezTo>
                <a:cubicBezTo>
                  <a:pt x="198" y="829"/>
                  <a:pt x="198" y="828"/>
                  <a:pt x="201" y="828"/>
                </a:cubicBezTo>
                <a:cubicBezTo>
                  <a:pt x="201" y="829"/>
                  <a:pt x="201" y="831"/>
                  <a:pt x="202" y="832"/>
                </a:cubicBezTo>
                <a:cubicBezTo>
                  <a:pt x="204" y="829"/>
                  <a:pt x="209" y="829"/>
                  <a:pt x="212" y="827"/>
                </a:cubicBezTo>
                <a:cubicBezTo>
                  <a:pt x="212" y="828"/>
                  <a:pt x="214" y="828"/>
                  <a:pt x="214" y="829"/>
                </a:cubicBezTo>
                <a:cubicBezTo>
                  <a:pt x="214" y="834"/>
                  <a:pt x="214" y="834"/>
                  <a:pt x="214" y="834"/>
                </a:cubicBezTo>
                <a:cubicBezTo>
                  <a:pt x="207" y="834"/>
                  <a:pt x="206" y="841"/>
                  <a:pt x="201" y="844"/>
                </a:cubicBezTo>
                <a:cubicBezTo>
                  <a:pt x="207" y="841"/>
                  <a:pt x="209" y="842"/>
                  <a:pt x="217" y="843"/>
                </a:cubicBezTo>
                <a:cubicBezTo>
                  <a:pt x="216" y="845"/>
                  <a:pt x="214" y="845"/>
                  <a:pt x="214" y="847"/>
                </a:cubicBezTo>
                <a:cubicBezTo>
                  <a:pt x="215" y="848"/>
                  <a:pt x="217" y="848"/>
                  <a:pt x="218" y="849"/>
                </a:cubicBezTo>
                <a:cubicBezTo>
                  <a:pt x="216" y="853"/>
                  <a:pt x="213" y="860"/>
                  <a:pt x="208" y="860"/>
                </a:cubicBezTo>
                <a:cubicBezTo>
                  <a:pt x="208" y="863"/>
                  <a:pt x="211" y="862"/>
                  <a:pt x="210" y="865"/>
                </a:cubicBezTo>
                <a:cubicBezTo>
                  <a:pt x="197" y="876"/>
                  <a:pt x="185" y="889"/>
                  <a:pt x="169" y="898"/>
                </a:cubicBezTo>
                <a:cubicBezTo>
                  <a:pt x="169" y="897"/>
                  <a:pt x="168" y="897"/>
                  <a:pt x="168" y="896"/>
                </a:cubicBezTo>
                <a:cubicBezTo>
                  <a:pt x="167" y="892"/>
                  <a:pt x="173" y="890"/>
                  <a:pt x="172" y="888"/>
                </a:cubicBezTo>
                <a:cubicBezTo>
                  <a:pt x="165" y="891"/>
                  <a:pt x="162" y="898"/>
                  <a:pt x="154" y="900"/>
                </a:cubicBezTo>
                <a:cubicBezTo>
                  <a:pt x="153" y="903"/>
                  <a:pt x="156" y="906"/>
                  <a:pt x="152" y="908"/>
                </a:cubicBezTo>
                <a:cubicBezTo>
                  <a:pt x="149" y="908"/>
                  <a:pt x="147" y="908"/>
                  <a:pt x="144" y="909"/>
                </a:cubicBezTo>
                <a:cubicBezTo>
                  <a:pt x="141" y="921"/>
                  <a:pt x="124" y="923"/>
                  <a:pt x="119" y="931"/>
                </a:cubicBezTo>
                <a:cubicBezTo>
                  <a:pt x="117" y="931"/>
                  <a:pt x="107" y="936"/>
                  <a:pt x="108" y="939"/>
                </a:cubicBezTo>
                <a:cubicBezTo>
                  <a:pt x="114" y="935"/>
                  <a:pt x="117" y="932"/>
                  <a:pt x="125" y="930"/>
                </a:cubicBezTo>
                <a:cubicBezTo>
                  <a:pt x="124" y="930"/>
                  <a:pt x="123" y="929"/>
                  <a:pt x="123" y="927"/>
                </a:cubicBezTo>
                <a:cubicBezTo>
                  <a:pt x="139" y="919"/>
                  <a:pt x="157" y="910"/>
                  <a:pt x="170" y="901"/>
                </a:cubicBezTo>
                <a:cubicBezTo>
                  <a:pt x="170" y="903"/>
                  <a:pt x="170" y="904"/>
                  <a:pt x="172" y="903"/>
                </a:cubicBezTo>
                <a:cubicBezTo>
                  <a:pt x="174" y="897"/>
                  <a:pt x="179" y="894"/>
                  <a:pt x="185" y="892"/>
                </a:cubicBezTo>
                <a:cubicBezTo>
                  <a:pt x="187" y="891"/>
                  <a:pt x="184" y="888"/>
                  <a:pt x="187" y="887"/>
                </a:cubicBezTo>
                <a:cubicBezTo>
                  <a:pt x="189" y="890"/>
                  <a:pt x="192" y="886"/>
                  <a:pt x="193" y="888"/>
                </a:cubicBezTo>
                <a:cubicBezTo>
                  <a:pt x="193" y="892"/>
                  <a:pt x="190" y="895"/>
                  <a:pt x="187" y="893"/>
                </a:cubicBezTo>
                <a:cubicBezTo>
                  <a:pt x="183" y="898"/>
                  <a:pt x="180" y="903"/>
                  <a:pt x="176" y="908"/>
                </a:cubicBezTo>
                <a:cubicBezTo>
                  <a:pt x="178" y="908"/>
                  <a:pt x="181" y="905"/>
                  <a:pt x="182" y="907"/>
                </a:cubicBezTo>
                <a:cubicBezTo>
                  <a:pt x="183" y="919"/>
                  <a:pt x="166" y="918"/>
                  <a:pt x="164" y="925"/>
                </a:cubicBezTo>
                <a:cubicBezTo>
                  <a:pt x="175" y="921"/>
                  <a:pt x="188" y="915"/>
                  <a:pt x="199" y="914"/>
                </a:cubicBezTo>
                <a:cubicBezTo>
                  <a:pt x="200" y="912"/>
                  <a:pt x="201" y="911"/>
                  <a:pt x="204" y="911"/>
                </a:cubicBezTo>
                <a:cubicBezTo>
                  <a:pt x="204" y="914"/>
                  <a:pt x="201" y="914"/>
                  <a:pt x="199" y="915"/>
                </a:cubicBezTo>
                <a:cubicBezTo>
                  <a:pt x="202" y="915"/>
                  <a:pt x="203" y="916"/>
                  <a:pt x="203" y="918"/>
                </a:cubicBezTo>
                <a:cubicBezTo>
                  <a:pt x="196" y="933"/>
                  <a:pt x="176" y="935"/>
                  <a:pt x="165" y="947"/>
                </a:cubicBezTo>
                <a:cubicBezTo>
                  <a:pt x="170" y="948"/>
                  <a:pt x="172" y="945"/>
                  <a:pt x="174" y="943"/>
                </a:cubicBezTo>
                <a:cubicBezTo>
                  <a:pt x="185" y="944"/>
                  <a:pt x="191" y="934"/>
                  <a:pt x="199" y="929"/>
                </a:cubicBezTo>
                <a:cubicBezTo>
                  <a:pt x="209" y="924"/>
                  <a:pt x="222" y="921"/>
                  <a:pt x="231" y="915"/>
                </a:cubicBezTo>
                <a:cubicBezTo>
                  <a:pt x="232" y="917"/>
                  <a:pt x="234" y="917"/>
                  <a:pt x="236" y="917"/>
                </a:cubicBezTo>
                <a:cubicBezTo>
                  <a:pt x="238" y="916"/>
                  <a:pt x="239" y="915"/>
                  <a:pt x="242" y="915"/>
                </a:cubicBezTo>
                <a:cubicBezTo>
                  <a:pt x="242" y="918"/>
                  <a:pt x="238" y="918"/>
                  <a:pt x="238" y="920"/>
                </a:cubicBezTo>
                <a:cubicBezTo>
                  <a:pt x="240" y="923"/>
                  <a:pt x="245" y="920"/>
                  <a:pt x="247" y="921"/>
                </a:cubicBezTo>
                <a:cubicBezTo>
                  <a:pt x="241" y="923"/>
                  <a:pt x="242" y="927"/>
                  <a:pt x="238" y="930"/>
                </a:cubicBezTo>
                <a:cubicBezTo>
                  <a:pt x="237" y="928"/>
                  <a:pt x="234" y="928"/>
                  <a:pt x="232" y="927"/>
                </a:cubicBezTo>
                <a:cubicBezTo>
                  <a:pt x="231" y="930"/>
                  <a:pt x="228" y="931"/>
                  <a:pt x="225" y="932"/>
                </a:cubicBezTo>
                <a:cubicBezTo>
                  <a:pt x="225" y="934"/>
                  <a:pt x="224" y="938"/>
                  <a:pt x="226" y="939"/>
                </a:cubicBezTo>
                <a:cubicBezTo>
                  <a:pt x="233" y="932"/>
                  <a:pt x="239" y="930"/>
                  <a:pt x="251" y="929"/>
                </a:cubicBezTo>
                <a:cubicBezTo>
                  <a:pt x="250" y="932"/>
                  <a:pt x="252" y="933"/>
                  <a:pt x="251" y="936"/>
                </a:cubicBezTo>
                <a:cubicBezTo>
                  <a:pt x="251" y="936"/>
                  <a:pt x="250" y="937"/>
                  <a:pt x="250" y="937"/>
                </a:cubicBezTo>
                <a:cubicBezTo>
                  <a:pt x="247" y="936"/>
                  <a:pt x="243" y="936"/>
                  <a:pt x="240" y="936"/>
                </a:cubicBezTo>
                <a:cubicBezTo>
                  <a:pt x="234" y="943"/>
                  <a:pt x="227" y="949"/>
                  <a:pt x="221" y="956"/>
                </a:cubicBezTo>
                <a:cubicBezTo>
                  <a:pt x="214" y="957"/>
                  <a:pt x="211" y="962"/>
                  <a:pt x="207" y="966"/>
                </a:cubicBezTo>
                <a:cubicBezTo>
                  <a:pt x="206" y="966"/>
                  <a:pt x="202" y="967"/>
                  <a:pt x="205" y="967"/>
                </a:cubicBezTo>
                <a:cubicBezTo>
                  <a:pt x="212" y="968"/>
                  <a:pt x="212" y="961"/>
                  <a:pt x="220" y="964"/>
                </a:cubicBezTo>
                <a:cubicBezTo>
                  <a:pt x="221" y="958"/>
                  <a:pt x="229" y="960"/>
                  <a:pt x="231" y="956"/>
                </a:cubicBezTo>
                <a:cubicBezTo>
                  <a:pt x="234" y="958"/>
                  <a:pt x="233" y="959"/>
                  <a:pt x="234" y="961"/>
                </a:cubicBezTo>
                <a:cubicBezTo>
                  <a:pt x="234" y="958"/>
                  <a:pt x="238" y="963"/>
                  <a:pt x="237" y="959"/>
                </a:cubicBezTo>
                <a:cubicBezTo>
                  <a:pt x="236" y="958"/>
                  <a:pt x="233" y="960"/>
                  <a:pt x="234" y="955"/>
                </a:cubicBezTo>
                <a:cubicBezTo>
                  <a:pt x="236" y="954"/>
                  <a:pt x="238" y="950"/>
                  <a:pt x="240" y="952"/>
                </a:cubicBezTo>
                <a:cubicBezTo>
                  <a:pt x="241" y="956"/>
                  <a:pt x="235" y="954"/>
                  <a:pt x="238" y="957"/>
                </a:cubicBezTo>
                <a:cubicBezTo>
                  <a:pt x="240" y="956"/>
                  <a:pt x="243" y="956"/>
                  <a:pt x="246" y="955"/>
                </a:cubicBezTo>
                <a:cubicBezTo>
                  <a:pt x="242" y="950"/>
                  <a:pt x="251" y="954"/>
                  <a:pt x="252" y="952"/>
                </a:cubicBezTo>
                <a:cubicBezTo>
                  <a:pt x="248" y="950"/>
                  <a:pt x="253" y="948"/>
                  <a:pt x="253" y="946"/>
                </a:cubicBezTo>
                <a:cubicBezTo>
                  <a:pt x="249" y="944"/>
                  <a:pt x="250" y="949"/>
                  <a:pt x="248" y="947"/>
                </a:cubicBezTo>
                <a:cubicBezTo>
                  <a:pt x="248" y="946"/>
                  <a:pt x="249" y="945"/>
                  <a:pt x="251" y="944"/>
                </a:cubicBezTo>
                <a:cubicBezTo>
                  <a:pt x="258" y="946"/>
                  <a:pt x="261" y="934"/>
                  <a:pt x="266" y="936"/>
                </a:cubicBezTo>
                <a:cubicBezTo>
                  <a:pt x="263" y="938"/>
                  <a:pt x="265" y="939"/>
                  <a:pt x="264" y="942"/>
                </a:cubicBezTo>
                <a:cubicBezTo>
                  <a:pt x="261" y="940"/>
                  <a:pt x="260" y="947"/>
                  <a:pt x="256" y="948"/>
                </a:cubicBezTo>
                <a:cubicBezTo>
                  <a:pt x="258" y="949"/>
                  <a:pt x="257" y="955"/>
                  <a:pt x="254" y="957"/>
                </a:cubicBezTo>
                <a:cubicBezTo>
                  <a:pt x="262" y="956"/>
                  <a:pt x="271" y="953"/>
                  <a:pt x="272" y="963"/>
                </a:cubicBezTo>
                <a:cubicBezTo>
                  <a:pt x="269" y="966"/>
                  <a:pt x="259" y="967"/>
                  <a:pt x="262" y="972"/>
                </a:cubicBezTo>
                <a:cubicBezTo>
                  <a:pt x="266" y="967"/>
                  <a:pt x="273" y="964"/>
                  <a:pt x="278" y="960"/>
                </a:cubicBezTo>
                <a:cubicBezTo>
                  <a:pt x="277" y="959"/>
                  <a:pt x="273" y="961"/>
                  <a:pt x="273" y="959"/>
                </a:cubicBezTo>
                <a:cubicBezTo>
                  <a:pt x="276" y="959"/>
                  <a:pt x="278" y="957"/>
                  <a:pt x="276" y="955"/>
                </a:cubicBezTo>
                <a:cubicBezTo>
                  <a:pt x="276" y="953"/>
                  <a:pt x="272" y="955"/>
                  <a:pt x="272" y="952"/>
                </a:cubicBezTo>
                <a:cubicBezTo>
                  <a:pt x="277" y="948"/>
                  <a:pt x="283" y="945"/>
                  <a:pt x="289" y="941"/>
                </a:cubicBezTo>
                <a:cubicBezTo>
                  <a:pt x="292" y="944"/>
                  <a:pt x="286" y="947"/>
                  <a:pt x="290" y="949"/>
                </a:cubicBezTo>
                <a:cubicBezTo>
                  <a:pt x="287" y="953"/>
                  <a:pt x="283" y="956"/>
                  <a:pt x="280" y="960"/>
                </a:cubicBezTo>
                <a:cubicBezTo>
                  <a:pt x="283" y="959"/>
                  <a:pt x="281" y="963"/>
                  <a:pt x="282" y="965"/>
                </a:cubicBezTo>
                <a:cubicBezTo>
                  <a:pt x="275" y="968"/>
                  <a:pt x="273" y="977"/>
                  <a:pt x="263" y="978"/>
                </a:cubicBezTo>
                <a:cubicBezTo>
                  <a:pt x="266" y="983"/>
                  <a:pt x="257" y="979"/>
                  <a:pt x="257" y="983"/>
                </a:cubicBezTo>
                <a:cubicBezTo>
                  <a:pt x="271" y="983"/>
                  <a:pt x="278" y="967"/>
                  <a:pt x="296" y="968"/>
                </a:cubicBezTo>
                <a:cubicBezTo>
                  <a:pt x="298" y="973"/>
                  <a:pt x="297" y="975"/>
                  <a:pt x="300" y="978"/>
                </a:cubicBezTo>
                <a:cubicBezTo>
                  <a:pt x="297" y="992"/>
                  <a:pt x="280" y="991"/>
                  <a:pt x="273" y="1001"/>
                </a:cubicBezTo>
                <a:cubicBezTo>
                  <a:pt x="276" y="1001"/>
                  <a:pt x="278" y="998"/>
                  <a:pt x="279" y="1002"/>
                </a:cubicBezTo>
                <a:cubicBezTo>
                  <a:pt x="279" y="1006"/>
                  <a:pt x="275" y="1007"/>
                  <a:pt x="274" y="1011"/>
                </a:cubicBezTo>
                <a:cubicBezTo>
                  <a:pt x="277" y="1011"/>
                  <a:pt x="280" y="1010"/>
                  <a:pt x="280" y="1013"/>
                </a:cubicBezTo>
                <a:cubicBezTo>
                  <a:pt x="278" y="1017"/>
                  <a:pt x="269" y="1020"/>
                  <a:pt x="265" y="1015"/>
                </a:cubicBezTo>
                <a:cubicBezTo>
                  <a:pt x="256" y="1023"/>
                  <a:pt x="242" y="1026"/>
                  <a:pt x="234" y="1036"/>
                </a:cubicBezTo>
                <a:cubicBezTo>
                  <a:pt x="240" y="1036"/>
                  <a:pt x="237" y="1041"/>
                  <a:pt x="240" y="1043"/>
                </a:cubicBezTo>
                <a:cubicBezTo>
                  <a:pt x="243" y="1041"/>
                  <a:pt x="246" y="1040"/>
                  <a:pt x="251" y="1039"/>
                </a:cubicBezTo>
                <a:cubicBezTo>
                  <a:pt x="251" y="1042"/>
                  <a:pt x="247" y="1041"/>
                  <a:pt x="248" y="1044"/>
                </a:cubicBezTo>
                <a:cubicBezTo>
                  <a:pt x="258" y="1041"/>
                  <a:pt x="273" y="1045"/>
                  <a:pt x="280" y="1034"/>
                </a:cubicBezTo>
                <a:cubicBezTo>
                  <a:pt x="277" y="1034"/>
                  <a:pt x="276" y="1034"/>
                  <a:pt x="276" y="1031"/>
                </a:cubicBezTo>
                <a:cubicBezTo>
                  <a:pt x="278" y="1023"/>
                  <a:pt x="285" y="1020"/>
                  <a:pt x="290" y="1015"/>
                </a:cubicBezTo>
                <a:cubicBezTo>
                  <a:pt x="296" y="1015"/>
                  <a:pt x="304" y="1015"/>
                  <a:pt x="311" y="1015"/>
                </a:cubicBezTo>
                <a:cubicBezTo>
                  <a:pt x="314" y="1006"/>
                  <a:pt x="323" y="1003"/>
                  <a:pt x="327" y="995"/>
                </a:cubicBezTo>
                <a:cubicBezTo>
                  <a:pt x="326" y="991"/>
                  <a:pt x="327" y="989"/>
                  <a:pt x="328" y="986"/>
                </a:cubicBezTo>
                <a:cubicBezTo>
                  <a:pt x="326" y="985"/>
                  <a:pt x="326" y="982"/>
                  <a:pt x="325" y="980"/>
                </a:cubicBezTo>
                <a:cubicBezTo>
                  <a:pt x="328" y="973"/>
                  <a:pt x="341" y="971"/>
                  <a:pt x="338" y="985"/>
                </a:cubicBezTo>
                <a:cubicBezTo>
                  <a:pt x="342" y="986"/>
                  <a:pt x="345" y="990"/>
                  <a:pt x="349" y="992"/>
                </a:cubicBezTo>
                <a:cubicBezTo>
                  <a:pt x="350" y="996"/>
                  <a:pt x="347" y="996"/>
                  <a:pt x="347" y="999"/>
                </a:cubicBezTo>
                <a:cubicBezTo>
                  <a:pt x="349" y="999"/>
                  <a:pt x="351" y="1003"/>
                  <a:pt x="349" y="1005"/>
                </a:cubicBezTo>
                <a:cubicBezTo>
                  <a:pt x="356" y="1006"/>
                  <a:pt x="363" y="1007"/>
                  <a:pt x="364" y="1011"/>
                </a:cubicBezTo>
                <a:cubicBezTo>
                  <a:pt x="369" y="1008"/>
                  <a:pt x="375" y="1011"/>
                  <a:pt x="378" y="1015"/>
                </a:cubicBezTo>
                <a:cubicBezTo>
                  <a:pt x="378" y="1017"/>
                  <a:pt x="375" y="1016"/>
                  <a:pt x="376" y="1018"/>
                </a:cubicBezTo>
                <a:cubicBezTo>
                  <a:pt x="379" y="1019"/>
                  <a:pt x="380" y="1016"/>
                  <a:pt x="381" y="1019"/>
                </a:cubicBezTo>
                <a:cubicBezTo>
                  <a:pt x="381" y="1021"/>
                  <a:pt x="378" y="1020"/>
                  <a:pt x="378" y="1022"/>
                </a:cubicBezTo>
                <a:cubicBezTo>
                  <a:pt x="382" y="1022"/>
                  <a:pt x="383" y="1020"/>
                  <a:pt x="387" y="1020"/>
                </a:cubicBezTo>
                <a:cubicBezTo>
                  <a:pt x="389" y="1023"/>
                  <a:pt x="388" y="1024"/>
                  <a:pt x="390" y="1027"/>
                </a:cubicBezTo>
                <a:cubicBezTo>
                  <a:pt x="394" y="1025"/>
                  <a:pt x="396" y="1030"/>
                  <a:pt x="398" y="1033"/>
                </a:cubicBezTo>
                <a:cubicBezTo>
                  <a:pt x="385" y="1041"/>
                  <a:pt x="383" y="1053"/>
                  <a:pt x="378" y="1067"/>
                </a:cubicBezTo>
                <a:cubicBezTo>
                  <a:pt x="387" y="1070"/>
                  <a:pt x="401" y="1068"/>
                  <a:pt x="402" y="1080"/>
                </a:cubicBezTo>
                <a:cubicBezTo>
                  <a:pt x="407" y="1084"/>
                  <a:pt x="411" y="1089"/>
                  <a:pt x="417" y="1092"/>
                </a:cubicBezTo>
                <a:cubicBezTo>
                  <a:pt x="415" y="1096"/>
                  <a:pt x="418" y="1100"/>
                  <a:pt x="416" y="1103"/>
                </a:cubicBezTo>
                <a:cubicBezTo>
                  <a:pt x="420" y="1104"/>
                  <a:pt x="424" y="1105"/>
                  <a:pt x="428" y="1106"/>
                </a:cubicBezTo>
                <a:cubicBezTo>
                  <a:pt x="433" y="1104"/>
                  <a:pt x="435" y="1099"/>
                  <a:pt x="440" y="1096"/>
                </a:cubicBezTo>
                <a:cubicBezTo>
                  <a:pt x="451" y="1082"/>
                  <a:pt x="471" y="1076"/>
                  <a:pt x="486" y="1066"/>
                </a:cubicBezTo>
                <a:cubicBezTo>
                  <a:pt x="493" y="1070"/>
                  <a:pt x="499" y="1058"/>
                  <a:pt x="504" y="1054"/>
                </a:cubicBezTo>
                <a:cubicBezTo>
                  <a:pt x="507" y="1054"/>
                  <a:pt x="508" y="1057"/>
                  <a:pt x="512" y="1056"/>
                </a:cubicBezTo>
                <a:cubicBezTo>
                  <a:pt x="512" y="1049"/>
                  <a:pt x="522" y="1050"/>
                  <a:pt x="524" y="1051"/>
                </a:cubicBezTo>
                <a:cubicBezTo>
                  <a:pt x="520" y="1049"/>
                  <a:pt x="527" y="1043"/>
                  <a:pt x="530" y="1042"/>
                </a:cubicBezTo>
                <a:cubicBezTo>
                  <a:pt x="530" y="1048"/>
                  <a:pt x="540" y="1051"/>
                  <a:pt x="541" y="1059"/>
                </a:cubicBezTo>
                <a:cubicBezTo>
                  <a:pt x="538" y="1058"/>
                  <a:pt x="537" y="1062"/>
                  <a:pt x="533" y="1059"/>
                </a:cubicBezTo>
                <a:cubicBezTo>
                  <a:pt x="532" y="1065"/>
                  <a:pt x="533" y="1067"/>
                  <a:pt x="533" y="1073"/>
                </a:cubicBezTo>
                <a:cubicBezTo>
                  <a:pt x="537" y="1073"/>
                  <a:pt x="537" y="1078"/>
                  <a:pt x="541" y="1078"/>
                </a:cubicBezTo>
                <a:cubicBezTo>
                  <a:pt x="542" y="1074"/>
                  <a:pt x="540" y="1072"/>
                  <a:pt x="545" y="1072"/>
                </a:cubicBezTo>
                <a:cubicBezTo>
                  <a:pt x="545" y="1075"/>
                  <a:pt x="540" y="1077"/>
                  <a:pt x="545" y="1077"/>
                </a:cubicBezTo>
                <a:cubicBezTo>
                  <a:pt x="547" y="1078"/>
                  <a:pt x="544" y="1073"/>
                  <a:pt x="546" y="1073"/>
                </a:cubicBezTo>
                <a:cubicBezTo>
                  <a:pt x="549" y="1074"/>
                  <a:pt x="553" y="1074"/>
                  <a:pt x="553" y="1078"/>
                </a:cubicBezTo>
                <a:cubicBezTo>
                  <a:pt x="551" y="1078"/>
                  <a:pt x="551" y="1076"/>
                  <a:pt x="548" y="1077"/>
                </a:cubicBezTo>
                <a:cubicBezTo>
                  <a:pt x="548" y="1081"/>
                  <a:pt x="548" y="1085"/>
                  <a:pt x="545" y="1085"/>
                </a:cubicBezTo>
                <a:cubicBezTo>
                  <a:pt x="546" y="1080"/>
                  <a:pt x="541" y="1086"/>
                  <a:pt x="541" y="1082"/>
                </a:cubicBezTo>
                <a:cubicBezTo>
                  <a:pt x="542" y="1080"/>
                  <a:pt x="544" y="1079"/>
                  <a:pt x="541" y="1078"/>
                </a:cubicBezTo>
                <a:cubicBezTo>
                  <a:pt x="539" y="1079"/>
                  <a:pt x="541" y="1082"/>
                  <a:pt x="538" y="1082"/>
                </a:cubicBezTo>
                <a:cubicBezTo>
                  <a:pt x="541" y="1079"/>
                  <a:pt x="533" y="1082"/>
                  <a:pt x="532" y="1078"/>
                </a:cubicBezTo>
                <a:cubicBezTo>
                  <a:pt x="531" y="1080"/>
                  <a:pt x="530" y="1082"/>
                  <a:pt x="529" y="1085"/>
                </a:cubicBezTo>
                <a:cubicBezTo>
                  <a:pt x="533" y="1085"/>
                  <a:pt x="536" y="1088"/>
                  <a:pt x="533" y="1090"/>
                </a:cubicBezTo>
                <a:cubicBezTo>
                  <a:pt x="534" y="1091"/>
                  <a:pt x="538" y="1089"/>
                  <a:pt x="538" y="1091"/>
                </a:cubicBezTo>
                <a:cubicBezTo>
                  <a:pt x="529" y="1095"/>
                  <a:pt x="513" y="1093"/>
                  <a:pt x="508" y="1101"/>
                </a:cubicBezTo>
                <a:cubicBezTo>
                  <a:pt x="518" y="1101"/>
                  <a:pt x="530" y="1093"/>
                  <a:pt x="539" y="1097"/>
                </a:cubicBezTo>
                <a:cubicBezTo>
                  <a:pt x="538" y="1103"/>
                  <a:pt x="532" y="1097"/>
                  <a:pt x="531" y="1101"/>
                </a:cubicBezTo>
                <a:cubicBezTo>
                  <a:pt x="533" y="1104"/>
                  <a:pt x="541" y="1101"/>
                  <a:pt x="541" y="1106"/>
                </a:cubicBezTo>
                <a:cubicBezTo>
                  <a:pt x="541" y="1108"/>
                  <a:pt x="537" y="1107"/>
                  <a:pt x="537" y="1110"/>
                </a:cubicBezTo>
                <a:cubicBezTo>
                  <a:pt x="544" y="1109"/>
                  <a:pt x="552" y="1104"/>
                  <a:pt x="552" y="1098"/>
                </a:cubicBezTo>
                <a:cubicBezTo>
                  <a:pt x="570" y="1092"/>
                  <a:pt x="580" y="1083"/>
                  <a:pt x="601" y="1083"/>
                </a:cubicBezTo>
                <a:cubicBezTo>
                  <a:pt x="608" y="1079"/>
                  <a:pt x="621" y="1083"/>
                  <a:pt x="627" y="1088"/>
                </a:cubicBezTo>
                <a:cubicBezTo>
                  <a:pt x="639" y="1088"/>
                  <a:pt x="638" y="1074"/>
                  <a:pt x="651" y="1074"/>
                </a:cubicBezTo>
                <a:cubicBezTo>
                  <a:pt x="652" y="1077"/>
                  <a:pt x="650" y="1077"/>
                  <a:pt x="650" y="1079"/>
                </a:cubicBezTo>
                <a:cubicBezTo>
                  <a:pt x="665" y="1076"/>
                  <a:pt x="677" y="1070"/>
                  <a:pt x="688" y="1064"/>
                </a:cubicBezTo>
                <a:cubicBezTo>
                  <a:pt x="694" y="1064"/>
                  <a:pt x="699" y="1063"/>
                  <a:pt x="701" y="1059"/>
                </a:cubicBezTo>
                <a:cubicBezTo>
                  <a:pt x="693" y="1057"/>
                  <a:pt x="682" y="1067"/>
                  <a:pt x="672" y="1060"/>
                </a:cubicBezTo>
                <a:cubicBezTo>
                  <a:pt x="683" y="1053"/>
                  <a:pt x="695" y="1048"/>
                  <a:pt x="710" y="1044"/>
                </a:cubicBezTo>
                <a:cubicBezTo>
                  <a:pt x="712" y="1042"/>
                  <a:pt x="712" y="1039"/>
                  <a:pt x="714" y="1038"/>
                </a:cubicBezTo>
                <a:cubicBezTo>
                  <a:pt x="722" y="1040"/>
                  <a:pt x="729" y="1035"/>
                  <a:pt x="735" y="1031"/>
                </a:cubicBezTo>
                <a:cubicBezTo>
                  <a:pt x="736" y="1035"/>
                  <a:pt x="733" y="1036"/>
                  <a:pt x="735" y="1038"/>
                </a:cubicBezTo>
                <a:cubicBezTo>
                  <a:pt x="737" y="1040"/>
                  <a:pt x="739" y="1038"/>
                  <a:pt x="742" y="1038"/>
                </a:cubicBezTo>
                <a:cubicBezTo>
                  <a:pt x="742" y="1040"/>
                  <a:pt x="740" y="1040"/>
                  <a:pt x="742" y="1041"/>
                </a:cubicBezTo>
                <a:cubicBezTo>
                  <a:pt x="755" y="1034"/>
                  <a:pt x="772" y="1031"/>
                  <a:pt x="783" y="1021"/>
                </a:cubicBezTo>
                <a:cubicBezTo>
                  <a:pt x="788" y="1020"/>
                  <a:pt x="793" y="1023"/>
                  <a:pt x="797" y="1020"/>
                </a:cubicBezTo>
                <a:cubicBezTo>
                  <a:pt x="796" y="1024"/>
                  <a:pt x="800" y="1023"/>
                  <a:pt x="800" y="1025"/>
                </a:cubicBezTo>
                <a:cubicBezTo>
                  <a:pt x="793" y="1032"/>
                  <a:pt x="780" y="1028"/>
                  <a:pt x="777" y="1040"/>
                </a:cubicBezTo>
                <a:cubicBezTo>
                  <a:pt x="753" y="1052"/>
                  <a:pt x="724" y="1060"/>
                  <a:pt x="702" y="1074"/>
                </a:cubicBezTo>
                <a:cubicBezTo>
                  <a:pt x="700" y="1074"/>
                  <a:pt x="700" y="1073"/>
                  <a:pt x="699" y="1073"/>
                </a:cubicBezTo>
                <a:cubicBezTo>
                  <a:pt x="680" y="1080"/>
                  <a:pt x="661" y="1085"/>
                  <a:pt x="645" y="1094"/>
                </a:cubicBezTo>
                <a:cubicBezTo>
                  <a:pt x="656" y="1092"/>
                  <a:pt x="665" y="1087"/>
                  <a:pt x="673" y="1087"/>
                </a:cubicBezTo>
                <a:cubicBezTo>
                  <a:pt x="671" y="1094"/>
                  <a:pt x="663" y="1097"/>
                  <a:pt x="657" y="1095"/>
                </a:cubicBezTo>
                <a:cubicBezTo>
                  <a:pt x="657" y="1096"/>
                  <a:pt x="659" y="1096"/>
                  <a:pt x="659" y="1097"/>
                </a:cubicBezTo>
                <a:cubicBezTo>
                  <a:pt x="653" y="1100"/>
                  <a:pt x="646" y="1101"/>
                  <a:pt x="641" y="1104"/>
                </a:cubicBezTo>
                <a:cubicBezTo>
                  <a:pt x="659" y="1107"/>
                  <a:pt x="666" y="1090"/>
                  <a:pt x="680" y="1097"/>
                </a:cubicBezTo>
                <a:cubicBezTo>
                  <a:pt x="680" y="1098"/>
                  <a:pt x="678" y="1101"/>
                  <a:pt x="680" y="1101"/>
                </a:cubicBezTo>
                <a:cubicBezTo>
                  <a:pt x="681" y="1099"/>
                  <a:pt x="684" y="1101"/>
                  <a:pt x="686" y="1101"/>
                </a:cubicBezTo>
                <a:cubicBezTo>
                  <a:pt x="687" y="1099"/>
                  <a:pt x="688" y="1097"/>
                  <a:pt x="688" y="1094"/>
                </a:cubicBezTo>
                <a:cubicBezTo>
                  <a:pt x="694" y="1094"/>
                  <a:pt x="695" y="1086"/>
                  <a:pt x="701" y="1088"/>
                </a:cubicBezTo>
                <a:cubicBezTo>
                  <a:pt x="701" y="1087"/>
                  <a:pt x="701" y="1086"/>
                  <a:pt x="702" y="1086"/>
                </a:cubicBezTo>
                <a:cubicBezTo>
                  <a:pt x="702" y="1086"/>
                  <a:pt x="701" y="1086"/>
                  <a:pt x="701" y="1086"/>
                </a:cubicBezTo>
                <a:cubicBezTo>
                  <a:pt x="699" y="1086"/>
                  <a:pt x="698" y="1085"/>
                  <a:pt x="698" y="1083"/>
                </a:cubicBezTo>
                <a:cubicBezTo>
                  <a:pt x="701" y="1079"/>
                  <a:pt x="706" y="1077"/>
                  <a:pt x="709" y="1072"/>
                </a:cubicBezTo>
                <a:cubicBezTo>
                  <a:pt x="736" y="1068"/>
                  <a:pt x="755" y="1051"/>
                  <a:pt x="781" y="1048"/>
                </a:cubicBezTo>
                <a:cubicBezTo>
                  <a:pt x="779" y="1054"/>
                  <a:pt x="778" y="1059"/>
                  <a:pt x="779" y="1063"/>
                </a:cubicBezTo>
                <a:cubicBezTo>
                  <a:pt x="783" y="1064"/>
                  <a:pt x="785" y="1063"/>
                  <a:pt x="788" y="1062"/>
                </a:cubicBezTo>
                <a:cubicBezTo>
                  <a:pt x="792" y="1053"/>
                  <a:pt x="802" y="1054"/>
                  <a:pt x="808" y="1050"/>
                </a:cubicBezTo>
                <a:cubicBezTo>
                  <a:pt x="806" y="1040"/>
                  <a:pt x="812" y="1048"/>
                  <a:pt x="819" y="1045"/>
                </a:cubicBezTo>
                <a:cubicBezTo>
                  <a:pt x="817" y="1036"/>
                  <a:pt x="806" y="1046"/>
                  <a:pt x="802" y="1043"/>
                </a:cubicBezTo>
                <a:cubicBezTo>
                  <a:pt x="803" y="1040"/>
                  <a:pt x="805" y="1037"/>
                  <a:pt x="802" y="1036"/>
                </a:cubicBezTo>
                <a:cubicBezTo>
                  <a:pt x="807" y="1034"/>
                  <a:pt x="811" y="1031"/>
                  <a:pt x="814" y="1027"/>
                </a:cubicBezTo>
                <a:cubicBezTo>
                  <a:pt x="813" y="1026"/>
                  <a:pt x="812" y="1026"/>
                  <a:pt x="812" y="1024"/>
                </a:cubicBezTo>
                <a:cubicBezTo>
                  <a:pt x="808" y="1025"/>
                  <a:pt x="804" y="1026"/>
                  <a:pt x="802" y="1029"/>
                </a:cubicBezTo>
                <a:cubicBezTo>
                  <a:pt x="802" y="1022"/>
                  <a:pt x="798" y="1020"/>
                  <a:pt x="797" y="1015"/>
                </a:cubicBezTo>
                <a:cubicBezTo>
                  <a:pt x="807" y="1013"/>
                  <a:pt x="818" y="1011"/>
                  <a:pt x="821" y="1002"/>
                </a:cubicBezTo>
                <a:cubicBezTo>
                  <a:pt x="815" y="1004"/>
                  <a:pt x="810" y="1007"/>
                  <a:pt x="804" y="1010"/>
                </a:cubicBezTo>
                <a:cubicBezTo>
                  <a:pt x="803" y="1010"/>
                  <a:pt x="802" y="1009"/>
                  <a:pt x="800" y="1008"/>
                </a:cubicBezTo>
                <a:cubicBezTo>
                  <a:pt x="782" y="1016"/>
                  <a:pt x="765" y="1024"/>
                  <a:pt x="748" y="1032"/>
                </a:cubicBezTo>
                <a:cubicBezTo>
                  <a:pt x="746" y="1032"/>
                  <a:pt x="745" y="1031"/>
                  <a:pt x="742" y="1030"/>
                </a:cubicBezTo>
                <a:cubicBezTo>
                  <a:pt x="743" y="1034"/>
                  <a:pt x="740" y="1035"/>
                  <a:pt x="736" y="1035"/>
                </a:cubicBezTo>
                <a:cubicBezTo>
                  <a:pt x="736" y="1031"/>
                  <a:pt x="736" y="1031"/>
                  <a:pt x="736" y="1031"/>
                </a:cubicBezTo>
                <a:cubicBezTo>
                  <a:pt x="744" y="1030"/>
                  <a:pt x="749" y="1025"/>
                  <a:pt x="756" y="1022"/>
                </a:cubicBezTo>
                <a:cubicBezTo>
                  <a:pt x="754" y="1022"/>
                  <a:pt x="757" y="1021"/>
                  <a:pt x="756" y="1018"/>
                </a:cubicBezTo>
                <a:cubicBezTo>
                  <a:pt x="752" y="1020"/>
                  <a:pt x="745" y="1022"/>
                  <a:pt x="745" y="1025"/>
                </a:cubicBezTo>
                <a:cubicBezTo>
                  <a:pt x="743" y="1019"/>
                  <a:pt x="738" y="1027"/>
                  <a:pt x="735" y="1022"/>
                </a:cubicBezTo>
                <a:cubicBezTo>
                  <a:pt x="744" y="1019"/>
                  <a:pt x="752" y="1013"/>
                  <a:pt x="762" y="1010"/>
                </a:cubicBezTo>
                <a:cubicBezTo>
                  <a:pt x="763" y="1016"/>
                  <a:pt x="773" y="1011"/>
                  <a:pt x="775" y="1015"/>
                </a:cubicBezTo>
                <a:cubicBezTo>
                  <a:pt x="780" y="1012"/>
                  <a:pt x="780" y="1006"/>
                  <a:pt x="786" y="1005"/>
                </a:cubicBezTo>
                <a:cubicBezTo>
                  <a:pt x="787" y="1007"/>
                  <a:pt x="782" y="1009"/>
                  <a:pt x="785" y="1010"/>
                </a:cubicBezTo>
                <a:cubicBezTo>
                  <a:pt x="789" y="1005"/>
                  <a:pt x="793" y="1000"/>
                  <a:pt x="801" y="999"/>
                </a:cubicBezTo>
                <a:cubicBezTo>
                  <a:pt x="800" y="1005"/>
                  <a:pt x="809" y="1000"/>
                  <a:pt x="804" y="1005"/>
                </a:cubicBezTo>
                <a:cubicBezTo>
                  <a:pt x="812" y="1004"/>
                  <a:pt x="819" y="1002"/>
                  <a:pt x="820" y="998"/>
                </a:cubicBezTo>
                <a:cubicBezTo>
                  <a:pt x="817" y="999"/>
                  <a:pt x="814" y="1000"/>
                  <a:pt x="811" y="1002"/>
                </a:cubicBezTo>
                <a:cubicBezTo>
                  <a:pt x="811" y="999"/>
                  <a:pt x="811" y="995"/>
                  <a:pt x="812" y="993"/>
                </a:cubicBezTo>
                <a:cubicBezTo>
                  <a:pt x="821" y="995"/>
                  <a:pt x="837" y="988"/>
                  <a:pt x="841" y="979"/>
                </a:cubicBezTo>
                <a:cubicBezTo>
                  <a:pt x="843" y="979"/>
                  <a:pt x="844" y="978"/>
                  <a:pt x="846" y="978"/>
                </a:cubicBezTo>
                <a:cubicBezTo>
                  <a:pt x="844" y="973"/>
                  <a:pt x="852" y="974"/>
                  <a:pt x="859" y="974"/>
                </a:cubicBezTo>
                <a:cubicBezTo>
                  <a:pt x="859" y="969"/>
                  <a:pt x="865" y="967"/>
                  <a:pt x="868" y="968"/>
                </a:cubicBezTo>
                <a:cubicBezTo>
                  <a:pt x="868" y="972"/>
                  <a:pt x="865" y="967"/>
                  <a:pt x="865" y="971"/>
                </a:cubicBezTo>
                <a:cubicBezTo>
                  <a:pt x="872" y="971"/>
                  <a:pt x="886" y="969"/>
                  <a:pt x="886" y="961"/>
                </a:cubicBezTo>
                <a:cubicBezTo>
                  <a:pt x="889" y="960"/>
                  <a:pt x="889" y="963"/>
                  <a:pt x="889" y="965"/>
                </a:cubicBezTo>
                <a:cubicBezTo>
                  <a:pt x="895" y="963"/>
                  <a:pt x="897" y="957"/>
                  <a:pt x="905" y="956"/>
                </a:cubicBezTo>
                <a:cubicBezTo>
                  <a:pt x="906" y="954"/>
                  <a:pt x="902" y="953"/>
                  <a:pt x="905" y="952"/>
                </a:cubicBezTo>
                <a:cubicBezTo>
                  <a:pt x="907" y="950"/>
                  <a:pt x="909" y="954"/>
                  <a:pt x="911" y="954"/>
                </a:cubicBezTo>
                <a:cubicBezTo>
                  <a:pt x="910" y="955"/>
                  <a:pt x="906" y="956"/>
                  <a:pt x="909" y="957"/>
                </a:cubicBezTo>
                <a:cubicBezTo>
                  <a:pt x="909" y="956"/>
                  <a:pt x="911" y="956"/>
                  <a:pt x="912" y="956"/>
                </a:cubicBezTo>
                <a:cubicBezTo>
                  <a:pt x="912" y="952"/>
                  <a:pt x="912" y="948"/>
                  <a:pt x="915" y="947"/>
                </a:cubicBezTo>
                <a:cubicBezTo>
                  <a:pt x="918" y="946"/>
                  <a:pt x="918" y="948"/>
                  <a:pt x="919" y="950"/>
                </a:cubicBezTo>
                <a:cubicBezTo>
                  <a:pt x="919" y="952"/>
                  <a:pt x="917" y="951"/>
                  <a:pt x="917" y="953"/>
                </a:cubicBezTo>
                <a:cubicBezTo>
                  <a:pt x="923" y="956"/>
                  <a:pt x="925" y="949"/>
                  <a:pt x="928" y="946"/>
                </a:cubicBezTo>
                <a:cubicBezTo>
                  <a:pt x="935" y="945"/>
                  <a:pt x="939" y="939"/>
                  <a:pt x="944" y="935"/>
                </a:cubicBezTo>
                <a:cubicBezTo>
                  <a:pt x="949" y="936"/>
                  <a:pt x="952" y="933"/>
                  <a:pt x="957" y="937"/>
                </a:cubicBezTo>
                <a:cubicBezTo>
                  <a:pt x="958" y="934"/>
                  <a:pt x="955" y="934"/>
                  <a:pt x="956" y="931"/>
                </a:cubicBezTo>
                <a:cubicBezTo>
                  <a:pt x="960" y="930"/>
                  <a:pt x="961" y="927"/>
                  <a:pt x="965" y="926"/>
                </a:cubicBezTo>
                <a:cubicBezTo>
                  <a:pt x="968" y="925"/>
                  <a:pt x="969" y="931"/>
                  <a:pt x="972" y="927"/>
                </a:cubicBezTo>
                <a:cubicBezTo>
                  <a:pt x="967" y="917"/>
                  <a:pt x="982" y="912"/>
                  <a:pt x="983" y="902"/>
                </a:cubicBezTo>
                <a:cubicBezTo>
                  <a:pt x="987" y="901"/>
                  <a:pt x="988" y="905"/>
                  <a:pt x="990" y="906"/>
                </a:cubicBezTo>
                <a:cubicBezTo>
                  <a:pt x="990" y="907"/>
                  <a:pt x="988" y="908"/>
                  <a:pt x="988" y="909"/>
                </a:cubicBezTo>
                <a:cubicBezTo>
                  <a:pt x="992" y="911"/>
                  <a:pt x="996" y="911"/>
                  <a:pt x="1000" y="909"/>
                </a:cubicBezTo>
                <a:cubicBezTo>
                  <a:pt x="1000" y="911"/>
                  <a:pt x="997" y="910"/>
                  <a:pt x="996" y="912"/>
                </a:cubicBezTo>
                <a:cubicBezTo>
                  <a:pt x="998" y="912"/>
                  <a:pt x="1000" y="912"/>
                  <a:pt x="1001" y="913"/>
                </a:cubicBezTo>
                <a:cubicBezTo>
                  <a:pt x="1001" y="917"/>
                  <a:pt x="997" y="918"/>
                  <a:pt x="999" y="920"/>
                </a:cubicBezTo>
                <a:cubicBezTo>
                  <a:pt x="1005" y="919"/>
                  <a:pt x="1009" y="915"/>
                  <a:pt x="1008" y="910"/>
                </a:cubicBezTo>
                <a:cubicBezTo>
                  <a:pt x="1004" y="911"/>
                  <a:pt x="1001" y="910"/>
                  <a:pt x="1000" y="906"/>
                </a:cubicBezTo>
                <a:cubicBezTo>
                  <a:pt x="1004" y="905"/>
                  <a:pt x="1004" y="900"/>
                  <a:pt x="1010" y="900"/>
                </a:cubicBezTo>
                <a:cubicBezTo>
                  <a:pt x="1009" y="897"/>
                  <a:pt x="1012" y="897"/>
                  <a:pt x="1012" y="894"/>
                </a:cubicBezTo>
                <a:cubicBezTo>
                  <a:pt x="1009" y="892"/>
                  <a:pt x="1010" y="888"/>
                  <a:pt x="1010" y="884"/>
                </a:cubicBezTo>
                <a:cubicBezTo>
                  <a:pt x="1019" y="883"/>
                  <a:pt x="1022" y="866"/>
                  <a:pt x="1034" y="868"/>
                </a:cubicBezTo>
                <a:cubicBezTo>
                  <a:pt x="1035" y="874"/>
                  <a:pt x="1029" y="874"/>
                  <a:pt x="1027" y="877"/>
                </a:cubicBezTo>
                <a:cubicBezTo>
                  <a:pt x="1027" y="881"/>
                  <a:pt x="1031" y="881"/>
                  <a:pt x="1030" y="885"/>
                </a:cubicBezTo>
                <a:cubicBezTo>
                  <a:pt x="1029" y="885"/>
                  <a:pt x="1026" y="884"/>
                  <a:pt x="1027" y="887"/>
                </a:cubicBezTo>
                <a:cubicBezTo>
                  <a:pt x="1031" y="887"/>
                  <a:pt x="1028" y="890"/>
                  <a:pt x="1031" y="893"/>
                </a:cubicBezTo>
                <a:cubicBezTo>
                  <a:pt x="1028" y="892"/>
                  <a:pt x="1027" y="894"/>
                  <a:pt x="1027" y="896"/>
                </a:cubicBezTo>
                <a:cubicBezTo>
                  <a:pt x="1032" y="895"/>
                  <a:pt x="1034" y="900"/>
                  <a:pt x="1034" y="901"/>
                </a:cubicBezTo>
                <a:cubicBezTo>
                  <a:pt x="1034" y="899"/>
                  <a:pt x="1037" y="899"/>
                  <a:pt x="1039" y="899"/>
                </a:cubicBezTo>
                <a:cubicBezTo>
                  <a:pt x="1040" y="902"/>
                  <a:pt x="1037" y="904"/>
                  <a:pt x="1039" y="906"/>
                </a:cubicBezTo>
                <a:cubicBezTo>
                  <a:pt x="1040" y="904"/>
                  <a:pt x="1040" y="902"/>
                  <a:pt x="1041" y="901"/>
                </a:cubicBezTo>
                <a:cubicBezTo>
                  <a:pt x="1041" y="903"/>
                  <a:pt x="1044" y="902"/>
                  <a:pt x="1044" y="903"/>
                </a:cubicBezTo>
                <a:cubicBezTo>
                  <a:pt x="1042" y="908"/>
                  <a:pt x="1042" y="904"/>
                  <a:pt x="1041" y="909"/>
                </a:cubicBezTo>
                <a:cubicBezTo>
                  <a:pt x="1044" y="909"/>
                  <a:pt x="1047" y="912"/>
                  <a:pt x="1050" y="910"/>
                </a:cubicBezTo>
                <a:cubicBezTo>
                  <a:pt x="1049" y="909"/>
                  <a:pt x="1049" y="908"/>
                  <a:pt x="1048" y="906"/>
                </a:cubicBezTo>
                <a:cubicBezTo>
                  <a:pt x="1051" y="903"/>
                  <a:pt x="1052" y="903"/>
                  <a:pt x="1056" y="905"/>
                </a:cubicBezTo>
                <a:cubicBezTo>
                  <a:pt x="1056" y="903"/>
                  <a:pt x="1054" y="902"/>
                  <a:pt x="1055" y="900"/>
                </a:cubicBezTo>
                <a:cubicBezTo>
                  <a:pt x="1050" y="897"/>
                  <a:pt x="1049" y="903"/>
                  <a:pt x="1046" y="904"/>
                </a:cubicBezTo>
                <a:cubicBezTo>
                  <a:pt x="1045" y="900"/>
                  <a:pt x="1044" y="897"/>
                  <a:pt x="1044" y="894"/>
                </a:cubicBezTo>
                <a:cubicBezTo>
                  <a:pt x="1044" y="896"/>
                  <a:pt x="1040" y="895"/>
                  <a:pt x="1040" y="893"/>
                </a:cubicBezTo>
                <a:cubicBezTo>
                  <a:pt x="1046" y="891"/>
                  <a:pt x="1047" y="887"/>
                  <a:pt x="1047" y="881"/>
                </a:cubicBezTo>
                <a:cubicBezTo>
                  <a:pt x="1041" y="883"/>
                  <a:pt x="1042" y="892"/>
                  <a:pt x="1035" y="893"/>
                </a:cubicBezTo>
                <a:cubicBezTo>
                  <a:pt x="1033" y="887"/>
                  <a:pt x="1030" y="884"/>
                  <a:pt x="1034" y="880"/>
                </a:cubicBezTo>
                <a:cubicBezTo>
                  <a:pt x="1035" y="880"/>
                  <a:pt x="1036" y="880"/>
                  <a:pt x="1037" y="879"/>
                </a:cubicBezTo>
                <a:cubicBezTo>
                  <a:pt x="1037" y="881"/>
                  <a:pt x="1037" y="883"/>
                  <a:pt x="1038" y="884"/>
                </a:cubicBezTo>
                <a:cubicBezTo>
                  <a:pt x="1039" y="881"/>
                  <a:pt x="1039" y="879"/>
                  <a:pt x="1038" y="876"/>
                </a:cubicBezTo>
                <a:cubicBezTo>
                  <a:pt x="1041" y="879"/>
                  <a:pt x="1042" y="872"/>
                  <a:pt x="1047" y="873"/>
                </a:cubicBezTo>
                <a:cubicBezTo>
                  <a:pt x="1047" y="871"/>
                  <a:pt x="1046" y="871"/>
                  <a:pt x="1046" y="869"/>
                </a:cubicBezTo>
                <a:cubicBezTo>
                  <a:pt x="1055" y="861"/>
                  <a:pt x="1064" y="856"/>
                  <a:pt x="1076" y="855"/>
                </a:cubicBezTo>
                <a:cubicBezTo>
                  <a:pt x="1072" y="852"/>
                  <a:pt x="1078" y="849"/>
                  <a:pt x="1077" y="848"/>
                </a:cubicBezTo>
                <a:cubicBezTo>
                  <a:pt x="1076" y="851"/>
                  <a:pt x="1071" y="846"/>
                  <a:pt x="1071" y="848"/>
                </a:cubicBezTo>
                <a:cubicBezTo>
                  <a:pt x="1074" y="851"/>
                  <a:pt x="1067" y="856"/>
                  <a:pt x="1065" y="855"/>
                </a:cubicBezTo>
                <a:cubicBezTo>
                  <a:pt x="1066" y="849"/>
                  <a:pt x="1073" y="845"/>
                  <a:pt x="1072" y="841"/>
                </a:cubicBezTo>
                <a:cubicBezTo>
                  <a:pt x="1071" y="840"/>
                  <a:pt x="1067" y="842"/>
                  <a:pt x="1066" y="838"/>
                </a:cubicBezTo>
                <a:cubicBezTo>
                  <a:pt x="1065" y="840"/>
                  <a:pt x="1065" y="842"/>
                  <a:pt x="1062" y="842"/>
                </a:cubicBezTo>
                <a:cubicBezTo>
                  <a:pt x="1062" y="839"/>
                  <a:pt x="1060" y="838"/>
                  <a:pt x="1059" y="835"/>
                </a:cubicBezTo>
                <a:cubicBezTo>
                  <a:pt x="1064" y="833"/>
                  <a:pt x="1074" y="826"/>
                  <a:pt x="1077" y="832"/>
                </a:cubicBezTo>
                <a:cubicBezTo>
                  <a:pt x="1077" y="834"/>
                  <a:pt x="1073" y="837"/>
                  <a:pt x="1076" y="839"/>
                </a:cubicBezTo>
                <a:cubicBezTo>
                  <a:pt x="1076" y="838"/>
                  <a:pt x="1077" y="837"/>
                  <a:pt x="1078" y="836"/>
                </a:cubicBezTo>
                <a:cubicBezTo>
                  <a:pt x="1081" y="838"/>
                  <a:pt x="1076" y="840"/>
                  <a:pt x="1078" y="841"/>
                </a:cubicBezTo>
                <a:cubicBezTo>
                  <a:pt x="1081" y="839"/>
                  <a:pt x="1081" y="833"/>
                  <a:pt x="1085" y="832"/>
                </a:cubicBezTo>
                <a:cubicBezTo>
                  <a:pt x="1083" y="827"/>
                  <a:pt x="1086" y="824"/>
                  <a:pt x="1091" y="824"/>
                </a:cubicBezTo>
                <a:cubicBezTo>
                  <a:pt x="1091" y="825"/>
                  <a:pt x="1091" y="825"/>
                  <a:pt x="1092" y="826"/>
                </a:cubicBezTo>
                <a:cubicBezTo>
                  <a:pt x="1092" y="829"/>
                  <a:pt x="1089" y="828"/>
                  <a:pt x="1090" y="831"/>
                </a:cubicBezTo>
                <a:cubicBezTo>
                  <a:pt x="1092" y="832"/>
                  <a:pt x="1092" y="830"/>
                  <a:pt x="1093" y="833"/>
                </a:cubicBezTo>
                <a:cubicBezTo>
                  <a:pt x="1097" y="831"/>
                  <a:pt x="1092" y="828"/>
                  <a:pt x="1096" y="827"/>
                </a:cubicBezTo>
                <a:cubicBezTo>
                  <a:pt x="1097" y="830"/>
                  <a:pt x="1101" y="832"/>
                  <a:pt x="1103" y="835"/>
                </a:cubicBezTo>
                <a:cubicBezTo>
                  <a:pt x="1106" y="830"/>
                  <a:pt x="1118" y="829"/>
                  <a:pt x="1116" y="823"/>
                </a:cubicBezTo>
                <a:cubicBezTo>
                  <a:pt x="1113" y="826"/>
                  <a:pt x="1111" y="819"/>
                  <a:pt x="1108" y="818"/>
                </a:cubicBezTo>
                <a:cubicBezTo>
                  <a:pt x="1111" y="815"/>
                  <a:pt x="1112" y="820"/>
                  <a:pt x="1114" y="821"/>
                </a:cubicBezTo>
                <a:cubicBezTo>
                  <a:pt x="1116" y="816"/>
                  <a:pt x="1119" y="811"/>
                  <a:pt x="1126" y="809"/>
                </a:cubicBezTo>
                <a:cubicBezTo>
                  <a:pt x="1128" y="815"/>
                  <a:pt x="1129" y="817"/>
                  <a:pt x="1133" y="816"/>
                </a:cubicBezTo>
                <a:cubicBezTo>
                  <a:pt x="1132" y="818"/>
                  <a:pt x="1128" y="820"/>
                  <a:pt x="1130" y="822"/>
                </a:cubicBezTo>
                <a:cubicBezTo>
                  <a:pt x="1134" y="820"/>
                  <a:pt x="1137" y="818"/>
                  <a:pt x="1142" y="820"/>
                </a:cubicBezTo>
                <a:cubicBezTo>
                  <a:pt x="1142" y="821"/>
                  <a:pt x="1140" y="822"/>
                  <a:pt x="1140" y="824"/>
                </a:cubicBezTo>
                <a:cubicBezTo>
                  <a:pt x="1144" y="824"/>
                  <a:pt x="1145" y="821"/>
                  <a:pt x="1148" y="821"/>
                </a:cubicBezTo>
                <a:cubicBezTo>
                  <a:pt x="1149" y="825"/>
                  <a:pt x="1145" y="824"/>
                  <a:pt x="1146" y="828"/>
                </a:cubicBezTo>
                <a:cubicBezTo>
                  <a:pt x="1147" y="831"/>
                  <a:pt x="1150" y="831"/>
                  <a:pt x="1150" y="835"/>
                </a:cubicBezTo>
                <a:cubicBezTo>
                  <a:pt x="1146" y="835"/>
                  <a:pt x="1148" y="837"/>
                  <a:pt x="1147" y="840"/>
                </a:cubicBezTo>
                <a:cubicBezTo>
                  <a:pt x="1145" y="836"/>
                  <a:pt x="1143" y="843"/>
                  <a:pt x="1140" y="840"/>
                </a:cubicBezTo>
                <a:cubicBezTo>
                  <a:pt x="1140" y="844"/>
                  <a:pt x="1139" y="847"/>
                  <a:pt x="1136" y="848"/>
                </a:cubicBezTo>
                <a:cubicBezTo>
                  <a:pt x="1137" y="843"/>
                  <a:pt x="1132" y="849"/>
                  <a:pt x="1135" y="847"/>
                </a:cubicBezTo>
                <a:cubicBezTo>
                  <a:pt x="1138" y="851"/>
                  <a:pt x="1128" y="850"/>
                  <a:pt x="1127" y="850"/>
                </a:cubicBezTo>
                <a:cubicBezTo>
                  <a:pt x="1128" y="853"/>
                  <a:pt x="1133" y="853"/>
                  <a:pt x="1134" y="853"/>
                </a:cubicBezTo>
                <a:cubicBezTo>
                  <a:pt x="1136" y="859"/>
                  <a:pt x="1129" y="859"/>
                  <a:pt x="1130" y="860"/>
                </a:cubicBezTo>
                <a:cubicBezTo>
                  <a:pt x="1133" y="860"/>
                  <a:pt x="1134" y="859"/>
                  <a:pt x="1135" y="858"/>
                </a:cubicBezTo>
                <a:cubicBezTo>
                  <a:pt x="1135" y="859"/>
                  <a:pt x="1137" y="863"/>
                  <a:pt x="1137" y="860"/>
                </a:cubicBezTo>
                <a:cubicBezTo>
                  <a:pt x="1140" y="856"/>
                  <a:pt x="1147" y="849"/>
                  <a:pt x="1154" y="846"/>
                </a:cubicBezTo>
                <a:cubicBezTo>
                  <a:pt x="1154" y="851"/>
                  <a:pt x="1154" y="851"/>
                  <a:pt x="1154" y="851"/>
                </a:cubicBezTo>
                <a:cubicBezTo>
                  <a:pt x="1150" y="851"/>
                  <a:pt x="1151" y="855"/>
                  <a:pt x="1148" y="856"/>
                </a:cubicBezTo>
                <a:cubicBezTo>
                  <a:pt x="1149" y="859"/>
                  <a:pt x="1152" y="859"/>
                  <a:pt x="1151" y="864"/>
                </a:cubicBezTo>
                <a:cubicBezTo>
                  <a:pt x="1149" y="864"/>
                  <a:pt x="1149" y="866"/>
                  <a:pt x="1147" y="865"/>
                </a:cubicBezTo>
                <a:cubicBezTo>
                  <a:pt x="1147" y="863"/>
                  <a:pt x="1146" y="862"/>
                  <a:pt x="1145" y="861"/>
                </a:cubicBezTo>
                <a:cubicBezTo>
                  <a:pt x="1143" y="866"/>
                  <a:pt x="1145" y="867"/>
                  <a:pt x="1145" y="872"/>
                </a:cubicBezTo>
                <a:cubicBezTo>
                  <a:pt x="1139" y="876"/>
                  <a:pt x="1131" y="878"/>
                  <a:pt x="1127" y="885"/>
                </a:cubicBezTo>
                <a:cubicBezTo>
                  <a:pt x="1129" y="885"/>
                  <a:pt x="1133" y="884"/>
                  <a:pt x="1134" y="888"/>
                </a:cubicBezTo>
                <a:cubicBezTo>
                  <a:pt x="1132" y="891"/>
                  <a:pt x="1128" y="892"/>
                  <a:pt x="1130" y="896"/>
                </a:cubicBezTo>
                <a:cubicBezTo>
                  <a:pt x="1135" y="892"/>
                  <a:pt x="1143" y="891"/>
                  <a:pt x="1139" y="881"/>
                </a:cubicBezTo>
                <a:cubicBezTo>
                  <a:pt x="1142" y="876"/>
                  <a:pt x="1151" y="870"/>
                  <a:pt x="1155" y="875"/>
                </a:cubicBezTo>
                <a:cubicBezTo>
                  <a:pt x="1153" y="877"/>
                  <a:pt x="1149" y="877"/>
                  <a:pt x="1149" y="881"/>
                </a:cubicBezTo>
                <a:cubicBezTo>
                  <a:pt x="1153" y="881"/>
                  <a:pt x="1155" y="878"/>
                  <a:pt x="1158" y="880"/>
                </a:cubicBezTo>
                <a:cubicBezTo>
                  <a:pt x="1161" y="874"/>
                  <a:pt x="1169" y="873"/>
                  <a:pt x="1172" y="868"/>
                </a:cubicBezTo>
                <a:cubicBezTo>
                  <a:pt x="1175" y="869"/>
                  <a:pt x="1176" y="867"/>
                  <a:pt x="1178" y="867"/>
                </a:cubicBezTo>
                <a:cubicBezTo>
                  <a:pt x="1177" y="862"/>
                  <a:pt x="1182" y="863"/>
                  <a:pt x="1185" y="862"/>
                </a:cubicBezTo>
                <a:cubicBezTo>
                  <a:pt x="1185" y="864"/>
                  <a:pt x="1185" y="865"/>
                  <a:pt x="1186" y="866"/>
                </a:cubicBezTo>
                <a:cubicBezTo>
                  <a:pt x="1192" y="864"/>
                  <a:pt x="1192" y="856"/>
                  <a:pt x="1199" y="854"/>
                </a:cubicBezTo>
                <a:cubicBezTo>
                  <a:pt x="1201" y="855"/>
                  <a:pt x="1198" y="857"/>
                  <a:pt x="1200" y="858"/>
                </a:cubicBezTo>
                <a:cubicBezTo>
                  <a:pt x="1200" y="856"/>
                  <a:pt x="1201" y="856"/>
                  <a:pt x="1203" y="856"/>
                </a:cubicBezTo>
                <a:cubicBezTo>
                  <a:pt x="1204" y="859"/>
                  <a:pt x="1203" y="860"/>
                  <a:pt x="1202" y="862"/>
                </a:cubicBezTo>
                <a:cubicBezTo>
                  <a:pt x="1203" y="864"/>
                  <a:pt x="1208" y="862"/>
                  <a:pt x="1209" y="864"/>
                </a:cubicBezTo>
                <a:cubicBezTo>
                  <a:pt x="1204" y="874"/>
                  <a:pt x="1195" y="881"/>
                  <a:pt x="1190" y="890"/>
                </a:cubicBezTo>
                <a:cubicBezTo>
                  <a:pt x="1198" y="890"/>
                  <a:pt x="1205" y="877"/>
                  <a:pt x="1211" y="884"/>
                </a:cubicBezTo>
                <a:cubicBezTo>
                  <a:pt x="1211" y="880"/>
                  <a:pt x="1214" y="882"/>
                  <a:pt x="1215" y="881"/>
                </a:cubicBezTo>
                <a:cubicBezTo>
                  <a:pt x="1221" y="876"/>
                  <a:pt x="1223" y="865"/>
                  <a:pt x="1234" y="865"/>
                </a:cubicBezTo>
                <a:cubicBezTo>
                  <a:pt x="1234" y="868"/>
                  <a:pt x="1234" y="868"/>
                  <a:pt x="1234" y="868"/>
                </a:cubicBezTo>
                <a:cubicBezTo>
                  <a:pt x="1238" y="867"/>
                  <a:pt x="1242" y="860"/>
                  <a:pt x="1240" y="857"/>
                </a:cubicBezTo>
                <a:cubicBezTo>
                  <a:pt x="1230" y="856"/>
                  <a:pt x="1225" y="861"/>
                  <a:pt x="1218" y="865"/>
                </a:cubicBezTo>
                <a:cubicBezTo>
                  <a:pt x="1216" y="865"/>
                  <a:pt x="1217" y="862"/>
                  <a:pt x="1215" y="862"/>
                </a:cubicBezTo>
                <a:cubicBezTo>
                  <a:pt x="1214" y="865"/>
                  <a:pt x="1212" y="864"/>
                  <a:pt x="1210" y="863"/>
                </a:cubicBezTo>
                <a:cubicBezTo>
                  <a:pt x="1212" y="856"/>
                  <a:pt x="1224" y="854"/>
                  <a:pt x="1225" y="848"/>
                </a:cubicBezTo>
                <a:cubicBezTo>
                  <a:pt x="1220" y="851"/>
                  <a:pt x="1211" y="853"/>
                  <a:pt x="1204" y="857"/>
                </a:cubicBezTo>
                <a:cubicBezTo>
                  <a:pt x="1204" y="851"/>
                  <a:pt x="1209" y="850"/>
                  <a:pt x="1210" y="846"/>
                </a:cubicBezTo>
                <a:cubicBezTo>
                  <a:pt x="1207" y="845"/>
                  <a:pt x="1206" y="847"/>
                  <a:pt x="1204" y="847"/>
                </a:cubicBezTo>
                <a:cubicBezTo>
                  <a:pt x="1208" y="841"/>
                  <a:pt x="1215" y="842"/>
                  <a:pt x="1220" y="836"/>
                </a:cubicBezTo>
                <a:cubicBezTo>
                  <a:pt x="1217" y="833"/>
                  <a:pt x="1223" y="831"/>
                  <a:pt x="1224" y="829"/>
                </a:cubicBezTo>
                <a:cubicBezTo>
                  <a:pt x="1225" y="826"/>
                  <a:pt x="1223" y="825"/>
                  <a:pt x="1223" y="823"/>
                </a:cubicBezTo>
                <a:cubicBezTo>
                  <a:pt x="1225" y="822"/>
                  <a:pt x="1228" y="820"/>
                  <a:pt x="1231" y="819"/>
                </a:cubicBezTo>
                <a:cubicBezTo>
                  <a:pt x="1231" y="816"/>
                  <a:pt x="1230" y="812"/>
                  <a:pt x="1233" y="812"/>
                </a:cubicBezTo>
                <a:cubicBezTo>
                  <a:pt x="1235" y="812"/>
                  <a:pt x="1235" y="814"/>
                  <a:pt x="1238" y="813"/>
                </a:cubicBezTo>
                <a:cubicBezTo>
                  <a:pt x="1238" y="809"/>
                  <a:pt x="1245" y="808"/>
                  <a:pt x="1244" y="806"/>
                </a:cubicBezTo>
                <a:cubicBezTo>
                  <a:pt x="1241" y="808"/>
                  <a:pt x="1236" y="805"/>
                  <a:pt x="1240" y="803"/>
                </a:cubicBezTo>
                <a:cubicBezTo>
                  <a:pt x="1232" y="805"/>
                  <a:pt x="1232" y="816"/>
                  <a:pt x="1221" y="815"/>
                </a:cubicBezTo>
                <a:cubicBezTo>
                  <a:pt x="1221" y="814"/>
                  <a:pt x="1222" y="814"/>
                  <a:pt x="1222" y="812"/>
                </a:cubicBezTo>
                <a:cubicBezTo>
                  <a:pt x="1217" y="815"/>
                  <a:pt x="1211" y="816"/>
                  <a:pt x="1206" y="816"/>
                </a:cubicBezTo>
                <a:cubicBezTo>
                  <a:pt x="1205" y="819"/>
                  <a:pt x="1207" y="819"/>
                  <a:pt x="1208" y="821"/>
                </a:cubicBezTo>
                <a:cubicBezTo>
                  <a:pt x="1204" y="820"/>
                  <a:pt x="1204" y="824"/>
                  <a:pt x="1201" y="824"/>
                </a:cubicBezTo>
                <a:cubicBezTo>
                  <a:pt x="1201" y="827"/>
                  <a:pt x="1201" y="830"/>
                  <a:pt x="1200" y="831"/>
                </a:cubicBezTo>
                <a:cubicBezTo>
                  <a:pt x="1201" y="831"/>
                  <a:pt x="1202" y="829"/>
                  <a:pt x="1202" y="831"/>
                </a:cubicBezTo>
                <a:cubicBezTo>
                  <a:pt x="1202" y="832"/>
                  <a:pt x="1201" y="833"/>
                  <a:pt x="1201" y="834"/>
                </a:cubicBezTo>
                <a:cubicBezTo>
                  <a:pt x="1202" y="836"/>
                  <a:pt x="1205" y="836"/>
                  <a:pt x="1204" y="839"/>
                </a:cubicBezTo>
                <a:cubicBezTo>
                  <a:pt x="1189" y="842"/>
                  <a:pt x="1183" y="854"/>
                  <a:pt x="1172" y="860"/>
                </a:cubicBezTo>
                <a:cubicBezTo>
                  <a:pt x="1169" y="858"/>
                  <a:pt x="1170" y="856"/>
                  <a:pt x="1167" y="855"/>
                </a:cubicBezTo>
                <a:cubicBezTo>
                  <a:pt x="1167" y="853"/>
                  <a:pt x="1168" y="851"/>
                  <a:pt x="1170" y="851"/>
                </a:cubicBezTo>
                <a:cubicBezTo>
                  <a:pt x="1173" y="850"/>
                  <a:pt x="1173" y="853"/>
                  <a:pt x="1175" y="853"/>
                </a:cubicBezTo>
                <a:cubicBezTo>
                  <a:pt x="1177" y="850"/>
                  <a:pt x="1185" y="848"/>
                  <a:pt x="1182" y="844"/>
                </a:cubicBezTo>
                <a:cubicBezTo>
                  <a:pt x="1182" y="846"/>
                  <a:pt x="1178" y="849"/>
                  <a:pt x="1177" y="848"/>
                </a:cubicBezTo>
                <a:cubicBezTo>
                  <a:pt x="1180" y="843"/>
                  <a:pt x="1185" y="835"/>
                  <a:pt x="1191" y="836"/>
                </a:cubicBezTo>
                <a:cubicBezTo>
                  <a:pt x="1187" y="838"/>
                  <a:pt x="1185" y="840"/>
                  <a:pt x="1184" y="845"/>
                </a:cubicBezTo>
                <a:cubicBezTo>
                  <a:pt x="1190" y="844"/>
                  <a:pt x="1192" y="841"/>
                  <a:pt x="1196" y="838"/>
                </a:cubicBezTo>
                <a:cubicBezTo>
                  <a:pt x="1193" y="837"/>
                  <a:pt x="1192" y="839"/>
                  <a:pt x="1191" y="837"/>
                </a:cubicBezTo>
                <a:cubicBezTo>
                  <a:pt x="1193" y="837"/>
                  <a:pt x="1191" y="833"/>
                  <a:pt x="1191" y="832"/>
                </a:cubicBezTo>
                <a:cubicBezTo>
                  <a:pt x="1183" y="831"/>
                  <a:pt x="1181" y="840"/>
                  <a:pt x="1175" y="835"/>
                </a:cubicBezTo>
                <a:cubicBezTo>
                  <a:pt x="1172" y="844"/>
                  <a:pt x="1163" y="841"/>
                  <a:pt x="1159" y="846"/>
                </a:cubicBezTo>
                <a:cubicBezTo>
                  <a:pt x="1158" y="844"/>
                  <a:pt x="1157" y="842"/>
                  <a:pt x="1155" y="841"/>
                </a:cubicBezTo>
                <a:cubicBezTo>
                  <a:pt x="1157" y="841"/>
                  <a:pt x="1157" y="840"/>
                  <a:pt x="1158" y="839"/>
                </a:cubicBezTo>
                <a:cubicBezTo>
                  <a:pt x="1159" y="839"/>
                  <a:pt x="1159" y="842"/>
                  <a:pt x="1161" y="841"/>
                </a:cubicBezTo>
                <a:cubicBezTo>
                  <a:pt x="1161" y="837"/>
                  <a:pt x="1164" y="837"/>
                  <a:pt x="1167" y="835"/>
                </a:cubicBezTo>
                <a:cubicBezTo>
                  <a:pt x="1166" y="832"/>
                  <a:pt x="1168" y="832"/>
                  <a:pt x="1167" y="829"/>
                </a:cubicBezTo>
                <a:cubicBezTo>
                  <a:pt x="1169" y="826"/>
                  <a:pt x="1173" y="826"/>
                  <a:pt x="1175" y="823"/>
                </a:cubicBezTo>
                <a:cubicBezTo>
                  <a:pt x="1171" y="823"/>
                  <a:pt x="1166" y="831"/>
                  <a:pt x="1158" y="830"/>
                </a:cubicBezTo>
                <a:cubicBezTo>
                  <a:pt x="1160" y="824"/>
                  <a:pt x="1158" y="828"/>
                  <a:pt x="1156" y="826"/>
                </a:cubicBezTo>
                <a:cubicBezTo>
                  <a:pt x="1157" y="824"/>
                  <a:pt x="1156" y="824"/>
                  <a:pt x="1157" y="821"/>
                </a:cubicBezTo>
                <a:cubicBezTo>
                  <a:pt x="1154" y="822"/>
                  <a:pt x="1152" y="822"/>
                  <a:pt x="1152" y="820"/>
                </a:cubicBezTo>
                <a:cubicBezTo>
                  <a:pt x="1154" y="819"/>
                  <a:pt x="1154" y="817"/>
                  <a:pt x="1154" y="815"/>
                </a:cubicBezTo>
                <a:cubicBezTo>
                  <a:pt x="1151" y="816"/>
                  <a:pt x="1148" y="818"/>
                  <a:pt x="1145" y="820"/>
                </a:cubicBezTo>
                <a:cubicBezTo>
                  <a:pt x="1142" y="817"/>
                  <a:pt x="1137" y="816"/>
                  <a:pt x="1141" y="812"/>
                </a:cubicBezTo>
                <a:cubicBezTo>
                  <a:pt x="1143" y="812"/>
                  <a:pt x="1142" y="815"/>
                  <a:pt x="1144" y="815"/>
                </a:cubicBezTo>
                <a:cubicBezTo>
                  <a:pt x="1144" y="812"/>
                  <a:pt x="1145" y="810"/>
                  <a:pt x="1147" y="809"/>
                </a:cubicBezTo>
                <a:cubicBezTo>
                  <a:pt x="1149" y="809"/>
                  <a:pt x="1148" y="812"/>
                  <a:pt x="1151" y="811"/>
                </a:cubicBezTo>
                <a:cubicBezTo>
                  <a:pt x="1152" y="805"/>
                  <a:pt x="1159" y="806"/>
                  <a:pt x="1164" y="805"/>
                </a:cubicBezTo>
                <a:cubicBezTo>
                  <a:pt x="1157" y="799"/>
                  <a:pt x="1167" y="796"/>
                  <a:pt x="1170" y="792"/>
                </a:cubicBezTo>
                <a:cubicBezTo>
                  <a:pt x="1168" y="792"/>
                  <a:pt x="1168" y="790"/>
                  <a:pt x="1168" y="788"/>
                </a:cubicBezTo>
                <a:cubicBezTo>
                  <a:pt x="1173" y="786"/>
                  <a:pt x="1171" y="785"/>
                  <a:pt x="1171" y="781"/>
                </a:cubicBezTo>
                <a:cubicBezTo>
                  <a:pt x="1174" y="781"/>
                  <a:pt x="1174" y="779"/>
                  <a:pt x="1176" y="779"/>
                </a:cubicBezTo>
                <a:cubicBezTo>
                  <a:pt x="1177" y="780"/>
                  <a:pt x="1177" y="783"/>
                  <a:pt x="1179" y="783"/>
                </a:cubicBezTo>
                <a:cubicBezTo>
                  <a:pt x="1178" y="785"/>
                  <a:pt x="1176" y="786"/>
                  <a:pt x="1176" y="788"/>
                </a:cubicBezTo>
                <a:cubicBezTo>
                  <a:pt x="1179" y="788"/>
                  <a:pt x="1179" y="790"/>
                  <a:pt x="1181" y="793"/>
                </a:cubicBezTo>
                <a:cubicBezTo>
                  <a:pt x="1193" y="792"/>
                  <a:pt x="1199" y="782"/>
                  <a:pt x="1208" y="776"/>
                </a:cubicBezTo>
                <a:cubicBezTo>
                  <a:pt x="1214" y="772"/>
                  <a:pt x="1225" y="772"/>
                  <a:pt x="1227" y="764"/>
                </a:cubicBezTo>
                <a:cubicBezTo>
                  <a:pt x="1224" y="767"/>
                  <a:pt x="1217" y="768"/>
                  <a:pt x="1213" y="769"/>
                </a:cubicBezTo>
                <a:cubicBezTo>
                  <a:pt x="1214" y="767"/>
                  <a:pt x="1217" y="767"/>
                  <a:pt x="1218" y="766"/>
                </a:cubicBezTo>
                <a:cubicBezTo>
                  <a:pt x="1217" y="763"/>
                  <a:pt x="1218" y="763"/>
                  <a:pt x="1217" y="761"/>
                </a:cubicBezTo>
                <a:cubicBezTo>
                  <a:pt x="1221" y="759"/>
                  <a:pt x="1224" y="757"/>
                  <a:pt x="1225" y="754"/>
                </a:cubicBezTo>
                <a:cubicBezTo>
                  <a:pt x="1218" y="753"/>
                  <a:pt x="1220" y="764"/>
                  <a:pt x="1212" y="760"/>
                </a:cubicBezTo>
                <a:cubicBezTo>
                  <a:pt x="1212" y="761"/>
                  <a:pt x="1211" y="763"/>
                  <a:pt x="1210" y="764"/>
                </a:cubicBezTo>
                <a:cubicBezTo>
                  <a:pt x="1214" y="771"/>
                  <a:pt x="1209" y="776"/>
                  <a:pt x="1200" y="772"/>
                </a:cubicBezTo>
                <a:cubicBezTo>
                  <a:pt x="1203" y="769"/>
                  <a:pt x="1199" y="769"/>
                  <a:pt x="1197" y="767"/>
                </a:cubicBezTo>
                <a:cubicBezTo>
                  <a:pt x="1201" y="765"/>
                  <a:pt x="1202" y="758"/>
                  <a:pt x="1208" y="761"/>
                </a:cubicBezTo>
                <a:cubicBezTo>
                  <a:pt x="1211" y="760"/>
                  <a:pt x="1209" y="754"/>
                  <a:pt x="1211" y="753"/>
                </a:cubicBezTo>
                <a:cubicBezTo>
                  <a:pt x="1215" y="752"/>
                  <a:pt x="1215" y="756"/>
                  <a:pt x="1219" y="756"/>
                </a:cubicBezTo>
                <a:cubicBezTo>
                  <a:pt x="1220" y="752"/>
                  <a:pt x="1220" y="751"/>
                  <a:pt x="1221" y="747"/>
                </a:cubicBezTo>
                <a:cubicBezTo>
                  <a:pt x="1211" y="750"/>
                  <a:pt x="1202" y="755"/>
                  <a:pt x="1193" y="759"/>
                </a:cubicBezTo>
                <a:cubicBezTo>
                  <a:pt x="1196" y="756"/>
                  <a:pt x="1198" y="752"/>
                  <a:pt x="1204" y="752"/>
                </a:cubicBezTo>
                <a:cubicBezTo>
                  <a:pt x="1210" y="742"/>
                  <a:pt x="1224" y="739"/>
                  <a:pt x="1232" y="731"/>
                </a:cubicBezTo>
                <a:cubicBezTo>
                  <a:pt x="1220" y="735"/>
                  <a:pt x="1209" y="743"/>
                  <a:pt x="1197" y="748"/>
                </a:cubicBezTo>
                <a:cubicBezTo>
                  <a:pt x="1197" y="746"/>
                  <a:pt x="1194" y="747"/>
                  <a:pt x="1194" y="745"/>
                </a:cubicBezTo>
                <a:cubicBezTo>
                  <a:pt x="1195" y="744"/>
                  <a:pt x="1195" y="742"/>
                  <a:pt x="1196" y="741"/>
                </a:cubicBezTo>
                <a:cubicBezTo>
                  <a:pt x="1191" y="741"/>
                  <a:pt x="1190" y="746"/>
                  <a:pt x="1185" y="743"/>
                </a:cubicBezTo>
                <a:cubicBezTo>
                  <a:pt x="1187" y="738"/>
                  <a:pt x="1181" y="741"/>
                  <a:pt x="1180" y="740"/>
                </a:cubicBezTo>
                <a:cubicBezTo>
                  <a:pt x="1181" y="735"/>
                  <a:pt x="1187" y="737"/>
                  <a:pt x="1187" y="731"/>
                </a:cubicBezTo>
                <a:cubicBezTo>
                  <a:pt x="1184" y="732"/>
                  <a:pt x="1181" y="734"/>
                  <a:pt x="1179" y="732"/>
                </a:cubicBezTo>
                <a:cubicBezTo>
                  <a:pt x="1180" y="731"/>
                  <a:pt x="1180" y="729"/>
                  <a:pt x="1181" y="728"/>
                </a:cubicBezTo>
                <a:cubicBezTo>
                  <a:pt x="1179" y="728"/>
                  <a:pt x="1178" y="727"/>
                  <a:pt x="1178" y="726"/>
                </a:cubicBezTo>
                <a:cubicBezTo>
                  <a:pt x="1180" y="723"/>
                  <a:pt x="1181" y="718"/>
                  <a:pt x="1182" y="714"/>
                </a:cubicBezTo>
                <a:cubicBezTo>
                  <a:pt x="1179" y="714"/>
                  <a:pt x="1177" y="716"/>
                  <a:pt x="1177" y="712"/>
                </a:cubicBezTo>
                <a:cubicBezTo>
                  <a:pt x="1180" y="709"/>
                  <a:pt x="1182" y="706"/>
                  <a:pt x="1183" y="702"/>
                </a:cubicBezTo>
                <a:cubicBezTo>
                  <a:pt x="1178" y="704"/>
                  <a:pt x="1170" y="708"/>
                  <a:pt x="1174" y="714"/>
                </a:cubicBezTo>
                <a:cubicBezTo>
                  <a:pt x="1172" y="716"/>
                  <a:pt x="1171" y="713"/>
                  <a:pt x="1169" y="715"/>
                </a:cubicBezTo>
                <a:cubicBezTo>
                  <a:pt x="1171" y="719"/>
                  <a:pt x="1169" y="727"/>
                  <a:pt x="1169" y="731"/>
                </a:cubicBezTo>
                <a:cubicBezTo>
                  <a:pt x="1172" y="730"/>
                  <a:pt x="1175" y="729"/>
                  <a:pt x="1179" y="729"/>
                </a:cubicBezTo>
                <a:cubicBezTo>
                  <a:pt x="1177" y="738"/>
                  <a:pt x="1168" y="743"/>
                  <a:pt x="1160" y="743"/>
                </a:cubicBezTo>
                <a:cubicBezTo>
                  <a:pt x="1159" y="749"/>
                  <a:pt x="1147" y="754"/>
                  <a:pt x="1147" y="747"/>
                </a:cubicBezTo>
                <a:cubicBezTo>
                  <a:pt x="1147" y="748"/>
                  <a:pt x="1144" y="750"/>
                  <a:pt x="1144" y="748"/>
                </a:cubicBezTo>
                <a:cubicBezTo>
                  <a:pt x="1151" y="738"/>
                  <a:pt x="1144" y="748"/>
                  <a:pt x="1139" y="744"/>
                </a:cubicBezTo>
                <a:cubicBezTo>
                  <a:pt x="1139" y="744"/>
                  <a:pt x="1138" y="739"/>
                  <a:pt x="1138" y="738"/>
                </a:cubicBezTo>
                <a:cubicBezTo>
                  <a:pt x="1139" y="737"/>
                  <a:pt x="1143" y="739"/>
                  <a:pt x="1142" y="736"/>
                </a:cubicBezTo>
                <a:cubicBezTo>
                  <a:pt x="1138" y="735"/>
                  <a:pt x="1138" y="738"/>
                  <a:pt x="1136" y="738"/>
                </a:cubicBezTo>
                <a:cubicBezTo>
                  <a:pt x="1136" y="733"/>
                  <a:pt x="1135" y="731"/>
                  <a:pt x="1133" y="731"/>
                </a:cubicBezTo>
                <a:cubicBezTo>
                  <a:pt x="1133" y="719"/>
                  <a:pt x="1153" y="722"/>
                  <a:pt x="1152" y="711"/>
                </a:cubicBezTo>
                <a:cubicBezTo>
                  <a:pt x="1143" y="717"/>
                  <a:pt x="1134" y="723"/>
                  <a:pt x="1124" y="727"/>
                </a:cubicBezTo>
                <a:cubicBezTo>
                  <a:pt x="1123" y="725"/>
                  <a:pt x="1122" y="725"/>
                  <a:pt x="1122" y="724"/>
                </a:cubicBezTo>
                <a:cubicBezTo>
                  <a:pt x="1125" y="718"/>
                  <a:pt x="1134" y="716"/>
                  <a:pt x="1140" y="713"/>
                </a:cubicBezTo>
                <a:cubicBezTo>
                  <a:pt x="1138" y="705"/>
                  <a:pt x="1143" y="704"/>
                  <a:pt x="1147" y="704"/>
                </a:cubicBezTo>
                <a:cubicBezTo>
                  <a:pt x="1149" y="700"/>
                  <a:pt x="1145" y="701"/>
                  <a:pt x="1146" y="698"/>
                </a:cubicBezTo>
                <a:cubicBezTo>
                  <a:pt x="1150" y="691"/>
                  <a:pt x="1156" y="684"/>
                  <a:pt x="1161" y="681"/>
                </a:cubicBezTo>
                <a:cubicBezTo>
                  <a:pt x="1159" y="678"/>
                  <a:pt x="1161" y="673"/>
                  <a:pt x="1156" y="672"/>
                </a:cubicBezTo>
                <a:cubicBezTo>
                  <a:pt x="1156" y="668"/>
                  <a:pt x="1158" y="666"/>
                  <a:pt x="1162" y="666"/>
                </a:cubicBezTo>
                <a:cubicBezTo>
                  <a:pt x="1162" y="656"/>
                  <a:pt x="1183" y="664"/>
                  <a:pt x="1176" y="652"/>
                </a:cubicBezTo>
                <a:cubicBezTo>
                  <a:pt x="1169" y="655"/>
                  <a:pt x="1164" y="660"/>
                  <a:pt x="1159" y="664"/>
                </a:cubicBezTo>
                <a:cubicBezTo>
                  <a:pt x="1156" y="664"/>
                  <a:pt x="1157" y="660"/>
                  <a:pt x="1155" y="658"/>
                </a:cubicBezTo>
                <a:cubicBezTo>
                  <a:pt x="1152" y="662"/>
                  <a:pt x="1155" y="664"/>
                  <a:pt x="1156" y="667"/>
                </a:cubicBezTo>
                <a:cubicBezTo>
                  <a:pt x="1150" y="672"/>
                  <a:pt x="1147" y="665"/>
                  <a:pt x="1145" y="661"/>
                </a:cubicBezTo>
                <a:cubicBezTo>
                  <a:pt x="1145" y="660"/>
                  <a:pt x="1149" y="657"/>
                  <a:pt x="1147" y="656"/>
                </a:cubicBezTo>
                <a:cubicBezTo>
                  <a:pt x="1146" y="659"/>
                  <a:pt x="1144" y="661"/>
                  <a:pt x="1142" y="662"/>
                </a:cubicBezTo>
                <a:cubicBezTo>
                  <a:pt x="1141" y="659"/>
                  <a:pt x="1144" y="660"/>
                  <a:pt x="1144" y="657"/>
                </a:cubicBezTo>
                <a:cubicBezTo>
                  <a:pt x="1140" y="658"/>
                  <a:pt x="1139" y="662"/>
                  <a:pt x="1136" y="664"/>
                </a:cubicBezTo>
                <a:cubicBezTo>
                  <a:pt x="1138" y="667"/>
                  <a:pt x="1140" y="660"/>
                  <a:pt x="1141" y="663"/>
                </a:cubicBezTo>
                <a:cubicBezTo>
                  <a:pt x="1138" y="669"/>
                  <a:pt x="1130" y="671"/>
                  <a:pt x="1128" y="678"/>
                </a:cubicBezTo>
                <a:cubicBezTo>
                  <a:pt x="1131" y="678"/>
                  <a:pt x="1131" y="676"/>
                  <a:pt x="1135" y="676"/>
                </a:cubicBezTo>
                <a:cubicBezTo>
                  <a:pt x="1135" y="677"/>
                  <a:pt x="1136" y="677"/>
                  <a:pt x="1136" y="678"/>
                </a:cubicBezTo>
                <a:cubicBezTo>
                  <a:pt x="1133" y="680"/>
                  <a:pt x="1132" y="682"/>
                  <a:pt x="1129" y="680"/>
                </a:cubicBezTo>
                <a:cubicBezTo>
                  <a:pt x="1127" y="685"/>
                  <a:pt x="1118" y="690"/>
                  <a:pt x="1112" y="690"/>
                </a:cubicBezTo>
                <a:cubicBezTo>
                  <a:pt x="1114" y="687"/>
                  <a:pt x="1116" y="684"/>
                  <a:pt x="1118" y="681"/>
                </a:cubicBezTo>
                <a:cubicBezTo>
                  <a:pt x="1116" y="677"/>
                  <a:pt x="1114" y="673"/>
                  <a:pt x="1115" y="670"/>
                </a:cubicBezTo>
                <a:cubicBezTo>
                  <a:pt x="1114" y="676"/>
                  <a:pt x="1110" y="669"/>
                  <a:pt x="1108" y="673"/>
                </a:cubicBezTo>
                <a:cubicBezTo>
                  <a:pt x="1107" y="676"/>
                  <a:pt x="1109" y="676"/>
                  <a:pt x="1110" y="678"/>
                </a:cubicBezTo>
                <a:cubicBezTo>
                  <a:pt x="1106" y="679"/>
                  <a:pt x="1106" y="681"/>
                  <a:pt x="1107" y="686"/>
                </a:cubicBezTo>
                <a:cubicBezTo>
                  <a:pt x="1100" y="689"/>
                  <a:pt x="1098" y="686"/>
                  <a:pt x="1092" y="688"/>
                </a:cubicBezTo>
                <a:cubicBezTo>
                  <a:pt x="1104" y="698"/>
                  <a:pt x="1091" y="712"/>
                  <a:pt x="1080" y="715"/>
                </a:cubicBezTo>
                <a:cubicBezTo>
                  <a:pt x="1081" y="712"/>
                  <a:pt x="1077" y="714"/>
                  <a:pt x="1078" y="711"/>
                </a:cubicBezTo>
                <a:cubicBezTo>
                  <a:pt x="1080" y="710"/>
                  <a:pt x="1082" y="709"/>
                  <a:pt x="1083" y="712"/>
                </a:cubicBezTo>
                <a:cubicBezTo>
                  <a:pt x="1084" y="708"/>
                  <a:pt x="1088" y="708"/>
                  <a:pt x="1088" y="704"/>
                </a:cubicBezTo>
                <a:cubicBezTo>
                  <a:pt x="1079" y="699"/>
                  <a:pt x="1075" y="720"/>
                  <a:pt x="1067" y="710"/>
                </a:cubicBezTo>
                <a:cubicBezTo>
                  <a:pt x="1069" y="707"/>
                  <a:pt x="1072" y="703"/>
                  <a:pt x="1072" y="698"/>
                </a:cubicBezTo>
                <a:cubicBezTo>
                  <a:pt x="1068" y="699"/>
                  <a:pt x="1068" y="705"/>
                  <a:pt x="1063" y="705"/>
                </a:cubicBezTo>
                <a:cubicBezTo>
                  <a:pt x="1062" y="702"/>
                  <a:pt x="1066" y="704"/>
                  <a:pt x="1065" y="701"/>
                </a:cubicBezTo>
                <a:cubicBezTo>
                  <a:pt x="1060" y="705"/>
                  <a:pt x="1057" y="703"/>
                  <a:pt x="1051" y="704"/>
                </a:cubicBezTo>
                <a:cubicBezTo>
                  <a:pt x="1053" y="701"/>
                  <a:pt x="1055" y="699"/>
                  <a:pt x="1057" y="697"/>
                </a:cubicBezTo>
                <a:cubicBezTo>
                  <a:pt x="1055" y="694"/>
                  <a:pt x="1053" y="699"/>
                  <a:pt x="1052" y="697"/>
                </a:cubicBezTo>
                <a:cubicBezTo>
                  <a:pt x="1054" y="693"/>
                  <a:pt x="1053" y="688"/>
                  <a:pt x="1059" y="688"/>
                </a:cubicBezTo>
                <a:cubicBezTo>
                  <a:pt x="1061" y="689"/>
                  <a:pt x="1060" y="693"/>
                  <a:pt x="1063" y="692"/>
                </a:cubicBezTo>
                <a:cubicBezTo>
                  <a:pt x="1066" y="689"/>
                  <a:pt x="1068" y="687"/>
                  <a:pt x="1072" y="688"/>
                </a:cubicBezTo>
                <a:cubicBezTo>
                  <a:pt x="1072" y="682"/>
                  <a:pt x="1078" y="682"/>
                  <a:pt x="1079" y="678"/>
                </a:cubicBezTo>
                <a:cubicBezTo>
                  <a:pt x="1076" y="677"/>
                  <a:pt x="1077" y="680"/>
                  <a:pt x="1074" y="679"/>
                </a:cubicBezTo>
                <a:cubicBezTo>
                  <a:pt x="1074" y="677"/>
                  <a:pt x="1072" y="675"/>
                  <a:pt x="1071" y="673"/>
                </a:cubicBezTo>
                <a:cubicBezTo>
                  <a:pt x="1076" y="670"/>
                  <a:pt x="1076" y="665"/>
                  <a:pt x="1083" y="663"/>
                </a:cubicBezTo>
                <a:cubicBezTo>
                  <a:pt x="1083" y="668"/>
                  <a:pt x="1083" y="674"/>
                  <a:pt x="1087" y="676"/>
                </a:cubicBezTo>
                <a:cubicBezTo>
                  <a:pt x="1087" y="673"/>
                  <a:pt x="1091" y="675"/>
                  <a:pt x="1092" y="676"/>
                </a:cubicBezTo>
                <a:cubicBezTo>
                  <a:pt x="1093" y="673"/>
                  <a:pt x="1095" y="670"/>
                  <a:pt x="1096" y="667"/>
                </a:cubicBezTo>
                <a:cubicBezTo>
                  <a:pt x="1103" y="667"/>
                  <a:pt x="1105" y="663"/>
                  <a:pt x="1107" y="661"/>
                </a:cubicBezTo>
                <a:cubicBezTo>
                  <a:pt x="1102" y="659"/>
                  <a:pt x="1109" y="658"/>
                  <a:pt x="1110" y="653"/>
                </a:cubicBezTo>
                <a:cubicBezTo>
                  <a:pt x="1108" y="652"/>
                  <a:pt x="1106" y="655"/>
                  <a:pt x="1105" y="651"/>
                </a:cubicBezTo>
                <a:cubicBezTo>
                  <a:pt x="1106" y="647"/>
                  <a:pt x="1109" y="645"/>
                  <a:pt x="1114" y="644"/>
                </a:cubicBezTo>
                <a:cubicBezTo>
                  <a:pt x="1115" y="643"/>
                  <a:pt x="1112" y="640"/>
                  <a:pt x="1114" y="638"/>
                </a:cubicBezTo>
                <a:cubicBezTo>
                  <a:pt x="1117" y="640"/>
                  <a:pt x="1125" y="639"/>
                  <a:pt x="1122" y="645"/>
                </a:cubicBezTo>
                <a:cubicBezTo>
                  <a:pt x="1131" y="641"/>
                  <a:pt x="1137" y="634"/>
                  <a:pt x="1145" y="629"/>
                </a:cubicBezTo>
                <a:cubicBezTo>
                  <a:pt x="1144" y="625"/>
                  <a:pt x="1144" y="624"/>
                  <a:pt x="1145" y="620"/>
                </a:cubicBezTo>
                <a:cubicBezTo>
                  <a:pt x="1141" y="620"/>
                  <a:pt x="1140" y="624"/>
                  <a:pt x="1136" y="624"/>
                </a:cubicBezTo>
                <a:cubicBezTo>
                  <a:pt x="1135" y="622"/>
                  <a:pt x="1134" y="622"/>
                  <a:pt x="1135" y="621"/>
                </a:cubicBezTo>
                <a:cubicBezTo>
                  <a:pt x="1135" y="618"/>
                  <a:pt x="1142" y="618"/>
                  <a:pt x="1139" y="615"/>
                </a:cubicBezTo>
                <a:cubicBezTo>
                  <a:pt x="1139" y="619"/>
                  <a:pt x="1133" y="616"/>
                  <a:pt x="1132" y="615"/>
                </a:cubicBezTo>
                <a:cubicBezTo>
                  <a:pt x="1130" y="612"/>
                  <a:pt x="1135" y="610"/>
                  <a:pt x="1134" y="604"/>
                </a:cubicBezTo>
                <a:cubicBezTo>
                  <a:pt x="1136" y="602"/>
                  <a:pt x="1137" y="605"/>
                  <a:pt x="1138" y="603"/>
                </a:cubicBezTo>
                <a:cubicBezTo>
                  <a:pt x="1140" y="599"/>
                  <a:pt x="1142" y="591"/>
                  <a:pt x="1148" y="594"/>
                </a:cubicBezTo>
                <a:cubicBezTo>
                  <a:pt x="1150" y="589"/>
                  <a:pt x="1157" y="584"/>
                  <a:pt x="1162" y="583"/>
                </a:cubicBezTo>
                <a:cubicBezTo>
                  <a:pt x="1172" y="580"/>
                  <a:pt x="1182" y="571"/>
                  <a:pt x="1183" y="576"/>
                </a:cubicBezTo>
                <a:cubicBezTo>
                  <a:pt x="1187" y="569"/>
                  <a:pt x="1196" y="567"/>
                  <a:pt x="1201" y="560"/>
                </a:cubicBezTo>
                <a:cubicBezTo>
                  <a:pt x="1194" y="559"/>
                  <a:pt x="1196" y="565"/>
                  <a:pt x="1190" y="564"/>
                </a:cubicBezTo>
                <a:cubicBezTo>
                  <a:pt x="1188" y="560"/>
                  <a:pt x="1192" y="561"/>
                  <a:pt x="1191" y="559"/>
                </a:cubicBezTo>
                <a:cubicBezTo>
                  <a:pt x="1189" y="560"/>
                  <a:pt x="1186" y="557"/>
                  <a:pt x="1183" y="554"/>
                </a:cubicBezTo>
                <a:cubicBezTo>
                  <a:pt x="1184" y="551"/>
                  <a:pt x="1188" y="551"/>
                  <a:pt x="1188" y="547"/>
                </a:cubicBezTo>
                <a:cubicBezTo>
                  <a:pt x="1185" y="547"/>
                  <a:pt x="1185" y="550"/>
                  <a:pt x="1181" y="550"/>
                </a:cubicBezTo>
                <a:cubicBezTo>
                  <a:pt x="1182" y="546"/>
                  <a:pt x="1177" y="549"/>
                  <a:pt x="1176" y="547"/>
                </a:cubicBezTo>
                <a:cubicBezTo>
                  <a:pt x="1176" y="542"/>
                  <a:pt x="1179" y="538"/>
                  <a:pt x="1175" y="534"/>
                </a:cubicBezTo>
                <a:cubicBezTo>
                  <a:pt x="1176" y="527"/>
                  <a:pt x="1192" y="533"/>
                  <a:pt x="1191" y="535"/>
                </a:cubicBezTo>
                <a:cubicBezTo>
                  <a:pt x="1200" y="534"/>
                  <a:pt x="1201" y="524"/>
                  <a:pt x="1210" y="521"/>
                </a:cubicBezTo>
                <a:cubicBezTo>
                  <a:pt x="1211" y="525"/>
                  <a:pt x="1213" y="521"/>
                  <a:pt x="1215" y="521"/>
                </a:cubicBezTo>
                <a:cubicBezTo>
                  <a:pt x="1214" y="514"/>
                  <a:pt x="1226" y="510"/>
                  <a:pt x="1233" y="511"/>
                </a:cubicBezTo>
                <a:cubicBezTo>
                  <a:pt x="1233" y="508"/>
                  <a:pt x="1234" y="507"/>
                  <a:pt x="1237" y="508"/>
                </a:cubicBezTo>
                <a:cubicBezTo>
                  <a:pt x="1244" y="502"/>
                  <a:pt x="1253" y="494"/>
                  <a:pt x="1264" y="495"/>
                </a:cubicBezTo>
                <a:cubicBezTo>
                  <a:pt x="1266" y="494"/>
                  <a:pt x="1266" y="491"/>
                  <a:pt x="1270" y="492"/>
                </a:cubicBezTo>
                <a:cubicBezTo>
                  <a:pt x="1270" y="482"/>
                  <a:pt x="1282" y="485"/>
                  <a:pt x="1284" y="478"/>
                </a:cubicBezTo>
                <a:close/>
                <a:moveTo>
                  <a:pt x="1047" y="497"/>
                </a:moveTo>
                <a:cubicBezTo>
                  <a:pt x="1049" y="495"/>
                  <a:pt x="1050" y="498"/>
                  <a:pt x="1053" y="497"/>
                </a:cubicBezTo>
                <a:cubicBezTo>
                  <a:pt x="1053" y="500"/>
                  <a:pt x="1051" y="500"/>
                  <a:pt x="1048" y="501"/>
                </a:cubicBezTo>
                <a:cubicBezTo>
                  <a:pt x="1048" y="499"/>
                  <a:pt x="1046" y="500"/>
                  <a:pt x="1047" y="497"/>
                </a:cubicBezTo>
                <a:close/>
                <a:moveTo>
                  <a:pt x="1147" y="374"/>
                </a:moveTo>
                <a:cubicBezTo>
                  <a:pt x="1147" y="376"/>
                  <a:pt x="1146" y="378"/>
                  <a:pt x="1143" y="377"/>
                </a:cubicBezTo>
                <a:cubicBezTo>
                  <a:pt x="1143" y="375"/>
                  <a:pt x="1144" y="373"/>
                  <a:pt x="1147" y="374"/>
                </a:cubicBezTo>
                <a:close/>
                <a:moveTo>
                  <a:pt x="1067" y="324"/>
                </a:moveTo>
                <a:cubicBezTo>
                  <a:pt x="1070" y="326"/>
                  <a:pt x="1066" y="329"/>
                  <a:pt x="1064" y="328"/>
                </a:cubicBezTo>
                <a:cubicBezTo>
                  <a:pt x="1063" y="325"/>
                  <a:pt x="1066" y="326"/>
                  <a:pt x="1067" y="324"/>
                </a:cubicBezTo>
                <a:close/>
                <a:moveTo>
                  <a:pt x="1061" y="238"/>
                </a:moveTo>
                <a:cubicBezTo>
                  <a:pt x="1065" y="239"/>
                  <a:pt x="1062" y="244"/>
                  <a:pt x="1059" y="241"/>
                </a:cubicBezTo>
                <a:cubicBezTo>
                  <a:pt x="1060" y="240"/>
                  <a:pt x="1061" y="239"/>
                  <a:pt x="1061" y="238"/>
                </a:cubicBezTo>
                <a:close/>
                <a:moveTo>
                  <a:pt x="1054" y="394"/>
                </a:moveTo>
                <a:cubicBezTo>
                  <a:pt x="1054" y="398"/>
                  <a:pt x="1048" y="399"/>
                  <a:pt x="1048" y="395"/>
                </a:cubicBezTo>
                <a:cubicBezTo>
                  <a:pt x="1051" y="396"/>
                  <a:pt x="1051" y="394"/>
                  <a:pt x="1054" y="394"/>
                </a:cubicBezTo>
                <a:close/>
                <a:moveTo>
                  <a:pt x="1029" y="341"/>
                </a:moveTo>
                <a:cubicBezTo>
                  <a:pt x="1026" y="347"/>
                  <a:pt x="1019" y="344"/>
                  <a:pt x="1013" y="347"/>
                </a:cubicBezTo>
                <a:cubicBezTo>
                  <a:pt x="1014" y="341"/>
                  <a:pt x="1023" y="337"/>
                  <a:pt x="1029" y="341"/>
                </a:cubicBezTo>
                <a:close/>
                <a:moveTo>
                  <a:pt x="205" y="236"/>
                </a:moveTo>
                <a:cubicBezTo>
                  <a:pt x="204" y="235"/>
                  <a:pt x="209" y="232"/>
                  <a:pt x="212" y="231"/>
                </a:cubicBezTo>
                <a:cubicBezTo>
                  <a:pt x="211" y="234"/>
                  <a:pt x="207" y="234"/>
                  <a:pt x="205" y="236"/>
                </a:cubicBezTo>
                <a:close/>
                <a:moveTo>
                  <a:pt x="155" y="482"/>
                </a:moveTo>
                <a:cubicBezTo>
                  <a:pt x="154" y="473"/>
                  <a:pt x="158" y="470"/>
                  <a:pt x="159" y="462"/>
                </a:cubicBezTo>
                <a:cubicBezTo>
                  <a:pt x="162" y="460"/>
                  <a:pt x="162" y="463"/>
                  <a:pt x="166" y="463"/>
                </a:cubicBezTo>
                <a:cubicBezTo>
                  <a:pt x="165" y="471"/>
                  <a:pt x="161" y="478"/>
                  <a:pt x="155" y="482"/>
                </a:cubicBezTo>
                <a:close/>
                <a:moveTo>
                  <a:pt x="230" y="515"/>
                </a:moveTo>
                <a:cubicBezTo>
                  <a:pt x="227" y="515"/>
                  <a:pt x="227" y="512"/>
                  <a:pt x="224" y="511"/>
                </a:cubicBezTo>
                <a:cubicBezTo>
                  <a:pt x="221" y="498"/>
                  <a:pt x="230" y="496"/>
                  <a:pt x="241" y="494"/>
                </a:cubicBezTo>
                <a:cubicBezTo>
                  <a:pt x="242" y="502"/>
                  <a:pt x="238" y="513"/>
                  <a:pt x="230" y="515"/>
                </a:cubicBezTo>
                <a:close/>
                <a:moveTo>
                  <a:pt x="241" y="525"/>
                </a:moveTo>
                <a:cubicBezTo>
                  <a:pt x="241" y="523"/>
                  <a:pt x="243" y="522"/>
                  <a:pt x="245" y="522"/>
                </a:cubicBezTo>
                <a:cubicBezTo>
                  <a:pt x="245" y="525"/>
                  <a:pt x="244" y="525"/>
                  <a:pt x="241" y="525"/>
                </a:cubicBezTo>
                <a:close/>
                <a:moveTo>
                  <a:pt x="247" y="520"/>
                </a:moveTo>
                <a:cubicBezTo>
                  <a:pt x="247" y="518"/>
                  <a:pt x="246" y="518"/>
                  <a:pt x="246" y="516"/>
                </a:cubicBezTo>
                <a:cubicBezTo>
                  <a:pt x="249" y="517"/>
                  <a:pt x="249" y="515"/>
                  <a:pt x="251" y="515"/>
                </a:cubicBezTo>
                <a:cubicBezTo>
                  <a:pt x="252" y="518"/>
                  <a:pt x="249" y="519"/>
                  <a:pt x="247" y="520"/>
                </a:cubicBezTo>
                <a:close/>
                <a:moveTo>
                  <a:pt x="190" y="767"/>
                </a:moveTo>
                <a:cubicBezTo>
                  <a:pt x="190" y="763"/>
                  <a:pt x="193" y="763"/>
                  <a:pt x="196" y="762"/>
                </a:cubicBezTo>
                <a:cubicBezTo>
                  <a:pt x="196" y="766"/>
                  <a:pt x="193" y="766"/>
                  <a:pt x="190" y="767"/>
                </a:cubicBezTo>
                <a:close/>
                <a:moveTo>
                  <a:pt x="171" y="813"/>
                </a:moveTo>
                <a:cubicBezTo>
                  <a:pt x="173" y="813"/>
                  <a:pt x="171" y="817"/>
                  <a:pt x="171" y="818"/>
                </a:cubicBezTo>
                <a:cubicBezTo>
                  <a:pt x="169" y="818"/>
                  <a:pt x="169" y="817"/>
                  <a:pt x="168" y="817"/>
                </a:cubicBezTo>
                <a:cubicBezTo>
                  <a:pt x="168" y="815"/>
                  <a:pt x="170" y="814"/>
                  <a:pt x="171" y="813"/>
                </a:cubicBezTo>
                <a:close/>
                <a:moveTo>
                  <a:pt x="169" y="827"/>
                </a:moveTo>
                <a:cubicBezTo>
                  <a:pt x="168" y="825"/>
                  <a:pt x="170" y="824"/>
                  <a:pt x="168" y="821"/>
                </a:cubicBezTo>
                <a:cubicBezTo>
                  <a:pt x="173" y="817"/>
                  <a:pt x="180" y="812"/>
                  <a:pt x="188" y="815"/>
                </a:cubicBezTo>
                <a:cubicBezTo>
                  <a:pt x="181" y="818"/>
                  <a:pt x="174" y="821"/>
                  <a:pt x="169" y="827"/>
                </a:cubicBezTo>
                <a:close/>
                <a:moveTo>
                  <a:pt x="196" y="826"/>
                </a:moveTo>
                <a:cubicBezTo>
                  <a:pt x="195" y="824"/>
                  <a:pt x="192" y="825"/>
                  <a:pt x="193" y="821"/>
                </a:cubicBezTo>
                <a:cubicBezTo>
                  <a:pt x="191" y="821"/>
                  <a:pt x="191" y="821"/>
                  <a:pt x="191" y="821"/>
                </a:cubicBezTo>
                <a:cubicBezTo>
                  <a:pt x="195" y="814"/>
                  <a:pt x="196" y="826"/>
                  <a:pt x="200" y="822"/>
                </a:cubicBezTo>
                <a:cubicBezTo>
                  <a:pt x="199" y="824"/>
                  <a:pt x="198" y="826"/>
                  <a:pt x="196" y="826"/>
                </a:cubicBezTo>
                <a:close/>
                <a:moveTo>
                  <a:pt x="242" y="829"/>
                </a:moveTo>
                <a:cubicBezTo>
                  <a:pt x="241" y="836"/>
                  <a:pt x="235" y="844"/>
                  <a:pt x="229" y="841"/>
                </a:cubicBezTo>
                <a:cubicBezTo>
                  <a:pt x="236" y="840"/>
                  <a:pt x="236" y="831"/>
                  <a:pt x="242" y="829"/>
                </a:cubicBezTo>
                <a:close/>
                <a:moveTo>
                  <a:pt x="192" y="885"/>
                </a:moveTo>
                <a:cubicBezTo>
                  <a:pt x="190" y="883"/>
                  <a:pt x="195" y="880"/>
                  <a:pt x="197" y="879"/>
                </a:cubicBezTo>
                <a:cubicBezTo>
                  <a:pt x="196" y="882"/>
                  <a:pt x="194" y="883"/>
                  <a:pt x="192" y="885"/>
                </a:cubicBezTo>
                <a:close/>
                <a:moveTo>
                  <a:pt x="191" y="900"/>
                </a:moveTo>
                <a:cubicBezTo>
                  <a:pt x="191" y="897"/>
                  <a:pt x="195" y="898"/>
                  <a:pt x="197" y="897"/>
                </a:cubicBezTo>
                <a:cubicBezTo>
                  <a:pt x="197" y="900"/>
                  <a:pt x="194" y="900"/>
                  <a:pt x="191" y="900"/>
                </a:cubicBezTo>
                <a:close/>
                <a:moveTo>
                  <a:pt x="197" y="887"/>
                </a:moveTo>
                <a:cubicBezTo>
                  <a:pt x="196" y="887"/>
                  <a:pt x="197" y="886"/>
                  <a:pt x="196" y="886"/>
                </a:cubicBezTo>
                <a:cubicBezTo>
                  <a:pt x="200" y="883"/>
                  <a:pt x="203" y="881"/>
                  <a:pt x="208" y="878"/>
                </a:cubicBezTo>
                <a:cubicBezTo>
                  <a:pt x="206" y="883"/>
                  <a:pt x="201" y="884"/>
                  <a:pt x="197" y="887"/>
                </a:cubicBezTo>
                <a:close/>
                <a:moveTo>
                  <a:pt x="209" y="913"/>
                </a:moveTo>
                <a:cubicBezTo>
                  <a:pt x="209" y="911"/>
                  <a:pt x="212" y="910"/>
                  <a:pt x="214" y="910"/>
                </a:cubicBezTo>
                <a:cubicBezTo>
                  <a:pt x="214" y="912"/>
                  <a:pt x="212" y="914"/>
                  <a:pt x="209" y="913"/>
                </a:cubicBezTo>
                <a:close/>
                <a:moveTo>
                  <a:pt x="201" y="899"/>
                </a:moveTo>
                <a:cubicBezTo>
                  <a:pt x="200" y="898"/>
                  <a:pt x="200" y="896"/>
                  <a:pt x="199" y="896"/>
                </a:cubicBezTo>
                <a:cubicBezTo>
                  <a:pt x="201" y="891"/>
                  <a:pt x="206" y="889"/>
                  <a:pt x="210" y="887"/>
                </a:cubicBezTo>
                <a:cubicBezTo>
                  <a:pt x="204" y="887"/>
                  <a:pt x="216" y="881"/>
                  <a:pt x="219" y="883"/>
                </a:cubicBezTo>
                <a:cubicBezTo>
                  <a:pt x="213" y="888"/>
                  <a:pt x="211" y="897"/>
                  <a:pt x="201" y="899"/>
                </a:cubicBezTo>
                <a:close/>
                <a:moveTo>
                  <a:pt x="215" y="874"/>
                </a:moveTo>
                <a:cubicBezTo>
                  <a:pt x="215" y="877"/>
                  <a:pt x="214" y="878"/>
                  <a:pt x="211" y="878"/>
                </a:cubicBezTo>
                <a:cubicBezTo>
                  <a:pt x="209" y="876"/>
                  <a:pt x="212" y="873"/>
                  <a:pt x="215" y="874"/>
                </a:cubicBezTo>
                <a:close/>
                <a:moveTo>
                  <a:pt x="201" y="876"/>
                </a:moveTo>
                <a:cubicBezTo>
                  <a:pt x="207" y="872"/>
                  <a:pt x="210" y="864"/>
                  <a:pt x="219" y="862"/>
                </a:cubicBezTo>
                <a:cubicBezTo>
                  <a:pt x="216" y="869"/>
                  <a:pt x="208" y="872"/>
                  <a:pt x="201" y="876"/>
                </a:cubicBezTo>
                <a:close/>
                <a:moveTo>
                  <a:pt x="223" y="831"/>
                </a:moveTo>
                <a:cubicBezTo>
                  <a:pt x="227" y="828"/>
                  <a:pt x="234" y="825"/>
                  <a:pt x="239" y="827"/>
                </a:cubicBezTo>
                <a:cubicBezTo>
                  <a:pt x="240" y="831"/>
                  <a:pt x="230" y="833"/>
                  <a:pt x="226" y="834"/>
                </a:cubicBezTo>
                <a:cubicBezTo>
                  <a:pt x="226" y="832"/>
                  <a:pt x="222" y="834"/>
                  <a:pt x="223" y="831"/>
                </a:cubicBezTo>
                <a:close/>
                <a:moveTo>
                  <a:pt x="238" y="852"/>
                </a:moveTo>
                <a:cubicBezTo>
                  <a:pt x="235" y="853"/>
                  <a:pt x="231" y="856"/>
                  <a:pt x="228" y="853"/>
                </a:cubicBezTo>
                <a:cubicBezTo>
                  <a:pt x="232" y="848"/>
                  <a:pt x="234" y="842"/>
                  <a:pt x="244" y="843"/>
                </a:cubicBezTo>
                <a:cubicBezTo>
                  <a:pt x="242" y="846"/>
                  <a:pt x="237" y="847"/>
                  <a:pt x="238" y="852"/>
                </a:cubicBezTo>
                <a:close/>
                <a:moveTo>
                  <a:pt x="243" y="950"/>
                </a:moveTo>
                <a:cubicBezTo>
                  <a:pt x="244" y="948"/>
                  <a:pt x="245" y="948"/>
                  <a:pt x="245" y="947"/>
                </a:cubicBezTo>
                <a:cubicBezTo>
                  <a:pt x="247" y="947"/>
                  <a:pt x="247" y="949"/>
                  <a:pt x="248" y="951"/>
                </a:cubicBezTo>
                <a:cubicBezTo>
                  <a:pt x="245" y="951"/>
                  <a:pt x="245" y="949"/>
                  <a:pt x="243" y="950"/>
                </a:cubicBezTo>
                <a:close/>
                <a:moveTo>
                  <a:pt x="270" y="942"/>
                </a:moveTo>
                <a:cubicBezTo>
                  <a:pt x="270" y="941"/>
                  <a:pt x="269" y="940"/>
                  <a:pt x="268" y="939"/>
                </a:cubicBezTo>
                <a:cubicBezTo>
                  <a:pt x="269" y="939"/>
                  <a:pt x="272" y="939"/>
                  <a:pt x="274" y="939"/>
                </a:cubicBezTo>
                <a:cubicBezTo>
                  <a:pt x="275" y="942"/>
                  <a:pt x="272" y="941"/>
                  <a:pt x="270" y="942"/>
                </a:cubicBezTo>
                <a:close/>
                <a:moveTo>
                  <a:pt x="286" y="932"/>
                </a:moveTo>
                <a:cubicBezTo>
                  <a:pt x="285" y="935"/>
                  <a:pt x="283" y="932"/>
                  <a:pt x="283" y="929"/>
                </a:cubicBezTo>
                <a:cubicBezTo>
                  <a:pt x="285" y="929"/>
                  <a:pt x="285" y="930"/>
                  <a:pt x="287" y="930"/>
                </a:cubicBezTo>
                <a:cubicBezTo>
                  <a:pt x="287" y="931"/>
                  <a:pt x="285" y="932"/>
                  <a:pt x="286" y="932"/>
                </a:cubicBezTo>
                <a:close/>
                <a:moveTo>
                  <a:pt x="259" y="1031"/>
                </a:moveTo>
                <a:cubicBezTo>
                  <a:pt x="258" y="1031"/>
                  <a:pt x="258" y="1029"/>
                  <a:pt x="257" y="1029"/>
                </a:cubicBezTo>
                <a:cubicBezTo>
                  <a:pt x="258" y="1027"/>
                  <a:pt x="260" y="1025"/>
                  <a:pt x="262" y="1025"/>
                </a:cubicBezTo>
                <a:cubicBezTo>
                  <a:pt x="264" y="1028"/>
                  <a:pt x="263" y="1031"/>
                  <a:pt x="259" y="1031"/>
                </a:cubicBezTo>
                <a:close/>
                <a:moveTo>
                  <a:pt x="328" y="904"/>
                </a:moveTo>
                <a:cubicBezTo>
                  <a:pt x="327" y="906"/>
                  <a:pt x="323" y="906"/>
                  <a:pt x="322" y="908"/>
                </a:cubicBezTo>
                <a:cubicBezTo>
                  <a:pt x="320" y="908"/>
                  <a:pt x="321" y="905"/>
                  <a:pt x="319" y="905"/>
                </a:cubicBezTo>
                <a:cubicBezTo>
                  <a:pt x="321" y="904"/>
                  <a:pt x="326" y="902"/>
                  <a:pt x="328" y="904"/>
                </a:cubicBezTo>
                <a:close/>
                <a:moveTo>
                  <a:pt x="296" y="923"/>
                </a:moveTo>
                <a:cubicBezTo>
                  <a:pt x="293" y="923"/>
                  <a:pt x="296" y="925"/>
                  <a:pt x="294" y="927"/>
                </a:cubicBezTo>
                <a:cubicBezTo>
                  <a:pt x="291" y="927"/>
                  <a:pt x="291" y="927"/>
                  <a:pt x="289" y="926"/>
                </a:cubicBezTo>
                <a:cubicBezTo>
                  <a:pt x="289" y="922"/>
                  <a:pt x="294" y="920"/>
                  <a:pt x="297" y="923"/>
                </a:cubicBezTo>
                <a:cubicBezTo>
                  <a:pt x="297" y="924"/>
                  <a:pt x="296" y="923"/>
                  <a:pt x="296" y="923"/>
                </a:cubicBezTo>
                <a:close/>
                <a:moveTo>
                  <a:pt x="305" y="921"/>
                </a:moveTo>
                <a:cubicBezTo>
                  <a:pt x="301" y="921"/>
                  <a:pt x="301" y="921"/>
                  <a:pt x="301" y="921"/>
                </a:cubicBezTo>
                <a:cubicBezTo>
                  <a:pt x="302" y="915"/>
                  <a:pt x="297" y="917"/>
                  <a:pt x="296" y="913"/>
                </a:cubicBezTo>
                <a:cubicBezTo>
                  <a:pt x="298" y="914"/>
                  <a:pt x="301" y="915"/>
                  <a:pt x="301" y="912"/>
                </a:cubicBezTo>
                <a:cubicBezTo>
                  <a:pt x="302" y="911"/>
                  <a:pt x="302" y="912"/>
                  <a:pt x="302" y="913"/>
                </a:cubicBezTo>
                <a:cubicBezTo>
                  <a:pt x="302" y="915"/>
                  <a:pt x="307" y="912"/>
                  <a:pt x="308" y="914"/>
                </a:cubicBezTo>
                <a:cubicBezTo>
                  <a:pt x="308" y="918"/>
                  <a:pt x="306" y="918"/>
                  <a:pt x="305" y="921"/>
                </a:cubicBezTo>
                <a:close/>
                <a:moveTo>
                  <a:pt x="309" y="908"/>
                </a:moveTo>
                <a:cubicBezTo>
                  <a:pt x="308" y="908"/>
                  <a:pt x="308" y="909"/>
                  <a:pt x="308" y="910"/>
                </a:cubicBezTo>
                <a:cubicBezTo>
                  <a:pt x="307" y="909"/>
                  <a:pt x="308" y="908"/>
                  <a:pt x="308" y="907"/>
                </a:cubicBezTo>
                <a:cubicBezTo>
                  <a:pt x="312" y="907"/>
                  <a:pt x="314" y="910"/>
                  <a:pt x="316" y="913"/>
                </a:cubicBezTo>
                <a:cubicBezTo>
                  <a:pt x="315" y="914"/>
                  <a:pt x="313" y="912"/>
                  <a:pt x="312" y="915"/>
                </a:cubicBezTo>
                <a:cubicBezTo>
                  <a:pt x="312" y="912"/>
                  <a:pt x="309" y="912"/>
                  <a:pt x="309" y="908"/>
                </a:cubicBezTo>
                <a:close/>
                <a:moveTo>
                  <a:pt x="317" y="967"/>
                </a:moveTo>
                <a:cubicBezTo>
                  <a:pt x="315" y="967"/>
                  <a:pt x="318" y="964"/>
                  <a:pt x="317" y="963"/>
                </a:cubicBezTo>
                <a:cubicBezTo>
                  <a:pt x="317" y="961"/>
                  <a:pt x="314" y="964"/>
                  <a:pt x="313" y="962"/>
                </a:cubicBezTo>
                <a:cubicBezTo>
                  <a:pt x="311" y="951"/>
                  <a:pt x="326" y="950"/>
                  <a:pt x="325" y="959"/>
                </a:cubicBezTo>
                <a:cubicBezTo>
                  <a:pt x="329" y="959"/>
                  <a:pt x="329" y="959"/>
                  <a:pt x="329" y="959"/>
                </a:cubicBezTo>
                <a:cubicBezTo>
                  <a:pt x="330" y="961"/>
                  <a:pt x="327" y="962"/>
                  <a:pt x="330" y="962"/>
                </a:cubicBezTo>
                <a:cubicBezTo>
                  <a:pt x="327" y="965"/>
                  <a:pt x="322" y="967"/>
                  <a:pt x="317" y="967"/>
                </a:cubicBezTo>
                <a:close/>
                <a:moveTo>
                  <a:pt x="478" y="165"/>
                </a:moveTo>
                <a:cubicBezTo>
                  <a:pt x="476" y="165"/>
                  <a:pt x="474" y="165"/>
                  <a:pt x="473" y="164"/>
                </a:cubicBezTo>
                <a:cubicBezTo>
                  <a:pt x="473" y="159"/>
                  <a:pt x="479" y="159"/>
                  <a:pt x="478" y="165"/>
                </a:cubicBezTo>
                <a:close/>
                <a:moveTo>
                  <a:pt x="470" y="1060"/>
                </a:moveTo>
                <a:cubicBezTo>
                  <a:pt x="482" y="1051"/>
                  <a:pt x="496" y="1045"/>
                  <a:pt x="508" y="1036"/>
                </a:cubicBezTo>
                <a:cubicBezTo>
                  <a:pt x="509" y="1036"/>
                  <a:pt x="510" y="1037"/>
                  <a:pt x="511" y="1037"/>
                </a:cubicBezTo>
                <a:cubicBezTo>
                  <a:pt x="500" y="1048"/>
                  <a:pt x="486" y="1053"/>
                  <a:pt x="470" y="1060"/>
                </a:cubicBezTo>
                <a:close/>
                <a:moveTo>
                  <a:pt x="513" y="981"/>
                </a:moveTo>
                <a:cubicBezTo>
                  <a:pt x="513" y="978"/>
                  <a:pt x="513" y="978"/>
                  <a:pt x="513" y="978"/>
                </a:cubicBezTo>
                <a:cubicBezTo>
                  <a:pt x="515" y="977"/>
                  <a:pt x="518" y="978"/>
                  <a:pt x="519" y="979"/>
                </a:cubicBezTo>
                <a:cubicBezTo>
                  <a:pt x="519" y="984"/>
                  <a:pt x="516" y="981"/>
                  <a:pt x="513" y="981"/>
                </a:cubicBezTo>
                <a:close/>
                <a:moveTo>
                  <a:pt x="539" y="208"/>
                </a:moveTo>
                <a:cubicBezTo>
                  <a:pt x="547" y="189"/>
                  <a:pt x="577" y="181"/>
                  <a:pt x="594" y="167"/>
                </a:cubicBezTo>
                <a:cubicBezTo>
                  <a:pt x="602" y="161"/>
                  <a:pt x="606" y="151"/>
                  <a:pt x="618" y="156"/>
                </a:cubicBezTo>
                <a:cubicBezTo>
                  <a:pt x="618" y="159"/>
                  <a:pt x="619" y="161"/>
                  <a:pt x="622" y="162"/>
                </a:cubicBezTo>
                <a:cubicBezTo>
                  <a:pt x="610" y="176"/>
                  <a:pt x="599" y="190"/>
                  <a:pt x="583" y="198"/>
                </a:cubicBezTo>
                <a:cubicBezTo>
                  <a:pt x="569" y="203"/>
                  <a:pt x="553" y="206"/>
                  <a:pt x="539" y="208"/>
                </a:cubicBezTo>
                <a:close/>
                <a:moveTo>
                  <a:pt x="557" y="1047"/>
                </a:moveTo>
                <a:cubicBezTo>
                  <a:pt x="556" y="1044"/>
                  <a:pt x="563" y="1041"/>
                  <a:pt x="563" y="1046"/>
                </a:cubicBezTo>
                <a:cubicBezTo>
                  <a:pt x="561" y="1047"/>
                  <a:pt x="558" y="1049"/>
                  <a:pt x="557" y="1047"/>
                </a:cubicBezTo>
                <a:close/>
                <a:moveTo>
                  <a:pt x="666" y="996"/>
                </a:moveTo>
                <a:cubicBezTo>
                  <a:pt x="667" y="998"/>
                  <a:pt x="668" y="999"/>
                  <a:pt x="666" y="1001"/>
                </a:cubicBezTo>
                <a:cubicBezTo>
                  <a:pt x="653" y="1002"/>
                  <a:pt x="645" y="1000"/>
                  <a:pt x="637" y="1009"/>
                </a:cubicBezTo>
                <a:cubicBezTo>
                  <a:pt x="638" y="1005"/>
                  <a:pt x="634" y="1007"/>
                  <a:pt x="634" y="1005"/>
                </a:cubicBezTo>
                <a:cubicBezTo>
                  <a:pt x="629" y="1007"/>
                  <a:pt x="624" y="1009"/>
                  <a:pt x="617" y="1010"/>
                </a:cubicBezTo>
                <a:cubicBezTo>
                  <a:pt x="620" y="1014"/>
                  <a:pt x="617" y="1012"/>
                  <a:pt x="615" y="1016"/>
                </a:cubicBezTo>
                <a:cubicBezTo>
                  <a:pt x="618" y="1016"/>
                  <a:pt x="618" y="1014"/>
                  <a:pt x="621" y="1015"/>
                </a:cubicBezTo>
                <a:cubicBezTo>
                  <a:pt x="621" y="1017"/>
                  <a:pt x="618" y="1016"/>
                  <a:pt x="618" y="1017"/>
                </a:cubicBezTo>
                <a:cubicBezTo>
                  <a:pt x="623" y="1020"/>
                  <a:pt x="634" y="1014"/>
                  <a:pt x="642" y="1013"/>
                </a:cubicBezTo>
                <a:cubicBezTo>
                  <a:pt x="642" y="1015"/>
                  <a:pt x="641" y="1015"/>
                  <a:pt x="641" y="1017"/>
                </a:cubicBezTo>
                <a:cubicBezTo>
                  <a:pt x="634" y="1014"/>
                  <a:pt x="625" y="1022"/>
                  <a:pt x="617" y="1025"/>
                </a:cubicBezTo>
                <a:cubicBezTo>
                  <a:pt x="605" y="1019"/>
                  <a:pt x="593" y="1032"/>
                  <a:pt x="582" y="1029"/>
                </a:cubicBezTo>
                <a:cubicBezTo>
                  <a:pt x="582" y="1030"/>
                  <a:pt x="584" y="1029"/>
                  <a:pt x="586" y="1030"/>
                </a:cubicBezTo>
                <a:cubicBezTo>
                  <a:pt x="583" y="1036"/>
                  <a:pt x="570" y="1033"/>
                  <a:pt x="568" y="1038"/>
                </a:cubicBezTo>
                <a:cubicBezTo>
                  <a:pt x="567" y="1033"/>
                  <a:pt x="570" y="1031"/>
                  <a:pt x="573" y="1029"/>
                </a:cubicBezTo>
                <a:cubicBezTo>
                  <a:pt x="572" y="1027"/>
                  <a:pt x="570" y="1027"/>
                  <a:pt x="568" y="1027"/>
                </a:cubicBezTo>
                <a:cubicBezTo>
                  <a:pt x="572" y="1022"/>
                  <a:pt x="579" y="1022"/>
                  <a:pt x="589" y="1023"/>
                </a:cubicBezTo>
                <a:cubicBezTo>
                  <a:pt x="593" y="1018"/>
                  <a:pt x="606" y="1018"/>
                  <a:pt x="611" y="1017"/>
                </a:cubicBezTo>
                <a:cubicBezTo>
                  <a:pt x="610" y="1016"/>
                  <a:pt x="609" y="1015"/>
                  <a:pt x="610" y="1013"/>
                </a:cubicBezTo>
                <a:cubicBezTo>
                  <a:pt x="599" y="1016"/>
                  <a:pt x="590" y="1019"/>
                  <a:pt x="580" y="1020"/>
                </a:cubicBezTo>
                <a:cubicBezTo>
                  <a:pt x="591" y="1013"/>
                  <a:pt x="603" y="1008"/>
                  <a:pt x="621" y="1007"/>
                </a:cubicBezTo>
                <a:cubicBezTo>
                  <a:pt x="620" y="1006"/>
                  <a:pt x="619" y="1006"/>
                  <a:pt x="619" y="1005"/>
                </a:cubicBezTo>
                <a:cubicBezTo>
                  <a:pt x="615" y="1004"/>
                  <a:pt x="614" y="1007"/>
                  <a:pt x="611" y="1007"/>
                </a:cubicBezTo>
                <a:cubicBezTo>
                  <a:pt x="627" y="999"/>
                  <a:pt x="642" y="992"/>
                  <a:pt x="657" y="984"/>
                </a:cubicBezTo>
                <a:cubicBezTo>
                  <a:pt x="667" y="989"/>
                  <a:pt x="678" y="977"/>
                  <a:pt x="687" y="978"/>
                </a:cubicBezTo>
                <a:cubicBezTo>
                  <a:pt x="688" y="973"/>
                  <a:pt x="691" y="970"/>
                  <a:pt x="698" y="970"/>
                </a:cubicBezTo>
                <a:cubicBezTo>
                  <a:pt x="696" y="975"/>
                  <a:pt x="698" y="978"/>
                  <a:pt x="694" y="979"/>
                </a:cubicBezTo>
                <a:cubicBezTo>
                  <a:pt x="698" y="983"/>
                  <a:pt x="706" y="976"/>
                  <a:pt x="713" y="977"/>
                </a:cubicBezTo>
                <a:cubicBezTo>
                  <a:pt x="698" y="988"/>
                  <a:pt x="679" y="991"/>
                  <a:pt x="666" y="996"/>
                </a:cubicBezTo>
                <a:close/>
                <a:moveTo>
                  <a:pt x="683" y="1085"/>
                </a:moveTo>
                <a:cubicBezTo>
                  <a:pt x="682" y="1084"/>
                  <a:pt x="687" y="1080"/>
                  <a:pt x="691" y="1082"/>
                </a:cubicBezTo>
                <a:cubicBezTo>
                  <a:pt x="690" y="1087"/>
                  <a:pt x="685" y="1085"/>
                  <a:pt x="683" y="1085"/>
                </a:cubicBezTo>
                <a:close/>
                <a:moveTo>
                  <a:pt x="725" y="940"/>
                </a:moveTo>
                <a:cubicBezTo>
                  <a:pt x="728" y="940"/>
                  <a:pt x="729" y="939"/>
                  <a:pt x="732" y="940"/>
                </a:cubicBezTo>
                <a:cubicBezTo>
                  <a:pt x="732" y="944"/>
                  <a:pt x="732" y="944"/>
                  <a:pt x="732" y="944"/>
                </a:cubicBezTo>
                <a:cubicBezTo>
                  <a:pt x="730" y="947"/>
                  <a:pt x="726" y="942"/>
                  <a:pt x="726" y="947"/>
                </a:cubicBezTo>
                <a:cubicBezTo>
                  <a:pt x="724" y="947"/>
                  <a:pt x="726" y="942"/>
                  <a:pt x="725" y="940"/>
                </a:cubicBezTo>
                <a:close/>
                <a:moveTo>
                  <a:pt x="736" y="947"/>
                </a:moveTo>
                <a:cubicBezTo>
                  <a:pt x="737" y="952"/>
                  <a:pt x="730" y="950"/>
                  <a:pt x="727" y="952"/>
                </a:cubicBezTo>
                <a:cubicBezTo>
                  <a:pt x="728" y="949"/>
                  <a:pt x="731" y="947"/>
                  <a:pt x="736" y="947"/>
                </a:cubicBezTo>
                <a:close/>
                <a:moveTo>
                  <a:pt x="727" y="1030"/>
                </a:moveTo>
                <a:cubicBezTo>
                  <a:pt x="724" y="1027"/>
                  <a:pt x="724" y="1032"/>
                  <a:pt x="720" y="1031"/>
                </a:cubicBezTo>
                <a:cubicBezTo>
                  <a:pt x="722" y="1029"/>
                  <a:pt x="724" y="1027"/>
                  <a:pt x="728" y="1027"/>
                </a:cubicBezTo>
                <a:cubicBezTo>
                  <a:pt x="727" y="1028"/>
                  <a:pt x="727" y="1028"/>
                  <a:pt x="727" y="1030"/>
                </a:cubicBezTo>
                <a:close/>
                <a:moveTo>
                  <a:pt x="759" y="955"/>
                </a:moveTo>
                <a:cubicBezTo>
                  <a:pt x="756" y="955"/>
                  <a:pt x="756" y="957"/>
                  <a:pt x="754" y="955"/>
                </a:cubicBezTo>
                <a:cubicBezTo>
                  <a:pt x="753" y="957"/>
                  <a:pt x="755" y="957"/>
                  <a:pt x="754" y="960"/>
                </a:cubicBezTo>
                <a:cubicBezTo>
                  <a:pt x="747" y="960"/>
                  <a:pt x="739" y="965"/>
                  <a:pt x="737" y="960"/>
                </a:cubicBezTo>
                <a:cubicBezTo>
                  <a:pt x="734" y="961"/>
                  <a:pt x="737" y="962"/>
                  <a:pt x="736" y="965"/>
                </a:cubicBezTo>
                <a:cubicBezTo>
                  <a:pt x="730" y="971"/>
                  <a:pt x="724" y="967"/>
                  <a:pt x="719" y="965"/>
                </a:cubicBezTo>
                <a:cubicBezTo>
                  <a:pt x="720" y="961"/>
                  <a:pt x="727" y="962"/>
                  <a:pt x="726" y="956"/>
                </a:cubicBezTo>
                <a:cubicBezTo>
                  <a:pt x="729" y="956"/>
                  <a:pt x="731" y="954"/>
                  <a:pt x="734" y="953"/>
                </a:cubicBezTo>
                <a:cubicBezTo>
                  <a:pt x="732" y="957"/>
                  <a:pt x="736" y="955"/>
                  <a:pt x="736" y="958"/>
                </a:cubicBezTo>
                <a:cubicBezTo>
                  <a:pt x="743" y="954"/>
                  <a:pt x="749" y="950"/>
                  <a:pt x="761" y="951"/>
                </a:cubicBezTo>
                <a:cubicBezTo>
                  <a:pt x="760" y="952"/>
                  <a:pt x="758" y="952"/>
                  <a:pt x="759" y="955"/>
                </a:cubicBezTo>
                <a:close/>
                <a:moveTo>
                  <a:pt x="764" y="952"/>
                </a:moveTo>
                <a:cubicBezTo>
                  <a:pt x="765" y="950"/>
                  <a:pt x="765" y="947"/>
                  <a:pt x="769" y="948"/>
                </a:cubicBezTo>
                <a:cubicBezTo>
                  <a:pt x="769" y="951"/>
                  <a:pt x="767" y="952"/>
                  <a:pt x="764" y="952"/>
                </a:cubicBezTo>
                <a:close/>
                <a:moveTo>
                  <a:pt x="770" y="948"/>
                </a:moveTo>
                <a:cubicBezTo>
                  <a:pt x="770" y="942"/>
                  <a:pt x="779" y="947"/>
                  <a:pt x="778" y="943"/>
                </a:cubicBezTo>
                <a:cubicBezTo>
                  <a:pt x="782" y="945"/>
                  <a:pt x="774" y="948"/>
                  <a:pt x="770" y="948"/>
                </a:cubicBezTo>
                <a:close/>
                <a:moveTo>
                  <a:pt x="792" y="158"/>
                </a:moveTo>
                <a:cubicBezTo>
                  <a:pt x="787" y="161"/>
                  <a:pt x="782" y="156"/>
                  <a:pt x="777" y="158"/>
                </a:cubicBezTo>
                <a:cubicBezTo>
                  <a:pt x="781" y="157"/>
                  <a:pt x="784" y="147"/>
                  <a:pt x="792" y="147"/>
                </a:cubicBezTo>
                <a:cubicBezTo>
                  <a:pt x="795" y="149"/>
                  <a:pt x="793" y="155"/>
                  <a:pt x="792" y="158"/>
                </a:cubicBezTo>
                <a:close/>
                <a:moveTo>
                  <a:pt x="807" y="821"/>
                </a:moveTo>
                <a:cubicBezTo>
                  <a:pt x="803" y="821"/>
                  <a:pt x="802" y="820"/>
                  <a:pt x="800" y="819"/>
                </a:cubicBezTo>
                <a:cubicBezTo>
                  <a:pt x="800" y="818"/>
                  <a:pt x="801" y="818"/>
                  <a:pt x="801" y="819"/>
                </a:cubicBezTo>
                <a:cubicBezTo>
                  <a:pt x="804" y="819"/>
                  <a:pt x="803" y="816"/>
                  <a:pt x="806" y="816"/>
                </a:cubicBezTo>
                <a:cubicBezTo>
                  <a:pt x="806" y="813"/>
                  <a:pt x="805" y="813"/>
                  <a:pt x="805" y="810"/>
                </a:cubicBezTo>
                <a:cubicBezTo>
                  <a:pt x="808" y="809"/>
                  <a:pt x="811" y="808"/>
                  <a:pt x="809" y="804"/>
                </a:cubicBezTo>
                <a:cubicBezTo>
                  <a:pt x="812" y="802"/>
                  <a:pt x="815" y="802"/>
                  <a:pt x="817" y="800"/>
                </a:cubicBezTo>
                <a:cubicBezTo>
                  <a:pt x="816" y="799"/>
                  <a:pt x="815" y="798"/>
                  <a:pt x="816" y="795"/>
                </a:cubicBezTo>
                <a:cubicBezTo>
                  <a:pt x="818" y="795"/>
                  <a:pt x="819" y="796"/>
                  <a:pt x="819" y="798"/>
                </a:cubicBezTo>
                <a:cubicBezTo>
                  <a:pt x="820" y="798"/>
                  <a:pt x="820" y="796"/>
                  <a:pt x="822" y="796"/>
                </a:cubicBezTo>
                <a:cubicBezTo>
                  <a:pt x="821" y="794"/>
                  <a:pt x="820" y="792"/>
                  <a:pt x="821" y="789"/>
                </a:cubicBezTo>
                <a:cubicBezTo>
                  <a:pt x="827" y="789"/>
                  <a:pt x="828" y="788"/>
                  <a:pt x="831" y="791"/>
                </a:cubicBezTo>
                <a:cubicBezTo>
                  <a:pt x="830" y="795"/>
                  <a:pt x="827" y="797"/>
                  <a:pt x="825" y="800"/>
                </a:cubicBezTo>
                <a:cubicBezTo>
                  <a:pt x="825" y="802"/>
                  <a:pt x="828" y="801"/>
                  <a:pt x="827" y="804"/>
                </a:cubicBezTo>
                <a:cubicBezTo>
                  <a:pt x="830" y="803"/>
                  <a:pt x="830" y="798"/>
                  <a:pt x="834" y="798"/>
                </a:cubicBezTo>
                <a:cubicBezTo>
                  <a:pt x="828" y="809"/>
                  <a:pt x="815" y="812"/>
                  <a:pt x="807" y="821"/>
                </a:cubicBezTo>
                <a:close/>
                <a:moveTo>
                  <a:pt x="833" y="931"/>
                </a:moveTo>
                <a:cubicBezTo>
                  <a:pt x="834" y="930"/>
                  <a:pt x="836" y="929"/>
                  <a:pt x="836" y="927"/>
                </a:cubicBezTo>
                <a:cubicBezTo>
                  <a:pt x="837" y="927"/>
                  <a:pt x="838" y="928"/>
                  <a:pt x="839" y="928"/>
                </a:cubicBezTo>
                <a:cubicBezTo>
                  <a:pt x="839" y="931"/>
                  <a:pt x="835" y="933"/>
                  <a:pt x="833" y="931"/>
                </a:cubicBezTo>
                <a:close/>
                <a:moveTo>
                  <a:pt x="825" y="917"/>
                </a:moveTo>
                <a:cubicBezTo>
                  <a:pt x="827" y="913"/>
                  <a:pt x="831" y="911"/>
                  <a:pt x="839" y="912"/>
                </a:cubicBezTo>
                <a:cubicBezTo>
                  <a:pt x="837" y="918"/>
                  <a:pt x="830" y="918"/>
                  <a:pt x="825" y="917"/>
                </a:cubicBezTo>
                <a:close/>
                <a:moveTo>
                  <a:pt x="842" y="927"/>
                </a:moveTo>
                <a:cubicBezTo>
                  <a:pt x="842" y="925"/>
                  <a:pt x="843" y="924"/>
                  <a:pt x="843" y="923"/>
                </a:cubicBezTo>
                <a:cubicBezTo>
                  <a:pt x="847" y="923"/>
                  <a:pt x="846" y="928"/>
                  <a:pt x="842" y="927"/>
                </a:cubicBezTo>
                <a:close/>
                <a:moveTo>
                  <a:pt x="1212" y="837"/>
                </a:moveTo>
                <a:cubicBezTo>
                  <a:pt x="1209" y="840"/>
                  <a:pt x="1207" y="844"/>
                  <a:pt x="1202" y="844"/>
                </a:cubicBezTo>
                <a:cubicBezTo>
                  <a:pt x="1206" y="842"/>
                  <a:pt x="1207" y="838"/>
                  <a:pt x="1212" y="837"/>
                </a:cubicBezTo>
                <a:close/>
                <a:moveTo>
                  <a:pt x="1168" y="859"/>
                </a:moveTo>
                <a:cubicBezTo>
                  <a:pt x="1168" y="863"/>
                  <a:pt x="1163" y="862"/>
                  <a:pt x="1160" y="863"/>
                </a:cubicBezTo>
                <a:cubicBezTo>
                  <a:pt x="1162" y="861"/>
                  <a:pt x="1164" y="859"/>
                  <a:pt x="1168" y="859"/>
                </a:cubicBezTo>
                <a:close/>
                <a:moveTo>
                  <a:pt x="1156" y="828"/>
                </a:moveTo>
                <a:cubicBezTo>
                  <a:pt x="1158" y="828"/>
                  <a:pt x="1158" y="831"/>
                  <a:pt x="1157" y="833"/>
                </a:cubicBezTo>
                <a:cubicBezTo>
                  <a:pt x="1154" y="833"/>
                  <a:pt x="1154" y="829"/>
                  <a:pt x="1156" y="828"/>
                </a:cubicBezTo>
                <a:close/>
                <a:moveTo>
                  <a:pt x="1189" y="759"/>
                </a:moveTo>
                <a:cubicBezTo>
                  <a:pt x="1192" y="759"/>
                  <a:pt x="1192" y="759"/>
                  <a:pt x="1192" y="759"/>
                </a:cubicBezTo>
                <a:cubicBezTo>
                  <a:pt x="1193" y="764"/>
                  <a:pt x="1187" y="764"/>
                  <a:pt x="1189" y="759"/>
                </a:cubicBezTo>
                <a:close/>
                <a:moveTo>
                  <a:pt x="1193" y="775"/>
                </a:moveTo>
                <a:cubicBezTo>
                  <a:pt x="1193" y="776"/>
                  <a:pt x="1192" y="777"/>
                  <a:pt x="1192" y="779"/>
                </a:cubicBezTo>
                <a:cubicBezTo>
                  <a:pt x="1189" y="778"/>
                  <a:pt x="1189" y="781"/>
                  <a:pt x="1187" y="779"/>
                </a:cubicBezTo>
                <a:cubicBezTo>
                  <a:pt x="1186" y="775"/>
                  <a:pt x="1191" y="776"/>
                  <a:pt x="1193" y="775"/>
                </a:cubicBezTo>
                <a:close/>
                <a:moveTo>
                  <a:pt x="1155" y="784"/>
                </a:moveTo>
                <a:cubicBezTo>
                  <a:pt x="1153" y="780"/>
                  <a:pt x="1156" y="773"/>
                  <a:pt x="1162" y="773"/>
                </a:cubicBezTo>
                <a:cubicBezTo>
                  <a:pt x="1159" y="777"/>
                  <a:pt x="1159" y="783"/>
                  <a:pt x="1155" y="784"/>
                </a:cubicBezTo>
                <a:close/>
                <a:moveTo>
                  <a:pt x="1165" y="754"/>
                </a:moveTo>
                <a:cubicBezTo>
                  <a:pt x="1167" y="752"/>
                  <a:pt x="1171" y="750"/>
                  <a:pt x="1175" y="750"/>
                </a:cubicBezTo>
                <a:cubicBezTo>
                  <a:pt x="1175" y="751"/>
                  <a:pt x="1175" y="753"/>
                  <a:pt x="1176" y="753"/>
                </a:cubicBezTo>
                <a:cubicBezTo>
                  <a:pt x="1172" y="757"/>
                  <a:pt x="1167" y="760"/>
                  <a:pt x="1161" y="762"/>
                </a:cubicBezTo>
                <a:cubicBezTo>
                  <a:pt x="1161" y="764"/>
                  <a:pt x="1162" y="764"/>
                  <a:pt x="1162" y="766"/>
                </a:cubicBezTo>
                <a:cubicBezTo>
                  <a:pt x="1158" y="768"/>
                  <a:pt x="1154" y="772"/>
                  <a:pt x="1147" y="772"/>
                </a:cubicBezTo>
                <a:cubicBezTo>
                  <a:pt x="1146" y="767"/>
                  <a:pt x="1146" y="765"/>
                  <a:pt x="1145" y="761"/>
                </a:cubicBezTo>
                <a:cubicBezTo>
                  <a:pt x="1148" y="756"/>
                  <a:pt x="1160" y="741"/>
                  <a:pt x="1165" y="754"/>
                </a:cubicBezTo>
                <a:close/>
                <a:moveTo>
                  <a:pt x="1145" y="668"/>
                </a:moveTo>
                <a:cubicBezTo>
                  <a:pt x="1145" y="669"/>
                  <a:pt x="1144" y="676"/>
                  <a:pt x="1140" y="677"/>
                </a:cubicBezTo>
                <a:cubicBezTo>
                  <a:pt x="1141" y="674"/>
                  <a:pt x="1139" y="672"/>
                  <a:pt x="1139" y="670"/>
                </a:cubicBezTo>
                <a:cubicBezTo>
                  <a:pt x="1141" y="668"/>
                  <a:pt x="1143" y="670"/>
                  <a:pt x="1145" y="668"/>
                </a:cubicBezTo>
                <a:close/>
                <a:moveTo>
                  <a:pt x="1036" y="490"/>
                </a:moveTo>
                <a:cubicBezTo>
                  <a:pt x="1038" y="489"/>
                  <a:pt x="1037" y="493"/>
                  <a:pt x="1040" y="492"/>
                </a:cubicBezTo>
                <a:cubicBezTo>
                  <a:pt x="1040" y="495"/>
                  <a:pt x="1038" y="495"/>
                  <a:pt x="1035" y="495"/>
                </a:cubicBezTo>
                <a:cubicBezTo>
                  <a:pt x="1035" y="493"/>
                  <a:pt x="1035" y="491"/>
                  <a:pt x="1036" y="490"/>
                </a:cubicBezTo>
                <a:close/>
                <a:moveTo>
                  <a:pt x="1022" y="489"/>
                </a:moveTo>
                <a:cubicBezTo>
                  <a:pt x="1026" y="489"/>
                  <a:pt x="1027" y="493"/>
                  <a:pt x="1031" y="493"/>
                </a:cubicBezTo>
                <a:cubicBezTo>
                  <a:pt x="1028" y="497"/>
                  <a:pt x="1032" y="497"/>
                  <a:pt x="1029" y="501"/>
                </a:cubicBezTo>
                <a:cubicBezTo>
                  <a:pt x="1026" y="501"/>
                  <a:pt x="1022" y="502"/>
                  <a:pt x="1022" y="499"/>
                </a:cubicBezTo>
                <a:cubicBezTo>
                  <a:pt x="1022" y="501"/>
                  <a:pt x="1018" y="504"/>
                  <a:pt x="1015" y="505"/>
                </a:cubicBezTo>
                <a:cubicBezTo>
                  <a:pt x="1015" y="503"/>
                  <a:pt x="1017" y="501"/>
                  <a:pt x="1014" y="500"/>
                </a:cubicBezTo>
                <a:cubicBezTo>
                  <a:pt x="1015" y="495"/>
                  <a:pt x="1021" y="495"/>
                  <a:pt x="1022" y="489"/>
                </a:cubicBezTo>
                <a:close/>
                <a:moveTo>
                  <a:pt x="1019" y="562"/>
                </a:moveTo>
                <a:cubicBezTo>
                  <a:pt x="1020" y="566"/>
                  <a:pt x="1011" y="565"/>
                  <a:pt x="1014" y="567"/>
                </a:cubicBezTo>
                <a:cubicBezTo>
                  <a:pt x="1013" y="568"/>
                  <a:pt x="1010" y="568"/>
                  <a:pt x="1008" y="569"/>
                </a:cubicBezTo>
                <a:cubicBezTo>
                  <a:pt x="1010" y="564"/>
                  <a:pt x="1016" y="565"/>
                  <a:pt x="1019" y="562"/>
                </a:cubicBezTo>
                <a:close/>
                <a:moveTo>
                  <a:pt x="1011" y="730"/>
                </a:moveTo>
                <a:cubicBezTo>
                  <a:pt x="1017" y="732"/>
                  <a:pt x="1019" y="728"/>
                  <a:pt x="1023" y="728"/>
                </a:cubicBezTo>
                <a:cubicBezTo>
                  <a:pt x="1023" y="733"/>
                  <a:pt x="1023" y="733"/>
                  <a:pt x="1023" y="733"/>
                </a:cubicBezTo>
                <a:cubicBezTo>
                  <a:pt x="1019" y="736"/>
                  <a:pt x="1016" y="738"/>
                  <a:pt x="1012" y="740"/>
                </a:cubicBezTo>
                <a:cubicBezTo>
                  <a:pt x="1010" y="739"/>
                  <a:pt x="1012" y="739"/>
                  <a:pt x="1014" y="739"/>
                </a:cubicBezTo>
                <a:cubicBezTo>
                  <a:pt x="1011" y="736"/>
                  <a:pt x="1011" y="735"/>
                  <a:pt x="1011" y="730"/>
                </a:cubicBezTo>
                <a:close/>
                <a:moveTo>
                  <a:pt x="997" y="716"/>
                </a:moveTo>
                <a:cubicBezTo>
                  <a:pt x="1001" y="716"/>
                  <a:pt x="1002" y="713"/>
                  <a:pt x="1005" y="714"/>
                </a:cubicBezTo>
                <a:cubicBezTo>
                  <a:pt x="1005" y="719"/>
                  <a:pt x="1010" y="718"/>
                  <a:pt x="1013" y="720"/>
                </a:cubicBezTo>
                <a:cubicBezTo>
                  <a:pt x="1013" y="724"/>
                  <a:pt x="1010" y="723"/>
                  <a:pt x="1008" y="725"/>
                </a:cubicBezTo>
                <a:cubicBezTo>
                  <a:pt x="1007" y="725"/>
                  <a:pt x="1006" y="723"/>
                  <a:pt x="1006" y="721"/>
                </a:cubicBezTo>
                <a:cubicBezTo>
                  <a:pt x="1003" y="723"/>
                  <a:pt x="1002" y="726"/>
                  <a:pt x="998" y="727"/>
                </a:cubicBezTo>
                <a:cubicBezTo>
                  <a:pt x="998" y="724"/>
                  <a:pt x="1003" y="723"/>
                  <a:pt x="1001" y="720"/>
                </a:cubicBezTo>
                <a:cubicBezTo>
                  <a:pt x="1000" y="720"/>
                  <a:pt x="1000" y="722"/>
                  <a:pt x="1000" y="723"/>
                </a:cubicBezTo>
                <a:cubicBezTo>
                  <a:pt x="995" y="722"/>
                  <a:pt x="997" y="720"/>
                  <a:pt x="997" y="716"/>
                </a:cubicBezTo>
                <a:close/>
                <a:moveTo>
                  <a:pt x="1000" y="751"/>
                </a:moveTo>
                <a:cubicBezTo>
                  <a:pt x="998" y="750"/>
                  <a:pt x="998" y="747"/>
                  <a:pt x="996" y="745"/>
                </a:cubicBezTo>
                <a:cubicBezTo>
                  <a:pt x="999" y="743"/>
                  <a:pt x="1003" y="748"/>
                  <a:pt x="1000" y="751"/>
                </a:cubicBezTo>
                <a:close/>
                <a:moveTo>
                  <a:pt x="997" y="800"/>
                </a:moveTo>
                <a:cubicBezTo>
                  <a:pt x="997" y="802"/>
                  <a:pt x="997" y="802"/>
                  <a:pt x="997" y="802"/>
                </a:cubicBezTo>
                <a:cubicBezTo>
                  <a:pt x="995" y="802"/>
                  <a:pt x="995" y="804"/>
                  <a:pt x="994" y="802"/>
                </a:cubicBezTo>
                <a:cubicBezTo>
                  <a:pt x="994" y="800"/>
                  <a:pt x="994" y="800"/>
                  <a:pt x="994" y="800"/>
                </a:cubicBezTo>
                <a:cubicBezTo>
                  <a:pt x="995" y="799"/>
                  <a:pt x="995" y="800"/>
                  <a:pt x="997" y="800"/>
                </a:cubicBezTo>
                <a:close/>
                <a:moveTo>
                  <a:pt x="994" y="743"/>
                </a:moveTo>
                <a:cubicBezTo>
                  <a:pt x="994" y="747"/>
                  <a:pt x="990" y="747"/>
                  <a:pt x="987" y="748"/>
                </a:cubicBezTo>
                <a:cubicBezTo>
                  <a:pt x="988" y="743"/>
                  <a:pt x="991" y="744"/>
                  <a:pt x="994" y="743"/>
                </a:cubicBezTo>
                <a:close/>
                <a:moveTo>
                  <a:pt x="991" y="494"/>
                </a:moveTo>
                <a:cubicBezTo>
                  <a:pt x="989" y="496"/>
                  <a:pt x="989" y="499"/>
                  <a:pt x="985" y="498"/>
                </a:cubicBezTo>
                <a:cubicBezTo>
                  <a:pt x="987" y="496"/>
                  <a:pt x="987" y="494"/>
                  <a:pt x="991" y="494"/>
                </a:cubicBezTo>
                <a:close/>
                <a:moveTo>
                  <a:pt x="990" y="534"/>
                </a:moveTo>
                <a:cubicBezTo>
                  <a:pt x="989" y="538"/>
                  <a:pt x="986" y="539"/>
                  <a:pt x="983" y="540"/>
                </a:cubicBezTo>
                <a:cubicBezTo>
                  <a:pt x="983" y="539"/>
                  <a:pt x="982" y="538"/>
                  <a:pt x="981" y="538"/>
                </a:cubicBezTo>
                <a:cubicBezTo>
                  <a:pt x="982" y="536"/>
                  <a:pt x="987" y="533"/>
                  <a:pt x="990" y="534"/>
                </a:cubicBezTo>
                <a:close/>
                <a:moveTo>
                  <a:pt x="971" y="775"/>
                </a:moveTo>
                <a:cubicBezTo>
                  <a:pt x="970" y="778"/>
                  <a:pt x="968" y="777"/>
                  <a:pt x="966" y="777"/>
                </a:cubicBezTo>
                <a:cubicBezTo>
                  <a:pt x="966" y="775"/>
                  <a:pt x="968" y="775"/>
                  <a:pt x="971" y="775"/>
                </a:cubicBezTo>
                <a:close/>
                <a:moveTo>
                  <a:pt x="969" y="724"/>
                </a:moveTo>
                <a:cubicBezTo>
                  <a:pt x="967" y="727"/>
                  <a:pt x="963" y="731"/>
                  <a:pt x="965" y="735"/>
                </a:cubicBezTo>
                <a:cubicBezTo>
                  <a:pt x="963" y="735"/>
                  <a:pt x="960" y="741"/>
                  <a:pt x="955" y="741"/>
                </a:cubicBezTo>
                <a:cubicBezTo>
                  <a:pt x="955" y="739"/>
                  <a:pt x="956" y="735"/>
                  <a:pt x="960" y="733"/>
                </a:cubicBezTo>
                <a:cubicBezTo>
                  <a:pt x="960" y="731"/>
                  <a:pt x="958" y="731"/>
                  <a:pt x="956" y="730"/>
                </a:cubicBezTo>
                <a:cubicBezTo>
                  <a:pt x="957" y="723"/>
                  <a:pt x="964" y="724"/>
                  <a:pt x="969" y="724"/>
                </a:cubicBezTo>
                <a:close/>
                <a:moveTo>
                  <a:pt x="961" y="751"/>
                </a:moveTo>
                <a:cubicBezTo>
                  <a:pt x="959" y="751"/>
                  <a:pt x="959" y="749"/>
                  <a:pt x="956" y="750"/>
                </a:cubicBezTo>
                <a:cubicBezTo>
                  <a:pt x="957" y="747"/>
                  <a:pt x="961" y="746"/>
                  <a:pt x="964" y="745"/>
                </a:cubicBezTo>
                <a:cubicBezTo>
                  <a:pt x="965" y="749"/>
                  <a:pt x="962" y="749"/>
                  <a:pt x="961" y="751"/>
                </a:cubicBezTo>
                <a:close/>
                <a:moveTo>
                  <a:pt x="932" y="784"/>
                </a:moveTo>
                <a:cubicBezTo>
                  <a:pt x="933" y="782"/>
                  <a:pt x="934" y="776"/>
                  <a:pt x="931" y="775"/>
                </a:cubicBezTo>
                <a:cubicBezTo>
                  <a:pt x="933" y="773"/>
                  <a:pt x="934" y="771"/>
                  <a:pt x="938" y="770"/>
                </a:cubicBezTo>
                <a:cubicBezTo>
                  <a:pt x="938" y="773"/>
                  <a:pt x="937" y="774"/>
                  <a:pt x="936" y="774"/>
                </a:cubicBezTo>
                <a:cubicBezTo>
                  <a:pt x="938" y="777"/>
                  <a:pt x="943" y="778"/>
                  <a:pt x="944" y="782"/>
                </a:cubicBezTo>
                <a:cubicBezTo>
                  <a:pt x="946" y="780"/>
                  <a:pt x="950" y="777"/>
                  <a:pt x="953" y="780"/>
                </a:cubicBezTo>
                <a:cubicBezTo>
                  <a:pt x="952" y="788"/>
                  <a:pt x="943" y="787"/>
                  <a:pt x="939" y="791"/>
                </a:cubicBezTo>
                <a:cubicBezTo>
                  <a:pt x="936" y="791"/>
                  <a:pt x="934" y="790"/>
                  <a:pt x="933" y="789"/>
                </a:cubicBezTo>
                <a:cubicBezTo>
                  <a:pt x="933" y="786"/>
                  <a:pt x="938" y="787"/>
                  <a:pt x="938" y="784"/>
                </a:cubicBezTo>
                <a:cubicBezTo>
                  <a:pt x="937" y="782"/>
                  <a:pt x="935" y="786"/>
                  <a:pt x="932" y="784"/>
                </a:cubicBezTo>
                <a:close/>
                <a:moveTo>
                  <a:pt x="932" y="742"/>
                </a:moveTo>
                <a:cubicBezTo>
                  <a:pt x="936" y="741"/>
                  <a:pt x="934" y="747"/>
                  <a:pt x="933" y="747"/>
                </a:cubicBezTo>
                <a:cubicBezTo>
                  <a:pt x="931" y="747"/>
                  <a:pt x="933" y="743"/>
                  <a:pt x="932" y="742"/>
                </a:cubicBezTo>
                <a:close/>
                <a:moveTo>
                  <a:pt x="950" y="519"/>
                </a:moveTo>
                <a:cubicBezTo>
                  <a:pt x="948" y="519"/>
                  <a:pt x="948" y="519"/>
                  <a:pt x="948" y="519"/>
                </a:cubicBezTo>
                <a:cubicBezTo>
                  <a:pt x="948" y="519"/>
                  <a:pt x="948" y="520"/>
                  <a:pt x="949" y="520"/>
                </a:cubicBezTo>
                <a:cubicBezTo>
                  <a:pt x="948" y="522"/>
                  <a:pt x="945" y="518"/>
                  <a:pt x="945" y="517"/>
                </a:cubicBezTo>
                <a:cubicBezTo>
                  <a:pt x="946" y="515"/>
                  <a:pt x="951" y="515"/>
                  <a:pt x="950" y="519"/>
                </a:cubicBezTo>
                <a:close/>
                <a:moveTo>
                  <a:pt x="952" y="550"/>
                </a:moveTo>
                <a:cubicBezTo>
                  <a:pt x="954" y="553"/>
                  <a:pt x="946" y="553"/>
                  <a:pt x="948" y="550"/>
                </a:cubicBezTo>
                <a:cubicBezTo>
                  <a:pt x="948" y="550"/>
                  <a:pt x="952" y="548"/>
                  <a:pt x="952" y="550"/>
                </a:cubicBezTo>
                <a:close/>
                <a:moveTo>
                  <a:pt x="949" y="732"/>
                </a:moveTo>
                <a:cubicBezTo>
                  <a:pt x="949" y="731"/>
                  <a:pt x="950" y="730"/>
                  <a:pt x="950" y="729"/>
                </a:cubicBezTo>
                <a:cubicBezTo>
                  <a:pt x="953" y="728"/>
                  <a:pt x="953" y="730"/>
                  <a:pt x="953" y="732"/>
                </a:cubicBezTo>
                <a:lnTo>
                  <a:pt x="949" y="732"/>
                </a:lnTo>
                <a:close/>
                <a:moveTo>
                  <a:pt x="949" y="709"/>
                </a:moveTo>
                <a:cubicBezTo>
                  <a:pt x="949" y="707"/>
                  <a:pt x="948" y="706"/>
                  <a:pt x="948" y="707"/>
                </a:cubicBezTo>
                <a:cubicBezTo>
                  <a:pt x="946" y="703"/>
                  <a:pt x="957" y="702"/>
                  <a:pt x="960" y="704"/>
                </a:cubicBezTo>
                <a:cubicBezTo>
                  <a:pt x="957" y="707"/>
                  <a:pt x="954" y="709"/>
                  <a:pt x="949" y="709"/>
                </a:cubicBezTo>
                <a:close/>
                <a:moveTo>
                  <a:pt x="946" y="472"/>
                </a:moveTo>
                <a:cubicBezTo>
                  <a:pt x="951" y="469"/>
                  <a:pt x="956" y="466"/>
                  <a:pt x="961" y="464"/>
                </a:cubicBezTo>
                <a:cubicBezTo>
                  <a:pt x="962" y="466"/>
                  <a:pt x="964" y="469"/>
                  <a:pt x="966" y="469"/>
                </a:cubicBezTo>
                <a:cubicBezTo>
                  <a:pt x="966" y="472"/>
                  <a:pt x="963" y="473"/>
                  <a:pt x="961" y="475"/>
                </a:cubicBezTo>
                <a:cubicBezTo>
                  <a:pt x="962" y="477"/>
                  <a:pt x="967" y="473"/>
                  <a:pt x="966" y="478"/>
                </a:cubicBezTo>
                <a:cubicBezTo>
                  <a:pt x="970" y="477"/>
                  <a:pt x="969" y="476"/>
                  <a:pt x="972" y="476"/>
                </a:cubicBezTo>
                <a:cubicBezTo>
                  <a:pt x="972" y="477"/>
                  <a:pt x="973" y="478"/>
                  <a:pt x="973" y="478"/>
                </a:cubicBezTo>
                <a:cubicBezTo>
                  <a:pt x="970" y="481"/>
                  <a:pt x="965" y="483"/>
                  <a:pt x="964" y="489"/>
                </a:cubicBezTo>
                <a:cubicBezTo>
                  <a:pt x="955" y="488"/>
                  <a:pt x="958" y="500"/>
                  <a:pt x="951" y="502"/>
                </a:cubicBezTo>
                <a:cubicBezTo>
                  <a:pt x="952" y="503"/>
                  <a:pt x="952" y="504"/>
                  <a:pt x="952" y="506"/>
                </a:cubicBezTo>
                <a:cubicBezTo>
                  <a:pt x="958" y="504"/>
                  <a:pt x="964" y="497"/>
                  <a:pt x="970" y="498"/>
                </a:cubicBezTo>
                <a:cubicBezTo>
                  <a:pt x="970" y="505"/>
                  <a:pt x="965" y="501"/>
                  <a:pt x="965" y="507"/>
                </a:cubicBezTo>
                <a:cubicBezTo>
                  <a:pt x="964" y="506"/>
                  <a:pt x="965" y="505"/>
                  <a:pt x="963" y="505"/>
                </a:cubicBezTo>
                <a:cubicBezTo>
                  <a:pt x="959" y="507"/>
                  <a:pt x="963" y="516"/>
                  <a:pt x="955" y="516"/>
                </a:cubicBezTo>
                <a:cubicBezTo>
                  <a:pt x="955" y="510"/>
                  <a:pt x="954" y="514"/>
                  <a:pt x="952" y="509"/>
                </a:cubicBezTo>
                <a:cubicBezTo>
                  <a:pt x="950" y="509"/>
                  <a:pt x="951" y="512"/>
                  <a:pt x="949" y="511"/>
                </a:cubicBezTo>
                <a:cubicBezTo>
                  <a:pt x="948" y="507"/>
                  <a:pt x="953" y="506"/>
                  <a:pt x="950" y="504"/>
                </a:cubicBezTo>
                <a:cubicBezTo>
                  <a:pt x="948" y="503"/>
                  <a:pt x="937" y="502"/>
                  <a:pt x="941" y="494"/>
                </a:cubicBezTo>
                <a:cubicBezTo>
                  <a:pt x="943" y="493"/>
                  <a:pt x="944" y="496"/>
                  <a:pt x="946" y="494"/>
                </a:cubicBezTo>
                <a:cubicBezTo>
                  <a:pt x="946" y="492"/>
                  <a:pt x="944" y="492"/>
                  <a:pt x="941" y="492"/>
                </a:cubicBezTo>
                <a:cubicBezTo>
                  <a:pt x="943" y="488"/>
                  <a:pt x="944" y="485"/>
                  <a:pt x="939" y="484"/>
                </a:cubicBezTo>
                <a:cubicBezTo>
                  <a:pt x="940" y="478"/>
                  <a:pt x="945" y="478"/>
                  <a:pt x="946" y="472"/>
                </a:cubicBezTo>
                <a:close/>
                <a:moveTo>
                  <a:pt x="933" y="152"/>
                </a:moveTo>
                <a:cubicBezTo>
                  <a:pt x="941" y="148"/>
                  <a:pt x="947" y="142"/>
                  <a:pt x="959" y="145"/>
                </a:cubicBezTo>
                <a:cubicBezTo>
                  <a:pt x="958" y="148"/>
                  <a:pt x="960" y="149"/>
                  <a:pt x="960" y="151"/>
                </a:cubicBezTo>
                <a:cubicBezTo>
                  <a:pt x="951" y="156"/>
                  <a:pt x="940" y="153"/>
                  <a:pt x="932" y="159"/>
                </a:cubicBezTo>
                <a:cubicBezTo>
                  <a:pt x="933" y="155"/>
                  <a:pt x="936" y="156"/>
                  <a:pt x="933" y="152"/>
                </a:cubicBezTo>
                <a:close/>
                <a:moveTo>
                  <a:pt x="938" y="189"/>
                </a:moveTo>
                <a:cubicBezTo>
                  <a:pt x="929" y="190"/>
                  <a:pt x="924" y="197"/>
                  <a:pt x="915" y="200"/>
                </a:cubicBezTo>
                <a:cubicBezTo>
                  <a:pt x="920" y="194"/>
                  <a:pt x="928" y="187"/>
                  <a:pt x="938" y="189"/>
                </a:cubicBezTo>
                <a:close/>
                <a:moveTo>
                  <a:pt x="911" y="762"/>
                </a:moveTo>
                <a:cubicBezTo>
                  <a:pt x="911" y="755"/>
                  <a:pt x="917" y="760"/>
                  <a:pt x="917" y="753"/>
                </a:cubicBezTo>
                <a:cubicBezTo>
                  <a:pt x="920" y="756"/>
                  <a:pt x="922" y="749"/>
                  <a:pt x="927" y="753"/>
                </a:cubicBezTo>
                <a:cubicBezTo>
                  <a:pt x="926" y="759"/>
                  <a:pt x="920" y="763"/>
                  <a:pt x="914" y="761"/>
                </a:cubicBezTo>
                <a:cubicBezTo>
                  <a:pt x="917" y="763"/>
                  <a:pt x="913" y="765"/>
                  <a:pt x="911" y="762"/>
                </a:cubicBezTo>
                <a:close/>
                <a:moveTo>
                  <a:pt x="928" y="765"/>
                </a:moveTo>
                <a:cubicBezTo>
                  <a:pt x="924" y="765"/>
                  <a:pt x="924" y="765"/>
                  <a:pt x="924" y="765"/>
                </a:cubicBezTo>
                <a:cubicBezTo>
                  <a:pt x="923" y="762"/>
                  <a:pt x="926" y="763"/>
                  <a:pt x="927" y="761"/>
                </a:cubicBezTo>
                <a:cubicBezTo>
                  <a:pt x="928" y="761"/>
                  <a:pt x="927" y="763"/>
                  <a:pt x="928" y="765"/>
                </a:cubicBezTo>
                <a:close/>
                <a:moveTo>
                  <a:pt x="931" y="791"/>
                </a:moveTo>
                <a:cubicBezTo>
                  <a:pt x="930" y="795"/>
                  <a:pt x="926" y="796"/>
                  <a:pt x="921" y="796"/>
                </a:cubicBezTo>
                <a:cubicBezTo>
                  <a:pt x="922" y="792"/>
                  <a:pt x="927" y="792"/>
                  <a:pt x="931" y="791"/>
                </a:cubicBezTo>
                <a:close/>
                <a:moveTo>
                  <a:pt x="915" y="730"/>
                </a:moveTo>
                <a:cubicBezTo>
                  <a:pt x="916" y="733"/>
                  <a:pt x="913" y="733"/>
                  <a:pt x="913" y="735"/>
                </a:cubicBezTo>
                <a:cubicBezTo>
                  <a:pt x="912" y="734"/>
                  <a:pt x="911" y="733"/>
                  <a:pt x="911" y="731"/>
                </a:cubicBezTo>
                <a:cubicBezTo>
                  <a:pt x="912" y="731"/>
                  <a:pt x="913" y="730"/>
                  <a:pt x="915" y="730"/>
                </a:cubicBezTo>
                <a:close/>
                <a:moveTo>
                  <a:pt x="908" y="746"/>
                </a:moveTo>
                <a:cubicBezTo>
                  <a:pt x="909" y="743"/>
                  <a:pt x="912" y="743"/>
                  <a:pt x="912" y="740"/>
                </a:cubicBezTo>
                <a:cubicBezTo>
                  <a:pt x="913" y="740"/>
                  <a:pt x="915" y="740"/>
                  <a:pt x="915" y="739"/>
                </a:cubicBezTo>
                <a:cubicBezTo>
                  <a:pt x="917" y="741"/>
                  <a:pt x="912" y="743"/>
                  <a:pt x="911" y="744"/>
                </a:cubicBezTo>
                <a:cubicBezTo>
                  <a:pt x="913" y="748"/>
                  <a:pt x="913" y="749"/>
                  <a:pt x="911" y="753"/>
                </a:cubicBezTo>
                <a:cubicBezTo>
                  <a:pt x="908" y="753"/>
                  <a:pt x="906" y="753"/>
                  <a:pt x="906" y="755"/>
                </a:cubicBezTo>
                <a:cubicBezTo>
                  <a:pt x="904" y="753"/>
                  <a:pt x="902" y="750"/>
                  <a:pt x="899" y="749"/>
                </a:cubicBezTo>
                <a:cubicBezTo>
                  <a:pt x="899" y="745"/>
                  <a:pt x="905" y="744"/>
                  <a:pt x="908" y="746"/>
                </a:cubicBezTo>
                <a:close/>
                <a:moveTo>
                  <a:pt x="898" y="860"/>
                </a:moveTo>
                <a:cubicBezTo>
                  <a:pt x="902" y="860"/>
                  <a:pt x="902" y="865"/>
                  <a:pt x="898" y="865"/>
                </a:cubicBezTo>
                <a:cubicBezTo>
                  <a:pt x="899" y="862"/>
                  <a:pt x="899" y="863"/>
                  <a:pt x="898" y="860"/>
                </a:cubicBezTo>
                <a:close/>
                <a:moveTo>
                  <a:pt x="900" y="872"/>
                </a:moveTo>
                <a:cubicBezTo>
                  <a:pt x="901" y="872"/>
                  <a:pt x="901" y="875"/>
                  <a:pt x="902" y="876"/>
                </a:cubicBezTo>
                <a:cubicBezTo>
                  <a:pt x="899" y="879"/>
                  <a:pt x="896" y="883"/>
                  <a:pt x="892" y="884"/>
                </a:cubicBezTo>
                <a:cubicBezTo>
                  <a:pt x="892" y="883"/>
                  <a:pt x="891" y="883"/>
                  <a:pt x="890" y="883"/>
                </a:cubicBezTo>
                <a:cubicBezTo>
                  <a:pt x="892" y="879"/>
                  <a:pt x="894" y="877"/>
                  <a:pt x="895" y="874"/>
                </a:cubicBezTo>
                <a:cubicBezTo>
                  <a:pt x="898" y="874"/>
                  <a:pt x="900" y="874"/>
                  <a:pt x="900" y="872"/>
                </a:cubicBezTo>
                <a:close/>
                <a:moveTo>
                  <a:pt x="901" y="841"/>
                </a:moveTo>
                <a:cubicBezTo>
                  <a:pt x="901" y="840"/>
                  <a:pt x="902" y="839"/>
                  <a:pt x="902" y="838"/>
                </a:cubicBezTo>
                <a:cubicBezTo>
                  <a:pt x="906" y="838"/>
                  <a:pt x="906" y="838"/>
                  <a:pt x="906" y="838"/>
                </a:cubicBezTo>
                <a:cubicBezTo>
                  <a:pt x="906" y="841"/>
                  <a:pt x="904" y="841"/>
                  <a:pt x="901" y="841"/>
                </a:cubicBezTo>
                <a:close/>
                <a:moveTo>
                  <a:pt x="898" y="109"/>
                </a:moveTo>
                <a:cubicBezTo>
                  <a:pt x="894" y="111"/>
                  <a:pt x="889" y="112"/>
                  <a:pt x="885" y="114"/>
                </a:cubicBezTo>
                <a:cubicBezTo>
                  <a:pt x="886" y="109"/>
                  <a:pt x="893" y="107"/>
                  <a:pt x="898" y="109"/>
                </a:cubicBezTo>
                <a:close/>
                <a:moveTo>
                  <a:pt x="895" y="782"/>
                </a:moveTo>
                <a:cubicBezTo>
                  <a:pt x="893" y="782"/>
                  <a:pt x="893" y="780"/>
                  <a:pt x="893" y="778"/>
                </a:cubicBezTo>
                <a:cubicBezTo>
                  <a:pt x="894" y="778"/>
                  <a:pt x="896" y="778"/>
                  <a:pt x="896" y="777"/>
                </a:cubicBezTo>
                <a:cubicBezTo>
                  <a:pt x="899" y="778"/>
                  <a:pt x="895" y="779"/>
                  <a:pt x="895" y="782"/>
                </a:cubicBezTo>
                <a:close/>
                <a:moveTo>
                  <a:pt x="892" y="784"/>
                </a:moveTo>
                <a:cubicBezTo>
                  <a:pt x="892" y="787"/>
                  <a:pt x="891" y="788"/>
                  <a:pt x="889" y="788"/>
                </a:cubicBezTo>
                <a:cubicBezTo>
                  <a:pt x="887" y="786"/>
                  <a:pt x="889" y="784"/>
                  <a:pt x="892" y="784"/>
                </a:cubicBezTo>
                <a:close/>
                <a:moveTo>
                  <a:pt x="885" y="784"/>
                </a:moveTo>
                <a:cubicBezTo>
                  <a:pt x="885" y="781"/>
                  <a:pt x="888" y="781"/>
                  <a:pt x="890" y="781"/>
                </a:cubicBezTo>
                <a:cubicBezTo>
                  <a:pt x="889" y="783"/>
                  <a:pt x="888" y="784"/>
                  <a:pt x="885" y="784"/>
                </a:cubicBezTo>
                <a:close/>
                <a:moveTo>
                  <a:pt x="880" y="901"/>
                </a:moveTo>
                <a:cubicBezTo>
                  <a:pt x="878" y="902"/>
                  <a:pt x="877" y="900"/>
                  <a:pt x="875" y="900"/>
                </a:cubicBezTo>
                <a:cubicBezTo>
                  <a:pt x="876" y="902"/>
                  <a:pt x="878" y="903"/>
                  <a:pt x="877" y="907"/>
                </a:cubicBezTo>
                <a:cubicBezTo>
                  <a:pt x="872" y="910"/>
                  <a:pt x="867" y="917"/>
                  <a:pt x="861" y="915"/>
                </a:cubicBezTo>
                <a:cubicBezTo>
                  <a:pt x="861" y="913"/>
                  <a:pt x="863" y="912"/>
                  <a:pt x="865" y="912"/>
                </a:cubicBezTo>
                <a:cubicBezTo>
                  <a:pt x="865" y="911"/>
                  <a:pt x="864" y="909"/>
                  <a:pt x="864" y="908"/>
                </a:cubicBezTo>
                <a:cubicBezTo>
                  <a:pt x="863" y="908"/>
                  <a:pt x="861" y="908"/>
                  <a:pt x="861" y="910"/>
                </a:cubicBezTo>
                <a:cubicBezTo>
                  <a:pt x="858" y="910"/>
                  <a:pt x="861" y="904"/>
                  <a:pt x="859" y="904"/>
                </a:cubicBezTo>
                <a:cubicBezTo>
                  <a:pt x="861" y="903"/>
                  <a:pt x="863" y="902"/>
                  <a:pt x="864" y="900"/>
                </a:cubicBezTo>
                <a:cubicBezTo>
                  <a:pt x="864" y="899"/>
                  <a:pt x="862" y="899"/>
                  <a:pt x="861" y="898"/>
                </a:cubicBezTo>
                <a:cubicBezTo>
                  <a:pt x="861" y="895"/>
                  <a:pt x="864" y="895"/>
                  <a:pt x="868" y="895"/>
                </a:cubicBezTo>
                <a:cubicBezTo>
                  <a:pt x="868" y="897"/>
                  <a:pt x="868" y="899"/>
                  <a:pt x="870" y="900"/>
                </a:cubicBezTo>
                <a:cubicBezTo>
                  <a:pt x="873" y="895"/>
                  <a:pt x="877" y="898"/>
                  <a:pt x="880" y="893"/>
                </a:cubicBezTo>
                <a:cubicBezTo>
                  <a:pt x="884" y="894"/>
                  <a:pt x="879" y="898"/>
                  <a:pt x="880" y="901"/>
                </a:cubicBezTo>
                <a:close/>
                <a:moveTo>
                  <a:pt x="865" y="868"/>
                </a:moveTo>
                <a:cubicBezTo>
                  <a:pt x="867" y="866"/>
                  <a:pt x="868" y="863"/>
                  <a:pt x="873" y="863"/>
                </a:cubicBezTo>
                <a:cubicBezTo>
                  <a:pt x="872" y="866"/>
                  <a:pt x="869" y="870"/>
                  <a:pt x="865" y="868"/>
                </a:cubicBezTo>
                <a:close/>
                <a:moveTo>
                  <a:pt x="869" y="789"/>
                </a:moveTo>
                <a:cubicBezTo>
                  <a:pt x="867" y="787"/>
                  <a:pt x="869" y="785"/>
                  <a:pt x="870" y="782"/>
                </a:cubicBezTo>
                <a:cubicBezTo>
                  <a:pt x="867" y="782"/>
                  <a:pt x="867" y="785"/>
                  <a:pt x="864" y="784"/>
                </a:cubicBezTo>
                <a:cubicBezTo>
                  <a:pt x="863" y="782"/>
                  <a:pt x="859" y="780"/>
                  <a:pt x="862" y="776"/>
                </a:cubicBezTo>
                <a:cubicBezTo>
                  <a:pt x="865" y="776"/>
                  <a:pt x="865" y="780"/>
                  <a:pt x="868" y="781"/>
                </a:cubicBezTo>
                <a:cubicBezTo>
                  <a:pt x="872" y="779"/>
                  <a:pt x="866" y="776"/>
                  <a:pt x="867" y="771"/>
                </a:cubicBezTo>
                <a:cubicBezTo>
                  <a:pt x="870" y="763"/>
                  <a:pt x="885" y="754"/>
                  <a:pt x="890" y="767"/>
                </a:cubicBezTo>
                <a:cubicBezTo>
                  <a:pt x="890" y="769"/>
                  <a:pt x="884" y="770"/>
                  <a:pt x="888" y="771"/>
                </a:cubicBezTo>
                <a:cubicBezTo>
                  <a:pt x="882" y="777"/>
                  <a:pt x="877" y="784"/>
                  <a:pt x="869" y="789"/>
                </a:cubicBezTo>
                <a:close/>
                <a:moveTo>
                  <a:pt x="885" y="860"/>
                </a:moveTo>
                <a:cubicBezTo>
                  <a:pt x="890" y="859"/>
                  <a:pt x="884" y="855"/>
                  <a:pt x="886" y="853"/>
                </a:cubicBezTo>
                <a:cubicBezTo>
                  <a:pt x="890" y="853"/>
                  <a:pt x="887" y="854"/>
                  <a:pt x="887" y="856"/>
                </a:cubicBezTo>
                <a:cubicBezTo>
                  <a:pt x="889" y="854"/>
                  <a:pt x="891" y="852"/>
                  <a:pt x="894" y="852"/>
                </a:cubicBezTo>
                <a:cubicBezTo>
                  <a:pt x="893" y="849"/>
                  <a:pt x="895" y="848"/>
                  <a:pt x="895" y="844"/>
                </a:cubicBezTo>
                <a:cubicBezTo>
                  <a:pt x="897" y="845"/>
                  <a:pt x="897" y="842"/>
                  <a:pt x="899" y="843"/>
                </a:cubicBezTo>
                <a:cubicBezTo>
                  <a:pt x="898" y="847"/>
                  <a:pt x="899" y="848"/>
                  <a:pt x="899" y="853"/>
                </a:cubicBezTo>
                <a:cubicBezTo>
                  <a:pt x="897" y="858"/>
                  <a:pt x="889" y="857"/>
                  <a:pt x="888" y="863"/>
                </a:cubicBezTo>
                <a:cubicBezTo>
                  <a:pt x="886" y="863"/>
                  <a:pt x="887" y="860"/>
                  <a:pt x="885" y="860"/>
                </a:cubicBezTo>
                <a:close/>
                <a:moveTo>
                  <a:pt x="975" y="902"/>
                </a:moveTo>
                <a:cubicBezTo>
                  <a:pt x="975" y="894"/>
                  <a:pt x="985" y="896"/>
                  <a:pt x="986" y="888"/>
                </a:cubicBezTo>
                <a:cubicBezTo>
                  <a:pt x="989" y="888"/>
                  <a:pt x="989" y="890"/>
                  <a:pt x="991" y="890"/>
                </a:cubicBezTo>
                <a:cubicBezTo>
                  <a:pt x="988" y="897"/>
                  <a:pt x="983" y="901"/>
                  <a:pt x="975" y="902"/>
                </a:cubicBezTo>
                <a:close/>
                <a:moveTo>
                  <a:pt x="1022" y="871"/>
                </a:moveTo>
                <a:cubicBezTo>
                  <a:pt x="1020" y="870"/>
                  <a:pt x="1019" y="868"/>
                  <a:pt x="1018" y="865"/>
                </a:cubicBezTo>
                <a:cubicBezTo>
                  <a:pt x="1022" y="866"/>
                  <a:pt x="1020" y="862"/>
                  <a:pt x="1024" y="863"/>
                </a:cubicBezTo>
                <a:cubicBezTo>
                  <a:pt x="1024" y="867"/>
                  <a:pt x="1023" y="869"/>
                  <a:pt x="1022" y="871"/>
                </a:cubicBezTo>
                <a:close/>
                <a:moveTo>
                  <a:pt x="1038" y="828"/>
                </a:moveTo>
                <a:cubicBezTo>
                  <a:pt x="1039" y="828"/>
                  <a:pt x="1039" y="829"/>
                  <a:pt x="1040" y="829"/>
                </a:cubicBezTo>
                <a:cubicBezTo>
                  <a:pt x="1041" y="831"/>
                  <a:pt x="1038" y="831"/>
                  <a:pt x="1038" y="833"/>
                </a:cubicBezTo>
                <a:cubicBezTo>
                  <a:pt x="1036" y="833"/>
                  <a:pt x="1038" y="829"/>
                  <a:pt x="1038" y="828"/>
                </a:cubicBezTo>
                <a:close/>
                <a:moveTo>
                  <a:pt x="1034" y="826"/>
                </a:moveTo>
                <a:cubicBezTo>
                  <a:pt x="1034" y="821"/>
                  <a:pt x="1040" y="818"/>
                  <a:pt x="1044" y="821"/>
                </a:cubicBezTo>
                <a:cubicBezTo>
                  <a:pt x="1042" y="824"/>
                  <a:pt x="1040" y="827"/>
                  <a:pt x="1034" y="826"/>
                </a:cubicBezTo>
                <a:close/>
                <a:moveTo>
                  <a:pt x="1042" y="862"/>
                </a:moveTo>
                <a:cubicBezTo>
                  <a:pt x="1044" y="858"/>
                  <a:pt x="1044" y="857"/>
                  <a:pt x="1047" y="853"/>
                </a:cubicBezTo>
                <a:cubicBezTo>
                  <a:pt x="1048" y="855"/>
                  <a:pt x="1048" y="859"/>
                  <a:pt x="1049" y="864"/>
                </a:cubicBezTo>
                <a:cubicBezTo>
                  <a:pt x="1046" y="864"/>
                  <a:pt x="1046" y="862"/>
                  <a:pt x="1042" y="862"/>
                </a:cubicBezTo>
                <a:close/>
                <a:moveTo>
                  <a:pt x="1057" y="850"/>
                </a:moveTo>
                <a:cubicBezTo>
                  <a:pt x="1053" y="848"/>
                  <a:pt x="1059" y="848"/>
                  <a:pt x="1059" y="846"/>
                </a:cubicBezTo>
                <a:cubicBezTo>
                  <a:pt x="1063" y="846"/>
                  <a:pt x="1058" y="850"/>
                  <a:pt x="1057" y="850"/>
                </a:cubicBezTo>
                <a:close/>
                <a:moveTo>
                  <a:pt x="1041" y="795"/>
                </a:moveTo>
                <a:cubicBezTo>
                  <a:pt x="1040" y="797"/>
                  <a:pt x="1040" y="801"/>
                  <a:pt x="1038" y="803"/>
                </a:cubicBezTo>
                <a:cubicBezTo>
                  <a:pt x="1028" y="803"/>
                  <a:pt x="1024" y="810"/>
                  <a:pt x="1015" y="811"/>
                </a:cubicBezTo>
                <a:cubicBezTo>
                  <a:pt x="1017" y="808"/>
                  <a:pt x="1016" y="808"/>
                  <a:pt x="1016" y="804"/>
                </a:cubicBezTo>
                <a:cubicBezTo>
                  <a:pt x="1011" y="805"/>
                  <a:pt x="1015" y="809"/>
                  <a:pt x="1013" y="812"/>
                </a:cubicBezTo>
                <a:cubicBezTo>
                  <a:pt x="1010" y="812"/>
                  <a:pt x="1008" y="809"/>
                  <a:pt x="1010" y="808"/>
                </a:cubicBezTo>
                <a:cubicBezTo>
                  <a:pt x="1006" y="808"/>
                  <a:pt x="1006" y="811"/>
                  <a:pt x="1002" y="811"/>
                </a:cubicBezTo>
                <a:cubicBezTo>
                  <a:pt x="1004" y="817"/>
                  <a:pt x="997" y="818"/>
                  <a:pt x="995" y="822"/>
                </a:cubicBezTo>
                <a:cubicBezTo>
                  <a:pt x="997" y="823"/>
                  <a:pt x="998" y="825"/>
                  <a:pt x="996" y="827"/>
                </a:cubicBezTo>
                <a:cubicBezTo>
                  <a:pt x="1000" y="828"/>
                  <a:pt x="1001" y="829"/>
                  <a:pt x="1004" y="833"/>
                </a:cubicBezTo>
                <a:cubicBezTo>
                  <a:pt x="1009" y="828"/>
                  <a:pt x="1014" y="825"/>
                  <a:pt x="1016" y="818"/>
                </a:cubicBezTo>
                <a:cubicBezTo>
                  <a:pt x="1029" y="815"/>
                  <a:pt x="1036" y="806"/>
                  <a:pt x="1047" y="802"/>
                </a:cubicBezTo>
                <a:cubicBezTo>
                  <a:pt x="1052" y="803"/>
                  <a:pt x="1051" y="812"/>
                  <a:pt x="1058" y="812"/>
                </a:cubicBezTo>
                <a:cubicBezTo>
                  <a:pt x="1054" y="815"/>
                  <a:pt x="1054" y="821"/>
                  <a:pt x="1049" y="822"/>
                </a:cubicBezTo>
                <a:cubicBezTo>
                  <a:pt x="1050" y="819"/>
                  <a:pt x="1047" y="820"/>
                  <a:pt x="1047" y="821"/>
                </a:cubicBezTo>
                <a:cubicBezTo>
                  <a:pt x="1044" y="821"/>
                  <a:pt x="1045" y="818"/>
                  <a:pt x="1044" y="817"/>
                </a:cubicBezTo>
                <a:cubicBezTo>
                  <a:pt x="1037" y="818"/>
                  <a:pt x="1031" y="820"/>
                  <a:pt x="1027" y="824"/>
                </a:cubicBezTo>
                <a:cubicBezTo>
                  <a:pt x="1029" y="825"/>
                  <a:pt x="1031" y="827"/>
                  <a:pt x="1033" y="827"/>
                </a:cubicBezTo>
                <a:cubicBezTo>
                  <a:pt x="1031" y="830"/>
                  <a:pt x="1033" y="831"/>
                  <a:pt x="1033" y="834"/>
                </a:cubicBezTo>
                <a:cubicBezTo>
                  <a:pt x="1037" y="834"/>
                  <a:pt x="1037" y="834"/>
                  <a:pt x="1040" y="835"/>
                </a:cubicBezTo>
                <a:cubicBezTo>
                  <a:pt x="1041" y="836"/>
                  <a:pt x="1041" y="835"/>
                  <a:pt x="1041" y="835"/>
                </a:cubicBezTo>
                <a:cubicBezTo>
                  <a:pt x="1040" y="838"/>
                  <a:pt x="1035" y="842"/>
                  <a:pt x="1031" y="842"/>
                </a:cubicBezTo>
                <a:cubicBezTo>
                  <a:pt x="1029" y="839"/>
                  <a:pt x="1030" y="838"/>
                  <a:pt x="1028" y="834"/>
                </a:cubicBezTo>
                <a:cubicBezTo>
                  <a:pt x="1024" y="834"/>
                  <a:pt x="1027" y="839"/>
                  <a:pt x="1026" y="840"/>
                </a:cubicBezTo>
                <a:cubicBezTo>
                  <a:pt x="1026" y="842"/>
                  <a:pt x="1028" y="842"/>
                  <a:pt x="1030" y="842"/>
                </a:cubicBezTo>
                <a:cubicBezTo>
                  <a:pt x="1029" y="845"/>
                  <a:pt x="1026" y="847"/>
                  <a:pt x="1026" y="850"/>
                </a:cubicBezTo>
                <a:cubicBezTo>
                  <a:pt x="1023" y="849"/>
                  <a:pt x="1020" y="849"/>
                  <a:pt x="1019" y="847"/>
                </a:cubicBezTo>
                <a:cubicBezTo>
                  <a:pt x="1017" y="848"/>
                  <a:pt x="1019" y="853"/>
                  <a:pt x="1018" y="856"/>
                </a:cubicBezTo>
                <a:cubicBezTo>
                  <a:pt x="1021" y="855"/>
                  <a:pt x="1021" y="851"/>
                  <a:pt x="1027" y="852"/>
                </a:cubicBezTo>
                <a:cubicBezTo>
                  <a:pt x="1023" y="855"/>
                  <a:pt x="1022" y="860"/>
                  <a:pt x="1021" y="863"/>
                </a:cubicBezTo>
                <a:cubicBezTo>
                  <a:pt x="1010" y="862"/>
                  <a:pt x="1020" y="881"/>
                  <a:pt x="1008" y="884"/>
                </a:cubicBezTo>
                <a:cubicBezTo>
                  <a:pt x="1007" y="879"/>
                  <a:pt x="1004" y="872"/>
                  <a:pt x="1012" y="873"/>
                </a:cubicBezTo>
                <a:cubicBezTo>
                  <a:pt x="1012" y="870"/>
                  <a:pt x="1012" y="869"/>
                  <a:pt x="1013" y="868"/>
                </a:cubicBezTo>
                <a:cubicBezTo>
                  <a:pt x="1010" y="867"/>
                  <a:pt x="1011" y="871"/>
                  <a:pt x="1007" y="870"/>
                </a:cubicBezTo>
                <a:cubicBezTo>
                  <a:pt x="1006" y="868"/>
                  <a:pt x="1004" y="866"/>
                  <a:pt x="1005" y="862"/>
                </a:cubicBezTo>
                <a:cubicBezTo>
                  <a:pt x="1007" y="862"/>
                  <a:pt x="1008" y="864"/>
                  <a:pt x="1011" y="863"/>
                </a:cubicBezTo>
                <a:cubicBezTo>
                  <a:pt x="1013" y="862"/>
                  <a:pt x="1012" y="860"/>
                  <a:pt x="1015" y="860"/>
                </a:cubicBezTo>
                <a:cubicBezTo>
                  <a:pt x="1015" y="857"/>
                  <a:pt x="1011" y="857"/>
                  <a:pt x="1014" y="855"/>
                </a:cubicBezTo>
                <a:cubicBezTo>
                  <a:pt x="1005" y="851"/>
                  <a:pt x="999" y="865"/>
                  <a:pt x="990" y="867"/>
                </a:cubicBezTo>
                <a:cubicBezTo>
                  <a:pt x="989" y="866"/>
                  <a:pt x="989" y="865"/>
                  <a:pt x="989" y="862"/>
                </a:cubicBezTo>
                <a:cubicBezTo>
                  <a:pt x="986" y="863"/>
                  <a:pt x="986" y="867"/>
                  <a:pt x="982" y="866"/>
                </a:cubicBezTo>
                <a:cubicBezTo>
                  <a:pt x="982" y="863"/>
                  <a:pt x="980" y="864"/>
                  <a:pt x="981" y="861"/>
                </a:cubicBezTo>
                <a:cubicBezTo>
                  <a:pt x="980" y="858"/>
                  <a:pt x="983" y="860"/>
                  <a:pt x="983" y="858"/>
                </a:cubicBezTo>
                <a:cubicBezTo>
                  <a:pt x="979" y="858"/>
                  <a:pt x="974" y="864"/>
                  <a:pt x="968" y="866"/>
                </a:cubicBezTo>
                <a:cubicBezTo>
                  <a:pt x="968" y="862"/>
                  <a:pt x="968" y="862"/>
                  <a:pt x="968" y="862"/>
                </a:cubicBezTo>
                <a:cubicBezTo>
                  <a:pt x="964" y="861"/>
                  <a:pt x="965" y="866"/>
                  <a:pt x="961" y="865"/>
                </a:cubicBezTo>
                <a:cubicBezTo>
                  <a:pt x="961" y="864"/>
                  <a:pt x="961" y="863"/>
                  <a:pt x="960" y="862"/>
                </a:cubicBezTo>
                <a:cubicBezTo>
                  <a:pt x="958" y="863"/>
                  <a:pt x="958" y="864"/>
                  <a:pt x="958" y="866"/>
                </a:cubicBezTo>
                <a:cubicBezTo>
                  <a:pt x="957" y="862"/>
                  <a:pt x="951" y="866"/>
                  <a:pt x="953" y="861"/>
                </a:cubicBezTo>
                <a:cubicBezTo>
                  <a:pt x="950" y="861"/>
                  <a:pt x="952" y="867"/>
                  <a:pt x="948" y="865"/>
                </a:cubicBezTo>
                <a:cubicBezTo>
                  <a:pt x="950" y="867"/>
                  <a:pt x="951" y="870"/>
                  <a:pt x="950" y="875"/>
                </a:cubicBezTo>
                <a:cubicBezTo>
                  <a:pt x="949" y="878"/>
                  <a:pt x="943" y="877"/>
                  <a:pt x="944" y="882"/>
                </a:cubicBezTo>
                <a:cubicBezTo>
                  <a:pt x="940" y="882"/>
                  <a:pt x="939" y="883"/>
                  <a:pt x="935" y="882"/>
                </a:cubicBezTo>
                <a:cubicBezTo>
                  <a:pt x="936" y="878"/>
                  <a:pt x="938" y="874"/>
                  <a:pt x="940" y="871"/>
                </a:cubicBezTo>
                <a:cubicBezTo>
                  <a:pt x="943" y="871"/>
                  <a:pt x="942" y="869"/>
                  <a:pt x="944" y="871"/>
                </a:cubicBezTo>
                <a:cubicBezTo>
                  <a:pt x="946" y="870"/>
                  <a:pt x="947" y="866"/>
                  <a:pt x="946" y="865"/>
                </a:cubicBezTo>
                <a:cubicBezTo>
                  <a:pt x="936" y="864"/>
                  <a:pt x="934" y="872"/>
                  <a:pt x="929" y="879"/>
                </a:cubicBezTo>
                <a:cubicBezTo>
                  <a:pt x="927" y="878"/>
                  <a:pt x="927" y="876"/>
                  <a:pt x="927" y="874"/>
                </a:cubicBezTo>
                <a:cubicBezTo>
                  <a:pt x="917" y="877"/>
                  <a:pt x="924" y="885"/>
                  <a:pt x="919" y="891"/>
                </a:cubicBezTo>
                <a:cubicBezTo>
                  <a:pt x="915" y="892"/>
                  <a:pt x="916" y="891"/>
                  <a:pt x="912" y="890"/>
                </a:cubicBezTo>
                <a:cubicBezTo>
                  <a:pt x="909" y="896"/>
                  <a:pt x="908" y="903"/>
                  <a:pt x="902" y="905"/>
                </a:cubicBezTo>
                <a:cubicBezTo>
                  <a:pt x="896" y="903"/>
                  <a:pt x="890" y="905"/>
                  <a:pt x="887" y="899"/>
                </a:cubicBezTo>
                <a:cubicBezTo>
                  <a:pt x="889" y="884"/>
                  <a:pt x="908" y="887"/>
                  <a:pt x="914" y="876"/>
                </a:cubicBezTo>
                <a:cubicBezTo>
                  <a:pt x="917" y="876"/>
                  <a:pt x="914" y="878"/>
                  <a:pt x="916" y="879"/>
                </a:cubicBezTo>
                <a:cubicBezTo>
                  <a:pt x="923" y="869"/>
                  <a:pt x="939" y="868"/>
                  <a:pt x="942" y="854"/>
                </a:cubicBezTo>
                <a:cubicBezTo>
                  <a:pt x="952" y="854"/>
                  <a:pt x="952" y="854"/>
                  <a:pt x="952" y="854"/>
                </a:cubicBezTo>
                <a:cubicBezTo>
                  <a:pt x="954" y="851"/>
                  <a:pt x="955" y="848"/>
                  <a:pt x="957" y="846"/>
                </a:cubicBezTo>
                <a:cubicBezTo>
                  <a:pt x="959" y="845"/>
                  <a:pt x="958" y="847"/>
                  <a:pt x="960" y="848"/>
                </a:cubicBezTo>
                <a:cubicBezTo>
                  <a:pt x="962" y="847"/>
                  <a:pt x="960" y="843"/>
                  <a:pt x="961" y="843"/>
                </a:cubicBezTo>
                <a:cubicBezTo>
                  <a:pt x="966" y="845"/>
                  <a:pt x="969" y="839"/>
                  <a:pt x="971" y="835"/>
                </a:cubicBezTo>
                <a:cubicBezTo>
                  <a:pt x="970" y="832"/>
                  <a:pt x="970" y="838"/>
                  <a:pt x="968" y="836"/>
                </a:cubicBezTo>
                <a:cubicBezTo>
                  <a:pt x="969" y="834"/>
                  <a:pt x="968" y="833"/>
                  <a:pt x="968" y="832"/>
                </a:cubicBezTo>
                <a:cubicBezTo>
                  <a:pt x="966" y="835"/>
                  <a:pt x="956" y="846"/>
                  <a:pt x="950" y="844"/>
                </a:cubicBezTo>
                <a:cubicBezTo>
                  <a:pt x="950" y="843"/>
                  <a:pt x="952" y="841"/>
                  <a:pt x="951" y="841"/>
                </a:cubicBezTo>
                <a:cubicBezTo>
                  <a:pt x="948" y="842"/>
                  <a:pt x="948" y="846"/>
                  <a:pt x="945" y="848"/>
                </a:cubicBezTo>
                <a:cubicBezTo>
                  <a:pt x="942" y="848"/>
                  <a:pt x="941" y="847"/>
                  <a:pt x="940" y="845"/>
                </a:cubicBezTo>
                <a:cubicBezTo>
                  <a:pt x="937" y="846"/>
                  <a:pt x="938" y="852"/>
                  <a:pt x="932" y="852"/>
                </a:cubicBezTo>
                <a:cubicBezTo>
                  <a:pt x="937" y="850"/>
                  <a:pt x="933" y="844"/>
                  <a:pt x="932" y="840"/>
                </a:cubicBezTo>
                <a:cubicBezTo>
                  <a:pt x="929" y="842"/>
                  <a:pt x="928" y="846"/>
                  <a:pt x="923" y="846"/>
                </a:cubicBezTo>
                <a:cubicBezTo>
                  <a:pt x="922" y="844"/>
                  <a:pt x="922" y="842"/>
                  <a:pt x="922" y="839"/>
                </a:cubicBezTo>
                <a:cubicBezTo>
                  <a:pt x="917" y="839"/>
                  <a:pt x="917" y="844"/>
                  <a:pt x="916" y="848"/>
                </a:cubicBezTo>
                <a:cubicBezTo>
                  <a:pt x="914" y="848"/>
                  <a:pt x="913" y="847"/>
                  <a:pt x="912" y="847"/>
                </a:cubicBezTo>
                <a:cubicBezTo>
                  <a:pt x="910" y="847"/>
                  <a:pt x="911" y="850"/>
                  <a:pt x="909" y="849"/>
                </a:cubicBezTo>
                <a:cubicBezTo>
                  <a:pt x="910" y="851"/>
                  <a:pt x="913" y="848"/>
                  <a:pt x="916" y="850"/>
                </a:cubicBezTo>
                <a:cubicBezTo>
                  <a:pt x="915" y="853"/>
                  <a:pt x="914" y="856"/>
                  <a:pt x="910" y="856"/>
                </a:cubicBezTo>
                <a:cubicBezTo>
                  <a:pt x="912" y="860"/>
                  <a:pt x="912" y="861"/>
                  <a:pt x="909" y="863"/>
                </a:cubicBezTo>
                <a:cubicBezTo>
                  <a:pt x="906" y="863"/>
                  <a:pt x="908" y="858"/>
                  <a:pt x="907" y="855"/>
                </a:cubicBezTo>
                <a:cubicBezTo>
                  <a:pt x="906" y="855"/>
                  <a:pt x="905" y="856"/>
                  <a:pt x="905" y="857"/>
                </a:cubicBezTo>
                <a:cubicBezTo>
                  <a:pt x="903" y="853"/>
                  <a:pt x="908" y="852"/>
                  <a:pt x="906" y="847"/>
                </a:cubicBezTo>
                <a:cubicBezTo>
                  <a:pt x="911" y="845"/>
                  <a:pt x="912" y="840"/>
                  <a:pt x="917" y="838"/>
                </a:cubicBezTo>
                <a:cubicBezTo>
                  <a:pt x="919" y="839"/>
                  <a:pt x="915" y="840"/>
                  <a:pt x="916" y="841"/>
                </a:cubicBezTo>
                <a:cubicBezTo>
                  <a:pt x="917" y="842"/>
                  <a:pt x="921" y="837"/>
                  <a:pt x="922" y="834"/>
                </a:cubicBezTo>
                <a:cubicBezTo>
                  <a:pt x="922" y="833"/>
                  <a:pt x="920" y="834"/>
                  <a:pt x="919" y="834"/>
                </a:cubicBezTo>
                <a:cubicBezTo>
                  <a:pt x="926" y="827"/>
                  <a:pt x="934" y="822"/>
                  <a:pt x="943" y="819"/>
                </a:cubicBezTo>
                <a:cubicBezTo>
                  <a:pt x="942" y="822"/>
                  <a:pt x="946" y="820"/>
                  <a:pt x="945" y="823"/>
                </a:cubicBezTo>
                <a:cubicBezTo>
                  <a:pt x="948" y="822"/>
                  <a:pt x="945" y="817"/>
                  <a:pt x="949" y="815"/>
                </a:cubicBezTo>
                <a:cubicBezTo>
                  <a:pt x="960" y="820"/>
                  <a:pt x="946" y="829"/>
                  <a:pt x="942" y="834"/>
                </a:cubicBezTo>
                <a:cubicBezTo>
                  <a:pt x="946" y="836"/>
                  <a:pt x="947" y="837"/>
                  <a:pt x="947" y="842"/>
                </a:cubicBezTo>
                <a:cubicBezTo>
                  <a:pt x="949" y="840"/>
                  <a:pt x="948" y="839"/>
                  <a:pt x="948" y="835"/>
                </a:cubicBezTo>
                <a:cubicBezTo>
                  <a:pt x="953" y="833"/>
                  <a:pt x="954" y="826"/>
                  <a:pt x="959" y="823"/>
                </a:cubicBezTo>
                <a:cubicBezTo>
                  <a:pt x="957" y="822"/>
                  <a:pt x="955" y="820"/>
                  <a:pt x="955" y="817"/>
                </a:cubicBezTo>
                <a:cubicBezTo>
                  <a:pt x="960" y="817"/>
                  <a:pt x="969" y="816"/>
                  <a:pt x="967" y="808"/>
                </a:cubicBezTo>
                <a:cubicBezTo>
                  <a:pt x="969" y="807"/>
                  <a:pt x="971" y="807"/>
                  <a:pt x="972" y="805"/>
                </a:cubicBezTo>
                <a:cubicBezTo>
                  <a:pt x="974" y="806"/>
                  <a:pt x="970" y="807"/>
                  <a:pt x="971" y="808"/>
                </a:cubicBezTo>
                <a:cubicBezTo>
                  <a:pt x="973" y="807"/>
                  <a:pt x="975" y="810"/>
                  <a:pt x="974" y="806"/>
                </a:cubicBezTo>
                <a:cubicBezTo>
                  <a:pt x="977" y="808"/>
                  <a:pt x="978" y="805"/>
                  <a:pt x="981" y="805"/>
                </a:cubicBezTo>
                <a:cubicBezTo>
                  <a:pt x="982" y="807"/>
                  <a:pt x="978" y="811"/>
                  <a:pt x="977" y="814"/>
                </a:cubicBezTo>
                <a:cubicBezTo>
                  <a:pt x="976" y="814"/>
                  <a:pt x="976" y="812"/>
                  <a:pt x="975" y="812"/>
                </a:cubicBezTo>
                <a:cubicBezTo>
                  <a:pt x="976" y="815"/>
                  <a:pt x="969" y="822"/>
                  <a:pt x="975" y="823"/>
                </a:cubicBezTo>
                <a:cubicBezTo>
                  <a:pt x="975" y="826"/>
                  <a:pt x="974" y="827"/>
                  <a:pt x="973" y="830"/>
                </a:cubicBezTo>
                <a:cubicBezTo>
                  <a:pt x="974" y="831"/>
                  <a:pt x="978" y="829"/>
                  <a:pt x="980" y="829"/>
                </a:cubicBezTo>
                <a:cubicBezTo>
                  <a:pt x="979" y="826"/>
                  <a:pt x="979" y="825"/>
                  <a:pt x="976" y="826"/>
                </a:cubicBezTo>
                <a:cubicBezTo>
                  <a:pt x="976" y="823"/>
                  <a:pt x="978" y="821"/>
                  <a:pt x="977" y="818"/>
                </a:cubicBezTo>
                <a:cubicBezTo>
                  <a:pt x="980" y="817"/>
                  <a:pt x="980" y="818"/>
                  <a:pt x="983" y="819"/>
                </a:cubicBezTo>
                <a:cubicBezTo>
                  <a:pt x="986" y="818"/>
                  <a:pt x="988" y="809"/>
                  <a:pt x="993" y="814"/>
                </a:cubicBezTo>
                <a:cubicBezTo>
                  <a:pt x="998" y="810"/>
                  <a:pt x="997" y="801"/>
                  <a:pt x="1005" y="799"/>
                </a:cubicBezTo>
                <a:cubicBezTo>
                  <a:pt x="1004" y="797"/>
                  <a:pt x="1003" y="795"/>
                  <a:pt x="1004" y="792"/>
                </a:cubicBezTo>
                <a:cubicBezTo>
                  <a:pt x="1006" y="791"/>
                  <a:pt x="1007" y="789"/>
                  <a:pt x="1010" y="790"/>
                </a:cubicBezTo>
                <a:cubicBezTo>
                  <a:pt x="1010" y="793"/>
                  <a:pt x="1010" y="793"/>
                  <a:pt x="1010" y="793"/>
                </a:cubicBezTo>
                <a:cubicBezTo>
                  <a:pt x="1014" y="792"/>
                  <a:pt x="1015" y="788"/>
                  <a:pt x="1016" y="784"/>
                </a:cubicBezTo>
                <a:cubicBezTo>
                  <a:pt x="1022" y="786"/>
                  <a:pt x="1021" y="779"/>
                  <a:pt x="1025" y="777"/>
                </a:cubicBezTo>
                <a:cubicBezTo>
                  <a:pt x="1026" y="778"/>
                  <a:pt x="1028" y="778"/>
                  <a:pt x="1030" y="778"/>
                </a:cubicBezTo>
                <a:cubicBezTo>
                  <a:pt x="1030" y="782"/>
                  <a:pt x="1029" y="781"/>
                  <a:pt x="1030" y="785"/>
                </a:cubicBezTo>
                <a:cubicBezTo>
                  <a:pt x="1028" y="786"/>
                  <a:pt x="1028" y="784"/>
                  <a:pt x="1026" y="784"/>
                </a:cubicBezTo>
                <a:cubicBezTo>
                  <a:pt x="1032" y="792"/>
                  <a:pt x="1025" y="800"/>
                  <a:pt x="1017" y="802"/>
                </a:cubicBezTo>
                <a:cubicBezTo>
                  <a:pt x="1018" y="803"/>
                  <a:pt x="1020" y="804"/>
                  <a:pt x="1019" y="807"/>
                </a:cubicBezTo>
                <a:cubicBezTo>
                  <a:pt x="1023" y="807"/>
                  <a:pt x="1023" y="807"/>
                  <a:pt x="1023" y="807"/>
                </a:cubicBezTo>
                <a:cubicBezTo>
                  <a:pt x="1026" y="806"/>
                  <a:pt x="1021" y="805"/>
                  <a:pt x="1022" y="803"/>
                </a:cubicBezTo>
                <a:cubicBezTo>
                  <a:pt x="1025" y="801"/>
                  <a:pt x="1029" y="802"/>
                  <a:pt x="1032" y="800"/>
                </a:cubicBezTo>
                <a:cubicBezTo>
                  <a:pt x="1032" y="798"/>
                  <a:pt x="1030" y="796"/>
                  <a:pt x="1034" y="796"/>
                </a:cubicBezTo>
                <a:cubicBezTo>
                  <a:pt x="1031" y="794"/>
                  <a:pt x="1032" y="789"/>
                  <a:pt x="1031" y="785"/>
                </a:cubicBezTo>
                <a:cubicBezTo>
                  <a:pt x="1040" y="778"/>
                  <a:pt x="1050" y="771"/>
                  <a:pt x="1060" y="766"/>
                </a:cubicBezTo>
                <a:cubicBezTo>
                  <a:pt x="1060" y="768"/>
                  <a:pt x="1062" y="768"/>
                  <a:pt x="1061" y="770"/>
                </a:cubicBezTo>
                <a:cubicBezTo>
                  <a:pt x="1056" y="771"/>
                  <a:pt x="1055" y="778"/>
                  <a:pt x="1051" y="781"/>
                </a:cubicBezTo>
                <a:cubicBezTo>
                  <a:pt x="1053" y="785"/>
                  <a:pt x="1060" y="777"/>
                  <a:pt x="1063" y="780"/>
                </a:cubicBezTo>
                <a:cubicBezTo>
                  <a:pt x="1063" y="781"/>
                  <a:pt x="1062" y="781"/>
                  <a:pt x="1063" y="782"/>
                </a:cubicBezTo>
                <a:cubicBezTo>
                  <a:pt x="1054" y="786"/>
                  <a:pt x="1053" y="801"/>
                  <a:pt x="1041" y="795"/>
                </a:cubicBezTo>
                <a:close/>
                <a:moveTo>
                  <a:pt x="929" y="862"/>
                </a:moveTo>
                <a:cubicBezTo>
                  <a:pt x="930" y="866"/>
                  <a:pt x="928" y="867"/>
                  <a:pt x="924" y="867"/>
                </a:cubicBezTo>
                <a:cubicBezTo>
                  <a:pt x="921" y="863"/>
                  <a:pt x="923" y="859"/>
                  <a:pt x="928" y="858"/>
                </a:cubicBezTo>
                <a:cubicBezTo>
                  <a:pt x="930" y="861"/>
                  <a:pt x="924" y="863"/>
                  <a:pt x="929" y="862"/>
                </a:cubicBezTo>
                <a:close/>
                <a:moveTo>
                  <a:pt x="1047" y="751"/>
                </a:moveTo>
                <a:cubicBezTo>
                  <a:pt x="1044" y="757"/>
                  <a:pt x="1034" y="753"/>
                  <a:pt x="1038" y="744"/>
                </a:cubicBezTo>
                <a:cubicBezTo>
                  <a:pt x="1039" y="743"/>
                  <a:pt x="1042" y="746"/>
                  <a:pt x="1043" y="743"/>
                </a:cubicBezTo>
                <a:cubicBezTo>
                  <a:pt x="1045" y="743"/>
                  <a:pt x="1043" y="746"/>
                  <a:pt x="1042" y="746"/>
                </a:cubicBezTo>
                <a:cubicBezTo>
                  <a:pt x="1045" y="745"/>
                  <a:pt x="1044" y="749"/>
                  <a:pt x="1047" y="751"/>
                </a:cubicBezTo>
                <a:close/>
                <a:moveTo>
                  <a:pt x="1038" y="768"/>
                </a:moveTo>
                <a:cubicBezTo>
                  <a:pt x="1038" y="767"/>
                  <a:pt x="1041" y="762"/>
                  <a:pt x="1045" y="763"/>
                </a:cubicBezTo>
                <a:cubicBezTo>
                  <a:pt x="1045" y="766"/>
                  <a:pt x="1043" y="769"/>
                  <a:pt x="1038" y="769"/>
                </a:cubicBezTo>
                <a:cubicBezTo>
                  <a:pt x="1037" y="769"/>
                  <a:pt x="1038" y="768"/>
                  <a:pt x="1039" y="769"/>
                </a:cubicBezTo>
                <a:cubicBezTo>
                  <a:pt x="1040" y="767"/>
                  <a:pt x="1038" y="767"/>
                  <a:pt x="1038" y="768"/>
                </a:cubicBezTo>
                <a:close/>
                <a:moveTo>
                  <a:pt x="1040" y="718"/>
                </a:moveTo>
                <a:cubicBezTo>
                  <a:pt x="1037" y="718"/>
                  <a:pt x="1037" y="716"/>
                  <a:pt x="1034" y="717"/>
                </a:cubicBezTo>
                <a:cubicBezTo>
                  <a:pt x="1037" y="713"/>
                  <a:pt x="1043" y="711"/>
                  <a:pt x="1045" y="704"/>
                </a:cubicBezTo>
                <a:cubicBezTo>
                  <a:pt x="1048" y="704"/>
                  <a:pt x="1046" y="709"/>
                  <a:pt x="1050" y="707"/>
                </a:cubicBezTo>
                <a:cubicBezTo>
                  <a:pt x="1049" y="713"/>
                  <a:pt x="1042" y="713"/>
                  <a:pt x="1040" y="718"/>
                </a:cubicBezTo>
                <a:close/>
                <a:moveTo>
                  <a:pt x="1042" y="720"/>
                </a:moveTo>
                <a:cubicBezTo>
                  <a:pt x="1041" y="724"/>
                  <a:pt x="1042" y="723"/>
                  <a:pt x="1041" y="726"/>
                </a:cubicBezTo>
                <a:cubicBezTo>
                  <a:pt x="1037" y="725"/>
                  <a:pt x="1036" y="730"/>
                  <a:pt x="1033" y="728"/>
                </a:cubicBezTo>
                <a:cubicBezTo>
                  <a:pt x="1036" y="725"/>
                  <a:pt x="1036" y="720"/>
                  <a:pt x="1042" y="720"/>
                </a:cubicBezTo>
                <a:close/>
                <a:moveTo>
                  <a:pt x="1051" y="760"/>
                </a:moveTo>
                <a:cubicBezTo>
                  <a:pt x="1050" y="757"/>
                  <a:pt x="1053" y="757"/>
                  <a:pt x="1054" y="755"/>
                </a:cubicBezTo>
                <a:cubicBezTo>
                  <a:pt x="1058" y="758"/>
                  <a:pt x="1062" y="748"/>
                  <a:pt x="1070" y="750"/>
                </a:cubicBezTo>
                <a:cubicBezTo>
                  <a:pt x="1064" y="756"/>
                  <a:pt x="1059" y="759"/>
                  <a:pt x="1051" y="760"/>
                </a:cubicBezTo>
                <a:close/>
                <a:moveTo>
                  <a:pt x="1065" y="765"/>
                </a:moveTo>
                <a:cubicBezTo>
                  <a:pt x="1065" y="766"/>
                  <a:pt x="1064" y="767"/>
                  <a:pt x="1064" y="769"/>
                </a:cubicBezTo>
                <a:cubicBezTo>
                  <a:pt x="1061" y="769"/>
                  <a:pt x="1061" y="765"/>
                  <a:pt x="1062" y="764"/>
                </a:cubicBezTo>
                <a:cubicBezTo>
                  <a:pt x="1064" y="764"/>
                  <a:pt x="1064" y="765"/>
                  <a:pt x="1065" y="765"/>
                </a:cubicBezTo>
                <a:close/>
                <a:moveTo>
                  <a:pt x="1066" y="831"/>
                </a:moveTo>
                <a:cubicBezTo>
                  <a:pt x="1065" y="830"/>
                  <a:pt x="1064" y="830"/>
                  <a:pt x="1063" y="830"/>
                </a:cubicBezTo>
                <a:cubicBezTo>
                  <a:pt x="1064" y="828"/>
                  <a:pt x="1065" y="827"/>
                  <a:pt x="1067" y="827"/>
                </a:cubicBezTo>
                <a:cubicBezTo>
                  <a:pt x="1067" y="829"/>
                  <a:pt x="1066" y="830"/>
                  <a:pt x="1066" y="831"/>
                </a:cubicBezTo>
                <a:close/>
                <a:moveTo>
                  <a:pt x="1064" y="777"/>
                </a:moveTo>
                <a:cubicBezTo>
                  <a:pt x="1064" y="773"/>
                  <a:pt x="1064" y="773"/>
                  <a:pt x="1064" y="773"/>
                </a:cubicBezTo>
                <a:cubicBezTo>
                  <a:pt x="1066" y="773"/>
                  <a:pt x="1068" y="774"/>
                  <a:pt x="1068" y="776"/>
                </a:cubicBezTo>
                <a:cubicBezTo>
                  <a:pt x="1067" y="777"/>
                  <a:pt x="1066" y="777"/>
                  <a:pt x="1064" y="777"/>
                </a:cubicBezTo>
                <a:close/>
                <a:moveTo>
                  <a:pt x="1111" y="821"/>
                </a:moveTo>
                <a:cubicBezTo>
                  <a:pt x="1111" y="824"/>
                  <a:pt x="1107" y="823"/>
                  <a:pt x="1107" y="827"/>
                </a:cubicBezTo>
                <a:cubicBezTo>
                  <a:pt x="1105" y="827"/>
                  <a:pt x="1105" y="824"/>
                  <a:pt x="1102" y="825"/>
                </a:cubicBezTo>
                <a:cubicBezTo>
                  <a:pt x="1105" y="824"/>
                  <a:pt x="1106" y="821"/>
                  <a:pt x="1111" y="821"/>
                </a:cubicBezTo>
                <a:close/>
                <a:moveTo>
                  <a:pt x="1120" y="787"/>
                </a:moveTo>
                <a:cubicBezTo>
                  <a:pt x="1120" y="784"/>
                  <a:pt x="1123" y="784"/>
                  <a:pt x="1125" y="784"/>
                </a:cubicBezTo>
                <a:cubicBezTo>
                  <a:pt x="1125" y="786"/>
                  <a:pt x="1123" y="787"/>
                  <a:pt x="1120" y="787"/>
                </a:cubicBezTo>
                <a:close/>
                <a:moveTo>
                  <a:pt x="1125" y="761"/>
                </a:moveTo>
                <a:cubicBezTo>
                  <a:pt x="1124" y="764"/>
                  <a:pt x="1125" y="767"/>
                  <a:pt x="1121" y="767"/>
                </a:cubicBezTo>
                <a:cubicBezTo>
                  <a:pt x="1119" y="764"/>
                  <a:pt x="1122" y="761"/>
                  <a:pt x="1125" y="761"/>
                </a:cubicBezTo>
                <a:close/>
                <a:moveTo>
                  <a:pt x="1122" y="773"/>
                </a:moveTo>
                <a:cubicBezTo>
                  <a:pt x="1123" y="771"/>
                  <a:pt x="1120" y="771"/>
                  <a:pt x="1121" y="769"/>
                </a:cubicBezTo>
                <a:cubicBezTo>
                  <a:pt x="1126" y="769"/>
                  <a:pt x="1131" y="763"/>
                  <a:pt x="1131" y="771"/>
                </a:cubicBezTo>
                <a:cubicBezTo>
                  <a:pt x="1128" y="771"/>
                  <a:pt x="1127" y="772"/>
                  <a:pt x="1122" y="773"/>
                </a:cubicBezTo>
                <a:close/>
                <a:moveTo>
                  <a:pt x="1135" y="808"/>
                </a:moveTo>
                <a:cubicBezTo>
                  <a:pt x="1135" y="810"/>
                  <a:pt x="1134" y="811"/>
                  <a:pt x="1132" y="810"/>
                </a:cubicBezTo>
                <a:cubicBezTo>
                  <a:pt x="1132" y="811"/>
                  <a:pt x="1133" y="812"/>
                  <a:pt x="1133" y="813"/>
                </a:cubicBezTo>
                <a:cubicBezTo>
                  <a:pt x="1130" y="813"/>
                  <a:pt x="1130" y="813"/>
                  <a:pt x="1130" y="813"/>
                </a:cubicBezTo>
                <a:cubicBezTo>
                  <a:pt x="1130" y="812"/>
                  <a:pt x="1130" y="810"/>
                  <a:pt x="1129" y="810"/>
                </a:cubicBezTo>
                <a:cubicBezTo>
                  <a:pt x="1129" y="809"/>
                  <a:pt x="1130" y="810"/>
                  <a:pt x="1130" y="810"/>
                </a:cubicBezTo>
                <a:cubicBezTo>
                  <a:pt x="1131" y="810"/>
                  <a:pt x="1131" y="809"/>
                  <a:pt x="1131" y="808"/>
                </a:cubicBezTo>
                <a:lnTo>
                  <a:pt x="1135" y="808"/>
                </a:lnTo>
                <a:close/>
                <a:moveTo>
                  <a:pt x="1128" y="750"/>
                </a:moveTo>
                <a:cubicBezTo>
                  <a:pt x="1131" y="749"/>
                  <a:pt x="1131" y="754"/>
                  <a:pt x="1131" y="750"/>
                </a:cubicBezTo>
                <a:cubicBezTo>
                  <a:pt x="1132" y="750"/>
                  <a:pt x="1132" y="752"/>
                  <a:pt x="1132" y="753"/>
                </a:cubicBezTo>
                <a:cubicBezTo>
                  <a:pt x="1131" y="753"/>
                  <a:pt x="1130" y="753"/>
                  <a:pt x="1130" y="754"/>
                </a:cubicBezTo>
                <a:cubicBezTo>
                  <a:pt x="1129" y="754"/>
                  <a:pt x="1129" y="753"/>
                  <a:pt x="1129" y="752"/>
                </a:cubicBezTo>
                <a:cubicBezTo>
                  <a:pt x="1128" y="752"/>
                  <a:pt x="1128" y="752"/>
                  <a:pt x="1128" y="753"/>
                </a:cubicBezTo>
                <a:cubicBezTo>
                  <a:pt x="1127" y="753"/>
                  <a:pt x="1127" y="752"/>
                  <a:pt x="1127" y="751"/>
                </a:cubicBezTo>
                <a:cubicBezTo>
                  <a:pt x="1128" y="751"/>
                  <a:pt x="1128" y="751"/>
                  <a:pt x="1128" y="750"/>
                </a:cubicBezTo>
                <a:close/>
                <a:moveTo>
                  <a:pt x="1126" y="756"/>
                </a:moveTo>
                <a:cubicBezTo>
                  <a:pt x="1125" y="759"/>
                  <a:pt x="1122" y="761"/>
                  <a:pt x="1118" y="762"/>
                </a:cubicBezTo>
                <a:cubicBezTo>
                  <a:pt x="1120" y="758"/>
                  <a:pt x="1115" y="759"/>
                  <a:pt x="1115" y="755"/>
                </a:cubicBezTo>
                <a:cubicBezTo>
                  <a:pt x="1117" y="755"/>
                  <a:pt x="1119" y="755"/>
                  <a:pt x="1119" y="754"/>
                </a:cubicBezTo>
                <a:cubicBezTo>
                  <a:pt x="1122" y="754"/>
                  <a:pt x="1121" y="758"/>
                  <a:pt x="1126" y="756"/>
                </a:cubicBezTo>
                <a:close/>
                <a:moveTo>
                  <a:pt x="1121" y="731"/>
                </a:moveTo>
                <a:cubicBezTo>
                  <a:pt x="1120" y="733"/>
                  <a:pt x="1120" y="734"/>
                  <a:pt x="1119" y="735"/>
                </a:cubicBezTo>
                <a:cubicBezTo>
                  <a:pt x="1116" y="735"/>
                  <a:pt x="1117" y="730"/>
                  <a:pt x="1121" y="731"/>
                </a:cubicBezTo>
                <a:close/>
                <a:moveTo>
                  <a:pt x="1103" y="692"/>
                </a:moveTo>
                <a:cubicBezTo>
                  <a:pt x="1104" y="693"/>
                  <a:pt x="1104" y="694"/>
                  <a:pt x="1105" y="694"/>
                </a:cubicBezTo>
                <a:cubicBezTo>
                  <a:pt x="1105" y="697"/>
                  <a:pt x="1103" y="699"/>
                  <a:pt x="1100" y="700"/>
                </a:cubicBezTo>
                <a:cubicBezTo>
                  <a:pt x="1098" y="698"/>
                  <a:pt x="1101" y="694"/>
                  <a:pt x="1103" y="692"/>
                </a:cubicBezTo>
                <a:close/>
                <a:moveTo>
                  <a:pt x="1091" y="752"/>
                </a:moveTo>
                <a:cubicBezTo>
                  <a:pt x="1093" y="751"/>
                  <a:pt x="1093" y="752"/>
                  <a:pt x="1094" y="753"/>
                </a:cubicBezTo>
                <a:cubicBezTo>
                  <a:pt x="1100" y="744"/>
                  <a:pt x="1113" y="742"/>
                  <a:pt x="1122" y="736"/>
                </a:cubicBezTo>
                <a:cubicBezTo>
                  <a:pt x="1121" y="739"/>
                  <a:pt x="1120" y="741"/>
                  <a:pt x="1119" y="743"/>
                </a:cubicBezTo>
                <a:cubicBezTo>
                  <a:pt x="1116" y="744"/>
                  <a:pt x="1117" y="742"/>
                  <a:pt x="1114" y="743"/>
                </a:cubicBezTo>
                <a:cubicBezTo>
                  <a:pt x="1114" y="745"/>
                  <a:pt x="1115" y="746"/>
                  <a:pt x="1116" y="746"/>
                </a:cubicBezTo>
                <a:cubicBezTo>
                  <a:pt x="1120" y="747"/>
                  <a:pt x="1119" y="742"/>
                  <a:pt x="1123" y="743"/>
                </a:cubicBezTo>
                <a:cubicBezTo>
                  <a:pt x="1122" y="750"/>
                  <a:pt x="1119" y="753"/>
                  <a:pt x="1113" y="754"/>
                </a:cubicBezTo>
                <a:cubicBezTo>
                  <a:pt x="1112" y="755"/>
                  <a:pt x="1111" y="756"/>
                  <a:pt x="1110" y="757"/>
                </a:cubicBezTo>
                <a:cubicBezTo>
                  <a:pt x="1110" y="759"/>
                  <a:pt x="1111" y="757"/>
                  <a:pt x="1113" y="757"/>
                </a:cubicBezTo>
                <a:cubicBezTo>
                  <a:pt x="1111" y="761"/>
                  <a:pt x="1112" y="765"/>
                  <a:pt x="1115" y="766"/>
                </a:cubicBezTo>
                <a:cubicBezTo>
                  <a:pt x="1116" y="769"/>
                  <a:pt x="1114" y="770"/>
                  <a:pt x="1113" y="772"/>
                </a:cubicBezTo>
                <a:cubicBezTo>
                  <a:pt x="1110" y="771"/>
                  <a:pt x="1108" y="767"/>
                  <a:pt x="1111" y="765"/>
                </a:cubicBezTo>
                <a:cubicBezTo>
                  <a:pt x="1105" y="767"/>
                  <a:pt x="1102" y="772"/>
                  <a:pt x="1096" y="773"/>
                </a:cubicBezTo>
                <a:cubicBezTo>
                  <a:pt x="1095" y="773"/>
                  <a:pt x="1096" y="772"/>
                  <a:pt x="1096" y="771"/>
                </a:cubicBezTo>
                <a:cubicBezTo>
                  <a:pt x="1091" y="773"/>
                  <a:pt x="1088" y="775"/>
                  <a:pt x="1084" y="778"/>
                </a:cubicBezTo>
                <a:cubicBezTo>
                  <a:pt x="1081" y="776"/>
                  <a:pt x="1086" y="774"/>
                  <a:pt x="1087" y="773"/>
                </a:cubicBezTo>
                <a:cubicBezTo>
                  <a:pt x="1083" y="769"/>
                  <a:pt x="1090" y="765"/>
                  <a:pt x="1086" y="759"/>
                </a:cubicBezTo>
                <a:cubicBezTo>
                  <a:pt x="1086" y="758"/>
                  <a:pt x="1082" y="761"/>
                  <a:pt x="1082" y="756"/>
                </a:cubicBezTo>
                <a:cubicBezTo>
                  <a:pt x="1086" y="758"/>
                  <a:pt x="1091" y="757"/>
                  <a:pt x="1091" y="752"/>
                </a:cubicBezTo>
                <a:close/>
                <a:moveTo>
                  <a:pt x="1083" y="748"/>
                </a:moveTo>
                <a:cubicBezTo>
                  <a:pt x="1081" y="750"/>
                  <a:pt x="1078" y="748"/>
                  <a:pt x="1076" y="749"/>
                </a:cubicBezTo>
                <a:cubicBezTo>
                  <a:pt x="1076" y="747"/>
                  <a:pt x="1083" y="743"/>
                  <a:pt x="1083" y="748"/>
                </a:cubicBezTo>
                <a:close/>
                <a:moveTo>
                  <a:pt x="1076" y="807"/>
                </a:moveTo>
                <a:cubicBezTo>
                  <a:pt x="1076" y="803"/>
                  <a:pt x="1072" y="803"/>
                  <a:pt x="1073" y="798"/>
                </a:cubicBezTo>
                <a:cubicBezTo>
                  <a:pt x="1074" y="796"/>
                  <a:pt x="1079" y="795"/>
                  <a:pt x="1081" y="797"/>
                </a:cubicBezTo>
                <a:cubicBezTo>
                  <a:pt x="1084" y="797"/>
                  <a:pt x="1080" y="795"/>
                  <a:pt x="1081" y="793"/>
                </a:cubicBezTo>
                <a:cubicBezTo>
                  <a:pt x="1086" y="793"/>
                  <a:pt x="1087" y="790"/>
                  <a:pt x="1091" y="789"/>
                </a:cubicBezTo>
                <a:cubicBezTo>
                  <a:pt x="1092" y="786"/>
                  <a:pt x="1088" y="788"/>
                  <a:pt x="1089" y="785"/>
                </a:cubicBezTo>
                <a:cubicBezTo>
                  <a:pt x="1090" y="783"/>
                  <a:pt x="1093" y="782"/>
                  <a:pt x="1096" y="782"/>
                </a:cubicBezTo>
                <a:cubicBezTo>
                  <a:pt x="1095" y="779"/>
                  <a:pt x="1095" y="777"/>
                  <a:pt x="1096" y="774"/>
                </a:cubicBezTo>
                <a:cubicBezTo>
                  <a:pt x="1099" y="774"/>
                  <a:pt x="1099" y="774"/>
                  <a:pt x="1099" y="774"/>
                </a:cubicBezTo>
                <a:cubicBezTo>
                  <a:pt x="1099" y="777"/>
                  <a:pt x="1101" y="779"/>
                  <a:pt x="1099" y="781"/>
                </a:cubicBezTo>
                <a:cubicBezTo>
                  <a:pt x="1103" y="781"/>
                  <a:pt x="1103" y="777"/>
                  <a:pt x="1103" y="774"/>
                </a:cubicBezTo>
                <a:cubicBezTo>
                  <a:pt x="1108" y="776"/>
                  <a:pt x="1106" y="775"/>
                  <a:pt x="1112" y="774"/>
                </a:cubicBezTo>
                <a:cubicBezTo>
                  <a:pt x="1112" y="777"/>
                  <a:pt x="1114" y="779"/>
                  <a:pt x="1113" y="782"/>
                </a:cubicBezTo>
                <a:cubicBezTo>
                  <a:pt x="1103" y="786"/>
                  <a:pt x="1102" y="797"/>
                  <a:pt x="1092" y="800"/>
                </a:cubicBezTo>
                <a:cubicBezTo>
                  <a:pt x="1090" y="800"/>
                  <a:pt x="1090" y="798"/>
                  <a:pt x="1088" y="797"/>
                </a:cubicBezTo>
                <a:cubicBezTo>
                  <a:pt x="1084" y="805"/>
                  <a:pt x="1081" y="815"/>
                  <a:pt x="1070" y="816"/>
                </a:cubicBezTo>
                <a:cubicBezTo>
                  <a:pt x="1071" y="812"/>
                  <a:pt x="1076" y="812"/>
                  <a:pt x="1076" y="807"/>
                </a:cubicBezTo>
                <a:close/>
                <a:moveTo>
                  <a:pt x="1066" y="712"/>
                </a:moveTo>
                <a:cubicBezTo>
                  <a:pt x="1069" y="714"/>
                  <a:pt x="1066" y="717"/>
                  <a:pt x="1069" y="719"/>
                </a:cubicBezTo>
                <a:cubicBezTo>
                  <a:pt x="1067" y="723"/>
                  <a:pt x="1063" y="724"/>
                  <a:pt x="1059" y="724"/>
                </a:cubicBezTo>
                <a:cubicBezTo>
                  <a:pt x="1060" y="720"/>
                  <a:pt x="1057" y="720"/>
                  <a:pt x="1055" y="719"/>
                </a:cubicBezTo>
                <a:cubicBezTo>
                  <a:pt x="1056" y="715"/>
                  <a:pt x="1060" y="712"/>
                  <a:pt x="1066" y="712"/>
                </a:cubicBezTo>
                <a:close/>
                <a:moveTo>
                  <a:pt x="1054" y="736"/>
                </a:moveTo>
                <a:cubicBezTo>
                  <a:pt x="1054" y="737"/>
                  <a:pt x="1056" y="740"/>
                  <a:pt x="1054" y="740"/>
                </a:cubicBezTo>
                <a:cubicBezTo>
                  <a:pt x="1054" y="742"/>
                  <a:pt x="1056" y="739"/>
                  <a:pt x="1059" y="740"/>
                </a:cubicBezTo>
                <a:cubicBezTo>
                  <a:pt x="1059" y="737"/>
                  <a:pt x="1057" y="737"/>
                  <a:pt x="1057" y="734"/>
                </a:cubicBezTo>
                <a:cubicBezTo>
                  <a:pt x="1059" y="732"/>
                  <a:pt x="1063" y="731"/>
                  <a:pt x="1063" y="726"/>
                </a:cubicBezTo>
                <a:cubicBezTo>
                  <a:pt x="1067" y="726"/>
                  <a:pt x="1067" y="725"/>
                  <a:pt x="1070" y="726"/>
                </a:cubicBezTo>
                <a:cubicBezTo>
                  <a:pt x="1070" y="731"/>
                  <a:pt x="1068" y="731"/>
                  <a:pt x="1068" y="734"/>
                </a:cubicBezTo>
                <a:cubicBezTo>
                  <a:pt x="1066" y="734"/>
                  <a:pt x="1065" y="733"/>
                  <a:pt x="1062" y="733"/>
                </a:cubicBezTo>
                <a:cubicBezTo>
                  <a:pt x="1062" y="736"/>
                  <a:pt x="1063" y="737"/>
                  <a:pt x="1065" y="737"/>
                </a:cubicBezTo>
                <a:cubicBezTo>
                  <a:pt x="1065" y="740"/>
                  <a:pt x="1063" y="740"/>
                  <a:pt x="1062" y="742"/>
                </a:cubicBezTo>
                <a:cubicBezTo>
                  <a:pt x="1061" y="741"/>
                  <a:pt x="1061" y="740"/>
                  <a:pt x="1061" y="739"/>
                </a:cubicBezTo>
                <a:cubicBezTo>
                  <a:pt x="1058" y="740"/>
                  <a:pt x="1059" y="742"/>
                  <a:pt x="1059" y="745"/>
                </a:cubicBezTo>
                <a:cubicBezTo>
                  <a:pt x="1056" y="747"/>
                  <a:pt x="1056" y="753"/>
                  <a:pt x="1050" y="750"/>
                </a:cubicBezTo>
                <a:cubicBezTo>
                  <a:pt x="1051" y="749"/>
                  <a:pt x="1052" y="748"/>
                  <a:pt x="1052" y="746"/>
                </a:cubicBezTo>
                <a:cubicBezTo>
                  <a:pt x="1050" y="744"/>
                  <a:pt x="1049" y="747"/>
                  <a:pt x="1047" y="747"/>
                </a:cubicBezTo>
                <a:cubicBezTo>
                  <a:pt x="1042" y="742"/>
                  <a:pt x="1049" y="737"/>
                  <a:pt x="1054" y="736"/>
                </a:cubicBezTo>
                <a:close/>
                <a:moveTo>
                  <a:pt x="1050" y="704"/>
                </a:moveTo>
                <a:cubicBezTo>
                  <a:pt x="1047" y="705"/>
                  <a:pt x="1047" y="703"/>
                  <a:pt x="1044" y="704"/>
                </a:cubicBezTo>
                <a:cubicBezTo>
                  <a:pt x="1043" y="700"/>
                  <a:pt x="1047" y="701"/>
                  <a:pt x="1047" y="698"/>
                </a:cubicBezTo>
                <a:cubicBezTo>
                  <a:pt x="1039" y="702"/>
                  <a:pt x="1040" y="714"/>
                  <a:pt x="1031" y="716"/>
                </a:cubicBezTo>
                <a:cubicBezTo>
                  <a:pt x="1028" y="714"/>
                  <a:pt x="1033" y="711"/>
                  <a:pt x="1030" y="710"/>
                </a:cubicBezTo>
                <a:cubicBezTo>
                  <a:pt x="1022" y="710"/>
                  <a:pt x="1024" y="721"/>
                  <a:pt x="1016" y="721"/>
                </a:cubicBezTo>
                <a:cubicBezTo>
                  <a:pt x="1015" y="717"/>
                  <a:pt x="1020" y="715"/>
                  <a:pt x="1015" y="717"/>
                </a:cubicBezTo>
                <a:cubicBezTo>
                  <a:pt x="1014" y="711"/>
                  <a:pt x="1018" y="712"/>
                  <a:pt x="1020" y="710"/>
                </a:cubicBezTo>
                <a:cubicBezTo>
                  <a:pt x="1019" y="707"/>
                  <a:pt x="1018" y="711"/>
                  <a:pt x="1016" y="710"/>
                </a:cubicBezTo>
                <a:cubicBezTo>
                  <a:pt x="1017" y="705"/>
                  <a:pt x="1024" y="704"/>
                  <a:pt x="1019" y="697"/>
                </a:cubicBezTo>
                <a:cubicBezTo>
                  <a:pt x="1021" y="697"/>
                  <a:pt x="1023" y="697"/>
                  <a:pt x="1023" y="696"/>
                </a:cubicBezTo>
                <a:cubicBezTo>
                  <a:pt x="1026" y="697"/>
                  <a:pt x="1023" y="699"/>
                  <a:pt x="1023" y="701"/>
                </a:cubicBezTo>
                <a:cubicBezTo>
                  <a:pt x="1026" y="703"/>
                  <a:pt x="1026" y="700"/>
                  <a:pt x="1030" y="700"/>
                </a:cubicBezTo>
                <a:cubicBezTo>
                  <a:pt x="1038" y="705"/>
                  <a:pt x="1043" y="693"/>
                  <a:pt x="1051" y="692"/>
                </a:cubicBezTo>
                <a:cubicBezTo>
                  <a:pt x="1048" y="697"/>
                  <a:pt x="1053" y="699"/>
                  <a:pt x="1050" y="704"/>
                </a:cubicBezTo>
                <a:close/>
                <a:moveTo>
                  <a:pt x="1067" y="678"/>
                </a:moveTo>
                <a:cubicBezTo>
                  <a:pt x="1065" y="679"/>
                  <a:pt x="1065" y="678"/>
                  <a:pt x="1064" y="678"/>
                </a:cubicBezTo>
                <a:cubicBezTo>
                  <a:pt x="1064" y="675"/>
                  <a:pt x="1065" y="674"/>
                  <a:pt x="1068" y="675"/>
                </a:cubicBezTo>
                <a:cubicBezTo>
                  <a:pt x="1068" y="677"/>
                  <a:pt x="1067" y="677"/>
                  <a:pt x="1067" y="678"/>
                </a:cubicBezTo>
                <a:close/>
                <a:moveTo>
                  <a:pt x="1067" y="520"/>
                </a:moveTo>
                <a:cubicBezTo>
                  <a:pt x="1068" y="518"/>
                  <a:pt x="1069" y="516"/>
                  <a:pt x="1072" y="517"/>
                </a:cubicBezTo>
                <a:cubicBezTo>
                  <a:pt x="1072" y="519"/>
                  <a:pt x="1068" y="521"/>
                  <a:pt x="1067" y="520"/>
                </a:cubicBezTo>
                <a:close/>
                <a:moveTo>
                  <a:pt x="1100" y="574"/>
                </a:moveTo>
                <a:cubicBezTo>
                  <a:pt x="1100" y="577"/>
                  <a:pt x="1098" y="578"/>
                  <a:pt x="1095" y="578"/>
                </a:cubicBezTo>
                <a:cubicBezTo>
                  <a:pt x="1096" y="577"/>
                  <a:pt x="1097" y="574"/>
                  <a:pt x="1100" y="574"/>
                </a:cubicBezTo>
                <a:close/>
                <a:moveTo>
                  <a:pt x="1098" y="659"/>
                </a:moveTo>
                <a:cubicBezTo>
                  <a:pt x="1098" y="656"/>
                  <a:pt x="1098" y="654"/>
                  <a:pt x="1099" y="652"/>
                </a:cubicBezTo>
                <a:cubicBezTo>
                  <a:pt x="1102" y="652"/>
                  <a:pt x="1102" y="654"/>
                  <a:pt x="1104" y="653"/>
                </a:cubicBezTo>
                <a:cubicBezTo>
                  <a:pt x="1104" y="657"/>
                  <a:pt x="1101" y="658"/>
                  <a:pt x="1098" y="659"/>
                </a:cubicBezTo>
                <a:close/>
                <a:moveTo>
                  <a:pt x="1090" y="597"/>
                </a:moveTo>
                <a:cubicBezTo>
                  <a:pt x="1090" y="588"/>
                  <a:pt x="1099" y="584"/>
                  <a:pt x="1106" y="585"/>
                </a:cubicBezTo>
                <a:cubicBezTo>
                  <a:pt x="1103" y="591"/>
                  <a:pt x="1097" y="595"/>
                  <a:pt x="1090" y="597"/>
                </a:cubicBezTo>
                <a:close/>
                <a:moveTo>
                  <a:pt x="1125" y="506"/>
                </a:moveTo>
                <a:cubicBezTo>
                  <a:pt x="1125" y="509"/>
                  <a:pt x="1124" y="513"/>
                  <a:pt x="1120" y="513"/>
                </a:cubicBezTo>
                <a:cubicBezTo>
                  <a:pt x="1119" y="508"/>
                  <a:pt x="1121" y="505"/>
                  <a:pt x="1125" y="506"/>
                </a:cubicBezTo>
                <a:close/>
                <a:moveTo>
                  <a:pt x="1127" y="527"/>
                </a:moveTo>
                <a:cubicBezTo>
                  <a:pt x="1127" y="534"/>
                  <a:pt x="1121" y="535"/>
                  <a:pt x="1117" y="538"/>
                </a:cubicBezTo>
                <a:cubicBezTo>
                  <a:pt x="1116" y="536"/>
                  <a:pt x="1115" y="534"/>
                  <a:pt x="1115" y="531"/>
                </a:cubicBezTo>
                <a:cubicBezTo>
                  <a:pt x="1122" y="532"/>
                  <a:pt x="1122" y="524"/>
                  <a:pt x="1127" y="527"/>
                </a:cubicBezTo>
                <a:close/>
                <a:moveTo>
                  <a:pt x="1151" y="586"/>
                </a:moveTo>
                <a:cubicBezTo>
                  <a:pt x="1148" y="585"/>
                  <a:pt x="1151" y="579"/>
                  <a:pt x="1155" y="580"/>
                </a:cubicBezTo>
                <a:cubicBezTo>
                  <a:pt x="1155" y="583"/>
                  <a:pt x="1152" y="584"/>
                  <a:pt x="1151" y="586"/>
                </a:cubicBezTo>
                <a:close/>
                <a:moveTo>
                  <a:pt x="1151" y="561"/>
                </a:moveTo>
                <a:cubicBezTo>
                  <a:pt x="1151" y="579"/>
                  <a:pt x="1132" y="583"/>
                  <a:pt x="1119" y="585"/>
                </a:cubicBezTo>
                <a:cubicBezTo>
                  <a:pt x="1119" y="582"/>
                  <a:pt x="1117" y="580"/>
                  <a:pt x="1119" y="578"/>
                </a:cubicBezTo>
                <a:cubicBezTo>
                  <a:pt x="1116" y="578"/>
                  <a:pt x="1114" y="583"/>
                  <a:pt x="1111" y="580"/>
                </a:cubicBezTo>
                <a:cubicBezTo>
                  <a:pt x="1115" y="576"/>
                  <a:pt x="1120" y="574"/>
                  <a:pt x="1121" y="567"/>
                </a:cubicBezTo>
                <a:cubicBezTo>
                  <a:pt x="1126" y="568"/>
                  <a:pt x="1125" y="563"/>
                  <a:pt x="1129" y="562"/>
                </a:cubicBezTo>
                <a:cubicBezTo>
                  <a:pt x="1132" y="561"/>
                  <a:pt x="1130" y="565"/>
                  <a:pt x="1133" y="565"/>
                </a:cubicBezTo>
                <a:cubicBezTo>
                  <a:pt x="1139" y="558"/>
                  <a:pt x="1149" y="551"/>
                  <a:pt x="1157" y="556"/>
                </a:cubicBezTo>
                <a:cubicBezTo>
                  <a:pt x="1155" y="557"/>
                  <a:pt x="1154" y="561"/>
                  <a:pt x="1151" y="561"/>
                </a:cubicBezTo>
                <a:close/>
                <a:moveTo>
                  <a:pt x="1158" y="556"/>
                </a:moveTo>
                <a:cubicBezTo>
                  <a:pt x="1157" y="551"/>
                  <a:pt x="1163" y="553"/>
                  <a:pt x="1161" y="547"/>
                </a:cubicBezTo>
                <a:cubicBezTo>
                  <a:pt x="1165" y="547"/>
                  <a:pt x="1165" y="547"/>
                  <a:pt x="1165" y="547"/>
                </a:cubicBezTo>
                <a:cubicBezTo>
                  <a:pt x="1165" y="552"/>
                  <a:pt x="1161" y="554"/>
                  <a:pt x="1158" y="556"/>
                </a:cubicBezTo>
                <a:close/>
                <a:moveTo>
                  <a:pt x="1179" y="548"/>
                </a:moveTo>
                <a:cubicBezTo>
                  <a:pt x="1178" y="551"/>
                  <a:pt x="1177" y="552"/>
                  <a:pt x="1175" y="552"/>
                </a:cubicBezTo>
                <a:cubicBezTo>
                  <a:pt x="1175" y="550"/>
                  <a:pt x="1176" y="548"/>
                  <a:pt x="1179" y="548"/>
                </a:cubicBezTo>
                <a:close/>
                <a:moveTo>
                  <a:pt x="1177" y="514"/>
                </a:moveTo>
                <a:cubicBezTo>
                  <a:pt x="1176" y="512"/>
                  <a:pt x="1177" y="510"/>
                  <a:pt x="1178" y="509"/>
                </a:cubicBezTo>
                <a:cubicBezTo>
                  <a:pt x="1180" y="509"/>
                  <a:pt x="1180" y="511"/>
                  <a:pt x="1182" y="510"/>
                </a:cubicBezTo>
                <a:cubicBezTo>
                  <a:pt x="1182" y="513"/>
                  <a:pt x="1180" y="514"/>
                  <a:pt x="1177" y="514"/>
                </a:cubicBezTo>
                <a:close/>
                <a:moveTo>
                  <a:pt x="1112" y="747"/>
                </a:moveTo>
                <a:cubicBezTo>
                  <a:pt x="1108" y="748"/>
                  <a:pt x="1111" y="752"/>
                  <a:pt x="1113" y="754"/>
                </a:cubicBezTo>
                <a:cubicBezTo>
                  <a:pt x="1113" y="752"/>
                  <a:pt x="1114" y="752"/>
                  <a:pt x="1114" y="750"/>
                </a:cubicBezTo>
                <a:cubicBezTo>
                  <a:pt x="1113" y="749"/>
                  <a:pt x="1112" y="749"/>
                  <a:pt x="1112" y="747"/>
                </a:cubicBezTo>
                <a:close/>
                <a:moveTo>
                  <a:pt x="700" y="1082"/>
                </a:moveTo>
                <a:cubicBezTo>
                  <a:pt x="699" y="1085"/>
                  <a:pt x="702" y="1084"/>
                  <a:pt x="702" y="1085"/>
                </a:cubicBezTo>
                <a:cubicBezTo>
                  <a:pt x="704" y="1082"/>
                  <a:pt x="712" y="1083"/>
                  <a:pt x="715" y="1081"/>
                </a:cubicBezTo>
                <a:cubicBezTo>
                  <a:pt x="710" y="1075"/>
                  <a:pt x="707" y="1081"/>
                  <a:pt x="700" y="1082"/>
                </a:cubicBezTo>
                <a:close/>
                <a:moveTo>
                  <a:pt x="927" y="95"/>
                </a:moveTo>
                <a:cubicBezTo>
                  <a:pt x="937" y="94"/>
                  <a:pt x="932" y="90"/>
                  <a:pt x="927" y="95"/>
                </a:cubicBezTo>
                <a:close/>
                <a:moveTo>
                  <a:pt x="1147" y="166"/>
                </a:moveTo>
                <a:cubicBezTo>
                  <a:pt x="1143" y="165"/>
                  <a:pt x="1136" y="171"/>
                  <a:pt x="1141" y="174"/>
                </a:cubicBezTo>
                <a:cubicBezTo>
                  <a:pt x="1143" y="172"/>
                  <a:pt x="1142" y="167"/>
                  <a:pt x="1147" y="167"/>
                </a:cubicBezTo>
                <a:cubicBezTo>
                  <a:pt x="1147" y="167"/>
                  <a:pt x="1148" y="166"/>
                  <a:pt x="1147" y="166"/>
                </a:cubicBezTo>
                <a:close/>
                <a:moveTo>
                  <a:pt x="959" y="188"/>
                </a:moveTo>
                <a:cubicBezTo>
                  <a:pt x="961" y="182"/>
                  <a:pt x="971" y="177"/>
                  <a:pt x="976" y="181"/>
                </a:cubicBezTo>
                <a:cubicBezTo>
                  <a:pt x="981" y="176"/>
                  <a:pt x="993" y="173"/>
                  <a:pt x="994" y="167"/>
                </a:cubicBezTo>
                <a:cubicBezTo>
                  <a:pt x="979" y="168"/>
                  <a:pt x="971" y="179"/>
                  <a:pt x="957" y="183"/>
                </a:cubicBezTo>
                <a:cubicBezTo>
                  <a:pt x="957" y="185"/>
                  <a:pt x="957" y="187"/>
                  <a:pt x="959" y="188"/>
                </a:cubicBezTo>
                <a:close/>
                <a:moveTo>
                  <a:pt x="1152" y="259"/>
                </a:moveTo>
                <a:cubicBezTo>
                  <a:pt x="1152" y="256"/>
                  <a:pt x="1155" y="255"/>
                  <a:pt x="1157" y="253"/>
                </a:cubicBezTo>
                <a:cubicBezTo>
                  <a:pt x="1154" y="251"/>
                  <a:pt x="1151" y="249"/>
                  <a:pt x="1147" y="249"/>
                </a:cubicBezTo>
                <a:cubicBezTo>
                  <a:pt x="1148" y="254"/>
                  <a:pt x="1151" y="256"/>
                  <a:pt x="1153" y="255"/>
                </a:cubicBezTo>
                <a:cubicBezTo>
                  <a:pt x="1152" y="257"/>
                  <a:pt x="1148" y="258"/>
                  <a:pt x="1152" y="259"/>
                </a:cubicBezTo>
                <a:close/>
                <a:moveTo>
                  <a:pt x="1192" y="338"/>
                </a:moveTo>
                <a:cubicBezTo>
                  <a:pt x="1197" y="336"/>
                  <a:pt x="1200" y="334"/>
                  <a:pt x="1203" y="331"/>
                </a:cubicBezTo>
                <a:cubicBezTo>
                  <a:pt x="1200" y="333"/>
                  <a:pt x="1191" y="334"/>
                  <a:pt x="1192" y="338"/>
                </a:cubicBezTo>
                <a:close/>
                <a:moveTo>
                  <a:pt x="1219" y="382"/>
                </a:moveTo>
                <a:cubicBezTo>
                  <a:pt x="1223" y="382"/>
                  <a:pt x="1228" y="384"/>
                  <a:pt x="1231" y="378"/>
                </a:cubicBezTo>
                <a:cubicBezTo>
                  <a:pt x="1228" y="377"/>
                  <a:pt x="1226" y="381"/>
                  <a:pt x="1225" y="378"/>
                </a:cubicBezTo>
                <a:cubicBezTo>
                  <a:pt x="1228" y="377"/>
                  <a:pt x="1230" y="375"/>
                  <a:pt x="1232" y="374"/>
                </a:cubicBezTo>
                <a:cubicBezTo>
                  <a:pt x="1229" y="375"/>
                  <a:pt x="1226" y="375"/>
                  <a:pt x="1223" y="373"/>
                </a:cubicBezTo>
                <a:cubicBezTo>
                  <a:pt x="1223" y="377"/>
                  <a:pt x="1219" y="378"/>
                  <a:pt x="1219" y="382"/>
                </a:cubicBezTo>
                <a:close/>
                <a:moveTo>
                  <a:pt x="1162" y="385"/>
                </a:moveTo>
                <a:cubicBezTo>
                  <a:pt x="1170" y="385"/>
                  <a:pt x="1172" y="376"/>
                  <a:pt x="1179" y="378"/>
                </a:cubicBezTo>
                <a:cubicBezTo>
                  <a:pt x="1175" y="373"/>
                  <a:pt x="1166" y="382"/>
                  <a:pt x="1162" y="385"/>
                </a:cubicBezTo>
                <a:close/>
                <a:moveTo>
                  <a:pt x="1215" y="381"/>
                </a:moveTo>
                <a:cubicBezTo>
                  <a:pt x="1213" y="381"/>
                  <a:pt x="1202" y="379"/>
                  <a:pt x="1201" y="387"/>
                </a:cubicBezTo>
                <a:cubicBezTo>
                  <a:pt x="1204" y="387"/>
                  <a:pt x="1207" y="387"/>
                  <a:pt x="1208" y="390"/>
                </a:cubicBezTo>
                <a:cubicBezTo>
                  <a:pt x="1204" y="391"/>
                  <a:pt x="1203" y="394"/>
                  <a:pt x="1199" y="394"/>
                </a:cubicBezTo>
                <a:cubicBezTo>
                  <a:pt x="1201" y="396"/>
                  <a:pt x="1205" y="392"/>
                  <a:pt x="1208" y="390"/>
                </a:cubicBezTo>
                <a:cubicBezTo>
                  <a:pt x="1211" y="390"/>
                  <a:pt x="1213" y="390"/>
                  <a:pt x="1213" y="388"/>
                </a:cubicBezTo>
                <a:cubicBezTo>
                  <a:pt x="1212" y="387"/>
                  <a:pt x="1209" y="389"/>
                  <a:pt x="1209" y="387"/>
                </a:cubicBezTo>
                <a:cubicBezTo>
                  <a:pt x="1209" y="383"/>
                  <a:pt x="1214" y="384"/>
                  <a:pt x="1215" y="381"/>
                </a:cubicBezTo>
                <a:close/>
                <a:moveTo>
                  <a:pt x="1267" y="409"/>
                </a:moveTo>
                <a:cubicBezTo>
                  <a:pt x="1269" y="403"/>
                  <a:pt x="1274" y="398"/>
                  <a:pt x="1282" y="398"/>
                </a:cubicBezTo>
                <a:cubicBezTo>
                  <a:pt x="1285" y="394"/>
                  <a:pt x="1291" y="392"/>
                  <a:pt x="1287" y="393"/>
                </a:cubicBezTo>
                <a:cubicBezTo>
                  <a:pt x="1282" y="394"/>
                  <a:pt x="1262" y="406"/>
                  <a:pt x="1255" y="404"/>
                </a:cubicBezTo>
                <a:cubicBezTo>
                  <a:pt x="1255" y="405"/>
                  <a:pt x="1258" y="405"/>
                  <a:pt x="1257" y="407"/>
                </a:cubicBezTo>
                <a:cubicBezTo>
                  <a:pt x="1253" y="407"/>
                  <a:pt x="1253" y="410"/>
                  <a:pt x="1251" y="412"/>
                </a:cubicBezTo>
                <a:cubicBezTo>
                  <a:pt x="1256" y="414"/>
                  <a:pt x="1259" y="407"/>
                  <a:pt x="1267" y="409"/>
                </a:cubicBezTo>
                <a:close/>
                <a:moveTo>
                  <a:pt x="1230" y="407"/>
                </a:moveTo>
                <a:cubicBezTo>
                  <a:pt x="1229" y="408"/>
                  <a:pt x="1226" y="408"/>
                  <a:pt x="1226" y="406"/>
                </a:cubicBezTo>
                <a:cubicBezTo>
                  <a:pt x="1226" y="404"/>
                  <a:pt x="1230" y="405"/>
                  <a:pt x="1230" y="403"/>
                </a:cubicBezTo>
                <a:cubicBezTo>
                  <a:pt x="1229" y="403"/>
                  <a:pt x="1229" y="401"/>
                  <a:pt x="1229" y="400"/>
                </a:cubicBezTo>
                <a:cubicBezTo>
                  <a:pt x="1226" y="401"/>
                  <a:pt x="1224" y="401"/>
                  <a:pt x="1223" y="399"/>
                </a:cubicBezTo>
                <a:cubicBezTo>
                  <a:pt x="1220" y="402"/>
                  <a:pt x="1210" y="404"/>
                  <a:pt x="1218" y="404"/>
                </a:cubicBezTo>
                <a:cubicBezTo>
                  <a:pt x="1216" y="405"/>
                  <a:pt x="1214" y="405"/>
                  <a:pt x="1214" y="408"/>
                </a:cubicBezTo>
                <a:cubicBezTo>
                  <a:pt x="1216" y="408"/>
                  <a:pt x="1217" y="407"/>
                  <a:pt x="1217" y="408"/>
                </a:cubicBezTo>
                <a:cubicBezTo>
                  <a:pt x="1217" y="411"/>
                  <a:pt x="1214" y="412"/>
                  <a:pt x="1214" y="415"/>
                </a:cubicBezTo>
                <a:cubicBezTo>
                  <a:pt x="1219" y="416"/>
                  <a:pt x="1229" y="415"/>
                  <a:pt x="1230" y="407"/>
                </a:cubicBezTo>
                <a:close/>
                <a:moveTo>
                  <a:pt x="1230" y="406"/>
                </a:moveTo>
                <a:cubicBezTo>
                  <a:pt x="1230" y="406"/>
                  <a:pt x="1230" y="407"/>
                  <a:pt x="1230" y="407"/>
                </a:cubicBezTo>
                <a:cubicBezTo>
                  <a:pt x="1230" y="407"/>
                  <a:pt x="1230" y="406"/>
                  <a:pt x="1230" y="406"/>
                </a:cubicBezTo>
                <a:close/>
                <a:moveTo>
                  <a:pt x="1245" y="418"/>
                </a:moveTo>
                <a:cubicBezTo>
                  <a:pt x="1244" y="416"/>
                  <a:pt x="1245" y="414"/>
                  <a:pt x="1246" y="414"/>
                </a:cubicBezTo>
                <a:cubicBezTo>
                  <a:pt x="1249" y="415"/>
                  <a:pt x="1250" y="410"/>
                  <a:pt x="1248" y="413"/>
                </a:cubicBezTo>
                <a:cubicBezTo>
                  <a:pt x="1243" y="414"/>
                  <a:pt x="1239" y="417"/>
                  <a:pt x="1234" y="419"/>
                </a:cubicBezTo>
                <a:cubicBezTo>
                  <a:pt x="1238" y="422"/>
                  <a:pt x="1241" y="415"/>
                  <a:pt x="1245" y="418"/>
                </a:cubicBezTo>
                <a:close/>
                <a:moveTo>
                  <a:pt x="1167" y="425"/>
                </a:moveTo>
                <a:cubicBezTo>
                  <a:pt x="1171" y="423"/>
                  <a:pt x="1175" y="421"/>
                  <a:pt x="1178" y="418"/>
                </a:cubicBezTo>
                <a:cubicBezTo>
                  <a:pt x="1174" y="420"/>
                  <a:pt x="1169" y="421"/>
                  <a:pt x="1167" y="425"/>
                </a:cubicBezTo>
                <a:close/>
                <a:moveTo>
                  <a:pt x="1136" y="429"/>
                </a:moveTo>
                <a:cubicBezTo>
                  <a:pt x="1130" y="428"/>
                  <a:pt x="1127" y="435"/>
                  <a:pt x="1123" y="432"/>
                </a:cubicBezTo>
                <a:cubicBezTo>
                  <a:pt x="1123" y="429"/>
                  <a:pt x="1128" y="430"/>
                  <a:pt x="1128" y="427"/>
                </a:cubicBezTo>
                <a:cubicBezTo>
                  <a:pt x="1123" y="425"/>
                  <a:pt x="1110" y="427"/>
                  <a:pt x="1108" y="434"/>
                </a:cubicBezTo>
                <a:cubicBezTo>
                  <a:pt x="1111" y="435"/>
                  <a:pt x="1116" y="438"/>
                  <a:pt x="1114" y="441"/>
                </a:cubicBezTo>
                <a:cubicBezTo>
                  <a:pt x="1117" y="442"/>
                  <a:pt x="1120" y="438"/>
                  <a:pt x="1121" y="440"/>
                </a:cubicBezTo>
                <a:cubicBezTo>
                  <a:pt x="1120" y="441"/>
                  <a:pt x="1119" y="442"/>
                  <a:pt x="1118" y="443"/>
                </a:cubicBezTo>
                <a:cubicBezTo>
                  <a:pt x="1114" y="440"/>
                  <a:pt x="1108" y="449"/>
                  <a:pt x="1104" y="452"/>
                </a:cubicBezTo>
                <a:cubicBezTo>
                  <a:pt x="1107" y="452"/>
                  <a:pt x="1110" y="451"/>
                  <a:pt x="1109" y="455"/>
                </a:cubicBezTo>
                <a:cubicBezTo>
                  <a:pt x="1106" y="455"/>
                  <a:pt x="1105" y="452"/>
                  <a:pt x="1103" y="455"/>
                </a:cubicBezTo>
                <a:cubicBezTo>
                  <a:pt x="1103" y="458"/>
                  <a:pt x="1103" y="460"/>
                  <a:pt x="1105" y="462"/>
                </a:cubicBezTo>
                <a:cubicBezTo>
                  <a:pt x="1110" y="457"/>
                  <a:pt x="1118" y="457"/>
                  <a:pt x="1120" y="450"/>
                </a:cubicBezTo>
                <a:cubicBezTo>
                  <a:pt x="1123" y="450"/>
                  <a:pt x="1127" y="446"/>
                  <a:pt x="1124" y="445"/>
                </a:cubicBezTo>
                <a:cubicBezTo>
                  <a:pt x="1122" y="447"/>
                  <a:pt x="1120" y="449"/>
                  <a:pt x="1117" y="450"/>
                </a:cubicBezTo>
                <a:cubicBezTo>
                  <a:pt x="1117" y="449"/>
                  <a:pt x="1116" y="449"/>
                  <a:pt x="1116" y="448"/>
                </a:cubicBezTo>
                <a:cubicBezTo>
                  <a:pt x="1117" y="447"/>
                  <a:pt x="1117" y="446"/>
                  <a:pt x="1118" y="445"/>
                </a:cubicBezTo>
                <a:cubicBezTo>
                  <a:pt x="1119" y="448"/>
                  <a:pt x="1121" y="444"/>
                  <a:pt x="1124" y="445"/>
                </a:cubicBezTo>
                <a:cubicBezTo>
                  <a:pt x="1124" y="442"/>
                  <a:pt x="1124" y="442"/>
                  <a:pt x="1126" y="439"/>
                </a:cubicBezTo>
                <a:cubicBezTo>
                  <a:pt x="1124" y="437"/>
                  <a:pt x="1122" y="439"/>
                  <a:pt x="1122" y="438"/>
                </a:cubicBezTo>
                <a:cubicBezTo>
                  <a:pt x="1125" y="433"/>
                  <a:pt x="1132" y="433"/>
                  <a:pt x="1136" y="429"/>
                </a:cubicBezTo>
                <a:close/>
                <a:moveTo>
                  <a:pt x="1094" y="442"/>
                </a:moveTo>
                <a:cubicBezTo>
                  <a:pt x="1090" y="444"/>
                  <a:pt x="1079" y="444"/>
                  <a:pt x="1080" y="448"/>
                </a:cubicBezTo>
                <a:cubicBezTo>
                  <a:pt x="1085" y="447"/>
                  <a:pt x="1095" y="442"/>
                  <a:pt x="1094" y="442"/>
                </a:cubicBezTo>
                <a:close/>
                <a:moveTo>
                  <a:pt x="1002" y="455"/>
                </a:moveTo>
                <a:cubicBezTo>
                  <a:pt x="999" y="456"/>
                  <a:pt x="995" y="456"/>
                  <a:pt x="995" y="460"/>
                </a:cubicBezTo>
                <a:cubicBezTo>
                  <a:pt x="999" y="460"/>
                  <a:pt x="999" y="456"/>
                  <a:pt x="1002" y="455"/>
                </a:cubicBezTo>
                <a:close/>
                <a:moveTo>
                  <a:pt x="1126" y="464"/>
                </a:moveTo>
                <a:cubicBezTo>
                  <a:pt x="1127" y="462"/>
                  <a:pt x="1129" y="462"/>
                  <a:pt x="1131" y="462"/>
                </a:cubicBezTo>
                <a:cubicBezTo>
                  <a:pt x="1131" y="457"/>
                  <a:pt x="1126" y="460"/>
                  <a:pt x="1125" y="462"/>
                </a:cubicBezTo>
                <a:cubicBezTo>
                  <a:pt x="1127" y="462"/>
                  <a:pt x="1125" y="464"/>
                  <a:pt x="1126" y="464"/>
                </a:cubicBezTo>
                <a:close/>
                <a:moveTo>
                  <a:pt x="1234" y="521"/>
                </a:moveTo>
                <a:cubicBezTo>
                  <a:pt x="1230" y="525"/>
                  <a:pt x="1219" y="527"/>
                  <a:pt x="1218" y="531"/>
                </a:cubicBezTo>
                <a:cubicBezTo>
                  <a:pt x="1216" y="534"/>
                  <a:pt x="1197" y="535"/>
                  <a:pt x="1192" y="546"/>
                </a:cubicBezTo>
                <a:cubicBezTo>
                  <a:pt x="1199" y="545"/>
                  <a:pt x="1205" y="540"/>
                  <a:pt x="1212" y="536"/>
                </a:cubicBezTo>
                <a:cubicBezTo>
                  <a:pt x="1220" y="532"/>
                  <a:pt x="1232" y="529"/>
                  <a:pt x="1234" y="521"/>
                </a:cubicBezTo>
                <a:close/>
                <a:moveTo>
                  <a:pt x="162" y="592"/>
                </a:moveTo>
                <a:cubicBezTo>
                  <a:pt x="153" y="594"/>
                  <a:pt x="146" y="599"/>
                  <a:pt x="141" y="605"/>
                </a:cubicBezTo>
                <a:cubicBezTo>
                  <a:pt x="144" y="605"/>
                  <a:pt x="145" y="604"/>
                  <a:pt x="147" y="607"/>
                </a:cubicBezTo>
                <a:cubicBezTo>
                  <a:pt x="147" y="609"/>
                  <a:pt x="143" y="611"/>
                  <a:pt x="145" y="612"/>
                </a:cubicBezTo>
                <a:cubicBezTo>
                  <a:pt x="146" y="609"/>
                  <a:pt x="150" y="609"/>
                  <a:pt x="152" y="608"/>
                </a:cubicBezTo>
                <a:cubicBezTo>
                  <a:pt x="152" y="605"/>
                  <a:pt x="150" y="603"/>
                  <a:pt x="151" y="599"/>
                </a:cubicBezTo>
                <a:cubicBezTo>
                  <a:pt x="152" y="599"/>
                  <a:pt x="152" y="598"/>
                  <a:pt x="153" y="598"/>
                </a:cubicBezTo>
                <a:cubicBezTo>
                  <a:pt x="157" y="600"/>
                  <a:pt x="162" y="596"/>
                  <a:pt x="162" y="592"/>
                </a:cubicBezTo>
                <a:close/>
                <a:moveTo>
                  <a:pt x="202" y="660"/>
                </a:moveTo>
                <a:cubicBezTo>
                  <a:pt x="200" y="659"/>
                  <a:pt x="200" y="657"/>
                  <a:pt x="197" y="658"/>
                </a:cubicBezTo>
                <a:cubicBezTo>
                  <a:pt x="197" y="659"/>
                  <a:pt x="195" y="663"/>
                  <a:pt x="196" y="663"/>
                </a:cubicBezTo>
                <a:cubicBezTo>
                  <a:pt x="196" y="659"/>
                  <a:pt x="201" y="662"/>
                  <a:pt x="202" y="660"/>
                </a:cubicBezTo>
                <a:close/>
                <a:moveTo>
                  <a:pt x="1186" y="672"/>
                </a:moveTo>
                <a:cubicBezTo>
                  <a:pt x="1184" y="675"/>
                  <a:pt x="1182" y="676"/>
                  <a:pt x="1178" y="677"/>
                </a:cubicBezTo>
                <a:cubicBezTo>
                  <a:pt x="1178" y="676"/>
                  <a:pt x="1177" y="675"/>
                  <a:pt x="1177" y="675"/>
                </a:cubicBezTo>
                <a:cubicBezTo>
                  <a:pt x="1178" y="672"/>
                  <a:pt x="1178" y="670"/>
                  <a:pt x="1178" y="666"/>
                </a:cubicBezTo>
                <a:cubicBezTo>
                  <a:pt x="1172" y="668"/>
                  <a:pt x="1168" y="672"/>
                  <a:pt x="1164" y="676"/>
                </a:cubicBezTo>
                <a:cubicBezTo>
                  <a:pt x="1165" y="679"/>
                  <a:pt x="1171" y="677"/>
                  <a:pt x="1173" y="678"/>
                </a:cubicBezTo>
                <a:cubicBezTo>
                  <a:pt x="1173" y="683"/>
                  <a:pt x="1173" y="683"/>
                  <a:pt x="1173" y="683"/>
                </a:cubicBezTo>
                <a:cubicBezTo>
                  <a:pt x="1179" y="681"/>
                  <a:pt x="1186" y="676"/>
                  <a:pt x="1186" y="672"/>
                </a:cubicBezTo>
                <a:close/>
                <a:moveTo>
                  <a:pt x="1169" y="675"/>
                </a:moveTo>
                <a:cubicBezTo>
                  <a:pt x="1169" y="671"/>
                  <a:pt x="1173" y="671"/>
                  <a:pt x="1176" y="670"/>
                </a:cubicBezTo>
                <a:cubicBezTo>
                  <a:pt x="1176" y="673"/>
                  <a:pt x="1175" y="673"/>
                  <a:pt x="1175" y="676"/>
                </a:cubicBezTo>
                <a:cubicBezTo>
                  <a:pt x="1173" y="676"/>
                  <a:pt x="1171" y="676"/>
                  <a:pt x="1169" y="675"/>
                </a:cubicBezTo>
                <a:close/>
                <a:moveTo>
                  <a:pt x="1045" y="783"/>
                </a:moveTo>
                <a:cubicBezTo>
                  <a:pt x="1045" y="786"/>
                  <a:pt x="1040" y="792"/>
                  <a:pt x="1038" y="787"/>
                </a:cubicBezTo>
                <a:cubicBezTo>
                  <a:pt x="1035" y="787"/>
                  <a:pt x="1035" y="790"/>
                  <a:pt x="1034" y="792"/>
                </a:cubicBezTo>
                <a:cubicBezTo>
                  <a:pt x="1037" y="790"/>
                  <a:pt x="1034" y="795"/>
                  <a:pt x="1037" y="795"/>
                </a:cubicBezTo>
                <a:cubicBezTo>
                  <a:pt x="1037" y="792"/>
                  <a:pt x="1040" y="793"/>
                  <a:pt x="1042" y="793"/>
                </a:cubicBezTo>
                <a:cubicBezTo>
                  <a:pt x="1040" y="788"/>
                  <a:pt x="1043" y="786"/>
                  <a:pt x="1048" y="786"/>
                </a:cubicBezTo>
                <a:cubicBezTo>
                  <a:pt x="1048" y="785"/>
                  <a:pt x="1049" y="784"/>
                  <a:pt x="1049" y="783"/>
                </a:cubicBezTo>
                <a:cubicBezTo>
                  <a:pt x="1047" y="784"/>
                  <a:pt x="1048" y="784"/>
                  <a:pt x="1045" y="783"/>
                </a:cubicBezTo>
                <a:close/>
                <a:moveTo>
                  <a:pt x="1192" y="801"/>
                </a:moveTo>
                <a:cubicBezTo>
                  <a:pt x="1193" y="799"/>
                  <a:pt x="1191" y="795"/>
                  <a:pt x="1196" y="794"/>
                </a:cubicBezTo>
                <a:cubicBezTo>
                  <a:pt x="1194" y="792"/>
                  <a:pt x="1191" y="795"/>
                  <a:pt x="1190" y="796"/>
                </a:cubicBezTo>
                <a:cubicBezTo>
                  <a:pt x="1191" y="797"/>
                  <a:pt x="1189" y="798"/>
                  <a:pt x="1190" y="799"/>
                </a:cubicBezTo>
                <a:cubicBezTo>
                  <a:pt x="1191" y="800"/>
                  <a:pt x="1192" y="800"/>
                  <a:pt x="1192" y="801"/>
                </a:cubicBezTo>
                <a:close/>
                <a:moveTo>
                  <a:pt x="1191" y="802"/>
                </a:moveTo>
                <a:cubicBezTo>
                  <a:pt x="1192" y="802"/>
                  <a:pt x="1192" y="801"/>
                  <a:pt x="1192" y="801"/>
                </a:cubicBezTo>
                <a:cubicBezTo>
                  <a:pt x="1192" y="801"/>
                  <a:pt x="1191" y="801"/>
                  <a:pt x="1191" y="802"/>
                </a:cubicBezTo>
                <a:close/>
                <a:moveTo>
                  <a:pt x="1192" y="801"/>
                </a:moveTo>
                <a:cubicBezTo>
                  <a:pt x="1192" y="801"/>
                  <a:pt x="1192" y="801"/>
                  <a:pt x="1192" y="801"/>
                </a:cubicBezTo>
                <a:cubicBezTo>
                  <a:pt x="1192" y="801"/>
                  <a:pt x="1192" y="801"/>
                  <a:pt x="1192" y="801"/>
                </a:cubicBezTo>
                <a:cubicBezTo>
                  <a:pt x="1192" y="801"/>
                  <a:pt x="1192" y="801"/>
                  <a:pt x="1192" y="801"/>
                </a:cubicBezTo>
                <a:close/>
                <a:moveTo>
                  <a:pt x="1117" y="848"/>
                </a:moveTo>
                <a:cubicBezTo>
                  <a:pt x="1117" y="847"/>
                  <a:pt x="1117" y="846"/>
                  <a:pt x="1118" y="846"/>
                </a:cubicBezTo>
                <a:cubicBezTo>
                  <a:pt x="1117" y="846"/>
                  <a:pt x="1117" y="846"/>
                  <a:pt x="1117" y="846"/>
                </a:cubicBezTo>
                <a:lnTo>
                  <a:pt x="1117" y="848"/>
                </a:lnTo>
                <a:close/>
                <a:moveTo>
                  <a:pt x="1138" y="833"/>
                </a:moveTo>
                <a:cubicBezTo>
                  <a:pt x="1136" y="833"/>
                  <a:pt x="1136" y="831"/>
                  <a:pt x="1136" y="831"/>
                </a:cubicBezTo>
                <a:cubicBezTo>
                  <a:pt x="1133" y="838"/>
                  <a:pt x="1121" y="840"/>
                  <a:pt x="1118" y="846"/>
                </a:cubicBezTo>
                <a:cubicBezTo>
                  <a:pt x="1124" y="846"/>
                  <a:pt x="1124" y="846"/>
                  <a:pt x="1124" y="846"/>
                </a:cubicBezTo>
                <a:cubicBezTo>
                  <a:pt x="1127" y="843"/>
                  <a:pt x="1131" y="834"/>
                  <a:pt x="1136" y="838"/>
                </a:cubicBezTo>
                <a:cubicBezTo>
                  <a:pt x="1135" y="835"/>
                  <a:pt x="1139" y="836"/>
                  <a:pt x="1138" y="833"/>
                </a:cubicBezTo>
                <a:close/>
                <a:moveTo>
                  <a:pt x="117" y="847"/>
                </a:moveTo>
                <a:cubicBezTo>
                  <a:pt x="113" y="845"/>
                  <a:pt x="109" y="848"/>
                  <a:pt x="108" y="851"/>
                </a:cubicBezTo>
                <a:cubicBezTo>
                  <a:pt x="113" y="849"/>
                  <a:pt x="117" y="847"/>
                  <a:pt x="121" y="846"/>
                </a:cubicBezTo>
                <a:cubicBezTo>
                  <a:pt x="130" y="844"/>
                  <a:pt x="129" y="845"/>
                  <a:pt x="134" y="836"/>
                </a:cubicBezTo>
                <a:cubicBezTo>
                  <a:pt x="134" y="836"/>
                  <a:pt x="136" y="837"/>
                  <a:pt x="136" y="835"/>
                </a:cubicBezTo>
                <a:cubicBezTo>
                  <a:pt x="133" y="837"/>
                  <a:pt x="134" y="833"/>
                  <a:pt x="131" y="834"/>
                </a:cubicBezTo>
                <a:cubicBezTo>
                  <a:pt x="126" y="837"/>
                  <a:pt x="121" y="841"/>
                  <a:pt x="117" y="847"/>
                </a:cubicBezTo>
                <a:close/>
                <a:moveTo>
                  <a:pt x="167" y="840"/>
                </a:moveTo>
                <a:cubicBezTo>
                  <a:pt x="167" y="844"/>
                  <a:pt x="160" y="841"/>
                  <a:pt x="160" y="845"/>
                </a:cubicBezTo>
                <a:cubicBezTo>
                  <a:pt x="163" y="845"/>
                  <a:pt x="163" y="843"/>
                  <a:pt x="165" y="845"/>
                </a:cubicBezTo>
                <a:cubicBezTo>
                  <a:pt x="164" y="842"/>
                  <a:pt x="170" y="842"/>
                  <a:pt x="167" y="840"/>
                </a:cubicBezTo>
                <a:close/>
                <a:moveTo>
                  <a:pt x="149" y="845"/>
                </a:moveTo>
                <a:cubicBezTo>
                  <a:pt x="142" y="845"/>
                  <a:pt x="132" y="851"/>
                  <a:pt x="129" y="858"/>
                </a:cubicBezTo>
                <a:cubicBezTo>
                  <a:pt x="126" y="858"/>
                  <a:pt x="125" y="857"/>
                  <a:pt x="123" y="857"/>
                </a:cubicBezTo>
                <a:cubicBezTo>
                  <a:pt x="114" y="866"/>
                  <a:pt x="103" y="873"/>
                  <a:pt x="93" y="882"/>
                </a:cubicBezTo>
                <a:cubicBezTo>
                  <a:pt x="105" y="872"/>
                  <a:pt x="122" y="871"/>
                  <a:pt x="133" y="860"/>
                </a:cubicBezTo>
                <a:cubicBezTo>
                  <a:pt x="132" y="860"/>
                  <a:pt x="130" y="860"/>
                  <a:pt x="130" y="858"/>
                </a:cubicBezTo>
                <a:cubicBezTo>
                  <a:pt x="135" y="852"/>
                  <a:pt x="145" y="851"/>
                  <a:pt x="149" y="845"/>
                </a:cubicBezTo>
                <a:close/>
                <a:moveTo>
                  <a:pt x="1051" y="939"/>
                </a:moveTo>
                <a:cubicBezTo>
                  <a:pt x="1054" y="938"/>
                  <a:pt x="1056" y="936"/>
                  <a:pt x="1058" y="934"/>
                </a:cubicBezTo>
                <a:cubicBezTo>
                  <a:pt x="1062" y="934"/>
                  <a:pt x="1062" y="937"/>
                  <a:pt x="1062" y="939"/>
                </a:cubicBezTo>
                <a:cubicBezTo>
                  <a:pt x="1063" y="936"/>
                  <a:pt x="1066" y="938"/>
                  <a:pt x="1068" y="939"/>
                </a:cubicBezTo>
                <a:cubicBezTo>
                  <a:pt x="1068" y="936"/>
                  <a:pt x="1070" y="935"/>
                  <a:pt x="1070" y="932"/>
                </a:cubicBezTo>
                <a:cubicBezTo>
                  <a:pt x="1066" y="927"/>
                  <a:pt x="1075" y="910"/>
                  <a:pt x="1082" y="916"/>
                </a:cubicBezTo>
                <a:cubicBezTo>
                  <a:pt x="1082" y="922"/>
                  <a:pt x="1072" y="926"/>
                  <a:pt x="1076" y="930"/>
                </a:cubicBezTo>
                <a:cubicBezTo>
                  <a:pt x="1081" y="925"/>
                  <a:pt x="1097" y="922"/>
                  <a:pt x="1097" y="913"/>
                </a:cubicBezTo>
                <a:cubicBezTo>
                  <a:pt x="1095" y="914"/>
                  <a:pt x="1097" y="910"/>
                  <a:pt x="1094" y="910"/>
                </a:cubicBezTo>
                <a:cubicBezTo>
                  <a:pt x="1096" y="907"/>
                  <a:pt x="1093" y="906"/>
                  <a:pt x="1097" y="905"/>
                </a:cubicBezTo>
                <a:cubicBezTo>
                  <a:pt x="1097" y="903"/>
                  <a:pt x="1095" y="902"/>
                  <a:pt x="1096" y="900"/>
                </a:cubicBezTo>
                <a:cubicBezTo>
                  <a:pt x="1093" y="901"/>
                  <a:pt x="1094" y="897"/>
                  <a:pt x="1092" y="897"/>
                </a:cubicBezTo>
                <a:cubicBezTo>
                  <a:pt x="1091" y="902"/>
                  <a:pt x="1088" y="905"/>
                  <a:pt x="1084" y="910"/>
                </a:cubicBezTo>
                <a:cubicBezTo>
                  <a:pt x="1082" y="907"/>
                  <a:pt x="1081" y="912"/>
                  <a:pt x="1078" y="912"/>
                </a:cubicBezTo>
                <a:cubicBezTo>
                  <a:pt x="1078" y="909"/>
                  <a:pt x="1078" y="908"/>
                  <a:pt x="1077" y="907"/>
                </a:cubicBezTo>
                <a:cubicBezTo>
                  <a:pt x="1094" y="892"/>
                  <a:pt x="1113" y="879"/>
                  <a:pt x="1135" y="870"/>
                </a:cubicBezTo>
                <a:cubicBezTo>
                  <a:pt x="1133" y="867"/>
                  <a:pt x="1137" y="866"/>
                  <a:pt x="1135" y="865"/>
                </a:cubicBezTo>
                <a:cubicBezTo>
                  <a:pt x="1135" y="867"/>
                  <a:pt x="1130" y="867"/>
                  <a:pt x="1132" y="864"/>
                </a:cubicBezTo>
                <a:cubicBezTo>
                  <a:pt x="1129" y="865"/>
                  <a:pt x="1125" y="870"/>
                  <a:pt x="1121" y="867"/>
                </a:cubicBezTo>
                <a:cubicBezTo>
                  <a:pt x="1120" y="864"/>
                  <a:pt x="1122" y="865"/>
                  <a:pt x="1123" y="863"/>
                </a:cubicBezTo>
                <a:cubicBezTo>
                  <a:pt x="1119" y="863"/>
                  <a:pt x="1115" y="868"/>
                  <a:pt x="1114" y="861"/>
                </a:cubicBezTo>
                <a:cubicBezTo>
                  <a:pt x="1116" y="862"/>
                  <a:pt x="1115" y="864"/>
                  <a:pt x="1118" y="863"/>
                </a:cubicBezTo>
                <a:cubicBezTo>
                  <a:pt x="1118" y="862"/>
                  <a:pt x="1117" y="861"/>
                  <a:pt x="1117" y="860"/>
                </a:cubicBezTo>
                <a:cubicBezTo>
                  <a:pt x="1115" y="859"/>
                  <a:pt x="1113" y="859"/>
                  <a:pt x="1112" y="860"/>
                </a:cubicBezTo>
                <a:cubicBezTo>
                  <a:pt x="1111" y="858"/>
                  <a:pt x="1109" y="857"/>
                  <a:pt x="1109" y="855"/>
                </a:cubicBezTo>
                <a:cubicBezTo>
                  <a:pt x="1111" y="853"/>
                  <a:pt x="1111" y="849"/>
                  <a:pt x="1114" y="848"/>
                </a:cubicBezTo>
                <a:cubicBezTo>
                  <a:pt x="1107" y="845"/>
                  <a:pt x="1101" y="858"/>
                  <a:pt x="1096" y="851"/>
                </a:cubicBezTo>
                <a:cubicBezTo>
                  <a:pt x="1095" y="854"/>
                  <a:pt x="1098" y="854"/>
                  <a:pt x="1097" y="857"/>
                </a:cubicBezTo>
                <a:cubicBezTo>
                  <a:pt x="1093" y="860"/>
                  <a:pt x="1086" y="858"/>
                  <a:pt x="1084" y="866"/>
                </a:cubicBezTo>
                <a:cubicBezTo>
                  <a:pt x="1088" y="864"/>
                  <a:pt x="1087" y="868"/>
                  <a:pt x="1087" y="872"/>
                </a:cubicBezTo>
                <a:cubicBezTo>
                  <a:pt x="1092" y="870"/>
                  <a:pt x="1091" y="872"/>
                  <a:pt x="1092" y="874"/>
                </a:cubicBezTo>
                <a:cubicBezTo>
                  <a:pt x="1093" y="871"/>
                  <a:pt x="1095" y="874"/>
                  <a:pt x="1095" y="876"/>
                </a:cubicBezTo>
                <a:cubicBezTo>
                  <a:pt x="1092" y="880"/>
                  <a:pt x="1089" y="883"/>
                  <a:pt x="1084" y="883"/>
                </a:cubicBezTo>
                <a:cubicBezTo>
                  <a:pt x="1085" y="879"/>
                  <a:pt x="1084" y="876"/>
                  <a:pt x="1081" y="874"/>
                </a:cubicBezTo>
                <a:cubicBezTo>
                  <a:pt x="1081" y="876"/>
                  <a:pt x="1079" y="875"/>
                  <a:pt x="1079" y="876"/>
                </a:cubicBezTo>
                <a:cubicBezTo>
                  <a:pt x="1082" y="882"/>
                  <a:pt x="1075" y="894"/>
                  <a:pt x="1067" y="894"/>
                </a:cubicBezTo>
                <a:cubicBezTo>
                  <a:pt x="1067" y="891"/>
                  <a:pt x="1066" y="889"/>
                  <a:pt x="1065" y="887"/>
                </a:cubicBezTo>
                <a:cubicBezTo>
                  <a:pt x="1063" y="891"/>
                  <a:pt x="1067" y="891"/>
                  <a:pt x="1066" y="896"/>
                </a:cubicBezTo>
                <a:cubicBezTo>
                  <a:pt x="1063" y="898"/>
                  <a:pt x="1058" y="898"/>
                  <a:pt x="1058" y="902"/>
                </a:cubicBezTo>
                <a:cubicBezTo>
                  <a:pt x="1058" y="904"/>
                  <a:pt x="1061" y="902"/>
                  <a:pt x="1061" y="904"/>
                </a:cubicBezTo>
                <a:cubicBezTo>
                  <a:pt x="1058" y="906"/>
                  <a:pt x="1058" y="910"/>
                  <a:pt x="1056" y="913"/>
                </a:cubicBezTo>
                <a:cubicBezTo>
                  <a:pt x="1061" y="913"/>
                  <a:pt x="1063" y="917"/>
                  <a:pt x="1064" y="921"/>
                </a:cubicBezTo>
                <a:cubicBezTo>
                  <a:pt x="1059" y="928"/>
                  <a:pt x="1049" y="929"/>
                  <a:pt x="1051" y="939"/>
                </a:cubicBezTo>
                <a:close/>
                <a:moveTo>
                  <a:pt x="1103" y="880"/>
                </a:moveTo>
                <a:cubicBezTo>
                  <a:pt x="1103" y="876"/>
                  <a:pt x="1106" y="876"/>
                  <a:pt x="1108" y="874"/>
                </a:cubicBezTo>
                <a:cubicBezTo>
                  <a:pt x="1111" y="877"/>
                  <a:pt x="1106" y="880"/>
                  <a:pt x="1103" y="880"/>
                </a:cubicBezTo>
                <a:close/>
                <a:moveTo>
                  <a:pt x="1092" y="868"/>
                </a:moveTo>
                <a:cubicBezTo>
                  <a:pt x="1092" y="865"/>
                  <a:pt x="1090" y="866"/>
                  <a:pt x="1091" y="863"/>
                </a:cubicBezTo>
                <a:cubicBezTo>
                  <a:pt x="1093" y="866"/>
                  <a:pt x="1096" y="861"/>
                  <a:pt x="1096" y="865"/>
                </a:cubicBezTo>
                <a:cubicBezTo>
                  <a:pt x="1099" y="865"/>
                  <a:pt x="1100" y="863"/>
                  <a:pt x="1101" y="860"/>
                </a:cubicBezTo>
                <a:cubicBezTo>
                  <a:pt x="1100" y="861"/>
                  <a:pt x="1099" y="862"/>
                  <a:pt x="1098" y="863"/>
                </a:cubicBezTo>
                <a:cubicBezTo>
                  <a:pt x="1095" y="862"/>
                  <a:pt x="1102" y="856"/>
                  <a:pt x="1102" y="860"/>
                </a:cubicBezTo>
                <a:cubicBezTo>
                  <a:pt x="1104" y="858"/>
                  <a:pt x="1103" y="856"/>
                  <a:pt x="1107" y="854"/>
                </a:cubicBezTo>
                <a:cubicBezTo>
                  <a:pt x="1110" y="857"/>
                  <a:pt x="1105" y="858"/>
                  <a:pt x="1103" y="860"/>
                </a:cubicBezTo>
                <a:cubicBezTo>
                  <a:pt x="1104" y="863"/>
                  <a:pt x="1108" y="860"/>
                  <a:pt x="1111" y="860"/>
                </a:cubicBezTo>
                <a:cubicBezTo>
                  <a:pt x="1110" y="863"/>
                  <a:pt x="1112" y="864"/>
                  <a:pt x="1112" y="867"/>
                </a:cubicBezTo>
                <a:cubicBezTo>
                  <a:pt x="1105" y="872"/>
                  <a:pt x="1103" y="871"/>
                  <a:pt x="1098" y="874"/>
                </a:cubicBezTo>
                <a:cubicBezTo>
                  <a:pt x="1100" y="869"/>
                  <a:pt x="1096" y="869"/>
                  <a:pt x="1092" y="868"/>
                </a:cubicBezTo>
                <a:close/>
                <a:moveTo>
                  <a:pt x="1102" y="878"/>
                </a:moveTo>
                <a:cubicBezTo>
                  <a:pt x="1102" y="881"/>
                  <a:pt x="1100" y="882"/>
                  <a:pt x="1099" y="884"/>
                </a:cubicBezTo>
                <a:cubicBezTo>
                  <a:pt x="1095" y="883"/>
                  <a:pt x="1096" y="883"/>
                  <a:pt x="1092" y="884"/>
                </a:cubicBezTo>
                <a:cubicBezTo>
                  <a:pt x="1094" y="889"/>
                  <a:pt x="1088" y="892"/>
                  <a:pt x="1083" y="893"/>
                </a:cubicBezTo>
                <a:cubicBezTo>
                  <a:pt x="1084" y="883"/>
                  <a:pt x="1093" y="880"/>
                  <a:pt x="1102" y="878"/>
                </a:cubicBezTo>
                <a:close/>
                <a:moveTo>
                  <a:pt x="1070" y="897"/>
                </a:moveTo>
                <a:cubicBezTo>
                  <a:pt x="1070" y="900"/>
                  <a:pt x="1069" y="902"/>
                  <a:pt x="1066" y="902"/>
                </a:cubicBezTo>
                <a:cubicBezTo>
                  <a:pt x="1065" y="898"/>
                  <a:pt x="1068" y="897"/>
                  <a:pt x="1070" y="897"/>
                </a:cubicBezTo>
                <a:close/>
                <a:moveTo>
                  <a:pt x="178" y="865"/>
                </a:moveTo>
                <a:cubicBezTo>
                  <a:pt x="183" y="865"/>
                  <a:pt x="185" y="864"/>
                  <a:pt x="190" y="862"/>
                </a:cubicBezTo>
                <a:cubicBezTo>
                  <a:pt x="188" y="859"/>
                  <a:pt x="184" y="855"/>
                  <a:pt x="179" y="858"/>
                </a:cubicBezTo>
                <a:cubicBezTo>
                  <a:pt x="180" y="861"/>
                  <a:pt x="177" y="867"/>
                  <a:pt x="178" y="865"/>
                </a:cubicBezTo>
                <a:close/>
                <a:moveTo>
                  <a:pt x="1114" y="952"/>
                </a:moveTo>
                <a:cubicBezTo>
                  <a:pt x="1115" y="948"/>
                  <a:pt x="1119" y="947"/>
                  <a:pt x="1118" y="941"/>
                </a:cubicBezTo>
                <a:cubicBezTo>
                  <a:pt x="1121" y="942"/>
                  <a:pt x="1120" y="940"/>
                  <a:pt x="1122" y="939"/>
                </a:cubicBezTo>
                <a:cubicBezTo>
                  <a:pt x="1127" y="942"/>
                  <a:pt x="1129" y="936"/>
                  <a:pt x="1133" y="934"/>
                </a:cubicBezTo>
                <a:cubicBezTo>
                  <a:pt x="1130" y="928"/>
                  <a:pt x="1146" y="928"/>
                  <a:pt x="1142" y="921"/>
                </a:cubicBezTo>
                <a:cubicBezTo>
                  <a:pt x="1136" y="923"/>
                  <a:pt x="1134" y="928"/>
                  <a:pt x="1129" y="926"/>
                </a:cubicBezTo>
                <a:cubicBezTo>
                  <a:pt x="1127" y="933"/>
                  <a:pt x="1121" y="935"/>
                  <a:pt x="1115" y="938"/>
                </a:cubicBezTo>
                <a:cubicBezTo>
                  <a:pt x="1115" y="937"/>
                  <a:pt x="1115" y="937"/>
                  <a:pt x="1114" y="936"/>
                </a:cubicBezTo>
                <a:cubicBezTo>
                  <a:pt x="1117" y="933"/>
                  <a:pt x="1116" y="929"/>
                  <a:pt x="1115" y="925"/>
                </a:cubicBezTo>
                <a:cubicBezTo>
                  <a:pt x="1114" y="924"/>
                  <a:pt x="1111" y="926"/>
                  <a:pt x="1111" y="924"/>
                </a:cubicBezTo>
                <a:cubicBezTo>
                  <a:pt x="1114" y="919"/>
                  <a:pt x="1107" y="921"/>
                  <a:pt x="1108" y="916"/>
                </a:cubicBezTo>
                <a:cubicBezTo>
                  <a:pt x="1110" y="919"/>
                  <a:pt x="1113" y="916"/>
                  <a:pt x="1114" y="913"/>
                </a:cubicBezTo>
                <a:cubicBezTo>
                  <a:pt x="1109" y="914"/>
                  <a:pt x="1104" y="917"/>
                  <a:pt x="1104" y="922"/>
                </a:cubicBezTo>
                <a:cubicBezTo>
                  <a:pt x="1110" y="919"/>
                  <a:pt x="1106" y="927"/>
                  <a:pt x="1110" y="926"/>
                </a:cubicBezTo>
                <a:cubicBezTo>
                  <a:pt x="1107" y="930"/>
                  <a:pt x="1107" y="933"/>
                  <a:pt x="1105" y="939"/>
                </a:cubicBezTo>
                <a:cubicBezTo>
                  <a:pt x="1107" y="940"/>
                  <a:pt x="1108" y="938"/>
                  <a:pt x="1108" y="939"/>
                </a:cubicBezTo>
                <a:cubicBezTo>
                  <a:pt x="1105" y="942"/>
                  <a:pt x="1109" y="950"/>
                  <a:pt x="1111" y="950"/>
                </a:cubicBezTo>
                <a:cubicBezTo>
                  <a:pt x="1111" y="952"/>
                  <a:pt x="1111" y="952"/>
                  <a:pt x="1111" y="952"/>
                </a:cubicBezTo>
                <a:cubicBezTo>
                  <a:pt x="1105" y="949"/>
                  <a:pt x="1107" y="954"/>
                  <a:pt x="1103" y="955"/>
                </a:cubicBezTo>
                <a:cubicBezTo>
                  <a:pt x="1103" y="953"/>
                  <a:pt x="1104" y="950"/>
                  <a:pt x="1102" y="950"/>
                </a:cubicBezTo>
                <a:cubicBezTo>
                  <a:pt x="1100" y="952"/>
                  <a:pt x="1096" y="952"/>
                  <a:pt x="1095" y="956"/>
                </a:cubicBezTo>
                <a:cubicBezTo>
                  <a:pt x="1099" y="956"/>
                  <a:pt x="1099" y="953"/>
                  <a:pt x="1103" y="953"/>
                </a:cubicBezTo>
                <a:cubicBezTo>
                  <a:pt x="1103" y="956"/>
                  <a:pt x="1101" y="956"/>
                  <a:pt x="1102" y="958"/>
                </a:cubicBezTo>
                <a:cubicBezTo>
                  <a:pt x="1103" y="960"/>
                  <a:pt x="1103" y="958"/>
                  <a:pt x="1106" y="958"/>
                </a:cubicBezTo>
                <a:cubicBezTo>
                  <a:pt x="1106" y="953"/>
                  <a:pt x="1111" y="952"/>
                  <a:pt x="1114" y="952"/>
                </a:cubicBezTo>
                <a:close/>
                <a:moveTo>
                  <a:pt x="1019" y="927"/>
                </a:moveTo>
                <a:cubicBezTo>
                  <a:pt x="1022" y="924"/>
                  <a:pt x="1025" y="921"/>
                  <a:pt x="1031" y="921"/>
                </a:cubicBezTo>
                <a:cubicBezTo>
                  <a:pt x="1032" y="917"/>
                  <a:pt x="1029" y="919"/>
                  <a:pt x="1029" y="916"/>
                </a:cubicBezTo>
                <a:cubicBezTo>
                  <a:pt x="1025" y="918"/>
                  <a:pt x="1019" y="924"/>
                  <a:pt x="1019" y="927"/>
                </a:cubicBezTo>
                <a:close/>
                <a:moveTo>
                  <a:pt x="157" y="919"/>
                </a:moveTo>
                <a:cubicBezTo>
                  <a:pt x="149" y="918"/>
                  <a:pt x="147" y="925"/>
                  <a:pt x="143" y="928"/>
                </a:cubicBezTo>
                <a:cubicBezTo>
                  <a:pt x="149" y="926"/>
                  <a:pt x="154" y="924"/>
                  <a:pt x="157" y="919"/>
                </a:cubicBezTo>
                <a:close/>
                <a:moveTo>
                  <a:pt x="986" y="921"/>
                </a:moveTo>
                <a:cubicBezTo>
                  <a:pt x="985" y="923"/>
                  <a:pt x="982" y="919"/>
                  <a:pt x="982" y="923"/>
                </a:cubicBezTo>
                <a:cubicBezTo>
                  <a:pt x="984" y="922"/>
                  <a:pt x="984" y="924"/>
                  <a:pt x="986" y="924"/>
                </a:cubicBezTo>
                <a:cubicBezTo>
                  <a:pt x="986" y="922"/>
                  <a:pt x="988" y="921"/>
                  <a:pt x="986" y="921"/>
                </a:cubicBezTo>
                <a:close/>
                <a:moveTo>
                  <a:pt x="786" y="1120"/>
                </a:moveTo>
                <a:cubicBezTo>
                  <a:pt x="787" y="1118"/>
                  <a:pt x="785" y="1117"/>
                  <a:pt x="786" y="1117"/>
                </a:cubicBezTo>
                <a:cubicBezTo>
                  <a:pt x="796" y="1115"/>
                  <a:pt x="807" y="1109"/>
                  <a:pt x="817" y="1109"/>
                </a:cubicBezTo>
                <a:cubicBezTo>
                  <a:pt x="821" y="1103"/>
                  <a:pt x="831" y="1106"/>
                  <a:pt x="834" y="1098"/>
                </a:cubicBezTo>
                <a:cubicBezTo>
                  <a:pt x="835" y="1096"/>
                  <a:pt x="831" y="1094"/>
                  <a:pt x="833" y="1090"/>
                </a:cubicBezTo>
                <a:cubicBezTo>
                  <a:pt x="839" y="1086"/>
                  <a:pt x="848" y="1084"/>
                  <a:pt x="853" y="1083"/>
                </a:cubicBezTo>
                <a:cubicBezTo>
                  <a:pt x="852" y="1085"/>
                  <a:pt x="852" y="1087"/>
                  <a:pt x="852" y="1089"/>
                </a:cubicBezTo>
                <a:cubicBezTo>
                  <a:pt x="856" y="1089"/>
                  <a:pt x="858" y="1090"/>
                  <a:pt x="859" y="1092"/>
                </a:cubicBezTo>
                <a:cubicBezTo>
                  <a:pt x="854" y="1096"/>
                  <a:pt x="847" y="1099"/>
                  <a:pt x="842" y="1104"/>
                </a:cubicBezTo>
                <a:cubicBezTo>
                  <a:pt x="836" y="1100"/>
                  <a:pt x="826" y="1109"/>
                  <a:pt x="822" y="1114"/>
                </a:cubicBezTo>
                <a:cubicBezTo>
                  <a:pt x="835" y="1111"/>
                  <a:pt x="846" y="1106"/>
                  <a:pt x="858" y="1102"/>
                </a:cubicBezTo>
                <a:cubicBezTo>
                  <a:pt x="857" y="1094"/>
                  <a:pt x="862" y="1089"/>
                  <a:pt x="867" y="1084"/>
                </a:cubicBezTo>
                <a:cubicBezTo>
                  <a:pt x="865" y="1084"/>
                  <a:pt x="862" y="1087"/>
                  <a:pt x="861" y="1084"/>
                </a:cubicBezTo>
                <a:cubicBezTo>
                  <a:pt x="870" y="1074"/>
                  <a:pt x="889" y="1072"/>
                  <a:pt x="900" y="1063"/>
                </a:cubicBezTo>
                <a:cubicBezTo>
                  <a:pt x="898" y="1061"/>
                  <a:pt x="893" y="1064"/>
                  <a:pt x="891" y="1061"/>
                </a:cubicBezTo>
                <a:cubicBezTo>
                  <a:pt x="895" y="1052"/>
                  <a:pt x="908" y="1051"/>
                  <a:pt x="917" y="1046"/>
                </a:cubicBezTo>
                <a:cubicBezTo>
                  <a:pt x="915" y="1044"/>
                  <a:pt x="916" y="1042"/>
                  <a:pt x="917" y="1040"/>
                </a:cubicBezTo>
                <a:cubicBezTo>
                  <a:pt x="912" y="1041"/>
                  <a:pt x="908" y="1044"/>
                  <a:pt x="903" y="1045"/>
                </a:cubicBezTo>
                <a:cubicBezTo>
                  <a:pt x="906" y="1038"/>
                  <a:pt x="917" y="1038"/>
                  <a:pt x="922" y="1032"/>
                </a:cubicBezTo>
                <a:cubicBezTo>
                  <a:pt x="919" y="1032"/>
                  <a:pt x="923" y="1029"/>
                  <a:pt x="922" y="1028"/>
                </a:cubicBezTo>
                <a:cubicBezTo>
                  <a:pt x="916" y="1028"/>
                  <a:pt x="918" y="1036"/>
                  <a:pt x="911" y="1036"/>
                </a:cubicBezTo>
                <a:cubicBezTo>
                  <a:pt x="911" y="1032"/>
                  <a:pt x="911" y="1032"/>
                  <a:pt x="911" y="1032"/>
                </a:cubicBezTo>
                <a:cubicBezTo>
                  <a:pt x="904" y="1034"/>
                  <a:pt x="903" y="1042"/>
                  <a:pt x="895" y="1044"/>
                </a:cubicBezTo>
                <a:cubicBezTo>
                  <a:pt x="896" y="1041"/>
                  <a:pt x="897" y="1040"/>
                  <a:pt x="895" y="1038"/>
                </a:cubicBezTo>
                <a:cubicBezTo>
                  <a:pt x="891" y="1039"/>
                  <a:pt x="888" y="1042"/>
                  <a:pt x="885" y="1045"/>
                </a:cubicBezTo>
                <a:cubicBezTo>
                  <a:pt x="882" y="1041"/>
                  <a:pt x="878" y="1047"/>
                  <a:pt x="875" y="1044"/>
                </a:cubicBezTo>
                <a:cubicBezTo>
                  <a:pt x="888" y="1031"/>
                  <a:pt x="913" y="1030"/>
                  <a:pt x="924" y="1015"/>
                </a:cubicBezTo>
                <a:cubicBezTo>
                  <a:pt x="915" y="1018"/>
                  <a:pt x="909" y="1024"/>
                  <a:pt x="900" y="1028"/>
                </a:cubicBezTo>
                <a:cubicBezTo>
                  <a:pt x="900" y="1026"/>
                  <a:pt x="897" y="1027"/>
                  <a:pt x="897" y="1025"/>
                </a:cubicBezTo>
                <a:cubicBezTo>
                  <a:pt x="917" y="1012"/>
                  <a:pt x="940" y="1004"/>
                  <a:pt x="958" y="990"/>
                </a:cubicBezTo>
                <a:cubicBezTo>
                  <a:pt x="956" y="989"/>
                  <a:pt x="954" y="990"/>
                  <a:pt x="954" y="989"/>
                </a:cubicBezTo>
                <a:cubicBezTo>
                  <a:pt x="954" y="982"/>
                  <a:pt x="958" y="980"/>
                  <a:pt x="963" y="979"/>
                </a:cubicBezTo>
                <a:cubicBezTo>
                  <a:pt x="962" y="981"/>
                  <a:pt x="962" y="982"/>
                  <a:pt x="963" y="983"/>
                </a:cubicBezTo>
                <a:cubicBezTo>
                  <a:pt x="976" y="982"/>
                  <a:pt x="994" y="976"/>
                  <a:pt x="995" y="969"/>
                </a:cubicBezTo>
                <a:cubicBezTo>
                  <a:pt x="1005" y="970"/>
                  <a:pt x="1010" y="961"/>
                  <a:pt x="1017" y="960"/>
                </a:cubicBezTo>
                <a:cubicBezTo>
                  <a:pt x="1017" y="963"/>
                  <a:pt x="1019" y="963"/>
                  <a:pt x="1020" y="964"/>
                </a:cubicBezTo>
                <a:cubicBezTo>
                  <a:pt x="1021" y="963"/>
                  <a:pt x="1021" y="962"/>
                  <a:pt x="1022" y="961"/>
                </a:cubicBezTo>
                <a:cubicBezTo>
                  <a:pt x="1028" y="962"/>
                  <a:pt x="1039" y="953"/>
                  <a:pt x="1043" y="946"/>
                </a:cubicBezTo>
                <a:cubicBezTo>
                  <a:pt x="1041" y="946"/>
                  <a:pt x="1040" y="945"/>
                  <a:pt x="1040" y="943"/>
                </a:cubicBezTo>
                <a:cubicBezTo>
                  <a:pt x="1043" y="942"/>
                  <a:pt x="1044" y="944"/>
                  <a:pt x="1048" y="942"/>
                </a:cubicBezTo>
                <a:cubicBezTo>
                  <a:pt x="1048" y="940"/>
                  <a:pt x="1050" y="938"/>
                  <a:pt x="1047" y="938"/>
                </a:cubicBezTo>
                <a:cubicBezTo>
                  <a:pt x="1048" y="940"/>
                  <a:pt x="1043" y="942"/>
                  <a:pt x="1042" y="939"/>
                </a:cubicBezTo>
                <a:cubicBezTo>
                  <a:pt x="1041" y="936"/>
                  <a:pt x="1047" y="939"/>
                  <a:pt x="1047" y="935"/>
                </a:cubicBezTo>
                <a:cubicBezTo>
                  <a:pt x="1041" y="932"/>
                  <a:pt x="1035" y="943"/>
                  <a:pt x="1028" y="944"/>
                </a:cubicBezTo>
                <a:cubicBezTo>
                  <a:pt x="1026" y="935"/>
                  <a:pt x="1036" y="930"/>
                  <a:pt x="1040" y="923"/>
                </a:cubicBezTo>
                <a:cubicBezTo>
                  <a:pt x="1031" y="925"/>
                  <a:pt x="1016" y="930"/>
                  <a:pt x="1021" y="940"/>
                </a:cubicBezTo>
                <a:cubicBezTo>
                  <a:pt x="1015" y="941"/>
                  <a:pt x="1013" y="946"/>
                  <a:pt x="1008" y="948"/>
                </a:cubicBezTo>
                <a:cubicBezTo>
                  <a:pt x="1007" y="946"/>
                  <a:pt x="1010" y="943"/>
                  <a:pt x="1005" y="943"/>
                </a:cubicBezTo>
                <a:cubicBezTo>
                  <a:pt x="1006" y="950"/>
                  <a:pt x="1003" y="951"/>
                  <a:pt x="999" y="952"/>
                </a:cubicBezTo>
                <a:cubicBezTo>
                  <a:pt x="998" y="949"/>
                  <a:pt x="1000" y="949"/>
                  <a:pt x="1001" y="947"/>
                </a:cubicBezTo>
                <a:cubicBezTo>
                  <a:pt x="993" y="949"/>
                  <a:pt x="994" y="956"/>
                  <a:pt x="985" y="954"/>
                </a:cubicBezTo>
                <a:cubicBezTo>
                  <a:pt x="979" y="959"/>
                  <a:pt x="974" y="965"/>
                  <a:pt x="968" y="969"/>
                </a:cubicBezTo>
                <a:cubicBezTo>
                  <a:pt x="967" y="968"/>
                  <a:pt x="967" y="967"/>
                  <a:pt x="967" y="965"/>
                </a:cubicBezTo>
                <a:cubicBezTo>
                  <a:pt x="962" y="967"/>
                  <a:pt x="955" y="973"/>
                  <a:pt x="949" y="971"/>
                </a:cubicBezTo>
                <a:cubicBezTo>
                  <a:pt x="952" y="967"/>
                  <a:pt x="956" y="963"/>
                  <a:pt x="961" y="960"/>
                </a:cubicBezTo>
                <a:cubicBezTo>
                  <a:pt x="959" y="957"/>
                  <a:pt x="958" y="955"/>
                  <a:pt x="956" y="953"/>
                </a:cubicBezTo>
                <a:cubicBezTo>
                  <a:pt x="959" y="954"/>
                  <a:pt x="958" y="951"/>
                  <a:pt x="961" y="952"/>
                </a:cubicBezTo>
                <a:cubicBezTo>
                  <a:pt x="960" y="953"/>
                  <a:pt x="959" y="953"/>
                  <a:pt x="960" y="955"/>
                </a:cubicBezTo>
                <a:cubicBezTo>
                  <a:pt x="977" y="960"/>
                  <a:pt x="979" y="944"/>
                  <a:pt x="991" y="940"/>
                </a:cubicBezTo>
                <a:cubicBezTo>
                  <a:pt x="991" y="937"/>
                  <a:pt x="988" y="936"/>
                  <a:pt x="989" y="931"/>
                </a:cubicBezTo>
                <a:cubicBezTo>
                  <a:pt x="986" y="932"/>
                  <a:pt x="985" y="934"/>
                  <a:pt x="985" y="938"/>
                </a:cubicBezTo>
                <a:cubicBezTo>
                  <a:pt x="990" y="941"/>
                  <a:pt x="980" y="946"/>
                  <a:pt x="977" y="944"/>
                </a:cubicBezTo>
                <a:cubicBezTo>
                  <a:pt x="977" y="942"/>
                  <a:pt x="980" y="943"/>
                  <a:pt x="980" y="941"/>
                </a:cubicBezTo>
                <a:cubicBezTo>
                  <a:pt x="978" y="941"/>
                  <a:pt x="975" y="942"/>
                  <a:pt x="975" y="940"/>
                </a:cubicBezTo>
                <a:cubicBezTo>
                  <a:pt x="976" y="939"/>
                  <a:pt x="977" y="938"/>
                  <a:pt x="980" y="939"/>
                </a:cubicBezTo>
                <a:cubicBezTo>
                  <a:pt x="979" y="935"/>
                  <a:pt x="978" y="934"/>
                  <a:pt x="979" y="930"/>
                </a:cubicBezTo>
                <a:cubicBezTo>
                  <a:pt x="975" y="931"/>
                  <a:pt x="973" y="933"/>
                  <a:pt x="971" y="930"/>
                </a:cubicBezTo>
                <a:cubicBezTo>
                  <a:pt x="962" y="942"/>
                  <a:pt x="947" y="948"/>
                  <a:pt x="935" y="956"/>
                </a:cubicBezTo>
                <a:cubicBezTo>
                  <a:pt x="933" y="956"/>
                  <a:pt x="931" y="955"/>
                  <a:pt x="928" y="955"/>
                </a:cubicBezTo>
                <a:cubicBezTo>
                  <a:pt x="926" y="957"/>
                  <a:pt x="924" y="958"/>
                  <a:pt x="924" y="962"/>
                </a:cubicBezTo>
                <a:cubicBezTo>
                  <a:pt x="926" y="962"/>
                  <a:pt x="928" y="962"/>
                  <a:pt x="928" y="964"/>
                </a:cubicBezTo>
                <a:cubicBezTo>
                  <a:pt x="921" y="972"/>
                  <a:pt x="911" y="979"/>
                  <a:pt x="897" y="972"/>
                </a:cubicBezTo>
                <a:cubicBezTo>
                  <a:pt x="896" y="975"/>
                  <a:pt x="891" y="976"/>
                  <a:pt x="889" y="978"/>
                </a:cubicBezTo>
                <a:cubicBezTo>
                  <a:pt x="893" y="979"/>
                  <a:pt x="894" y="978"/>
                  <a:pt x="897" y="978"/>
                </a:cubicBezTo>
                <a:cubicBezTo>
                  <a:pt x="894" y="983"/>
                  <a:pt x="900" y="979"/>
                  <a:pt x="901" y="983"/>
                </a:cubicBezTo>
                <a:cubicBezTo>
                  <a:pt x="897" y="984"/>
                  <a:pt x="892" y="988"/>
                  <a:pt x="894" y="991"/>
                </a:cubicBezTo>
                <a:cubicBezTo>
                  <a:pt x="895" y="987"/>
                  <a:pt x="899" y="991"/>
                  <a:pt x="900" y="988"/>
                </a:cubicBezTo>
                <a:cubicBezTo>
                  <a:pt x="900" y="989"/>
                  <a:pt x="902" y="989"/>
                  <a:pt x="902" y="991"/>
                </a:cubicBezTo>
                <a:cubicBezTo>
                  <a:pt x="899" y="993"/>
                  <a:pt x="900" y="993"/>
                  <a:pt x="901" y="996"/>
                </a:cubicBezTo>
                <a:cubicBezTo>
                  <a:pt x="895" y="998"/>
                  <a:pt x="894" y="1005"/>
                  <a:pt x="890" y="1009"/>
                </a:cubicBezTo>
                <a:cubicBezTo>
                  <a:pt x="887" y="1010"/>
                  <a:pt x="887" y="1008"/>
                  <a:pt x="885" y="1008"/>
                </a:cubicBezTo>
                <a:cubicBezTo>
                  <a:pt x="879" y="1011"/>
                  <a:pt x="877" y="1015"/>
                  <a:pt x="873" y="1017"/>
                </a:cubicBezTo>
                <a:cubicBezTo>
                  <a:pt x="865" y="1023"/>
                  <a:pt x="855" y="1022"/>
                  <a:pt x="850" y="1030"/>
                </a:cubicBezTo>
                <a:cubicBezTo>
                  <a:pt x="858" y="1032"/>
                  <a:pt x="859" y="1028"/>
                  <a:pt x="864" y="1024"/>
                </a:cubicBezTo>
                <a:cubicBezTo>
                  <a:pt x="873" y="1018"/>
                  <a:pt x="888" y="1014"/>
                  <a:pt x="895" y="1011"/>
                </a:cubicBezTo>
                <a:cubicBezTo>
                  <a:pt x="892" y="1017"/>
                  <a:pt x="886" y="1020"/>
                  <a:pt x="880" y="1024"/>
                </a:cubicBezTo>
                <a:cubicBezTo>
                  <a:pt x="879" y="1023"/>
                  <a:pt x="880" y="1020"/>
                  <a:pt x="878" y="1020"/>
                </a:cubicBezTo>
                <a:cubicBezTo>
                  <a:pt x="872" y="1029"/>
                  <a:pt x="860" y="1033"/>
                  <a:pt x="849" y="1039"/>
                </a:cubicBezTo>
                <a:cubicBezTo>
                  <a:pt x="838" y="1044"/>
                  <a:pt x="822" y="1053"/>
                  <a:pt x="813" y="1052"/>
                </a:cubicBezTo>
                <a:cubicBezTo>
                  <a:pt x="813" y="1053"/>
                  <a:pt x="813" y="1055"/>
                  <a:pt x="812" y="1056"/>
                </a:cubicBezTo>
                <a:cubicBezTo>
                  <a:pt x="804" y="1054"/>
                  <a:pt x="800" y="1059"/>
                  <a:pt x="792" y="1061"/>
                </a:cubicBezTo>
                <a:cubicBezTo>
                  <a:pt x="792" y="1064"/>
                  <a:pt x="794" y="1064"/>
                  <a:pt x="795" y="1066"/>
                </a:cubicBezTo>
                <a:cubicBezTo>
                  <a:pt x="792" y="1066"/>
                  <a:pt x="790" y="1069"/>
                  <a:pt x="791" y="1070"/>
                </a:cubicBezTo>
                <a:cubicBezTo>
                  <a:pt x="803" y="1066"/>
                  <a:pt x="820" y="1061"/>
                  <a:pt x="836" y="1053"/>
                </a:cubicBezTo>
                <a:cubicBezTo>
                  <a:pt x="838" y="1044"/>
                  <a:pt x="849" y="1046"/>
                  <a:pt x="855" y="1043"/>
                </a:cubicBezTo>
                <a:cubicBezTo>
                  <a:pt x="856" y="1045"/>
                  <a:pt x="853" y="1044"/>
                  <a:pt x="853" y="1047"/>
                </a:cubicBezTo>
                <a:cubicBezTo>
                  <a:pt x="856" y="1047"/>
                  <a:pt x="858" y="1049"/>
                  <a:pt x="856" y="1051"/>
                </a:cubicBezTo>
                <a:cubicBezTo>
                  <a:pt x="863" y="1052"/>
                  <a:pt x="870" y="1040"/>
                  <a:pt x="874" y="1047"/>
                </a:cubicBezTo>
                <a:cubicBezTo>
                  <a:pt x="867" y="1048"/>
                  <a:pt x="858" y="1052"/>
                  <a:pt x="853" y="1058"/>
                </a:cubicBezTo>
                <a:cubicBezTo>
                  <a:pt x="857" y="1057"/>
                  <a:pt x="860" y="1058"/>
                  <a:pt x="861" y="1061"/>
                </a:cubicBezTo>
                <a:cubicBezTo>
                  <a:pt x="859" y="1061"/>
                  <a:pt x="859" y="1063"/>
                  <a:pt x="858" y="1063"/>
                </a:cubicBezTo>
                <a:cubicBezTo>
                  <a:pt x="854" y="1058"/>
                  <a:pt x="847" y="1064"/>
                  <a:pt x="844" y="1063"/>
                </a:cubicBezTo>
                <a:cubicBezTo>
                  <a:pt x="843" y="1059"/>
                  <a:pt x="849" y="1063"/>
                  <a:pt x="849" y="1059"/>
                </a:cubicBezTo>
                <a:cubicBezTo>
                  <a:pt x="846" y="1056"/>
                  <a:pt x="845" y="1061"/>
                  <a:pt x="841" y="1060"/>
                </a:cubicBezTo>
                <a:cubicBezTo>
                  <a:pt x="842" y="1058"/>
                  <a:pt x="842" y="1056"/>
                  <a:pt x="840" y="1056"/>
                </a:cubicBezTo>
                <a:cubicBezTo>
                  <a:pt x="830" y="1061"/>
                  <a:pt x="823" y="1069"/>
                  <a:pt x="811" y="1070"/>
                </a:cubicBezTo>
                <a:cubicBezTo>
                  <a:pt x="811" y="1071"/>
                  <a:pt x="812" y="1072"/>
                  <a:pt x="812" y="1073"/>
                </a:cubicBezTo>
                <a:cubicBezTo>
                  <a:pt x="810" y="1074"/>
                  <a:pt x="808" y="1076"/>
                  <a:pt x="805" y="1076"/>
                </a:cubicBezTo>
                <a:cubicBezTo>
                  <a:pt x="805" y="1075"/>
                  <a:pt x="806" y="1074"/>
                  <a:pt x="807" y="1073"/>
                </a:cubicBezTo>
                <a:cubicBezTo>
                  <a:pt x="803" y="1073"/>
                  <a:pt x="799" y="1074"/>
                  <a:pt x="797" y="1077"/>
                </a:cubicBezTo>
                <a:cubicBezTo>
                  <a:pt x="800" y="1078"/>
                  <a:pt x="802" y="1074"/>
                  <a:pt x="804" y="1077"/>
                </a:cubicBezTo>
                <a:cubicBezTo>
                  <a:pt x="798" y="1079"/>
                  <a:pt x="787" y="1088"/>
                  <a:pt x="782" y="1082"/>
                </a:cubicBezTo>
                <a:cubicBezTo>
                  <a:pt x="777" y="1083"/>
                  <a:pt x="772" y="1085"/>
                  <a:pt x="768" y="1088"/>
                </a:cubicBezTo>
                <a:cubicBezTo>
                  <a:pt x="771" y="1088"/>
                  <a:pt x="773" y="1088"/>
                  <a:pt x="774" y="1090"/>
                </a:cubicBezTo>
                <a:cubicBezTo>
                  <a:pt x="767" y="1091"/>
                  <a:pt x="761" y="1092"/>
                  <a:pt x="758" y="1096"/>
                </a:cubicBezTo>
                <a:cubicBezTo>
                  <a:pt x="757" y="1095"/>
                  <a:pt x="755" y="1094"/>
                  <a:pt x="753" y="1095"/>
                </a:cubicBezTo>
                <a:cubicBezTo>
                  <a:pt x="751" y="1098"/>
                  <a:pt x="747" y="1098"/>
                  <a:pt x="746" y="1101"/>
                </a:cubicBezTo>
                <a:cubicBezTo>
                  <a:pt x="749" y="1100"/>
                  <a:pt x="747" y="1104"/>
                  <a:pt x="749" y="1104"/>
                </a:cubicBezTo>
                <a:cubicBezTo>
                  <a:pt x="749" y="1103"/>
                  <a:pt x="751" y="1103"/>
                  <a:pt x="752" y="1102"/>
                </a:cubicBezTo>
                <a:cubicBezTo>
                  <a:pt x="751" y="1105"/>
                  <a:pt x="755" y="1104"/>
                  <a:pt x="754" y="1108"/>
                </a:cubicBezTo>
                <a:cubicBezTo>
                  <a:pt x="750" y="1106"/>
                  <a:pt x="752" y="1112"/>
                  <a:pt x="750" y="1112"/>
                </a:cubicBezTo>
                <a:cubicBezTo>
                  <a:pt x="745" y="1115"/>
                  <a:pt x="743" y="1109"/>
                  <a:pt x="738" y="1109"/>
                </a:cubicBezTo>
                <a:cubicBezTo>
                  <a:pt x="737" y="1113"/>
                  <a:pt x="732" y="1117"/>
                  <a:pt x="728" y="1115"/>
                </a:cubicBezTo>
                <a:cubicBezTo>
                  <a:pt x="728" y="1114"/>
                  <a:pt x="730" y="1114"/>
                  <a:pt x="730" y="1112"/>
                </a:cubicBezTo>
                <a:cubicBezTo>
                  <a:pt x="711" y="1113"/>
                  <a:pt x="700" y="1127"/>
                  <a:pt x="684" y="1122"/>
                </a:cubicBezTo>
                <a:cubicBezTo>
                  <a:pt x="681" y="1133"/>
                  <a:pt x="662" y="1127"/>
                  <a:pt x="657" y="1136"/>
                </a:cubicBezTo>
                <a:cubicBezTo>
                  <a:pt x="660" y="1138"/>
                  <a:pt x="664" y="1137"/>
                  <a:pt x="666" y="1138"/>
                </a:cubicBezTo>
                <a:cubicBezTo>
                  <a:pt x="666" y="1141"/>
                  <a:pt x="663" y="1140"/>
                  <a:pt x="664" y="1144"/>
                </a:cubicBezTo>
                <a:cubicBezTo>
                  <a:pt x="667" y="1145"/>
                  <a:pt x="665" y="1141"/>
                  <a:pt x="667" y="1140"/>
                </a:cubicBezTo>
                <a:cubicBezTo>
                  <a:pt x="683" y="1140"/>
                  <a:pt x="694" y="1136"/>
                  <a:pt x="706" y="1133"/>
                </a:cubicBezTo>
                <a:cubicBezTo>
                  <a:pt x="714" y="1130"/>
                  <a:pt x="726" y="1131"/>
                  <a:pt x="727" y="1122"/>
                </a:cubicBezTo>
                <a:cubicBezTo>
                  <a:pt x="726" y="1122"/>
                  <a:pt x="724" y="1123"/>
                  <a:pt x="724" y="1122"/>
                </a:cubicBezTo>
                <a:cubicBezTo>
                  <a:pt x="727" y="1120"/>
                  <a:pt x="731" y="1119"/>
                  <a:pt x="736" y="1120"/>
                </a:cubicBezTo>
                <a:cubicBezTo>
                  <a:pt x="736" y="1122"/>
                  <a:pt x="736" y="1122"/>
                  <a:pt x="736" y="1122"/>
                </a:cubicBezTo>
                <a:cubicBezTo>
                  <a:pt x="752" y="1118"/>
                  <a:pt x="767" y="1111"/>
                  <a:pt x="783" y="1109"/>
                </a:cubicBezTo>
                <a:cubicBezTo>
                  <a:pt x="775" y="1110"/>
                  <a:pt x="774" y="1116"/>
                  <a:pt x="768" y="1118"/>
                </a:cubicBezTo>
                <a:cubicBezTo>
                  <a:pt x="761" y="1120"/>
                  <a:pt x="760" y="1128"/>
                  <a:pt x="753" y="1125"/>
                </a:cubicBezTo>
                <a:cubicBezTo>
                  <a:pt x="747" y="1132"/>
                  <a:pt x="733" y="1131"/>
                  <a:pt x="728" y="1139"/>
                </a:cubicBezTo>
                <a:cubicBezTo>
                  <a:pt x="725" y="1136"/>
                  <a:pt x="722" y="1138"/>
                  <a:pt x="719" y="1139"/>
                </a:cubicBezTo>
                <a:cubicBezTo>
                  <a:pt x="717" y="1141"/>
                  <a:pt x="719" y="1141"/>
                  <a:pt x="720" y="1143"/>
                </a:cubicBezTo>
                <a:cubicBezTo>
                  <a:pt x="717" y="1143"/>
                  <a:pt x="715" y="1144"/>
                  <a:pt x="715" y="1147"/>
                </a:cubicBezTo>
                <a:cubicBezTo>
                  <a:pt x="731" y="1148"/>
                  <a:pt x="734" y="1136"/>
                  <a:pt x="749" y="1136"/>
                </a:cubicBezTo>
                <a:cubicBezTo>
                  <a:pt x="751" y="1135"/>
                  <a:pt x="749" y="1135"/>
                  <a:pt x="751" y="1134"/>
                </a:cubicBezTo>
                <a:cubicBezTo>
                  <a:pt x="752" y="1135"/>
                  <a:pt x="752" y="1133"/>
                  <a:pt x="755" y="1134"/>
                </a:cubicBezTo>
                <a:cubicBezTo>
                  <a:pt x="755" y="1135"/>
                  <a:pt x="755" y="1136"/>
                  <a:pt x="754" y="1136"/>
                </a:cubicBezTo>
                <a:cubicBezTo>
                  <a:pt x="769" y="1135"/>
                  <a:pt x="774" y="1124"/>
                  <a:pt x="786" y="1120"/>
                </a:cubicBezTo>
                <a:close/>
                <a:moveTo>
                  <a:pt x="1029" y="945"/>
                </a:moveTo>
                <a:cubicBezTo>
                  <a:pt x="1032" y="946"/>
                  <a:pt x="1032" y="943"/>
                  <a:pt x="1035" y="944"/>
                </a:cubicBezTo>
                <a:cubicBezTo>
                  <a:pt x="1034" y="946"/>
                  <a:pt x="1036" y="946"/>
                  <a:pt x="1036" y="945"/>
                </a:cubicBezTo>
                <a:cubicBezTo>
                  <a:pt x="1037" y="944"/>
                  <a:pt x="1034" y="954"/>
                  <a:pt x="1030" y="954"/>
                </a:cubicBezTo>
                <a:cubicBezTo>
                  <a:pt x="1030" y="951"/>
                  <a:pt x="1029" y="949"/>
                  <a:pt x="1029" y="945"/>
                </a:cubicBezTo>
                <a:close/>
                <a:moveTo>
                  <a:pt x="971" y="944"/>
                </a:moveTo>
                <a:cubicBezTo>
                  <a:pt x="969" y="946"/>
                  <a:pt x="967" y="952"/>
                  <a:pt x="963" y="950"/>
                </a:cubicBezTo>
                <a:cubicBezTo>
                  <a:pt x="966" y="948"/>
                  <a:pt x="967" y="945"/>
                  <a:pt x="971" y="944"/>
                </a:cubicBezTo>
                <a:close/>
                <a:moveTo>
                  <a:pt x="930" y="993"/>
                </a:moveTo>
                <a:cubicBezTo>
                  <a:pt x="932" y="991"/>
                  <a:pt x="928" y="991"/>
                  <a:pt x="930" y="988"/>
                </a:cubicBezTo>
                <a:cubicBezTo>
                  <a:pt x="938" y="987"/>
                  <a:pt x="942" y="984"/>
                  <a:pt x="949" y="983"/>
                </a:cubicBezTo>
                <a:cubicBezTo>
                  <a:pt x="944" y="988"/>
                  <a:pt x="939" y="993"/>
                  <a:pt x="930" y="993"/>
                </a:cubicBezTo>
                <a:close/>
                <a:moveTo>
                  <a:pt x="945" y="957"/>
                </a:moveTo>
                <a:cubicBezTo>
                  <a:pt x="949" y="959"/>
                  <a:pt x="945" y="964"/>
                  <a:pt x="941" y="964"/>
                </a:cubicBezTo>
                <a:cubicBezTo>
                  <a:pt x="944" y="961"/>
                  <a:pt x="944" y="961"/>
                  <a:pt x="945" y="957"/>
                </a:cubicBezTo>
                <a:close/>
                <a:moveTo>
                  <a:pt x="925" y="971"/>
                </a:moveTo>
                <a:cubicBezTo>
                  <a:pt x="926" y="971"/>
                  <a:pt x="926" y="973"/>
                  <a:pt x="926" y="974"/>
                </a:cubicBezTo>
                <a:cubicBezTo>
                  <a:pt x="926" y="973"/>
                  <a:pt x="927" y="973"/>
                  <a:pt x="928" y="973"/>
                </a:cubicBezTo>
                <a:cubicBezTo>
                  <a:pt x="926" y="966"/>
                  <a:pt x="937" y="965"/>
                  <a:pt x="939" y="962"/>
                </a:cubicBezTo>
                <a:cubicBezTo>
                  <a:pt x="942" y="963"/>
                  <a:pt x="935" y="969"/>
                  <a:pt x="932" y="969"/>
                </a:cubicBezTo>
                <a:cubicBezTo>
                  <a:pt x="934" y="972"/>
                  <a:pt x="936" y="966"/>
                  <a:pt x="938" y="969"/>
                </a:cubicBezTo>
                <a:cubicBezTo>
                  <a:pt x="937" y="971"/>
                  <a:pt x="936" y="973"/>
                  <a:pt x="934" y="975"/>
                </a:cubicBezTo>
                <a:cubicBezTo>
                  <a:pt x="931" y="971"/>
                  <a:pt x="929" y="975"/>
                  <a:pt x="925" y="976"/>
                </a:cubicBezTo>
                <a:cubicBezTo>
                  <a:pt x="925" y="973"/>
                  <a:pt x="923" y="973"/>
                  <a:pt x="925" y="971"/>
                </a:cubicBezTo>
                <a:close/>
                <a:moveTo>
                  <a:pt x="913" y="1004"/>
                </a:moveTo>
                <a:cubicBezTo>
                  <a:pt x="911" y="999"/>
                  <a:pt x="918" y="996"/>
                  <a:pt x="924" y="996"/>
                </a:cubicBezTo>
                <a:cubicBezTo>
                  <a:pt x="922" y="1001"/>
                  <a:pt x="916" y="1000"/>
                  <a:pt x="913" y="1004"/>
                </a:cubicBezTo>
                <a:close/>
                <a:moveTo>
                  <a:pt x="918" y="976"/>
                </a:moveTo>
                <a:cubicBezTo>
                  <a:pt x="922" y="981"/>
                  <a:pt x="911" y="983"/>
                  <a:pt x="906" y="987"/>
                </a:cubicBezTo>
                <a:cubicBezTo>
                  <a:pt x="908" y="979"/>
                  <a:pt x="916" y="981"/>
                  <a:pt x="918" y="976"/>
                </a:cubicBezTo>
                <a:close/>
                <a:moveTo>
                  <a:pt x="914" y="986"/>
                </a:moveTo>
                <a:cubicBezTo>
                  <a:pt x="918" y="989"/>
                  <a:pt x="909" y="993"/>
                  <a:pt x="904" y="992"/>
                </a:cubicBezTo>
                <a:cubicBezTo>
                  <a:pt x="906" y="989"/>
                  <a:pt x="911" y="989"/>
                  <a:pt x="914" y="986"/>
                </a:cubicBezTo>
                <a:close/>
                <a:moveTo>
                  <a:pt x="885" y="1027"/>
                </a:moveTo>
                <a:cubicBezTo>
                  <a:pt x="888" y="1030"/>
                  <a:pt x="891" y="1028"/>
                  <a:pt x="895" y="1027"/>
                </a:cubicBezTo>
                <a:cubicBezTo>
                  <a:pt x="893" y="1033"/>
                  <a:pt x="887" y="1035"/>
                  <a:pt x="881" y="1036"/>
                </a:cubicBezTo>
                <a:cubicBezTo>
                  <a:pt x="882" y="1032"/>
                  <a:pt x="886" y="1032"/>
                  <a:pt x="885" y="1027"/>
                </a:cubicBezTo>
                <a:close/>
                <a:moveTo>
                  <a:pt x="865" y="1045"/>
                </a:moveTo>
                <a:cubicBezTo>
                  <a:pt x="864" y="1048"/>
                  <a:pt x="867" y="1040"/>
                  <a:pt x="870" y="1041"/>
                </a:cubicBezTo>
                <a:cubicBezTo>
                  <a:pt x="871" y="1045"/>
                  <a:pt x="867" y="1044"/>
                  <a:pt x="865" y="1045"/>
                </a:cubicBezTo>
                <a:close/>
                <a:moveTo>
                  <a:pt x="837" y="1067"/>
                </a:moveTo>
                <a:cubicBezTo>
                  <a:pt x="837" y="1070"/>
                  <a:pt x="834" y="1071"/>
                  <a:pt x="831" y="1071"/>
                </a:cubicBezTo>
                <a:cubicBezTo>
                  <a:pt x="830" y="1069"/>
                  <a:pt x="832" y="1066"/>
                  <a:pt x="837" y="1067"/>
                </a:cubicBezTo>
                <a:close/>
                <a:moveTo>
                  <a:pt x="821" y="1093"/>
                </a:moveTo>
                <a:cubicBezTo>
                  <a:pt x="822" y="1092"/>
                  <a:pt x="825" y="1092"/>
                  <a:pt x="827" y="1092"/>
                </a:cubicBezTo>
                <a:cubicBezTo>
                  <a:pt x="826" y="1094"/>
                  <a:pt x="825" y="1095"/>
                  <a:pt x="823" y="1096"/>
                </a:cubicBezTo>
                <a:cubicBezTo>
                  <a:pt x="821" y="1096"/>
                  <a:pt x="821" y="1095"/>
                  <a:pt x="821" y="1093"/>
                </a:cubicBezTo>
                <a:close/>
                <a:moveTo>
                  <a:pt x="785" y="1113"/>
                </a:moveTo>
                <a:cubicBezTo>
                  <a:pt x="786" y="1110"/>
                  <a:pt x="794" y="1108"/>
                  <a:pt x="798" y="1109"/>
                </a:cubicBezTo>
                <a:cubicBezTo>
                  <a:pt x="795" y="1111"/>
                  <a:pt x="790" y="1112"/>
                  <a:pt x="785" y="1113"/>
                </a:cubicBezTo>
                <a:close/>
                <a:moveTo>
                  <a:pt x="815" y="1075"/>
                </a:moveTo>
                <a:cubicBezTo>
                  <a:pt x="815" y="1079"/>
                  <a:pt x="815" y="1079"/>
                  <a:pt x="815" y="1079"/>
                </a:cubicBezTo>
                <a:cubicBezTo>
                  <a:pt x="810" y="1081"/>
                  <a:pt x="806" y="1077"/>
                  <a:pt x="805" y="1082"/>
                </a:cubicBezTo>
                <a:cubicBezTo>
                  <a:pt x="802" y="1077"/>
                  <a:pt x="810" y="1075"/>
                  <a:pt x="815" y="1075"/>
                </a:cubicBezTo>
                <a:close/>
                <a:moveTo>
                  <a:pt x="800" y="1089"/>
                </a:moveTo>
                <a:cubicBezTo>
                  <a:pt x="800" y="1080"/>
                  <a:pt x="809" y="1084"/>
                  <a:pt x="814" y="1083"/>
                </a:cubicBezTo>
                <a:cubicBezTo>
                  <a:pt x="810" y="1092"/>
                  <a:pt x="790" y="1102"/>
                  <a:pt x="784" y="1094"/>
                </a:cubicBezTo>
                <a:cubicBezTo>
                  <a:pt x="786" y="1089"/>
                  <a:pt x="795" y="1091"/>
                  <a:pt x="800" y="1089"/>
                </a:cubicBezTo>
                <a:close/>
                <a:moveTo>
                  <a:pt x="40" y="932"/>
                </a:moveTo>
                <a:cubicBezTo>
                  <a:pt x="40" y="932"/>
                  <a:pt x="40" y="932"/>
                  <a:pt x="41" y="932"/>
                </a:cubicBezTo>
                <a:cubicBezTo>
                  <a:pt x="42" y="932"/>
                  <a:pt x="41" y="935"/>
                  <a:pt x="43" y="935"/>
                </a:cubicBezTo>
                <a:cubicBezTo>
                  <a:pt x="44" y="930"/>
                  <a:pt x="51" y="930"/>
                  <a:pt x="51" y="925"/>
                </a:cubicBezTo>
                <a:cubicBezTo>
                  <a:pt x="48" y="928"/>
                  <a:pt x="41" y="930"/>
                  <a:pt x="40" y="932"/>
                </a:cubicBezTo>
                <a:close/>
                <a:moveTo>
                  <a:pt x="227" y="928"/>
                </a:moveTo>
                <a:cubicBezTo>
                  <a:pt x="228" y="926"/>
                  <a:pt x="229" y="927"/>
                  <a:pt x="231" y="927"/>
                </a:cubicBezTo>
                <a:cubicBezTo>
                  <a:pt x="231" y="925"/>
                  <a:pt x="231" y="925"/>
                  <a:pt x="231" y="925"/>
                </a:cubicBezTo>
                <a:cubicBezTo>
                  <a:pt x="229" y="924"/>
                  <a:pt x="229" y="926"/>
                  <a:pt x="227" y="926"/>
                </a:cubicBezTo>
                <a:cubicBezTo>
                  <a:pt x="227" y="927"/>
                  <a:pt x="225" y="928"/>
                  <a:pt x="227" y="928"/>
                </a:cubicBezTo>
                <a:close/>
                <a:moveTo>
                  <a:pt x="1158" y="939"/>
                </a:moveTo>
                <a:cubicBezTo>
                  <a:pt x="1155" y="941"/>
                  <a:pt x="1154" y="938"/>
                  <a:pt x="1152" y="938"/>
                </a:cubicBezTo>
                <a:cubicBezTo>
                  <a:pt x="1155" y="941"/>
                  <a:pt x="1150" y="945"/>
                  <a:pt x="1153" y="947"/>
                </a:cubicBezTo>
                <a:cubicBezTo>
                  <a:pt x="1162" y="947"/>
                  <a:pt x="1170" y="939"/>
                  <a:pt x="1176" y="933"/>
                </a:cubicBezTo>
                <a:cubicBezTo>
                  <a:pt x="1172" y="932"/>
                  <a:pt x="1168" y="933"/>
                  <a:pt x="1168" y="929"/>
                </a:cubicBezTo>
                <a:cubicBezTo>
                  <a:pt x="1166" y="927"/>
                  <a:pt x="1172" y="927"/>
                  <a:pt x="1169" y="926"/>
                </a:cubicBezTo>
                <a:cubicBezTo>
                  <a:pt x="1162" y="927"/>
                  <a:pt x="1162" y="935"/>
                  <a:pt x="1158" y="939"/>
                </a:cubicBezTo>
                <a:close/>
                <a:moveTo>
                  <a:pt x="214" y="934"/>
                </a:moveTo>
                <a:cubicBezTo>
                  <a:pt x="212" y="935"/>
                  <a:pt x="205" y="937"/>
                  <a:pt x="207" y="939"/>
                </a:cubicBezTo>
                <a:cubicBezTo>
                  <a:pt x="209" y="938"/>
                  <a:pt x="216" y="936"/>
                  <a:pt x="214" y="934"/>
                </a:cubicBezTo>
                <a:close/>
                <a:moveTo>
                  <a:pt x="130" y="938"/>
                </a:moveTo>
                <a:cubicBezTo>
                  <a:pt x="133" y="938"/>
                  <a:pt x="134" y="936"/>
                  <a:pt x="134" y="934"/>
                </a:cubicBezTo>
                <a:cubicBezTo>
                  <a:pt x="123" y="930"/>
                  <a:pt x="117" y="944"/>
                  <a:pt x="109" y="949"/>
                </a:cubicBezTo>
                <a:cubicBezTo>
                  <a:pt x="114" y="946"/>
                  <a:pt x="119" y="944"/>
                  <a:pt x="125" y="942"/>
                </a:cubicBezTo>
                <a:cubicBezTo>
                  <a:pt x="125" y="944"/>
                  <a:pt x="125" y="946"/>
                  <a:pt x="126" y="946"/>
                </a:cubicBezTo>
                <a:cubicBezTo>
                  <a:pt x="129" y="946"/>
                  <a:pt x="134" y="941"/>
                  <a:pt x="130" y="938"/>
                </a:cubicBezTo>
                <a:close/>
                <a:moveTo>
                  <a:pt x="1092" y="954"/>
                </a:moveTo>
                <a:cubicBezTo>
                  <a:pt x="1089" y="958"/>
                  <a:pt x="1088" y="956"/>
                  <a:pt x="1086" y="958"/>
                </a:cubicBezTo>
                <a:cubicBezTo>
                  <a:pt x="1090" y="958"/>
                  <a:pt x="1085" y="962"/>
                  <a:pt x="1089" y="962"/>
                </a:cubicBezTo>
                <a:cubicBezTo>
                  <a:pt x="1091" y="959"/>
                  <a:pt x="1091" y="957"/>
                  <a:pt x="1092" y="954"/>
                </a:cubicBezTo>
                <a:close/>
                <a:moveTo>
                  <a:pt x="972" y="962"/>
                </a:moveTo>
                <a:cubicBezTo>
                  <a:pt x="972" y="959"/>
                  <a:pt x="974" y="963"/>
                  <a:pt x="975" y="961"/>
                </a:cubicBezTo>
                <a:cubicBezTo>
                  <a:pt x="975" y="958"/>
                  <a:pt x="975" y="958"/>
                  <a:pt x="975" y="958"/>
                </a:cubicBezTo>
                <a:cubicBezTo>
                  <a:pt x="973" y="958"/>
                  <a:pt x="970" y="961"/>
                  <a:pt x="972" y="962"/>
                </a:cubicBezTo>
                <a:close/>
                <a:moveTo>
                  <a:pt x="1072" y="960"/>
                </a:moveTo>
                <a:cubicBezTo>
                  <a:pt x="1076" y="961"/>
                  <a:pt x="1077" y="966"/>
                  <a:pt x="1076" y="959"/>
                </a:cubicBezTo>
                <a:cubicBezTo>
                  <a:pt x="1076" y="959"/>
                  <a:pt x="1077" y="958"/>
                  <a:pt x="1076" y="958"/>
                </a:cubicBezTo>
                <a:cubicBezTo>
                  <a:pt x="1077" y="961"/>
                  <a:pt x="1072" y="957"/>
                  <a:pt x="1072" y="960"/>
                </a:cubicBezTo>
                <a:close/>
                <a:moveTo>
                  <a:pt x="1114" y="963"/>
                </a:moveTo>
                <a:cubicBezTo>
                  <a:pt x="1112" y="961"/>
                  <a:pt x="1108" y="963"/>
                  <a:pt x="1107" y="963"/>
                </a:cubicBezTo>
                <a:cubicBezTo>
                  <a:pt x="1108" y="963"/>
                  <a:pt x="1108" y="964"/>
                  <a:pt x="1107" y="965"/>
                </a:cubicBezTo>
                <a:cubicBezTo>
                  <a:pt x="1110" y="962"/>
                  <a:pt x="1113" y="966"/>
                  <a:pt x="1114" y="963"/>
                </a:cubicBezTo>
                <a:close/>
                <a:moveTo>
                  <a:pt x="26" y="975"/>
                </a:moveTo>
                <a:cubicBezTo>
                  <a:pt x="28" y="971"/>
                  <a:pt x="29" y="976"/>
                  <a:pt x="34" y="975"/>
                </a:cubicBezTo>
                <a:cubicBezTo>
                  <a:pt x="37" y="971"/>
                  <a:pt x="36" y="968"/>
                  <a:pt x="38" y="964"/>
                </a:cubicBezTo>
                <a:cubicBezTo>
                  <a:pt x="32" y="965"/>
                  <a:pt x="27" y="972"/>
                  <a:pt x="26" y="975"/>
                </a:cubicBezTo>
                <a:close/>
                <a:moveTo>
                  <a:pt x="1040" y="979"/>
                </a:moveTo>
                <a:cubicBezTo>
                  <a:pt x="1039" y="979"/>
                  <a:pt x="1038" y="978"/>
                  <a:pt x="1038" y="978"/>
                </a:cubicBezTo>
                <a:cubicBezTo>
                  <a:pt x="1028" y="984"/>
                  <a:pt x="1017" y="989"/>
                  <a:pt x="1009" y="997"/>
                </a:cubicBezTo>
                <a:cubicBezTo>
                  <a:pt x="1000" y="995"/>
                  <a:pt x="992" y="1002"/>
                  <a:pt x="987" y="1007"/>
                </a:cubicBezTo>
                <a:cubicBezTo>
                  <a:pt x="989" y="1007"/>
                  <a:pt x="989" y="1008"/>
                  <a:pt x="988" y="1009"/>
                </a:cubicBezTo>
                <a:cubicBezTo>
                  <a:pt x="1000" y="1009"/>
                  <a:pt x="1004" y="997"/>
                  <a:pt x="1014" y="998"/>
                </a:cubicBezTo>
                <a:cubicBezTo>
                  <a:pt x="1018" y="994"/>
                  <a:pt x="1024" y="991"/>
                  <a:pt x="1027" y="986"/>
                </a:cubicBezTo>
                <a:cubicBezTo>
                  <a:pt x="1033" y="986"/>
                  <a:pt x="1033" y="986"/>
                  <a:pt x="1033" y="986"/>
                </a:cubicBezTo>
                <a:cubicBezTo>
                  <a:pt x="1031" y="978"/>
                  <a:pt x="1039" y="983"/>
                  <a:pt x="1040" y="979"/>
                </a:cubicBezTo>
                <a:close/>
                <a:moveTo>
                  <a:pt x="928" y="1013"/>
                </a:moveTo>
                <a:cubicBezTo>
                  <a:pt x="930" y="1010"/>
                  <a:pt x="933" y="1014"/>
                  <a:pt x="935" y="1014"/>
                </a:cubicBezTo>
                <a:cubicBezTo>
                  <a:pt x="938" y="1007"/>
                  <a:pt x="947" y="1006"/>
                  <a:pt x="950" y="999"/>
                </a:cubicBezTo>
                <a:cubicBezTo>
                  <a:pt x="942" y="1003"/>
                  <a:pt x="932" y="1008"/>
                  <a:pt x="928" y="1013"/>
                </a:cubicBezTo>
                <a:close/>
                <a:moveTo>
                  <a:pt x="233" y="1024"/>
                </a:moveTo>
                <a:cubicBezTo>
                  <a:pt x="231" y="1027"/>
                  <a:pt x="227" y="1027"/>
                  <a:pt x="225" y="1030"/>
                </a:cubicBezTo>
                <a:cubicBezTo>
                  <a:pt x="229" y="1030"/>
                  <a:pt x="234" y="1026"/>
                  <a:pt x="233" y="1024"/>
                </a:cubicBezTo>
                <a:close/>
                <a:moveTo>
                  <a:pt x="89" y="1041"/>
                </a:moveTo>
                <a:cubicBezTo>
                  <a:pt x="86" y="1044"/>
                  <a:pt x="85" y="1040"/>
                  <a:pt x="84" y="1040"/>
                </a:cubicBezTo>
                <a:cubicBezTo>
                  <a:pt x="76" y="1046"/>
                  <a:pt x="66" y="1047"/>
                  <a:pt x="58" y="1055"/>
                </a:cubicBezTo>
                <a:cubicBezTo>
                  <a:pt x="59" y="1056"/>
                  <a:pt x="61" y="1056"/>
                  <a:pt x="63" y="1057"/>
                </a:cubicBezTo>
                <a:cubicBezTo>
                  <a:pt x="66" y="1047"/>
                  <a:pt x="79" y="1051"/>
                  <a:pt x="84" y="1044"/>
                </a:cubicBezTo>
                <a:cubicBezTo>
                  <a:pt x="86" y="1044"/>
                  <a:pt x="87" y="1045"/>
                  <a:pt x="88" y="1045"/>
                </a:cubicBezTo>
                <a:cubicBezTo>
                  <a:pt x="87" y="1042"/>
                  <a:pt x="92" y="1042"/>
                  <a:pt x="89" y="1041"/>
                </a:cubicBezTo>
                <a:close/>
                <a:moveTo>
                  <a:pt x="224" y="1053"/>
                </a:moveTo>
                <a:cubicBezTo>
                  <a:pt x="225" y="1048"/>
                  <a:pt x="222" y="1048"/>
                  <a:pt x="221" y="1045"/>
                </a:cubicBezTo>
                <a:cubicBezTo>
                  <a:pt x="222" y="1043"/>
                  <a:pt x="225" y="1043"/>
                  <a:pt x="224" y="1040"/>
                </a:cubicBezTo>
                <a:cubicBezTo>
                  <a:pt x="218" y="1039"/>
                  <a:pt x="223" y="1047"/>
                  <a:pt x="215" y="1045"/>
                </a:cubicBezTo>
                <a:cubicBezTo>
                  <a:pt x="214" y="1051"/>
                  <a:pt x="206" y="1050"/>
                  <a:pt x="205" y="1056"/>
                </a:cubicBezTo>
                <a:cubicBezTo>
                  <a:pt x="206" y="1056"/>
                  <a:pt x="209" y="1056"/>
                  <a:pt x="210" y="1057"/>
                </a:cubicBezTo>
                <a:cubicBezTo>
                  <a:pt x="218" y="1074"/>
                  <a:pt x="194" y="1065"/>
                  <a:pt x="192" y="1077"/>
                </a:cubicBezTo>
                <a:cubicBezTo>
                  <a:pt x="195" y="1078"/>
                  <a:pt x="192" y="1074"/>
                  <a:pt x="195" y="1074"/>
                </a:cubicBezTo>
                <a:cubicBezTo>
                  <a:pt x="195" y="1077"/>
                  <a:pt x="199" y="1076"/>
                  <a:pt x="200" y="1079"/>
                </a:cubicBezTo>
                <a:cubicBezTo>
                  <a:pt x="196" y="1087"/>
                  <a:pt x="206" y="1075"/>
                  <a:pt x="208" y="1073"/>
                </a:cubicBezTo>
                <a:cubicBezTo>
                  <a:pt x="210" y="1074"/>
                  <a:pt x="210" y="1074"/>
                  <a:pt x="210" y="1076"/>
                </a:cubicBezTo>
                <a:cubicBezTo>
                  <a:pt x="209" y="1080"/>
                  <a:pt x="205" y="1081"/>
                  <a:pt x="207" y="1084"/>
                </a:cubicBezTo>
                <a:cubicBezTo>
                  <a:pt x="209" y="1081"/>
                  <a:pt x="214" y="1082"/>
                  <a:pt x="213" y="1077"/>
                </a:cubicBezTo>
                <a:cubicBezTo>
                  <a:pt x="217" y="1077"/>
                  <a:pt x="220" y="1077"/>
                  <a:pt x="220" y="1073"/>
                </a:cubicBezTo>
                <a:cubicBezTo>
                  <a:pt x="220" y="1071"/>
                  <a:pt x="216" y="1073"/>
                  <a:pt x="217" y="1070"/>
                </a:cubicBezTo>
                <a:cubicBezTo>
                  <a:pt x="220" y="1059"/>
                  <a:pt x="230" y="1064"/>
                  <a:pt x="237" y="1062"/>
                </a:cubicBezTo>
                <a:cubicBezTo>
                  <a:pt x="235" y="1059"/>
                  <a:pt x="233" y="1057"/>
                  <a:pt x="232" y="1052"/>
                </a:cubicBezTo>
                <a:cubicBezTo>
                  <a:pt x="230" y="1053"/>
                  <a:pt x="227" y="1053"/>
                  <a:pt x="224" y="1053"/>
                </a:cubicBezTo>
                <a:close/>
                <a:moveTo>
                  <a:pt x="949" y="1049"/>
                </a:moveTo>
                <a:cubicBezTo>
                  <a:pt x="947" y="1051"/>
                  <a:pt x="940" y="1048"/>
                  <a:pt x="940" y="1053"/>
                </a:cubicBezTo>
                <a:cubicBezTo>
                  <a:pt x="943" y="1052"/>
                  <a:pt x="951" y="1049"/>
                  <a:pt x="949" y="1049"/>
                </a:cubicBezTo>
                <a:close/>
                <a:moveTo>
                  <a:pt x="103" y="1058"/>
                </a:moveTo>
                <a:cubicBezTo>
                  <a:pt x="104" y="1062"/>
                  <a:pt x="99" y="1060"/>
                  <a:pt x="99" y="1063"/>
                </a:cubicBezTo>
                <a:cubicBezTo>
                  <a:pt x="103" y="1063"/>
                  <a:pt x="103" y="1063"/>
                  <a:pt x="103" y="1063"/>
                </a:cubicBezTo>
                <a:cubicBezTo>
                  <a:pt x="101" y="1060"/>
                  <a:pt x="107" y="1059"/>
                  <a:pt x="103" y="1058"/>
                </a:cubicBezTo>
                <a:close/>
                <a:moveTo>
                  <a:pt x="1003" y="1090"/>
                </a:moveTo>
                <a:cubicBezTo>
                  <a:pt x="1009" y="1089"/>
                  <a:pt x="1011" y="1085"/>
                  <a:pt x="1018" y="1085"/>
                </a:cubicBezTo>
                <a:cubicBezTo>
                  <a:pt x="1017" y="1090"/>
                  <a:pt x="1011" y="1088"/>
                  <a:pt x="1009" y="1092"/>
                </a:cubicBezTo>
                <a:cubicBezTo>
                  <a:pt x="1021" y="1091"/>
                  <a:pt x="1020" y="1078"/>
                  <a:pt x="1034" y="1079"/>
                </a:cubicBezTo>
                <a:cubicBezTo>
                  <a:pt x="1036" y="1077"/>
                  <a:pt x="1033" y="1077"/>
                  <a:pt x="1035" y="1076"/>
                </a:cubicBezTo>
                <a:cubicBezTo>
                  <a:pt x="1045" y="1073"/>
                  <a:pt x="1060" y="1066"/>
                  <a:pt x="1059" y="1060"/>
                </a:cubicBezTo>
                <a:cubicBezTo>
                  <a:pt x="1042" y="1070"/>
                  <a:pt x="1018" y="1077"/>
                  <a:pt x="1003" y="1090"/>
                </a:cubicBezTo>
                <a:close/>
                <a:moveTo>
                  <a:pt x="938" y="1063"/>
                </a:moveTo>
                <a:cubicBezTo>
                  <a:pt x="933" y="1062"/>
                  <a:pt x="925" y="1068"/>
                  <a:pt x="924" y="1070"/>
                </a:cubicBezTo>
                <a:cubicBezTo>
                  <a:pt x="927" y="1066"/>
                  <a:pt x="935" y="1067"/>
                  <a:pt x="938" y="1063"/>
                </a:cubicBezTo>
                <a:close/>
                <a:moveTo>
                  <a:pt x="912" y="1070"/>
                </a:moveTo>
                <a:cubicBezTo>
                  <a:pt x="907" y="1075"/>
                  <a:pt x="901" y="1075"/>
                  <a:pt x="895" y="1070"/>
                </a:cubicBezTo>
                <a:cubicBezTo>
                  <a:pt x="888" y="1078"/>
                  <a:pt x="875" y="1077"/>
                  <a:pt x="870" y="1086"/>
                </a:cubicBezTo>
                <a:cubicBezTo>
                  <a:pt x="871" y="1089"/>
                  <a:pt x="872" y="1088"/>
                  <a:pt x="871" y="1092"/>
                </a:cubicBezTo>
                <a:cubicBezTo>
                  <a:pt x="880" y="1093"/>
                  <a:pt x="881" y="1087"/>
                  <a:pt x="886" y="1084"/>
                </a:cubicBezTo>
                <a:cubicBezTo>
                  <a:pt x="883" y="1084"/>
                  <a:pt x="880" y="1087"/>
                  <a:pt x="878" y="1085"/>
                </a:cubicBezTo>
                <a:cubicBezTo>
                  <a:pt x="885" y="1085"/>
                  <a:pt x="885" y="1078"/>
                  <a:pt x="893" y="1079"/>
                </a:cubicBezTo>
                <a:cubicBezTo>
                  <a:pt x="893" y="1081"/>
                  <a:pt x="892" y="1081"/>
                  <a:pt x="892" y="1083"/>
                </a:cubicBezTo>
                <a:cubicBezTo>
                  <a:pt x="901" y="1081"/>
                  <a:pt x="911" y="1078"/>
                  <a:pt x="917" y="1072"/>
                </a:cubicBezTo>
                <a:cubicBezTo>
                  <a:pt x="914" y="1072"/>
                  <a:pt x="909" y="1073"/>
                  <a:pt x="912" y="1070"/>
                </a:cubicBezTo>
                <a:close/>
                <a:moveTo>
                  <a:pt x="720" y="1088"/>
                </a:moveTo>
                <a:cubicBezTo>
                  <a:pt x="720" y="1088"/>
                  <a:pt x="726" y="1085"/>
                  <a:pt x="725" y="1084"/>
                </a:cubicBezTo>
                <a:cubicBezTo>
                  <a:pt x="723" y="1085"/>
                  <a:pt x="717" y="1086"/>
                  <a:pt x="720" y="1088"/>
                </a:cubicBezTo>
                <a:close/>
                <a:moveTo>
                  <a:pt x="960" y="1100"/>
                </a:moveTo>
                <a:cubicBezTo>
                  <a:pt x="964" y="1100"/>
                  <a:pt x="967" y="1098"/>
                  <a:pt x="971" y="1096"/>
                </a:cubicBezTo>
                <a:cubicBezTo>
                  <a:pt x="971" y="1094"/>
                  <a:pt x="969" y="1094"/>
                  <a:pt x="971" y="1092"/>
                </a:cubicBezTo>
                <a:cubicBezTo>
                  <a:pt x="968" y="1094"/>
                  <a:pt x="966" y="1090"/>
                  <a:pt x="966" y="1094"/>
                </a:cubicBezTo>
                <a:cubicBezTo>
                  <a:pt x="965" y="1096"/>
                  <a:pt x="970" y="1093"/>
                  <a:pt x="970" y="1096"/>
                </a:cubicBezTo>
                <a:cubicBezTo>
                  <a:pt x="966" y="1097"/>
                  <a:pt x="963" y="1098"/>
                  <a:pt x="960" y="1100"/>
                </a:cubicBezTo>
                <a:close/>
                <a:moveTo>
                  <a:pt x="915" y="1103"/>
                </a:moveTo>
                <a:cubicBezTo>
                  <a:pt x="922" y="1100"/>
                  <a:pt x="929" y="1098"/>
                  <a:pt x="935" y="1094"/>
                </a:cubicBezTo>
                <a:cubicBezTo>
                  <a:pt x="927" y="1095"/>
                  <a:pt x="918" y="1100"/>
                  <a:pt x="915" y="1103"/>
                </a:cubicBezTo>
                <a:close/>
                <a:moveTo>
                  <a:pt x="903" y="1095"/>
                </a:moveTo>
                <a:cubicBezTo>
                  <a:pt x="900" y="1094"/>
                  <a:pt x="899" y="1096"/>
                  <a:pt x="897" y="1095"/>
                </a:cubicBezTo>
                <a:cubicBezTo>
                  <a:pt x="897" y="1099"/>
                  <a:pt x="891" y="1096"/>
                  <a:pt x="893" y="1099"/>
                </a:cubicBezTo>
                <a:cubicBezTo>
                  <a:pt x="895" y="1097"/>
                  <a:pt x="901" y="1098"/>
                  <a:pt x="903" y="1095"/>
                </a:cubicBezTo>
                <a:close/>
                <a:moveTo>
                  <a:pt x="974" y="1099"/>
                </a:moveTo>
                <a:cubicBezTo>
                  <a:pt x="970" y="1100"/>
                  <a:pt x="967" y="1102"/>
                  <a:pt x="964" y="1104"/>
                </a:cubicBezTo>
                <a:cubicBezTo>
                  <a:pt x="969" y="1104"/>
                  <a:pt x="972" y="1101"/>
                  <a:pt x="974" y="1099"/>
                </a:cubicBezTo>
                <a:close/>
                <a:moveTo>
                  <a:pt x="878" y="1116"/>
                </a:moveTo>
                <a:cubicBezTo>
                  <a:pt x="887" y="1110"/>
                  <a:pt x="906" y="1109"/>
                  <a:pt x="911" y="1103"/>
                </a:cubicBezTo>
                <a:cubicBezTo>
                  <a:pt x="910" y="1104"/>
                  <a:pt x="903" y="1105"/>
                  <a:pt x="903" y="1104"/>
                </a:cubicBezTo>
                <a:cubicBezTo>
                  <a:pt x="904" y="1103"/>
                  <a:pt x="907" y="1101"/>
                  <a:pt x="904" y="1100"/>
                </a:cubicBezTo>
                <a:cubicBezTo>
                  <a:pt x="893" y="1105"/>
                  <a:pt x="883" y="1108"/>
                  <a:pt x="873" y="1113"/>
                </a:cubicBezTo>
                <a:cubicBezTo>
                  <a:pt x="876" y="1113"/>
                  <a:pt x="875" y="1116"/>
                  <a:pt x="878" y="1116"/>
                </a:cubicBezTo>
                <a:close/>
                <a:moveTo>
                  <a:pt x="812" y="1117"/>
                </a:moveTo>
                <a:cubicBezTo>
                  <a:pt x="814" y="1114"/>
                  <a:pt x="820" y="1121"/>
                  <a:pt x="820" y="1116"/>
                </a:cubicBezTo>
                <a:cubicBezTo>
                  <a:pt x="819" y="1114"/>
                  <a:pt x="810" y="1115"/>
                  <a:pt x="812" y="1117"/>
                </a:cubicBezTo>
                <a:close/>
                <a:moveTo>
                  <a:pt x="925" y="1142"/>
                </a:moveTo>
                <a:cubicBezTo>
                  <a:pt x="920" y="1144"/>
                  <a:pt x="916" y="1147"/>
                  <a:pt x="911" y="1149"/>
                </a:cubicBezTo>
                <a:cubicBezTo>
                  <a:pt x="917" y="1148"/>
                  <a:pt x="921" y="1146"/>
                  <a:pt x="925" y="1142"/>
                </a:cubicBezTo>
                <a:close/>
                <a:moveTo>
                  <a:pt x="713" y="1155"/>
                </a:moveTo>
                <a:cubicBezTo>
                  <a:pt x="717" y="1153"/>
                  <a:pt x="721" y="1152"/>
                  <a:pt x="724" y="1149"/>
                </a:cubicBezTo>
                <a:cubicBezTo>
                  <a:pt x="721" y="1151"/>
                  <a:pt x="712" y="1152"/>
                  <a:pt x="713" y="1155"/>
                </a:cubicBezTo>
                <a:close/>
                <a:moveTo>
                  <a:pt x="872" y="1168"/>
                </a:moveTo>
                <a:cubicBezTo>
                  <a:pt x="880" y="1167"/>
                  <a:pt x="885" y="1163"/>
                  <a:pt x="890" y="1159"/>
                </a:cubicBezTo>
                <a:cubicBezTo>
                  <a:pt x="897" y="1157"/>
                  <a:pt x="908" y="1154"/>
                  <a:pt x="909" y="1149"/>
                </a:cubicBezTo>
                <a:cubicBezTo>
                  <a:pt x="902" y="1152"/>
                  <a:pt x="893" y="1157"/>
                  <a:pt x="885" y="1158"/>
                </a:cubicBezTo>
                <a:cubicBezTo>
                  <a:pt x="886" y="1163"/>
                  <a:pt x="874" y="1163"/>
                  <a:pt x="872" y="1168"/>
                </a:cubicBezTo>
                <a:close/>
                <a:moveTo>
                  <a:pt x="1138" y="208"/>
                </a:moveTo>
                <a:cubicBezTo>
                  <a:pt x="1129" y="210"/>
                  <a:pt x="1123" y="214"/>
                  <a:pt x="1123" y="223"/>
                </a:cubicBezTo>
                <a:cubicBezTo>
                  <a:pt x="1124" y="224"/>
                  <a:pt x="1126" y="226"/>
                  <a:pt x="1129" y="225"/>
                </a:cubicBezTo>
                <a:cubicBezTo>
                  <a:pt x="1131" y="223"/>
                  <a:pt x="1128" y="220"/>
                  <a:pt x="1132" y="219"/>
                </a:cubicBezTo>
                <a:cubicBezTo>
                  <a:pt x="1132" y="221"/>
                  <a:pt x="1132" y="221"/>
                  <a:pt x="1132" y="221"/>
                </a:cubicBezTo>
                <a:cubicBezTo>
                  <a:pt x="1136" y="219"/>
                  <a:pt x="1139" y="213"/>
                  <a:pt x="1138" y="208"/>
                </a:cubicBezTo>
                <a:close/>
                <a:moveTo>
                  <a:pt x="1097" y="931"/>
                </a:moveTo>
                <a:cubicBezTo>
                  <a:pt x="1098" y="929"/>
                  <a:pt x="1096" y="925"/>
                  <a:pt x="1099" y="923"/>
                </a:cubicBezTo>
                <a:cubicBezTo>
                  <a:pt x="1097" y="922"/>
                  <a:pt x="1096" y="921"/>
                  <a:pt x="1095" y="920"/>
                </a:cubicBezTo>
                <a:cubicBezTo>
                  <a:pt x="1093" y="926"/>
                  <a:pt x="1082" y="928"/>
                  <a:pt x="1085" y="936"/>
                </a:cubicBezTo>
                <a:cubicBezTo>
                  <a:pt x="1087" y="931"/>
                  <a:pt x="1091" y="928"/>
                  <a:pt x="1097" y="931"/>
                </a:cubicBezTo>
                <a:close/>
                <a:moveTo>
                  <a:pt x="1152" y="971"/>
                </a:moveTo>
                <a:cubicBezTo>
                  <a:pt x="1156" y="976"/>
                  <a:pt x="1150" y="978"/>
                  <a:pt x="1151" y="981"/>
                </a:cubicBezTo>
                <a:cubicBezTo>
                  <a:pt x="1154" y="978"/>
                  <a:pt x="1161" y="979"/>
                  <a:pt x="1160" y="972"/>
                </a:cubicBezTo>
                <a:cubicBezTo>
                  <a:pt x="1157" y="971"/>
                  <a:pt x="1154" y="971"/>
                  <a:pt x="1152" y="971"/>
                </a:cubicBezTo>
                <a:close/>
                <a:moveTo>
                  <a:pt x="1069" y="974"/>
                </a:moveTo>
                <a:cubicBezTo>
                  <a:pt x="1067" y="975"/>
                  <a:pt x="1066" y="977"/>
                  <a:pt x="1065" y="979"/>
                </a:cubicBezTo>
                <a:cubicBezTo>
                  <a:pt x="1064" y="978"/>
                  <a:pt x="1063" y="977"/>
                  <a:pt x="1060" y="977"/>
                </a:cubicBezTo>
                <a:cubicBezTo>
                  <a:pt x="1062" y="985"/>
                  <a:pt x="1073" y="982"/>
                  <a:pt x="1077" y="977"/>
                </a:cubicBezTo>
                <a:cubicBezTo>
                  <a:pt x="1073" y="979"/>
                  <a:pt x="1073" y="974"/>
                  <a:pt x="1069" y="974"/>
                </a:cubicBezTo>
                <a:close/>
                <a:moveTo>
                  <a:pt x="1015" y="1019"/>
                </a:moveTo>
                <a:cubicBezTo>
                  <a:pt x="1015" y="1021"/>
                  <a:pt x="1010" y="1023"/>
                  <a:pt x="1013" y="1024"/>
                </a:cubicBezTo>
                <a:cubicBezTo>
                  <a:pt x="1014" y="1021"/>
                  <a:pt x="1019" y="1022"/>
                  <a:pt x="1021" y="1020"/>
                </a:cubicBezTo>
                <a:cubicBezTo>
                  <a:pt x="1022" y="1016"/>
                  <a:pt x="1015" y="1018"/>
                  <a:pt x="1016" y="1014"/>
                </a:cubicBezTo>
                <a:cubicBezTo>
                  <a:pt x="1023" y="1013"/>
                  <a:pt x="1021" y="1005"/>
                  <a:pt x="1027" y="1005"/>
                </a:cubicBezTo>
                <a:cubicBezTo>
                  <a:pt x="1028" y="1001"/>
                  <a:pt x="1026" y="1000"/>
                  <a:pt x="1024" y="999"/>
                </a:cubicBezTo>
                <a:cubicBezTo>
                  <a:pt x="1020" y="1003"/>
                  <a:pt x="1016" y="1007"/>
                  <a:pt x="1012" y="1012"/>
                </a:cubicBezTo>
                <a:cubicBezTo>
                  <a:pt x="1010" y="1012"/>
                  <a:pt x="1011" y="1008"/>
                  <a:pt x="1009" y="1008"/>
                </a:cubicBezTo>
                <a:cubicBezTo>
                  <a:pt x="1004" y="1017"/>
                  <a:pt x="990" y="1020"/>
                  <a:pt x="984" y="1030"/>
                </a:cubicBezTo>
                <a:cubicBezTo>
                  <a:pt x="988" y="1032"/>
                  <a:pt x="987" y="1027"/>
                  <a:pt x="989" y="1027"/>
                </a:cubicBezTo>
                <a:cubicBezTo>
                  <a:pt x="998" y="1028"/>
                  <a:pt x="1005" y="1014"/>
                  <a:pt x="1015" y="1019"/>
                </a:cubicBezTo>
                <a:close/>
                <a:moveTo>
                  <a:pt x="910" y="1114"/>
                </a:moveTo>
                <a:cubicBezTo>
                  <a:pt x="897" y="1124"/>
                  <a:pt x="876" y="1122"/>
                  <a:pt x="863" y="1132"/>
                </a:cubicBezTo>
                <a:cubicBezTo>
                  <a:pt x="857" y="1129"/>
                  <a:pt x="843" y="1133"/>
                  <a:pt x="841" y="1139"/>
                </a:cubicBezTo>
                <a:cubicBezTo>
                  <a:pt x="839" y="1138"/>
                  <a:pt x="836" y="1137"/>
                  <a:pt x="836" y="1134"/>
                </a:cubicBezTo>
                <a:cubicBezTo>
                  <a:pt x="838" y="1129"/>
                  <a:pt x="849" y="1134"/>
                  <a:pt x="848" y="1126"/>
                </a:cubicBezTo>
                <a:cubicBezTo>
                  <a:pt x="841" y="1128"/>
                  <a:pt x="829" y="1131"/>
                  <a:pt x="831" y="1137"/>
                </a:cubicBezTo>
                <a:cubicBezTo>
                  <a:pt x="829" y="1137"/>
                  <a:pt x="829" y="1139"/>
                  <a:pt x="827" y="1138"/>
                </a:cubicBezTo>
                <a:cubicBezTo>
                  <a:pt x="827" y="1142"/>
                  <a:pt x="831" y="1141"/>
                  <a:pt x="830" y="1145"/>
                </a:cubicBezTo>
                <a:cubicBezTo>
                  <a:pt x="828" y="1146"/>
                  <a:pt x="825" y="1147"/>
                  <a:pt x="822" y="1148"/>
                </a:cubicBezTo>
                <a:cubicBezTo>
                  <a:pt x="821" y="1152"/>
                  <a:pt x="827" y="1149"/>
                  <a:pt x="828" y="1151"/>
                </a:cubicBezTo>
                <a:cubicBezTo>
                  <a:pt x="824" y="1157"/>
                  <a:pt x="822" y="1166"/>
                  <a:pt x="813" y="1168"/>
                </a:cubicBezTo>
                <a:cubicBezTo>
                  <a:pt x="815" y="1171"/>
                  <a:pt x="819" y="1167"/>
                  <a:pt x="819" y="1169"/>
                </a:cubicBezTo>
                <a:cubicBezTo>
                  <a:pt x="814" y="1172"/>
                  <a:pt x="807" y="1182"/>
                  <a:pt x="798" y="1176"/>
                </a:cubicBezTo>
                <a:cubicBezTo>
                  <a:pt x="800" y="1170"/>
                  <a:pt x="804" y="1165"/>
                  <a:pt x="810" y="1162"/>
                </a:cubicBezTo>
                <a:cubicBezTo>
                  <a:pt x="807" y="1160"/>
                  <a:pt x="811" y="1156"/>
                  <a:pt x="809" y="1153"/>
                </a:cubicBezTo>
                <a:cubicBezTo>
                  <a:pt x="802" y="1152"/>
                  <a:pt x="790" y="1156"/>
                  <a:pt x="784" y="1161"/>
                </a:cubicBezTo>
                <a:cubicBezTo>
                  <a:pt x="770" y="1155"/>
                  <a:pt x="771" y="1176"/>
                  <a:pt x="773" y="1184"/>
                </a:cubicBezTo>
                <a:cubicBezTo>
                  <a:pt x="778" y="1178"/>
                  <a:pt x="783" y="1191"/>
                  <a:pt x="788" y="1194"/>
                </a:cubicBezTo>
                <a:cubicBezTo>
                  <a:pt x="797" y="1185"/>
                  <a:pt x="809" y="1181"/>
                  <a:pt x="821" y="1176"/>
                </a:cubicBezTo>
                <a:cubicBezTo>
                  <a:pt x="823" y="1167"/>
                  <a:pt x="835" y="1169"/>
                  <a:pt x="835" y="1159"/>
                </a:cubicBezTo>
                <a:cubicBezTo>
                  <a:pt x="846" y="1154"/>
                  <a:pt x="857" y="1150"/>
                  <a:pt x="866" y="1143"/>
                </a:cubicBezTo>
                <a:cubicBezTo>
                  <a:pt x="866" y="1141"/>
                  <a:pt x="861" y="1143"/>
                  <a:pt x="862" y="1139"/>
                </a:cubicBezTo>
                <a:cubicBezTo>
                  <a:pt x="869" y="1135"/>
                  <a:pt x="879" y="1137"/>
                  <a:pt x="886" y="1135"/>
                </a:cubicBezTo>
                <a:cubicBezTo>
                  <a:pt x="899" y="1126"/>
                  <a:pt x="914" y="1127"/>
                  <a:pt x="930" y="1121"/>
                </a:cubicBezTo>
                <a:cubicBezTo>
                  <a:pt x="930" y="1118"/>
                  <a:pt x="932" y="1118"/>
                  <a:pt x="932" y="1116"/>
                </a:cubicBezTo>
                <a:cubicBezTo>
                  <a:pt x="925" y="1119"/>
                  <a:pt x="920" y="1120"/>
                  <a:pt x="910" y="1122"/>
                </a:cubicBezTo>
                <a:cubicBezTo>
                  <a:pt x="911" y="1120"/>
                  <a:pt x="913" y="1115"/>
                  <a:pt x="910" y="1114"/>
                </a:cubicBezTo>
                <a:close/>
                <a:moveTo>
                  <a:pt x="856" y="1146"/>
                </a:moveTo>
                <a:cubicBezTo>
                  <a:pt x="851" y="1147"/>
                  <a:pt x="846" y="1149"/>
                  <a:pt x="840" y="1148"/>
                </a:cubicBezTo>
                <a:cubicBezTo>
                  <a:pt x="845" y="1146"/>
                  <a:pt x="851" y="1140"/>
                  <a:pt x="857" y="1141"/>
                </a:cubicBezTo>
                <a:cubicBezTo>
                  <a:pt x="857" y="1143"/>
                  <a:pt x="855" y="1143"/>
                  <a:pt x="856" y="1146"/>
                </a:cubicBezTo>
                <a:close/>
                <a:moveTo>
                  <a:pt x="645" y="1128"/>
                </a:moveTo>
                <a:cubicBezTo>
                  <a:pt x="633" y="1130"/>
                  <a:pt x="623" y="1134"/>
                  <a:pt x="613" y="1138"/>
                </a:cubicBezTo>
                <a:cubicBezTo>
                  <a:pt x="617" y="1140"/>
                  <a:pt x="619" y="1140"/>
                  <a:pt x="616" y="1143"/>
                </a:cubicBezTo>
                <a:cubicBezTo>
                  <a:pt x="616" y="1144"/>
                  <a:pt x="618" y="1144"/>
                  <a:pt x="618" y="1146"/>
                </a:cubicBezTo>
                <a:cubicBezTo>
                  <a:pt x="627" y="1143"/>
                  <a:pt x="633" y="1139"/>
                  <a:pt x="641" y="1136"/>
                </a:cubicBezTo>
                <a:cubicBezTo>
                  <a:pt x="641" y="1133"/>
                  <a:pt x="642" y="1130"/>
                  <a:pt x="645" y="1128"/>
                </a:cubicBezTo>
                <a:close/>
                <a:moveTo>
                  <a:pt x="619" y="1141"/>
                </a:moveTo>
                <a:cubicBezTo>
                  <a:pt x="619" y="1137"/>
                  <a:pt x="625" y="1139"/>
                  <a:pt x="627" y="1137"/>
                </a:cubicBezTo>
                <a:cubicBezTo>
                  <a:pt x="626" y="1141"/>
                  <a:pt x="622" y="1140"/>
                  <a:pt x="619" y="1141"/>
                </a:cubicBezTo>
                <a:close/>
              </a:path>
            </a:pathLst>
          </a:custGeom>
          <a:solidFill>
            <a:srgbClr val="22586D"/>
          </a:solidFill>
          <a:ln>
            <a:noFill/>
          </a:ln>
        </p:spPr>
        <p:txBody>
          <a:bodyPr vert="horz" wrap="square" lIns="91440" tIns="45720" rIns="91440" bIns="45720" numCol="1" anchor="ctr" anchorCtr="0" compatLnSpc="1"/>
          <a:lstStyle/>
          <a:p>
            <a:pPr algn="ctr"/>
            <a:endParaRPr lang="zh-CN" altLang="en-US" sz="8000" dirty="0">
              <a:solidFill>
                <a:schemeClr val="bg1"/>
              </a:solidFill>
              <a:latin typeface="李旭科书法" panose="02000603000000000000" pitchFamily="2" charset="-122"/>
              <a:ea typeface="李旭科书法" panose="02000603000000000000" pitchFamily="2" charset="-122"/>
            </a:endParaRPr>
          </a:p>
        </p:txBody>
      </p:sp>
      <p:sp>
        <p:nvSpPr>
          <p:cNvPr id="7" name="文本占位符 104"/>
          <p:cNvSpPr txBox="1"/>
          <p:nvPr/>
        </p:nvSpPr>
        <p:spPr>
          <a:xfrm>
            <a:off x="5713751" y="1836011"/>
            <a:ext cx="914400" cy="1123596"/>
          </a:xfrm>
          <a:prstGeom prst="rect">
            <a:avLst/>
          </a:prstGeom>
        </p:spPr>
        <p:txBody>
          <a:bodyPr vert="horz" lIns="91440" tIns="45720" rIns="91440" bIns="45720" rtlCol="0" anchor="ctr"/>
          <a:lstStyle>
            <a:defPPr>
              <a:defRPr lang="zh-CN"/>
            </a:defPPr>
            <a:lvl1pPr marL="0" indent="0" algn="ctr" defTabSz="914400" rtl="0" eaLnBrk="1" latinLnBrk="0" hangingPunct="1">
              <a:buNone/>
              <a:defRPr sz="8000" kern="1200">
                <a:solidFill>
                  <a:schemeClr val="bg1"/>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李旭科书法" panose="02000603000000000000" pitchFamily="2" charset="-122"/>
                <a:ea typeface="李旭科书法" panose="02000603000000000000" pitchFamily="2" charset="-122"/>
              </a:rPr>
              <a:t>贰</a:t>
            </a:r>
          </a:p>
        </p:txBody>
      </p:sp>
      <p:sp>
        <p:nvSpPr>
          <p:cNvPr id="8" name="文本占位符 104"/>
          <p:cNvSpPr txBox="1"/>
          <p:nvPr/>
        </p:nvSpPr>
        <p:spPr>
          <a:xfrm>
            <a:off x="2980154" y="3386693"/>
            <a:ext cx="6771339" cy="1123596"/>
          </a:xfrm>
          <a:prstGeom prst="rect">
            <a:avLst/>
          </a:prstGeom>
        </p:spPr>
        <p:txBody>
          <a:bodyPr vert="horz" lIns="91440" tIns="45720" rIns="91440" bIns="45720" rtlCol="0" anchor="ctr"/>
          <a:lstStyle>
            <a:defPPr>
              <a:defRPr lang="zh-CN"/>
            </a:defPPr>
            <a:lvl1pPr marL="0" indent="0" algn="ctr" defTabSz="914400" rtl="0" eaLnBrk="1" latinLnBrk="0" hangingPunct="1">
              <a:buNone/>
              <a:defRPr sz="5400" kern="1200">
                <a:solidFill>
                  <a:srgbClr val="3D5070"/>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rgbClr val="22586D"/>
                </a:solidFill>
                <a:latin typeface="李旭科书法" panose="02000603000000000000" pitchFamily="2" charset="-122"/>
                <a:ea typeface="李旭科书法" panose="02000603000000000000" pitchFamily="2" charset="-122"/>
              </a:rPr>
              <a:t>请在此处添加标题</a:t>
            </a:r>
          </a:p>
        </p:txBody>
      </p:sp>
      <p:grpSp>
        <p:nvGrpSpPr>
          <p:cNvPr id="10" name="Group 4"/>
          <p:cNvGrpSpPr>
            <a:grpSpLocks noChangeAspect="1"/>
          </p:cNvGrpSpPr>
          <p:nvPr/>
        </p:nvGrpSpPr>
        <p:grpSpPr bwMode="auto">
          <a:xfrm flipH="1">
            <a:off x="7264172" y="2674769"/>
            <a:ext cx="1387297" cy="618743"/>
            <a:chOff x="3027" y="1795"/>
            <a:chExt cx="1565" cy="698"/>
          </a:xfrm>
          <a:solidFill>
            <a:srgbClr val="22586D"/>
          </a:solidFill>
        </p:grpSpPr>
        <p:sp>
          <p:nvSpPr>
            <p:cNvPr id="11" name="Freeform 5"/>
            <p:cNvSpPr/>
            <p:nvPr/>
          </p:nvSpPr>
          <p:spPr bwMode="auto">
            <a:xfrm>
              <a:off x="3027" y="1795"/>
              <a:ext cx="1508" cy="698"/>
            </a:xfrm>
            <a:custGeom>
              <a:avLst/>
              <a:gdLst>
                <a:gd name="T0" fmla="*/ 411 w 920"/>
                <a:gd name="T1" fmla="*/ 186 h 424"/>
                <a:gd name="T2" fmla="*/ 280 w 920"/>
                <a:gd name="T3" fmla="*/ 198 h 424"/>
                <a:gd name="T4" fmla="*/ 237 w 920"/>
                <a:gd name="T5" fmla="*/ 260 h 424"/>
                <a:gd name="T6" fmla="*/ 298 w 920"/>
                <a:gd name="T7" fmla="*/ 289 h 424"/>
                <a:gd name="T8" fmla="*/ 509 w 920"/>
                <a:gd name="T9" fmla="*/ 390 h 424"/>
                <a:gd name="T10" fmla="*/ 294 w 920"/>
                <a:gd name="T11" fmla="*/ 350 h 424"/>
                <a:gd name="T12" fmla="*/ 191 w 920"/>
                <a:gd name="T13" fmla="*/ 302 h 424"/>
                <a:gd name="T14" fmla="*/ 126 w 920"/>
                <a:gd name="T15" fmla="*/ 365 h 424"/>
                <a:gd name="T16" fmla="*/ 190 w 920"/>
                <a:gd name="T17" fmla="*/ 359 h 424"/>
                <a:gd name="T18" fmla="*/ 109 w 920"/>
                <a:gd name="T19" fmla="*/ 419 h 424"/>
                <a:gd name="T20" fmla="*/ 58 w 920"/>
                <a:gd name="T21" fmla="*/ 310 h 424"/>
                <a:gd name="T22" fmla="*/ 115 w 920"/>
                <a:gd name="T23" fmla="*/ 235 h 424"/>
                <a:gd name="T24" fmla="*/ 177 w 920"/>
                <a:gd name="T25" fmla="*/ 251 h 424"/>
                <a:gd name="T26" fmla="*/ 231 w 920"/>
                <a:gd name="T27" fmla="*/ 206 h 424"/>
                <a:gd name="T28" fmla="*/ 175 w 920"/>
                <a:gd name="T29" fmla="*/ 172 h 424"/>
                <a:gd name="T30" fmla="*/ 222 w 920"/>
                <a:gd name="T31" fmla="*/ 206 h 424"/>
                <a:gd name="T32" fmla="*/ 134 w 920"/>
                <a:gd name="T33" fmla="*/ 226 h 424"/>
                <a:gd name="T34" fmla="*/ 169 w 920"/>
                <a:gd name="T35" fmla="*/ 147 h 424"/>
                <a:gd name="T36" fmla="*/ 250 w 920"/>
                <a:gd name="T37" fmla="*/ 82 h 424"/>
                <a:gd name="T38" fmla="*/ 397 w 920"/>
                <a:gd name="T39" fmla="*/ 56 h 424"/>
                <a:gd name="T40" fmla="*/ 475 w 920"/>
                <a:gd name="T41" fmla="*/ 83 h 424"/>
                <a:gd name="T42" fmla="*/ 436 w 920"/>
                <a:gd name="T43" fmla="*/ 151 h 424"/>
                <a:gd name="T44" fmla="*/ 431 w 920"/>
                <a:gd name="T45" fmla="*/ 89 h 424"/>
                <a:gd name="T46" fmla="*/ 400 w 920"/>
                <a:gd name="T47" fmla="*/ 141 h 424"/>
                <a:gd name="T48" fmla="*/ 446 w 920"/>
                <a:gd name="T49" fmla="*/ 162 h 424"/>
                <a:gd name="T50" fmla="*/ 490 w 920"/>
                <a:gd name="T51" fmla="*/ 109 h 424"/>
                <a:gd name="T52" fmla="*/ 551 w 920"/>
                <a:gd name="T53" fmla="*/ 97 h 424"/>
                <a:gd name="T54" fmla="*/ 622 w 920"/>
                <a:gd name="T55" fmla="*/ 162 h 424"/>
                <a:gd name="T56" fmla="*/ 658 w 920"/>
                <a:gd name="T57" fmla="*/ 241 h 424"/>
                <a:gd name="T58" fmla="*/ 585 w 920"/>
                <a:gd name="T59" fmla="*/ 229 h 424"/>
                <a:gd name="T60" fmla="*/ 620 w 920"/>
                <a:gd name="T61" fmla="*/ 196 h 424"/>
                <a:gd name="T62" fmla="*/ 629 w 920"/>
                <a:gd name="T63" fmla="*/ 225 h 424"/>
                <a:gd name="T64" fmla="*/ 629 w 920"/>
                <a:gd name="T65" fmla="*/ 189 h 424"/>
                <a:gd name="T66" fmla="*/ 569 w 920"/>
                <a:gd name="T67" fmla="*/ 219 h 424"/>
                <a:gd name="T68" fmla="*/ 615 w 920"/>
                <a:gd name="T69" fmla="*/ 266 h 424"/>
                <a:gd name="T70" fmla="*/ 702 w 920"/>
                <a:gd name="T71" fmla="*/ 224 h 424"/>
                <a:gd name="T72" fmla="*/ 827 w 920"/>
                <a:gd name="T73" fmla="*/ 244 h 424"/>
                <a:gd name="T74" fmla="*/ 920 w 920"/>
                <a:gd name="T75" fmla="*/ 298 h 424"/>
                <a:gd name="T76" fmla="*/ 759 w 920"/>
                <a:gd name="T77" fmla="*/ 242 h 424"/>
                <a:gd name="T78" fmla="*/ 657 w 920"/>
                <a:gd name="T79" fmla="*/ 283 h 424"/>
                <a:gd name="T80" fmla="*/ 495 w 920"/>
                <a:gd name="T81" fmla="*/ 297 h 424"/>
                <a:gd name="T82" fmla="*/ 492 w 920"/>
                <a:gd name="T83" fmla="*/ 199 h 424"/>
                <a:gd name="T84" fmla="*/ 411 w 920"/>
                <a:gd name="T85" fmla="*/ 1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0" h="424">
                  <a:moveTo>
                    <a:pt x="411" y="186"/>
                  </a:moveTo>
                  <a:cubicBezTo>
                    <a:pt x="383" y="127"/>
                    <a:pt x="293" y="147"/>
                    <a:pt x="280" y="198"/>
                  </a:cubicBezTo>
                  <a:cubicBezTo>
                    <a:pt x="248" y="202"/>
                    <a:pt x="233" y="240"/>
                    <a:pt x="237" y="260"/>
                  </a:cubicBezTo>
                  <a:cubicBezTo>
                    <a:pt x="242" y="287"/>
                    <a:pt x="270" y="304"/>
                    <a:pt x="298" y="289"/>
                  </a:cubicBezTo>
                  <a:cubicBezTo>
                    <a:pt x="340" y="374"/>
                    <a:pt x="404" y="390"/>
                    <a:pt x="509" y="390"/>
                  </a:cubicBezTo>
                  <a:cubicBezTo>
                    <a:pt x="382" y="416"/>
                    <a:pt x="338" y="391"/>
                    <a:pt x="294" y="350"/>
                  </a:cubicBezTo>
                  <a:cubicBezTo>
                    <a:pt x="260" y="318"/>
                    <a:pt x="217" y="298"/>
                    <a:pt x="191" y="302"/>
                  </a:cubicBezTo>
                  <a:cubicBezTo>
                    <a:pt x="139" y="308"/>
                    <a:pt x="97" y="332"/>
                    <a:pt x="126" y="365"/>
                  </a:cubicBezTo>
                  <a:cubicBezTo>
                    <a:pt x="106" y="311"/>
                    <a:pt x="186" y="317"/>
                    <a:pt x="190" y="359"/>
                  </a:cubicBezTo>
                  <a:cubicBezTo>
                    <a:pt x="194" y="397"/>
                    <a:pt x="156" y="424"/>
                    <a:pt x="109" y="419"/>
                  </a:cubicBezTo>
                  <a:cubicBezTo>
                    <a:pt x="46" y="414"/>
                    <a:pt x="39" y="336"/>
                    <a:pt x="58" y="310"/>
                  </a:cubicBezTo>
                  <a:cubicBezTo>
                    <a:pt x="0" y="264"/>
                    <a:pt x="84" y="207"/>
                    <a:pt x="115" y="235"/>
                  </a:cubicBezTo>
                  <a:cubicBezTo>
                    <a:pt x="136" y="254"/>
                    <a:pt x="160" y="253"/>
                    <a:pt x="177" y="251"/>
                  </a:cubicBezTo>
                  <a:cubicBezTo>
                    <a:pt x="199" y="247"/>
                    <a:pt x="231" y="233"/>
                    <a:pt x="231" y="206"/>
                  </a:cubicBezTo>
                  <a:cubicBezTo>
                    <a:pt x="232" y="156"/>
                    <a:pt x="183" y="159"/>
                    <a:pt x="175" y="172"/>
                  </a:cubicBezTo>
                  <a:cubicBezTo>
                    <a:pt x="195" y="168"/>
                    <a:pt x="223" y="175"/>
                    <a:pt x="222" y="206"/>
                  </a:cubicBezTo>
                  <a:cubicBezTo>
                    <a:pt x="221" y="241"/>
                    <a:pt x="151" y="254"/>
                    <a:pt x="134" y="226"/>
                  </a:cubicBezTo>
                  <a:cubicBezTo>
                    <a:pt x="116" y="198"/>
                    <a:pt x="116" y="155"/>
                    <a:pt x="169" y="147"/>
                  </a:cubicBezTo>
                  <a:cubicBezTo>
                    <a:pt x="149" y="113"/>
                    <a:pt x="202" y="59"/>
                    <a:pt x="250" y="82"/>
                  </a:cubicBezTo>
                  <a:cubicBezTo>
                    <a:pt x="269" y="26"/>
                    <a:pt x="347" y="0"/>
                    <a:pt x="397" y="56"/>
                  </a:cubicBezTo>
                  <a:cubicBezTo>
                    <a:pt x="426" y="34"/>
                    <a:pt x="464" y="41"/>
                    <a:pt x="475" y="83"/>
                  </a:cubicBezTo>
                  <a:cubicBezTo>
                    <a:pt x="486" y="125"/>
                    <a:pt x="468" y="151"/>
                    <a:pt x="436" y="151"/>
                  </a:cubicBezTo>
                  <a:cubicBezTo>
                    <a:pt x="412" y="151"/>
                    <a:pt x="383" y="110"/>
                    <a:pt x="431" y="89"/>
                  </a:cubicBezTo>
                  <a:cubicBezTo>
                    <a:pt x="402" y="88"/>
                    <a:pt x="387" y="114"/>
                    <a:pt x="400" y="141"/>
                  </a:cubicBezTo>
                  <a:cubicBezTo>
                    <a:pt x="407" y="154"/>
                    <a:pt x="423" y="165"/>
                    <a:pt x="446" y="162"/>
                  </a:cubicBezTo>
                  <a:cubicBezTo>
                    <a:pt x="477" y="157"/>
                    <a:pt x="488" y="136"/>
                    <a:pt x="490" y="109"/>
                  </a:cubicBezTo>
                  <a:cubicBezTo>
                    <a:pt x="493" y="59"/>
                    <a:pt x="545" y="75"/>
                    <a:pt x="551" y="97"/>
                  </a:cubicBezTo>
                  <a:cubicBezTo>
                    <a:pt x="595" y="75"/>
                    <a:pt x="643" y="108"/>
                    <a:pt x="622" y="162"/>
                  </a:cubicBezTo>
                  <a:cubicBezTo>
                    <a:pt x="674" y="155"/>
                    <a:pt x="695" y="217"/>
                    <a:pt x="658" y="241"/>
                  </a:cubicBezTo>
                  <a:cubicBezTo>
                    <a:pt x="622" y="265"/>
                    <a:pt x="588" y="252"/>
                    <a:pt x="585" y="229"/>
                  </a:cubicBezTo>
                  <a:cubicBezTo>
                    <a:pt x="581" y="200"/>
                    <a:pt x="603" y="188"/>
                    <a:pt x="620" y="196"/>
                  </a:cubicBezTo>
                  <a:cubicBezTo>
                    <a:pt x="633" y="203"/>
                    <a:pt x="638" y="215"/>
                    <a:pt x="629" y="225"/>
                  </a:cubicBezTo>
                  <a:cubicBezTo>
                    <a:pt x="648" y="223"/>
                    <a:pt x="648" y="204"/>
                    <a:pt x="629" y="189"/>
                  </a:cubicBezTo>
                  <a:cubicBezTo>
                    <a:pt x="608" y="172"/>
                    <a:pt x="568" y="191"/>
                    <a:pt x="569" y="219"/>
                  </a:cubicBezTo>
                  <a:cubicBezTo>
                    <a:pt x="569" y="247"/>
                    <a:pt x="585" y="266"/>
                    <a:pt x="615" y="266"/>
                  </a:cubicBezTo>
                  <a:cubicBezTo>
                    <a:pt x="669" y="265"/>
                    <a:pt x="671" y="235"/>
                    <a:pt x="702" y="224"/>
                  </a:cubicBezTo>
                  <a:cubicBezTo>
                    <a:pt x="744" y="210"/>
                    <a:pt x="794" y="208"/>
                    <a:pt x="827" y="244"/>
                  </a:cubicBezTo>
                  <a:cubicBezTo>
                    <a:pt x="850" y="269"/>
                    <a:pt x="881" y="284"/>
                    <a:pt x="920" y="298"/>
                  </a:cubicBezTo>
                  <a:cubicBezTo>
                    <a:pt x="855" y="306"/>
                    <a:pt x="815" y="249"/>
                    <a:pt x="759" y="242"/>
                  </a:cubicBezTo>
                  <a:cubicBezTo>
                    <a:pt x="724" y="238"/>
                    <a:pt x="693" y="253"/>
                    <a:pt x="657" y="283"/>
                  </a:cubicBezTo>
                  <a:cubicBezTo>
                    <a:pt x="616" y="317"/>
                    <a:pt x="555" y="336"/>
                    <a:pt x="495" y="297"/>
                  </a:cubicBezTo>
                  <a:cubicBezTo>
                    <a:pt x="539" y="272"/>
                    <a:pt x="514" y="224"/>
                    <a:pt x="492" y="199"/>
                  </a:cubicBezTo>
                  <a:cubicBezTo>
                    <a:pt x="476" y="182"/>
                    <a:pt x="439" y="170"/>
                    <a:pt x="411" y="186"/>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李旭科书法" panose="02000603000000000000" pitchFamily="2" charset="-122"/>
                <a:ea typeface="李旭科书法" panose="02000603000000000000" pitchFamily="2" charset="-122"/>
              </a:endParaRPr>
            </a:p>
          </p:txBody>
        </p:sp>
        <p:sp>
          <p:nvSpPr>
            <p:cNvPr id="12" name="Freeform 6"/>
            <p:cNvSpPr/>
            <p:nvPr/>
          </p:nvSpPr>
          <p:spPr bwMode="auto">
            <a:xfrm>
              <a:off x="3430" y="2012"/>
              <a:ext cx="1162" cy="415"/>
            </a:xfrm>
            <a:custGeom>
              <a:avLst/>
              <a:gdLst>
                <a:gd name="T0" fmla="*/ 57 w 709"/>
                <a:gd name="T1" fmla="*/ 138 h 252"/>
                <a:gd name="T2" fmla="*/ 8 w 709"/>
                <a:gd name="T3" fmla="*/ 133 h 252"/>
                <a:gd name="T4" fmla="*/ 44 w 709"/>
                <a:gd name="T5" fmla="*/ 77 h 252"/>
                <a:gd name="T6" fmla="*/ 163 w 709"/>
                <a:gd name="T7" fmla="*/ 68 h 252"/>
                <a:gd name="T8" fmla="*/ 259 w 709"/>
                <a:gd name="T9" fmla="*/ 118 h 252"/>
                <a:gd name="T10" fmla="*/ 194 w 709"/>
                <a:gd name="T11" fmla="*/ 156 h 252"/>
                <a:gd name="T12" fmla="*/ 205 w 709"/>
                <a:gd name="T13" fmla="*/ 115 h 252"/>
                <a:gd name="T14" fmla="*/ 227 w 709"/>
                <a:gd name="T15" fmla="*/ 137 h 252"/>
                <a:gd name="T16" fmla="*/ 213 w 709"/>
                <a:gd name="T17" fmla="*/ 100 h 252"/>
                <a:gd name="T18" fmla="*/ 180 w 709"/>
                <a:gd name="T19" fmla="*/ 155 h 252"/>
                <a:gd name="T20" fmla="*/ 241 w 709"/>
                <a:gd name="T21" fmla="*/ 174 h 252"/>
                <a:gd name="T22" fmla="*/ 321 w 709"/>
                <a:gd name="T23" fmla="*/ 199 h 252"/>
                <a:gd name="T24" fmla="*/ 437 w 709"/>
                <a:gd name="T25" fmla="*/ 147 h 252"/>
                <a:gd name="T26" fmla="*/ 554 w 709"/>
                <a:gd name="T27" fmla="*/ 135 h 252"/>
                <a:gd name="T28" fmla="*/ 709 w 709"/>
                <a:gd name="T29" fmla="*/ 170 h 252"/>
                <a:gd name="T30" fmla="*/ 592 w 709"/>
                <a:gd name="T31" fmla="*/ 184 h 252"/>
                <a:gd name="T32" fmla="*/ 492 w 709"/>
                <a:gd name="T33" fmla="*/ 159 h 252"/>
                <a:gd name="T34" fmla="*/ 361 w 709"/>
                <a:gd name="T35" fmla="*/ 228 h 252"/>
                <a:gd name="T36" fmla="*/ 186 w 709"/>
                <a:gd name="T37" fmla="*/ 239 h 252"/>
                <a:gd name="T38" fmla="*/ 57 w 709"/>
                <a:gd name="T39" fmla="*/ 13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9" h="252">
                  <a:moveTo>
                    <a:pt x="57" y="138"/>
                  </a:moveTo>
                  <a:cubicBezTo>
                    <a:pt x="38" y="158"/>
                    <a:pt x="16" y="152"/>
                    <a:pt x="8" y="133"/>
                  </a:cubicBezTo>
                  <a:cubicBezTo>
                    <a:pt x="0" y="113"/>
                    <a:pt x="8" y="83"/>
                    <a:pt x="44" y="77"/>
                  </a:cubicBezTo>
                  <a:cubicBezTo>
                    <a:pt x="45" y="42"/>
                    <a:pt x="123" y="0"/>
                    <a:pt x="163" y="68"/>
                  </a:cubicBezTo>
                  <a:cubicBezTo>
                    <a:pt x="205" y="49"/>
                    <a:pt x="249" y="70"/>
                    <a:pt x="259" y="118"/>
                  </a:cubicBezTo>
                  <a:cubicBezTo>
                    <a:pt x="266" y="153"/>
                    <a:pt x="212" y="180"/>
                    <a:pt x="194" y="156"/>
                  </a:cubicBezTo>
                  <a:cubicBezTo>
                    <a:pt x="185" y="143"/>
                    <a:pt x="185" y="119"/>
                    <a:pt x="205" y="115"/>
                  </a:cubicBezTo>
                  <a:cubicBezTo>
                    <a:pt x="218" y="112"/>
                    <a:pt x="229" y="122"/>
                    <a:pt x="227" y="137"/>
                  </a:cubicBezTo>
                  <a:cubicBezTo>
                    <a:pt x="238" y="134"/>
                    <a:pt x="228" y="101"/>
                    <a:pt x="213" y="100"/>
                  </a:cubicBezTo>
                  <a:cubicBezTo>
                    <a:pt x="184" y="99"/>
                    <a:pt x="168" y="131"/>
                    <a:pt x="180" y="155"/>
                  </a:cubicBezTo>
                  <a:cubicBezTo>
                    <a:pt x="193" y="181"/>
                    <a:pt x="211" y="183"/>
                    <a:pt x="241" y="174"/>
                  </a:cubicBezTo>
                  <a:cubicBezTo>
                    <a:pt x="267" y="192"/>
                    <a:pt x="290" y="201"/>
                    <a:pt x="321" y="199"/>
                  </a:cubicBezTo>
                  <a:cubicBezTo>
                    <a:pt x="381" y="194"/>
                    <a:pt x="400" y="177"/>
                    <a:pt x="437" y="147"/>
                  </a:cubicBezTo>
                  <a:cubicBezTo>
                    <a:pt x="482" y="110"/>
                    <a:pt x="528" y="118"/>
                    <a:pt x="554" y="135"/>
                  </a:cubicBezTo>
                  <a:cubicBezTo>
                    <a:pt x="593" y="160"/>
                    <a:pt x="630" y="188"/>
                    <a:pt x="709" y="170"/>
                  </a:cubicBezTo>
                  <a:cubicBezTo>
                    <a:pt x="668" y="191"/>
                    <a:pt x="626" y="199"/>
                    <a:pt x="592" y="184"/>
                  </a:cubicBezTo>
                  <a:cubicBezTo>
                    <a:pt x="551" y="166"/>
                    <a:pt x="525" y="154"/>
                    <a:pt x="492" y="159"/>
                  </a:cubicBezTo>
                  <a:cubicBezTo>
                    <a:pt x="463" y="163"/>
                    <a:pt x="424" y="211"/>
                    <a:pt x="361" y="228"/>
                  </a:cubicBezTo>
                  <a:cubicBezTo>
                    <a:pt x="302" y="245"/>
                    <a:pt x="248" y="252"/>
                    <a:pt x="186" y="239"/>
                  </a:cubicBezTo>
                  <a:cubicBezTo>
                    <a:pt x="136" y="229"/>
                    <a:pt x="89" y="211"/>
                    <a:pt x="57" y="138"/>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李旭科书法" panose="02000603000000000000" pitchFamily="2" charset="-122"/>
                <a:ea typeface="李旭科书法" panose="02000603000000000000" pitchFamily="2" charset="-122"/>
              </a:endParaRPr>
            </a:p>
          </p:txBody>
        </p:sp>
        <p:sp>
          <p:nvSpPr>
            <p:cNvPr id="13" name="Freeform 7"/>
            <p:cNvSpPr/>
            <p:nvPr/>
          </p:nvSpPr>
          <p:spPr bwMode="auto">
            <a:xfrm>
              <a:off x="4197" y="1992"/>
              <a:ext cx="213" cy="208"/>
            </a:xfrm>
            <a:custGeom>
              <a:avLst/>
              <a:gdLst>
                <a:gd name="T0" fmla="*/ 27 w 130"/>
                <a:gd name="T1" fmla="*/ 55 h 126"/>
                <a:gd name="T2" fmla="*/ 35 w 130"/>
                <a:gd name="T3" fmla="*/ 18 h 126"/>
                <a:gd name="T4" fmla="*/ 2 w 130"/>
                <a:gd name="T5" fmla="*/ 49 h 126"/>
                <a:gd name="T6" fmla="*/ 29 w 130"/>
                <a:gd name="T7" fmla="*/ 82 h 126"/>
                <a:gd name="T8" fmla="*/ 130 w 130"/>
                <a:gd name="T9" fmla="*/ 126 h 126"/>
                <a:gd name="T10" fmla="*/ 80 w 130"/>
                <a:gd name="T11" fmla="*/ 73 h 126"/>
                <a:gd name="T12" fmla="*/ 51 w 130"/>
                <a:gd name="T13" fmla="*/ 47 h 126"/>
                <a:gd name="T14" fmla="*/ 71 w 130"/>
                <a:gd name="T15" fmla="*/ 23 h 126"/>
                <a:gd name="T16" fmla="*/ 89 w 130"/>
                <a:gd name="T17" fmla="*/ 44 h 126"/>
                <a:gd name="T18" fmla="*/ 75 w 130"/>
                <a:gd name="T19" fmla="*/ 32 h 126"/>
                <a:gd name="T20" fmla="*/ 61 w 130"/>
                <a:gd name="T21" fmla="*/ 55 h 126"/>
                <a:gd name="T22" fmla="*/ 99 w 130"/>
                <a:gd name="T23" fmla="*/ 60 h 126"/>
                <a:gd name="T24" fmla="*/ 108 w 130"/>
                <a:gd name="T25" fmla="*/ 27 h 126"/>
                <a:gd name="T26" fmla="*/ 65 w 130"/>
                <a:gd name="T27" fmla="*/ 4 h 126"/>
                <a:gd name="T28" fmla="*/ 27 w 130"/>
                <a:gd name="T2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26">
                  <a:moveTo>
                    <a:pt x="27" y="55"/>
                  </a:moveTo>
                  <a:cubicBezTo>
                    <a:pt x="12" y="40"/>
                    <a:pt x="24" y="24"/>
                    <a:pt x="35" y="18"/>
                  </a:cubicBezTo>
                  <a:cubicBezTo>
                    <a:pt x="17" y="8"/>
                    <a:pt x="0" y="31"/>
                    <a:pt x="2" y="49"/>
                  </a:cubicBezTo>
                  <a:cubicBezTo>
                    <a:pt x="3" y="65"/>
                    <a:pt x="10" y="82"/>
                    <a:pt x="29" y="82"/>
                  </a:cubicBezTo>
                  <a:cubicBezTo>
                    <a:pt x="53" y="83"/>
                    <a:pt x="103" y="90"/>
                    <a:pt x="130" y="126"/>
                  </a:cubicBezTo>
                  <a:cubicBezTo>
                    <a:pt x="121" y="98"/>
                    <a:pt x="99" y="75"/>
                    <a:pt x="80" y="73"/>
                  </a:cubicBezTo>
                  <a:cubicBezTo>
                    <a:pt x="61" y="70"/>
                    <a:pt x="51" y="61"/>
                    <a:pt x="51" y="47"/>
                  </a:cubicBezTo>
                  <a:cubicBezTo>
                    <a:pt x="51" y="35"/>
                    <a:pt x="61" y="23"/>
                    <a:pt x="71" y="23"/>
                  </a:cubicBezTo>
                  <a:cubicBezTo>
                    <a:pt x="84" y="22"/>
                    <a:pt x="89" y="30"/>
                    <a:pt x="89" y="44"/>
                  </a:cubicBezTo>
                  <a:cubicBezTo>
                    <a:pt x="84" y="39"/>
                    <a:pt x="83" y="31"/>
                    <a:pt x="75" y="32"/>
                  </a:cubicBezTo>
                  <a:cubicBezTo>
                    <a:pt x="63" y="32"/>
                    <a:pt x="55" y="43"/>
                    <a:pt x="61" y="55"/>
                  </a:cubicBezTo>
                  <a:cubicBezTo>
                    <a:pt x="67" y="66"/>
                    <a:pt x="88" y="67"/>
                    <a:pt x="99" y="60"/>
                  </a:cubicBezTo>
                  <a:cubicBezTo>
                    <a:pt x="109" y="54"/>
                    <a:pt x="111" y="40"/>
                    <a:pt x="108" y="27"/>
                  </a:cubicBezTo>
                  <a:cubicBezTo>
                    <a:pt x="105" y="13"/>
                    <a:pt x="88" y="0"/>
                    <a:pt x="65" y="4"/>
                  </a:cubicBezTo>
                  <a:cubicBezTo>
                    <a:pt x="41" y="9"/>
                    <a:pt x="20" y="40"/>
                    <a:pt x="27" y="55"/>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李旭科书法" panose="02000603000000000000" pitchFamily="2" charset="-122"/>
                <a:ea typeface="李旭科书法" panose="02000603000000000000" pitchFamily="2" charset="-122"/>
              </a:endParaRPr>
            </a:p>
          </p:txBody>
        </p:sp>
      </p:grpSp>
      <p:pic>
        <p:nvPicPr>
          <p:cNvPr id="14" name="图片 13"/>
          <p:cNvPicPr>
            <a:picLocks noChangeAspect="1"/>
          </p:cNvPicPr>
          <p:nvPr/>
        </p:nvPicPr>
        <p:blipFill>
          <a:blip r:embed="rId2" cstate="print"/>
          <a:stretch>
            <a:fillRect/>
          </a:stretch>
        </p:blipFill>
        <p:spPr>
          <a:xfrm>
            <a:off x="-94306" y="3616927"/>
            <a:ext cx="5818127" cy="40494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250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16" presetClass="entr" presetSubtype="37"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outVertical)">
                                      <p:cBhvr>
                                        <p:cTn id="26" dur="1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7"/>
          <p:cNvGrpSpPr/>
          <p:nvPr/>
        </p:nvGrpSpPr>
        <p:grpSpPr bwMode="auto">
          <a:xfrm>
            <a:off x="4739805" y="4618014"/>
            <a:ext cx="843015" cy="1094482"/>
            <a:chOff x="3600" y="3001"/>
            <a:chExt cx="779" cy="1007"/>
          </a:xfrm>
          <a:solidFill>
            <a:schemeClr val="tx2"/>
          </a:solidFill>
        </p:grpSpPr>
        <p:sp>
          <p:nvSpPr>
            <p:cNvPr id="28" name="Freeform 7"/>
            <p:cNvSpPr/>
            <p:nvPr/>
          </p:nvSpPr>
          <p:spPr bwMode="auto">
            <a:xfrm>
              <a:off x="3600" y="3072"/>
              <a:ext cx="779" cy="936"/>
            </a:xfrm>
            <a:custGeom>
              <a:avLst/>
              <a:gdLst/>
              <a:ahLst/>
              <a:cxnLst>
                <a:cxn ang="0">
                  <a:pos x="3" y="159"/>
                </a:cxn>
                <a:cxn ang="0">
                  <a:pos x="90" y="130"/>
                </a:cxn>
                <a:cxn ang="0">
                  <a:pos x="360" y="128"/>
                </a:cxn>
                <a:cxn ang="0">
                  <a:pos x="451" y="116"/>
                </a:cxn>
                <a:cxn ang="0">
                  <a:pos x="602" y="40"/>
                </a:cxn>
                <a:cxn ang="0">
                  <a:pos x="693" y="26"/>
                </a:cxn>
                <a:cxn ang="0">
                  <a:pos x="648" y="98"/>
                </a:cxn>
                <a:cxn ang="0">
                  <a:pos x="586" y="139"/>
                </a:cxn>
                <a:cxn ang="0">
                  <a:pos x="483" y="221"/>
                </a:cxn>
                <a:cxn ang="0">
                  <a:pos x="465" y="306"/>
                </a:cxn>
                <a:cxn ang="0">
                  <a:pos x="571" y="786"/>
                </a:cxn>
                <a:cxn ang="0">
                  <a:pos x="541" y="843"/>
                </a:cxn>
                <a:cxn ang="0">
                  <a:pos x="483" y="816"/>
                </a:cxn>
                <a:cxn ang="0">
                  <a:pos x="389" y="557"/>
                </a:cxn>
                <a:cxn ang="0">
                  <a:pos x="366" y="518"/>
                </a:cxn>
                <a:cxn ang="0">
                  <a:pos x="355" y="518"/>
                </a:cxn>
                <a:cxn ang="0">
                  <a:pos x="334" y="557"/>
                </a:cxn>
                <a:cxn ang="0">
                  <a:pos x="239" y="816"/>
                </a:cxn>
                <a:cxn ang="0">
                  <a:pos x="182" y="843"/>
                </a:cxn>
                <a:cxn ang="0">
                  <a:pos x="152" y="786"/>
                </a:cxn>
                <a:cxn ang="0">
                  <a:pos x="257" y="306"/>
                </a:cxn>
                <a:cxn ang="0">
                  <a:pos x="241" y="235"/>
                </a:cxn>
                <a:cxn ang="0">
                  <a:pos x="165" y="211"/>
                </a:cxn>
                <a:cxn ang="0">
                  <a:pos x="75" y="203"/>
                </a:cxn>
                <a:cxn ang="0">
                  <a:pos x="3" y="159"/>
                </a:cxn>
              </a:cxnLst>
              <a:rect l="0" t="0" r="r" b="b"/>
              <a:pathLst>
                <a:path w="709" h="852">
                  <a:moveTo>
                    <a:pt x="3" y="159"/>
                  </a:moveTo>
                  <a:cubicBezTo>
                    <a:pt x="6" y="128"/>
                    <a:pt x="51" y="130"/>
                    <a:pt x="90" y="130"/>
                  </a:cubicBezTo>
                  <a:cubicBezTo>
                    <a:pt x="126" y="130"/>
                    <a:pt x="312" y="128"/>
                    <a:pt x="360" y="128"/>
                  </a:cubicBezTo>
                  <a:cubicBezTo>
                    <a:pt x="409" y="128"/>
                    <a:pt x="450" y="116"/>
                    <a:pt x="451" y="116"/>
                  </a:cubicBezTo>
                  <a:cubicBezTo>
                    <a:pt x="478" y="111"/>
                    <a:pt x="569" y="57"/>
                    <a:pt x="602" y="40"/>
                  </a:cubicBezTo>
                  <a:cubicBezTo>
                    <a:pt x="637" y="23"/>
                    <a:pt x="676" y="0"/>
                    <a:pt x="693" y="26"/>
                  </a:cubicBezTo>
                  <a:cubicBezTo>
                    <a:pt x="709" y="52"/>
                    <a:pt x="687" y="73"/>
                    <a:pt x="648" y="98"/>
                  </a:cubicBezTo>
                  <a:cubicBezTo>
                    <a:pt x="605" y="125"/>
                    <a:pt x="611" y="123"/>
                    <a:pt x="586" y="139"/>
                  </a:cubicBezTo>
                  <a:cubicBezTo>
                    <a:pt x="558" y="156"/>
                    <a:pt x="497" y="200"/>
                    <a:pt x="483" y="221"/>
                  </a:cubicBezTo>
                  <a:cubicBezTo>
                    <a:pt x="470" y="241"/>
                    <a:pt x="469" y="272"/>
                    <a:pt x="465" y="306"/>
                  </a:cubicBezTo>
                  <a:cubicBezTo>
                    <a:pt x="454" y="436"/>
                    <a:pt x="564" y="761"/>
                    <a:pt x="571" y="786"/>
                  </a:cubicBezTo>
                  <a:cubicBezTo>
                    <a:pt x="577" y="807"/>
                    <a:pt x="573" y="833"/>
                    <a:pt x="541" y="843"/>
                  </a:cubicBezTo>
                  <a:cubicBezTo>
                    <a:pt x="509" y="852"/>
                    <a:pt x="490" y="837"/>
                    <a:pt x="483" y="816"/>
                  </a:cubicBezTo>
                  <a:cubicBezTo>
                    <a:pt x="472" y="778"/>
                    <a:pt x="408" y="606"/>
                    <a:pt x="389" y="557"/>
                  </a:cubicBezTo>
                  <a:cubicBezTo>
                    <a:pt x="381" y="537"/>
                    <a:pt x="373" y="522"/>
                    <a:pt x="366" y="518"/>
                  </a:cubicBezTo>
                  <a:cubicBezTo>
                    <a:pt x="363" y="517"/>
                    <a:pt x="357" y="518"/>
                    <a:pt x="355" y="518"/>
                  </a:cubicBezTo>
                  <a:cubicBezTo>
                    <a:pt x="348" y="521"/>
                    <a:pt x="341" y="537"/>
                    <a:pt x="334" y="557"/>
                  </a:cubicBezTo>
                  <a:cubicBezTo>
                    <a:pt x="315" y="606"/>
                    <a:pt x="251" y="778"/>
                    <a:pt x="239" y="816"/>
                  </a:cubicBezTo>
                  <a:cubicBezTo>
                    <a:pt x="233" y="837"/>
                    <a:pt x="214" y="852"/>
                    <a:pt x="182" y="843"/>
                  </a:cubicBezTo>
                  <a:cubicBezTo>
                    <a:pt x="150" y="833"/>
                    <a:pt x="145" y="807"/>
                    <a:pt x="152" y="786"/>
                  </a:cubicBezTo>
                  <a:cubicBezTo>
                    <a:pt x="159" y="761"/>
                    <a:pt x="269" y="436"/>
                    <a:pt x="257" y="306"/>
                  </a:cubicBezTo>
                  <a:cubicBezTo>
                    <a:pt x="254" y="272"/>
                    <a:pt x="254" y="255"/>
                    <a:pt x="241" y="235"/>
                  </a:cubicBezTo>
                  <a:cubicBezTo>
                    <a:pt x="227" y="215"/>
                    <a:pt x="197" y="214"/>
                    <a:pt x="165" y="211"/>
                  </a:cubicBezTo>
                  <a:cubicBezTo>
                    <a:pt x="136" y="208"/>
                    <a:pt x="125" y="207"/>
                    <a:pt x="75" y="203"/>
                  </a:cubicBezTo>
                  <a:cubicBezTo>
                    <a:pt x="29" y="198"/>
                    <a:pt x="0" y="189"/>
                    <a:pt x="3" y="159"/>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sp>
          <p:nvSpPr>
            <p:cNvPr id="29" name="Oval 8"/>
            <p:cNvSpPr>
              <a:spLocks noChangeArrowheads="1"/>
            </p:cNvSpPr>
            <p:nvPr/>
          </p:nvSpPr>
          <p:spPr bwMode="auto">
            <a:xfrm>
              <a:off x="3899" y="3001"/>
              <a:ext cx="188" cy="189"/>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grpSp>
      <p:grpSp>
        <p:nvGrpSpPr>
          <p:cNvPr id="30" name="Group 29"/>
          <p:cNvGrpSpPr/>
          <p:nvPr/>
        </p:nvGrpSpPr>
        <p:grpSpPr bwMode="auto">
          <a:xfrm>
            <a:off x="3101088" y="4618013"/>
            <a:ext cx="851617" cy="1094481"/>
            <a:chOff x="2086" y="3001"/>
            <a:chExt cx="787" cy="1007"/>
          </a:xfrm>
          <a:solidFill>
            <a:schemeClr val="tx2"/>
          </a:solidFill>
        </p:grpSpPr>
        <p:sp>
          <p:nvSpPr>
            <p:cNvPr id="41" name="Freeform 9"/>
            <p:cNvSpPr/>
            <p:nvPr/>
          </p:nvSpPr>
          <p:spPr bwMode="auto">
            <a:xfrm>
              <a:off x="2086" y="3213"/>
              <a:ext cx="787" cy="795"/>
            </a:xfrm>
            <a:custGeom>
              <a:avLst/>
              <a:gdLst/>
              <a:ahLst/>
              <a:cxnLst>
                <a:cxn ang="0">
                  <a:pos x="713" y="31"/>
                </a:cxn>
                <a:cxn ang="0">
                  <a:pos x="625" y="2"/>
                </a:cxn>
                <a:cxn ang="0">
                  <a:pos x="358" y="0"/>
                </a:cxn>
                <a:cxn ang="0">
                  <a:pos x="91" y="2"/>
                </a:cxn>
                <a:cxn ang="0">
                  <a:pos x="3" y="31"/>
                </a:cxn>
                <a:cxn ang="0">
                  <a:pos x="76" y="75"/>
                </a:cxn>
                <a:cxn ang="0">
                  <a:pos x="166" y="83"/>
                </a:cxn>
                <a:cxn ang="0">
                  <a:pos x="241" y="107"/>
                </a:cxn>
                <a:cxn ang="0">
                  <a:pos x="258" y="178"/>
                </a:cxn>
                <a:cxn ang="0">
                  <a:pos x="152" y="658"/>
                </a:cxn>
                <a:cxn ang="0">
                  <a:pos x="183" y="715"/>
                </a:cxn>
                <a:cxn ang="0">
                  <a:pos x="240" y="688"/>
                </a:cxn>
                <a:cxn ang="0">
                  <a:pos x="334" y="429"/>
                </a:cxn>
                <a:cxn ang="0">
                  <a:pos x="356" y="390"/>
                </a:cxn>
                <a:cxn ang="0">
                  <a:pos x="360" y="390"/>
                </a:cxn>
                <a:cxn ang="0">
                  <a:pos x="382" y="429"/>
                </a:cxn>
                <a:cxn ang="0">
                  <a:pos x="476" y="688"/>
                </a:cxn>
                <a:cxn ang="0">
                  <a:pos x="533" y="715"/>
                </a:cxn>
                <a:cxn ang="0">
                  <a:pos x="564" y="658"/>
                </a:cxn>
                <a:cxn ang="0">
                  <a:pos x="458" y="178"/>
                </a:cxn>
                <a:cxn ang="0">
                  <a:pos x="475" y="107"/>
                </a:cxn>
                <a:cxn ang="0">
                  <a:pos x="550" y="83"/>
                </a:cxn>
                <a:cxn ang="0">
                  <a:pos x="640" y="75"/>
                </a:cxn>
                <a:cxn ang="0">
                  <a:pos x="713" y="31"/>
                </a:cxn>
              </a:cxnLst>
              <a:rect l="0" t="0" r="r" b="b"/>
              <a:pathLst>
                <a:path w="716" h="724">
                  <a:moveTo>
                    <a:pt x="713" y="31"/>
                  </a:moveTo>
                  <a:cubicBezTo>
                    <a:pt x="710" y="0"/>
                    <a:pt x="664" y="2"/>
                    <a:pt x="625" y="2"/>
                  </a:cubicBezTo>
                  <a:cubicBezTo>
                    <a:pt x="591" y="2"/>
                    <a:pt x="410" y="0"/>
                    <a:pt x="358" y="0"/>
                  </a:cubicBezTo>
                  <a:cubicBezTo>
                    <a:pt x="306" y="0"/>
                    <a:pt x="125" y="2"/>
                    <a:pt x="91" y="2"/>
                  </a:cubicBezTo>
                  <a:cubicBezTo>
                    <a:pt x="51" y="2"/>
                    <a:pt x="6" y="0"/>
                    <a:pt x="3" y="31"/>
                  </a:cubicBezTo>
                  <a:cubicBezTo>
                    <a:pt x="0" y="61"/>
                    <a:pt x="29" y="70"/>
                    <a:pt x="76" y="75"/>
                  </a:cubicBezTo>
                  <a:cubicBezTo>
                    <a:pt x="126" y="79"/>
                    <a:pt x="136" y="80"/>
                    <a:pt x="166" y="83"/>
                  </a:cubicBezTo>
                  <a:cubicBezTo>
                    <a:pt x="198" y="86"/>
                    <a:pt x="228" y="87"/>
                    <a:pt x="241" y="107"/>
                  </a:cubicBezTo>
                  <a:cubicBezTo>
                    <a:pt x="254" y="127"/>
                    <a:pt x="255" y="144"/>
                    <a:pt x="258" y="178"/>
                  </a:cubicBezTo>
                  <a:cubicBezTo>
                    <a:pt x="269" y="308"/>
                    <a:pt x="159" y="633"/>
                    <a:pt x="152" y="658"/>
                  </a:cubicBezTo>
                  <a:cubicBezTo>
                    <a:pt x="146" y="679"/>
                    <a:pt x="150" y="705"/>
                    <a:pt x="183" y="715"/>
                  </a:cubicBezTo>
                  <a:cubicBezTo>
                    <a:pt x="215" y="724"/>
                    <a:pt x="234" y="709"/>
                    <a:pt x="240" y="688"/>
                  </a:cubicBezTo>
                  <a:cubicBezTo>
                    <a:pt x="251" y="650"/>
                    <a:pt x="315" y="478"/>
                    <a:pt x="334" y="429"/>
                  </a:cubicBezTo>
                  <a:cubicBezTo>
                    <a:pt x="342" y="409"/>
                    <a:pt x="348" y="393"/>
                    <a:pt x="356" y="390"/>
                  </a:cubicBezTo>
                  <a:cubicBezTo>
                    <a:pt x="360" y="390"/>
                    <a:pt x="360" y="390"/>
                    <a:pt x="360" y="390"/>
                  </a:cubicBezTo>
                  <a:cubicBezTo>
                    <a:pt x="368" y="393"/>
                    <a:pt x="374" y="409"/>
                    <a:pt x="382" y="429"/>
                  </a:cubicBezTo>
                  <a:cubicBezTo>
                    <a:pt x="401" y="478"/>
                    <a:pt x="465" y="650"/>
                    <a:pt x="476" y="688"/>
                  </a:cubicBezTo>
                  <a:cubicBezTo>
                    <a:pt x="482" y="709"/>
                    <a:pt x="501" y="724"/>
                    <a:pt x="533" y="715"/>
                  </a:cubicBezTo>
                  <a:cubicBezTo>
                    <a:pt x="566" y="705"/>
                    <a:pt x="570" y="679"/>
                    <a:pt x="564" y="658"/>
                  </a:cubicBezTo>
                  <a:cubicBezTo>
                    <a:pt x="556" y="633"/>
                    <a:pt x="447" y="308"/>
                    <a:pt x="458" y="178"/>
                  </a:cubicBezTo>
                  <a:cubicBezTo>
                    <a:pt x="461" y="144"/>
                    <a:pt x="462" y="127"/>
                    <a:pt x="475" y="107"/>
                  </a:cubicBezTo>
                  <a:cubicBezTo>
                    <a:pt x="488" y="87"/>
                    <a:pt x="518" y="86"/>
                    <a:pt x="550" y="83"/>
                  </a:cubicBezTo>
                  <a:cubicBezTo>
                    <a:pt x="580" y="80"/>
                    <a:pt x="590" y="79"/>
                    <a:pt x="640" y="75"/>
                  </a:cubicBezTo>
                  <a:cubicBezTo>
                    <a:pt x="687" y="70"/>
                    <a:pt x="716" y="61"/>
                    <a:pt x="713" y="31"/>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sp>
          <p:nvSpPr>
            <p:cNvPr id="42" name="Oval 10"/>
            <p:cNvSpPr>
              <a:spLocks noChangeArrowheads="1"/>
            </p:cNvSpPr>
            <p:nvPr/>
          </p:nvSpPr>
          <p:spPr bwMode="auto">
            <a:xfrm>
              <a:off x="2384" y="3001"/>
              <a:ext cx="189" cy="189"/>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grpSp>
      <p:grpSp>
        <p:nvGrpSpPr>
          <p:cNvPr id="43" name="Group 30"/>
          <p:cNvGrpSpPr/>
          <p:nvPr/>
        </p:nvGrpSpPr>
        <p:grpSpPr bwMode="auto">
          <a:xfrm>
            <a:off x="2279577" y="4618014"/>
            <a:ext cx="844449" cy="1094482"/>
            <a:chOff x="1327" y="3001"/>
            <a:chExt cx="780" cy="1007"/>
          </a:xfrm>
          <a:solidFill>
            <a:schemeClr val="tx2"/>
          </a:solidFill>
        </p:grpSpPr>
        <p:sp>
          <p:nvSpPr>
            <p:cNvPr id="44" name="Freeform 11"/>
            <p:cNvSpPr/>
            <p:nvPr/>
          </p:nvSpPr>
          <p:spPr bwMode="auto">
            <a:xfrm>
              <a:off x="1327" y="3072"/>
              <a:ext cx="780" cy="936"/>
            </a:xfrm>
            <a:custGeom>
              <a:avLst/>
              <a:gdLst/>
              <a:ahLst/>
              <a:cxnLst>
                <a:cxn ang="0">
                  <a:pos x="706" y="159"/>
                </a:cxn>
                <a:cxn ang="0">
                  <a:pos x="618" y="130"/>
                </a:cxn>
                <a:cxn ang="0">
                  <a:pos x="348" y="128"/>
                </a:cxn>
                <a:cxn ang="0">
                  <a:pos x="258" y="116"/>
                </a:cxn>
                <a:cxn ang="0">
                  <a:pos x="107" y="40"/>
                </a:cxn>
                <a:cxn ang="0">
                  <a:pos x="16" y="26"/>
                </a:cxn>
                <a:cxn ang="0">
                  <a:pos x="61" y="98"/>
                </a:cxn>
                <a:cxn ang="0">
                  <a:pos x="123" y="139"/>
                </a:cxn>
                <a:cxn ang="0">
                  <a:pos x="225" y="221"/>
                </a:cxn>
                <a:cxn ang="0">
                  <a:pos x="243" y="306"/>
                </a:cxn>
                <a:cxn ang="0">
                  <a:pos x="138" y="786"/>
                </a:cxn>
                <a:cxn ang="0">
                  <a:pos x="168" y="843"/>
                </a:cxn>
                <a:cxn ang="0">
                  <a:pos x="225" y="816"/>
                </a:cxn>
                <a:cxn ang="0">
                  <a:pos x="319" y="557"/>
                </a:cxn>
                <a:cxn ang="0">
                  <a:pos x="343" y="518"/>
                </a:cxn>
                <a:cxn ang="0">
                  <a:pos x="354" y="518"/>
                </a:cxn>
                <a:cxn ang="0">
                  <a:pos x="375" y="557"/>
                </a:cxn>
                <a:cxn ang="0">
                  <a:pos x="469" y="816"/>
                </a:cxn>
                <a:cxn ang="0">
                  <a:pos x="527" y="843"/>
                </a:cxn>
                <a:cxn ang="0">
                  <a:pos x="557" y="786"/>
                </a:cxn>
                <a:cxn ang="0">
                  <a:pos x="451" y="306"/>
                </a:cxn>
                <a:cxn ang="0">
                  <a:pos x="468" y="235"/>
                </a:cxn>
                <a:cxn ang="0">
                  <a:pos x="543" y="211"/>
                </a:cxn>
                <a:cxn ang="0">
                  <a:pos x="633" y="203"/>
                </a:cxn>
                <a:cxn ang="0">
                  <a:pos x="706" y="159"/>
                </a:cxn>
              </a:cxnLst>
              <a:rect l="0" t="0" r="r" b="b"/>
              <a:pathLst>
                <a:path w="709" h="852">
                  <a:moveTo>
                    <a:pt x="706" y="159"/>
                  </a:moveTo>
                  <a:cubicBezTo>
                    <a:pt x="703" y="128"/>
                    <a:pt x="658" y="130"/>
                    <a:pt x="618" y="130"/>
                  </a:cubicBezTo>
                  <a:cubicBezTo>
                    <a:pt x="583" y="130"/>
                    <a:pt x="397" y="128"/>
                    <a:pt x="348" y="128"/>
                  </a:cubicBezTo>
                  <a:cubicBezTo>
                    <a:pt x="300" y="128"/>
                    <a:pt x="258" y="116"/>
                    <a:pt x="258" y="116"/>
                  </a:cubicBezTo>
                  <a:cubicBezTo>
                    <a:pt x="230" y="111"/>
                    <a:pt x="140" y="57"/>
                    <a:pt x="107" y="40"/>
                  </a:cubicBezTo>
                  <a:cubicBezTo>
                    <a:pt x="72" y="23"/>
                    <a:pt x="33" y="0"/>
                    <a:pt x="16" y="26"/>
                  </a:cubicBezTo>
                  <a:cubicBezTo>
                    <a:pt x="0" y="52"/>
                    <a:pt x="21" y="73"/>
                    <a:pt x="61" y="98"/>
                  </a:cubicBezTo>
                  <a:cubicBezTo>
                    <a:pt x="103" y="125"/>
                    <a:pt x="98" y="123"/>
                    <a:pt x="123" y="139"/>
                  </a:cubicBezTo>
                  <a:cubicBezTo>
                    <a:pt x="150" y="156"/>
                    <a:pt x="212" y="200"/>
                    <a:pt x="225" y="221"/>
                  </a:cubicBezTo>
                  <a:cubicBezTo>
                    <a:pt x="238" y="241"/>
                    <a:pt x="240" y="272"/>
                    <a:pt x="243" y="306"/>
                  </a:cubicBezTo>
                  <a:cubicBezTo>
                    <a:pt x="255" y="436"/>
                    <a:pt x="145" y="761"/>
                    <a:pt x="138" y="786"/>
                  </a:cubicBezTo>
                  <a:cubicBezTo>
                    <a:pt x="131" y="807"/>
                    <a:pt x="136" y="833"/>
                    <a:pt x="168" y="843"/>
                  </a:cubicBezTo>
                  <a:cubicBezTo>
                    <a:pt x="200" y="852"/>
                    <a:pt x="219" y="837"/>
                    <a:pt x="225" y="816"/>
                  </a:cubicBezTo>
                  <a:cubicBezTo>
                    <a:pt x="237" y="778"/>
                    <a:pt x="300" y="606"/>
                    <a:pt x="319" y="557"/>
                  </a:cubicBezTo>
                  <a:cubicBezTo>
                    <a:pt x="327" y="537"/>
                    <a:pt x="335" y="522"/>
                    <a:pt x="343" y="518"/>
                  </a:cubicBezTo>
                  <a:cubicBezTo>
                    <a:pt x="346" y="517"/>
                    <a:pt x="352" y="518"/>
                    <a:pt x="354" y="518"/>
                  </a:cubicBezTo>
                  <a:cubicBezTo>
                    <a:pt x="361" y="521"/>
                    <a:pt x="367" y="537"/>
                    <a:pt x="375" y="557"/>
                  </a:cubicBezTo>
                  <a:cubicBezTo>
                    <a:pt x="394" y="606"/>
                    <a:pt x="458" y="778"/>
                    <a:pt x="469" y="816"/>
                  </a:cubicBezTo>
                  <a:cubicBezTo>
                    <a:pt x="476" y="837"/>
                    <a:pt x="495" y="852"/>
                    <a:pt x="527" y="843"/>
                  </a:cubicBezTo>
                  <a:cubicBezTo>
                    <a:pt x="559" y="833"/>
                    <a:pt x="563" y="807"/>
                    <a:pt x="557" y="786"/>
                  </a:cubicBezTo>
                  <a:cubicBezTo>
                    <a:pt x="550" y="761"/>
                    <a:pt x="440" y="436"/>
                    <a:pt x="451" y="306"/>
                  </a:cubicBezTo>
                  <a:cubicBezTo>
                    <a:pt x="454" y="272"/>
                    <a:pt x="455" y="255"/>
                    <a:pt x="468" y="235"/>
                  </a:cubicBezTo>
                  <a:cubicBezTo>
                    <a:pt x="481" y="215"/>
                    <a:pt x="511" y="214"/>
                    <a:pt x="543" y="211"/>
                  </a:cubicBezTo>
                  <a:cubicBezTo>
                    <a:pt x="573" y="208"/>
                    <a:pt x="583" y="207"/>
                    <a:pt x="633" y="203"/>
                  </a:cubicBezTo>
                  <a:cubicBezTo>
                    <a:pt x="680" y="198"/>
                    <a:pt x="709" y="189"/>
                    <a:pt x="706" y="159"/>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sp>
          <p:nvSpPr>
            <p:cNvPr id="45" name="Oval 12"/>
            <p:cNvSpPr>
              <a:spLocks noChangeArrowheads="1"/>
            </p:cNvSpPr>
            <p:nvPr/>
          </p:nvSpPr>
          <p:spPr bwMode="auto">
            <a:xfrm>
              <a:off x="1617" y="3001"/>
              <a:ext cx="189" cy="189"/>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grpSp>
      <p:grpSp>
        <p:nvGrpSpPr>
          <p:cNvPr id="46" name="Group 28"/>
          <p:cNvGrpSpPr/>
          <p:nvPr/>
        </p:nvGrpSpPr>
        <p:grpSpPr bwMode="auto">
          <a:xfrm>
            <a:off x="3909694" y="4618013"/>
            <a:ext cx="850183" cy="1094481"/>
            <a:chOff x="2833" y="3001"/>
            <a:chExt cx="786" cy="1007"/>
          </a:xfrm>
          <a:solidFill>
            <a:schemeClr val="tx2"/>
          </a:solidFill>
        </p:grpSpPr>
        <p:sp>
          <p:nvSpPr>
            <p:cNvPr id="47" name="Freeform 13"/>
            <p:cNvSpPr/>
            <p:nvPr/>
          </p:nvSpPr>
          <p:spPr bwMode="auto">
            <a:xfrm>
              <a:off x="2833" y="3213"/>
              <a:ext cx="786" cy="795"/>
            </a:xfrm>
            <a:custGeom>
              <a:avLst/>
              <a:gdLst/>
              <a:ahLst/>
              <a:cxnLst>
                <a:cxn ang="0">
                  <a:pos x="713" y="31"/>
                </a:cxn>
                <a:cxn ang="0">
                  <a:pos x="625" y="2"/>
                </a:cxn>
                <a:cxn ang="0">
                  <a:pos x="358" y="0"/>
                </a:cxn>
                <a:cxn ang="0">
                  <a:pos x="90" y="2"/>
                </a:cxn>
                <a:cxn ang="0">
                  <a:pos x="3" y="31"/>
                </a:cxn>
                <a:cxn ang="0">
                  <a:pos x="76" y="75"/>
                </a:cxn>
                <a:cxn ang="0">
                  <a:pos x="166" y="83"/>
                </a:cxn>
                <a:cxn ang="0">
                  <a:pos x="241" y="107"/>
                </a:cxn>
                <a:cxn ang="0">
                  <a:pos x="258" y="178"/>
                </a:cxn>
                <a:cxn ang="0">
                  <a:pos x="152" y="658"/>
                </a:cxn>
                <a:cxn ang="0">
                  <a:pos x="182" y="715"/>
                </a:cxn>
                <a:cxn ang="0">
                  <a:pos x="240" y="688"/>
                </a:cxn>
                <a:cxn ang="0">
                  <a:pos x="334" y="429"/>
                </a:cxn>
                <a:cxn ang="0">
                  <a:pos x="355" y="390"/>
                </a:cxn>
                <a:cxn ang="0">
                  <a:pos x="360" y="390"/>
                </a:cxn>
                <a:cxn ang="0">
                  <a:pos x="382" y="429"/>
                </a:cxn>
                <a:cxn ang="0">
                  <a:pos x="476" y="688"/>
                </a:cxn>
                <a:cxn ang="0">
                  <a:pos x="533" y="715"/>
                </a:cxn>
                <a:cxn ang="0">
                  <a:pos x="564" y="658"/>
                </a:cxn>
                <a:cxn ang="0">
                  <a:pos x="458" y="178"/>
                </a:cxn>
                <a:cxn ang="0">
                  <a:pos x="475" y="107"/>
                </a:cxn>
                <a:cxn ang="0">
                  <a:pos x="550" y="83"/>
                </a:cxn>
                <a:cxn ang="0">
                  <a:pos x="640" y="75"/>
                </a:cxn>
                <a:cxn ang="0">
                  <a:pos x="713" y="31"/>
                </a:cxn>
              </a:cxnLst>
              <a:rect l="0" t="0" r="r" b="b"/>
              <a:pathLst>
                <a:path w="715" h="724">
                  <a:moveTo>
                    <a:pt x="713" y="31"/>
                  </a:moveTo>
                  <a:cubicBezTo>
                    <a:pt x="710" y="0"/>
                    <a:pt x="664" y="2"/>
                    <a:pt x="625" y="2"/>
                  </a:cubicBezTo>
                  <a:cubicBezTo>
                    <a:pt x="590" y="2"/>
                    <a:pt x="410" y="0"/>
                    <a:pt x="358" y="0"/>
                  </a:cubicBezTo>
                  <a:cubicBezTo>
                    <a:pt x="306" y="0"/>
                    <a:pt x="125" y="2"/>
                    <a:pt x="90" y="2"/>
                  </a:cubicBezTo>
                  <a:cubicBezTo>
                    <a:pt x="51" y="2"/>
                    <a:pt x="6" y="0"/>
                    <a:pt x="3" y="31"/>
                  </a:cubicBezTo>
                  <a:cubicBezTo>
                    <a:pt x="0" y="61"/>
                    <a:pt x="29" y="70"/>
                    <a:pt x="76" y="75"/>
                  </a:cubicBezTo>
                  <a:cubicBezTo>
                    <a:pt x="126" y="79"/>
                    <a:pt x="136" y="80"/>
                    <a:pt x="166" y="83"/>
                  </a:cubicBezTo>
                  <a:cubicBezTo>
                    <a:pt x="198" y="86"/>
                    <a:pt x="228" y="87"/>
                    <a:pt x="241" y="107"/>
                  </a:cubicBezTo>
                  <a:cubicBezTo>
                    <a:pt x="254" y="127"/>
                    <a:pt x="254" y="144"/>
                    <a:pt x="258" y="178"/>
                  </a:cubicBezTo>
                  <a:cubicBezTo>
                    <a:pt x="269" y="308"/>
                    <a:pt x="159" y="633"/>
                    <a:pt x="152" y="658"/>
                  </a:cubicBezTo>
                  <a:cubicBezTo>
                    <a:pt x="146" y="679"/>
                    <a:pt x="150" y="705"/>
                    <a:pt x="182" y="715"/>
                  </a:cubicBezTo>
                  <a:cubicBezTo>
                    <a:pt x="214" y="724"/>
                    <a:pt x="233" y="709"/>
                    <a:pt x="240" y="688"/>
                  </a:cubicBezTo>
                  <a:cubicBezTo>
                    <a:pt x="251" y="650"/>
                    <a:pt x="315" y="478"/>
                    <a:pt x="334" y="429"/>
                  </a:cubicBezTo>
                  <a:cubicBezTo>
                    <a:pt x="342" y="409"/>
                    <a:pt x="348" y="393"/>
                    <a:pt x="355" y="390"/>
                  </a:cubicBezTo>
                  <a:cubicBezTo>
                    <a:pt x="360" y="390"/>
                    <a:pt x="360" y="390"/>
                    <a:pt x="360" y="390"/>
                  </a:cubicBezTo>
                  <a:cubicBezTo>
                    <a:pt x="368" y="393"/>
                    <a:pt x="374" y="409"/>
                    <a:pt x="382" y="429"/>
                  </a:cubicBezTo>
                  <a:cubicBezTo>
                    <a:pt x="401" y="478"/>
                    <a:pt x="464" y="650"/>
                    <a:pt x="476" y="688"/>
                  </a:cubicBezTo>
                  <a:cubicBezTo>
                    <a:pt x="482" y="709"/>
                    <a:pt x="501" y="724"/>
                    <a:pt x="533" y="715"/>
                  </a:cubicBezTo>
                  <a:cubicBezTo>
                    <a:pt x="565" y="705"/>
                    <a:pt x="570" y="679"/>
                    <a:pt x="564" y="658"/>
                  </a:cubicBezTo>
                  <a:cubicBezTo>
                    <a:pt x="556" y="633"/>
                    <a:pt x="446" y="308"/>
                    <a:pt x="458" y="178"/>
                  </a:cubicBezTo>
                  <a:cubicBezTo>
                    <a:pt x="461" y="144"/>
                    <a:pt x="462" y="127"/>
                    <a:pt x="475" y="107"/>
                  </a:cubicBezTo>
                  <a:cubicBezTo>
                    <a:pt x="488" y="87"/>
                    <a:pt x="518" y="86"/>
                    <a:pt x="550" y="83"/>
                  </a:cubicBezTo>
                  <a:cubicBezTo>
                    <a:pt x="580" y="80"/>
                    <a:pt x="590" y="79"/>
                    <a:pt x="640" y="75"/>
                  </a:cubicBezTo>
                  <a:cubicBezTo>
                    <a:pt x="687" y="70"/>
                    <a:pt x="715" y="61"/>
                    <a:pt x="713" y="31"/>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sp>
          <p:nvSpPr>
            <p:cNvPr id="48" name="Oval 14"/>
            <p:cNvSpPr>
              <a:spLocks noChangeArrowheads="1"/>
            </p:cNvSpPr>
            <p:nvPr/>
          </p:nvSpPr>
          <p:spPr bwMode="auto">
            <a:xfrm>
              <a:off x="3131" y="3001"/>
              <a:ext cx="188" cy="189"/>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grpSp>
      <p:grpSp>
        <p:nvGrpSpPr>
          <p:cNvPr id="49" name="Group 34"/>
          <p:cNvGrpSpPr/>
          <p:nvPr/>
        </p:nvGrpSpPr>
        <p:grpSpPr bwMode="auto">
          <a:xfrm>
            <a:off x="4336935" y="3764518"/>
            <a:ext cx="844448" cy="1093048"/>
            <a:chOff x="3228" y="2215"/>
            <a:chExt cx="780" cy="1006"/>
          </a:xfrm>
          <a:solidFill>
            <a:schemeClr val="accent1"/>
          </a:solidFill>
        </p:grpSpPr>
        <p:sp>
          <p:nvSpPr>
            <p:cNvPr id="50" name="Freeform 15"/>
            <p:cNvSpPr/>
            <p:nvPr/>
          </p:nvSpPr>
          <p:spPr bwMode="auto">
            <a:xfrm>
              <a:off x="3228" y="2286"/>
              <a:ext cx="780" cy="935"/>
            </a:xfrm>
            <a:custGeom>
              <a:avLst/>
              <a:gdLst/>
              <a:ahLst/>
              <a:cxnLst>
                <a:cxn ang="0">
                  <a:pos x="3" y="159"/>
                </a:cxn>
                <a:cxn ang="0">
                  <a:pos x="90" y="130"/>
                </a:cxn>
                <a:cxn ang="0">
                  <a:pos x="360" y="128"/>
                </a:cxn>
                <a:cxn ang="0">
                  <a:pos x="451" y="116"/>
                </a:cxn>
                <a:cxn ang="0">
                  <a:pos x="602" y="40"/>
                </a:cxn>
                <a:cxn ang="0">
                  <a:pos x="692" y="26"/>
                </a:cxn>
                <a:cxn ang="0">
                  <a:pos x="648" y="98"/>
                </a:cxn>
                <a:cxn ang="0">
                  <a:pos x="586" y="139"/>
                </a:cxn>
                <a:cxn ang="0">
                  <a:pos x="483" y="221"/>
                </a:cxn>
                <a:cxn ang="0">
                  <a:pos x="465" y="306"/>
                </a:cxn>
                <a:cxn ang="0">
                  <a:pos x="571" y="785"/>
                </a:cxn>
                <a:cxn ang="0">
                  <a:pos x="541" y="842"/>
                </a:cxn>
                <a:cxn ang="0">
                  <a:pos x="483" y="816"/>
                </a:cxn>
                <a:cxn ang="0">
                  <a:pos x="389" y="557"/>
                </a:cxn>
                <a:cxn ang="0">
                  <a:pos x="366" y="518"/>
                </a:cxn>
                <a:cxn ang="0">
                  <a:pos x="355" y="518"/>
                </a:cxn>
                <a:cxn ang="0">
                  <a:pos x="333" y="557"/>
                </a:cxn>
                <a:cxn ang="0">
                  <a:pos x="239" y="816"/>
                </a:cxn>
                <a:cxn ang="0">
                  <a:pos x="182" y="842"/>
                </a:cxn>
                <a:cxn ang="0">
                  <a:pos x="151" y="785"/>
                </a:cxn>
                <a:cxn ang="0">
                  <a:pos x="257" y="306"/>
                </a:cxn>
                <a:cxn ang="0">
                  <a:pos x="241" y="235"/>
                </a:cxn>
                <a:cxn ang="0">
                  <a:pos x="165" y="211"/>
                </a:cxn>
                <a:cxn ang="0">
                  <a:pos x="75" y="202"/>
                </a:cxn>
                <a:cxn ang="0">
                  <a:pos x="3" y="159"/>
                </a:cxn>
              </a:cxnLst>
              <a:rect l="0" t="0" r="r" b="b"/>
              <a:pathLst>
                <a:path w="709" h="852">
                  <a:moveTo>
                    <a:pt x="3" y="159"/>
                  </a:moveTo>
                  <a:cubicBezTo>
                    <a:pt x="6" y="128"/>
                    <a:pt x="51" y="130"/>
                    <a:pt x="90" y="130"/>
                  </a:cubicBezTo>
                  <a:cubicBezTo>
                    <a:pt x="125" y="130"/>
                    <a:pt x="312" y="128"/>
                    <a:pt x="360" y="128"/>
                  </a:cubicBezTo>
                  <a:cubicBezTo>
                    <a:pt x="408" y="128"/>
                    <a:pt x="450" y="116"/>
                    <a:pt x="451" y="116"/>
                  </a:cubicBezTo>
                  <a:cubicBezTo>
                    <a:pt x="478" y="111"/>
                    <a:pt x="569" y="57"/>
                    <a:pt x="602" y="40"/>
                  </a:cubicBezTo>
                  <a:cubicBezTo>
                    <a:pt x="637" y="23"/>
                    <a:pt x="676" y="0"/>
                    <a:pt x="692" y="26"/>
                  </a:cubicBezTo>
                  <a:cubicBezTo>
                    <a:pt x="709" y="52"/>
                    <a:pt x="687" y="73"/>
                    <a:pt x="648" y="98"/>
                  </a:cubicBezTo>
                  <a:cubicBezTo>
                    <a:pt x="605" y="125"/>
                    <a:pt x="611" y="123"/>
                    <a:pt x="586" y="139"/>
                  </a:cubicBezTo>
                  <a:cubicBezTo>
                    <a:pt x="558" y="156"/>
                    <a:pt x="496" y="200"/>
                    <a:pt x="483" y="221"/>
                  </a:cubicBezTo>
                  <a:cubicBezTo>
                    <a:pt x="470" y="241"/>
                    <a:pt x="468" y="272"/>
                    <a:pt x="465" y="306"/>
                  </a:cubicBezTo>
                  <a:cubicBezTo>
                    <a:pt x="454" y="436"/>
                    <a:pt x="564" y="760"/>
                    <a:pt x="571" y="785"/>
                  </a:cubicBezTo>
                  <a:cubicBezTo>
                    <a:pt x="577" y="807"/>
                    <a:pt x="573" y="833"/>
                    <a:pt x="541" y="842"/>
                  </a:cubicBezTo>
                  <a:cubicBezTo>
                    <a:pt x="508" y="852"/>
                    <a:pt x="489" y="837"/>
                    <a:pt x="483" y="816"/>
                  </a:cubicBezTo>
                  <a:cubicBezTo>
                    <a:pt x="472" y="777"/>
                    <a:pt x="408" y="606"/>
                    <a:pt x="389" y="557"/>
                  </a:cubicBezTo>
                  <a:cubicBezTo>
                    <a:pt x="381" y="537"/>
                    <a:pt x="373" y="522"/>
                    <a:pt x="366" y="518"/>
                  </a:cubicBezTo>
                  <a:cubicBezTo>
                    <a:pt x="363" y="517"/>
                    <a:pt x="357" y="517"/>
                    <a:pt x="355" y="518"/>
                  </a:cubicBezTo>
                  <a:cubicBezTo>
                    <a:pt x="347" y="521"/>
                    <a:pt x="341" y="537"/>
                    <a:pt x="333" y="557"/>
                  </a:cubicBezTo>
                  <a:cubicBezTo>
                    <a:pt x="314" y="606"/>
                    <a:pt x="251" y="777"/>
                    <a:pt x="239" y="816"/>
                  </a:cubicBezTo>
                  <a:cubicBezTo>
                    <a:pt x="233" y="837"/>
                    <a:pt x="214" y="852"/>
                    <a:pt x="182" y="842"/>
                  </a:cubicBezTo>
                  <a:cubicBezTo>
                    <a:pt x="150" y="833"/>
                    <a:pt x="145" y="807"/>
                    <a:pt x="151" y="785"/>
                  </a:cubicBezTo>
                  <a:cubicBezTo>
                    <a:pt x="159" y="760"/>
                    <a:pt x="269" y="436"/>
                    <a:pt x="257" y="306"/>
                  </a:cubicBezTo>
                  <a:cubicBezTo>
                    <a:pt x="254" y="272"/>
                    <a:pt x="254" y="255"/>
                    <a:pt x="241" y="235"/>
                  </a:cubicBezTo>
                  <a:cubicBezTo>
                    <a:pt x="227" y="214"/>
                    <a:pt x="197" y="214"/>
                    <a:pt x="165" y="211"/>
                  </a:cubicBezTo>
                  <a:cubicBezTo>
                    <a:pt x="136" y="208"/>
                    <a:pt x="125" y="207"/>
                    <a:pt x="75" y="202"/>
                  </a:cubicBezTo>
                  <a:cubicBezTo>
                    <a:pt x="29" y="198"/>
                    <a:pt x="0" y="189"/>
                    <a:pt x="3" y="159"/>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sp>
          <p:nvSpPr>
            <p:cNvPr id="51" name="Oval 16"/>
            <p:cNvSpPr>
              <a:spLocks noChangeArrowheads="1"/>
            </p:cNvSpPr>
            <p:nvPr/>
          </p:nvSpPr>
          <p:spPr bwMode="auto">
            <a:xfrm>
              <a:off x="3527" y="2215"/>
              <a:ext cx="189" cy="187"/>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grpSp>
      <p:grpSp>
        <p:nvGrpSpPr>
          <p:cNvPr id="52" name="Group 33"/>
          <p:cNvGrpSpPr/>
          <p:nvPr/>
        </p:nvGrpSpPr>
        <p:grpSpPr bwMode="auto">
          <a:xfrm>
            <a:off x="3513993" y="3764518"/>
            <a:ext cx="853051" cy="1093048"/>
            <a:chOff x="2468" y="2215"/>
            <a:chExt cx="788" cy="1006"/>
          </a:xfrm>
          <a:solidFill>
            <a:schemeClr val="accent1"/>
          </a:solidFill>
        </p:grpSpPr>
        <p:sp>
          <p:nvSpPr>
            <p:cNvPr id="53" name="Freeform 17"/>
            <p:cNvSpPr/>
            <p:nvPr/>
          </p:nvSpPr>
          <p:spPr bwMode="auto">
            <a:xfrm>
              <a:off x="2468" y="2426"/>
              <a:ext cx="788" cy="795"/>
            </a:xfrm>
            <a:custGeom>
              <a:avLst/>
              <a:gdLst/>
              <a:ahLst/>
              <a:cxnLst>
                <a:cxn ang="0">
                  <a:pos x="713" y="31"/>
                </a:cxn>
                <a:cxn ang="0">
                  <a:pos x="625" y="2"/>
                </a:cxn>
                <a:cxn ang="0">
                  <a:pos x="358" y="0"/>
                </a:cxn>
                <a:cxn ang="0">
                  <a:pos x="91" y="2"/>
                </a:cxn>
                <a:cxn ang="0">
                  <a:pos x="3" y="31"/>
                </a:cxn>
                <a:cxn ang="0">
                  <a:pos x="76" y="74"/>
                </a:cxn>
                <a:cxn ang="0">
                  <a:pos x="166" y="83"/>
                </a:cxn>
                <a:cxn ang="0">
                  <a:pos x="241" y="107"/>
                </a:cxn>
                <a:cxn ang="0">
                  <a:pos x="258" y="178"/>
                </a:cxn>
                <a:cxn ang="0">
                  <a:pos x="152" y="657"/>
                </a:cxn>
                <a:cxn ang="0">
                  <a:pos x="183" y="714"/>
                </a:cxn>
                <a:cxn ang="0">
                  <a:pos x="240" y="688"/>
                </a:cxn>
                <a:cxn ang="0">
                  <a:pos x="334" y="429"/>
                </a:cxn>
                <a:cxn ang="0">
                  <a:pos x="356" y="390"/>
                </a:cxn>
                <a:cxn ang="0">
                  <a:pos x="360" y="390"/>
                </a:cxn>
                <a:cxn ang="0">
                  <a:pos x="382" y="429"/>
                </a:cxn>
                <a:cxn ang="0">
                  <a:pos x="476" y="688"/>
                </a:cxn>
                <a:cxn ang="0">
                  <a:pos x="533" y="714"/>
                </a:cxn>
                <a:cxn ang="0">
                  <a:pos x="564" y="657"/>
                </a:cxn>
                <a:cxn ang="0">
                  <a:pos x="458" y="178"/>
                </a:cxn>
                <a:cxn ang="0">
                  <a:pos x="475" y="107"/>
                </a:cxn>
                <a:cxn ang="0">
                  <a:pos x="550" y="83"/>
                </a:cxn>
                <a:cxn ang="0">
                  <a:pos x="640" y="74"/>
                </a:cxn>
                <a:cxn ang="0">
                  <a:pos x="713" y="31"/>
                </a:cxn>
              </a:cxnLst>
              <a:rect l="0" t="0" r="r" b="b"/>
              <a:pathLst>
                <a:path w="716" h="724">
                  <a:moveTo>
                    <a:pt x="713" y="31"/>
                  </a:moveTo>
                  <a:cubicBezTo>
                    <a:pt x="710" y="0"/>
                    <a:pt x="665" y="2"/>
                    <a:pt x="625" y="2"/>
                  </a:cubicBezTo>
                  <a:cubicBezTo>
                    <a:pt x="591" y="2"/>
                    <a:pt x="410" y="0"/>
                    <a:pt x="358" y="0"/>
                  </a:cubicBezTo>
                  <a:cubicBezTo>
                    <a:pt x="306" y="0"/>
                    <a:pt x="125" y="2"/>
                    <a:pt x="91" y="2"/>
                  </a:cubicBezTo>
                  <a:cubicBezTo>
                    <a:pt x="52" y="2"/>
                    <a:pt x="6" y="0"/>
                    <a:pt x="3" y="31"/>
                  </a:cubicBezTo>
                  <a:cubicBezTo>
                    <a:pt x="0" y="61"/>
                    <a:pt x="29" y="70"/>
                    <a:pt x="76" y="74"/>
                  </a:cubicBezTo>
                  <a:cubicBezTo>
                    <a:pt x="126" y="79"/>
                    <a:pt x="136" y="80"/>
                    <a:pt x="166" y="83"/>
                  </a:cubicBezTo>
                  <a:cubicBezTo>
                    <a:pt x="198" y="86"/>
                    <a:pt x="228" y="86"/>
                    <a:pt x="241" y="107"/>
                  </a:cubicBezTo>
                  <a:cubicBezTo>
                    <a:pt x="254" y="127"/>
                    <a:pt x="255" y="144"/>
                    <a:pt x="258" y="178"/>
                  </a:cubicBezTo>
                  <a:cubicBezTo>
                    <a:pt x="269" y="308"/>
                    <a:pt x="160" y="632"/>
                    <a:pt x="152" y="657"/>
                  </a:cubicBezTo>
                  <a:cubicBezTo>
                    <a:pt x="146" y="679"/>
                    <a:pt x="150" y="705"/>
                    <a:pt x="183" y="714"/>
                  </a:cubicBezTo>
                  <a:cubicBezTo>
                    <a:pt x="215" y="724"/>
                    <a:pt x="234" y="709"/>
                    <a:pt x="240" y="688"/>
                  </a:cubicBezTo>
                  <a:cubicBezTo>
                    <a:pt x="251" y="649"/>
                    <a:pt x="315" y="478"/>
                    <a:pt x="334" y="429"/>
                  </a:cubicBezTo>
                  <a:cubicBezTo>
                    <a:pt x="342" y="409"/>
                    <a:pt x="348" y="393"/>
                    <a:pt x="356" y="390"/>
                  </a:cubicBezTo>
                  <a:cubicBezTo>
                    <a:pt x="360" y="390"/>
                    <a:pt x="360" y="390"/>
                    <a:pt x="360" y="390"/>
                  </a:cubicBezTo>
                  <a:cubicBezTo>
                    <a:pt x="368" y="393"/>
                    <a:pt x="374" y="409"/>
                    <a:pt x="382" y="429"/>
                  </a:cubicBezTo>
                  <a:cubicBezTo>
                    <a:pt x="401" y="478"/>
                    <a:pt x="465" y="649"/>
                    <a:pt x="476" y="688"/>
                  </a:cubicBezTo>
                  <a:cubicBezTo>
                    <a:pt x="482" y="709"/>
                    <a:pt x="501" y="724"/>
                    <a:pt x="533" y="714"/>
                  </a:cubicBezTo>
                  <a:cubicBezTo>
                    <a:pt x="566" y="705"/>
                    <a:pt x="570" y="679"/>
                    <a:pt x="564" y="657"/>
                  </a:cubicBezTo>
                  <a:cubicBezTo>
                    <a:pt x="557" y="632"/>
                    <a:pt x="447" y="308"/>
                    <a:pt x="458" y="178"/>
                  </a:cubicBezTo>
                  <a:cubicBezTo>
                    <a:pt x="461" y="144"/>
                    <a:pt x="462" y="127"/>
                    <a:pt x="475" y="107"/>
                  </a:cubicBezTo>
                  <a:cubicBezTo>
                    <a:pt x="488" y="86"/>
                    <a:pt x="518" y="86"/>
                    <a:pt x="550" y="83"/>
                  </a:cubicBezTo>
                  <a:cubicBezTo>
                    <a:pt x="580" y="80"/>
                    <a:pt x="590" y="79"/>
                    <a:pt x="640" y="74"/>
                  </a:cubicBezTo>
                  <a:cubicBezTo>
                    <a:pt x="687" y="70"/>
                    <a:pt x="716" y="61"/>
                    <a:pt x="713" y="31"/>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sp>
          <p:nvSpPr>
            <p:cNvPr id="54" name="Oval 18"/>
            <p:cNvSpPr>
              <a:spLocks noChangeArrowheads="1"/>
            </p:cNvSpPr>
            <p:nvPr/>
          </p:nvSpPr>
          <p:spPr bwMode="auto">
            <a:xfrm>
              <a:off x="2766" y="2215"/>
              <a:ext cx="189" cy="187"/>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grpSp>
      <p:grpSp>
        <p:nvGrpSpPr>
          <p:cNvPr id="55" name="Group 32"/>
          <p:cNvGrpSpPr/>
          <p:nvPr/>
        </p:nvGrpSpPr>
        <p:grpSpPr bwMode="auto">
          <a:xfrm>
            <a:off x="2693916" y="3764518"/>
            <a:ext cx="843015" cy="1093048"/>
            <a:chOff x="1710" y="2215"/>
            <a:chExt cx="779" cy="1006"/>
          </a:xfrm>
          <a:solidFill>
            <a:schemeClr val="accent1"/>
          </a:solidFill>
        </p:grpSpPr>
        <p:sp>
          <p:nvSpPr>
            <p:cNvPr id="56" name="Freeform 19"/>
            <p:cNvSpPr/>
            <p:nvPr/>
          </p:nvSpPr>
          <p:spPr bwMode="auto">
            <a:xfrm>
              <a:off x="1710" y="2286"/>
              <a:ext cx="779" cy="935"/>
            </a:xfrm>
            <a:custGeom>
              <a:avLst/>
              <a:gdLst/>
              <a:ahLst/>
              <a:cxnLst>
                <a:cxn ang="0">
                  <a:pos x="706" y="159"/>
                </a:cxn>
                <a:cxn ang="0">
                  <a:pos x="619" y="130"/>
                </a:cxn>
                <a:cxn ang="0">
                  <a:pos x="348" y="128"/>
                </a:cxn>
                <a:cxn ang="0">
                  <a:pos x="258" y="116"/>
                </a:cxn>
                <a:cxn ang="0">
                  <a:pos x="107" y="40"/>
                </a:cxn>
                <a:cxn ang="0">
                  <a:pos x="16" y="26"/>
                </a:cxn>
                <a:cxn ang="0">
                  <a:pos x="61" y="98"/>
                </a:cxn>
                <a:cxn ang="0">
                  <a:pos x="123" y="139"/>
                </a:cxn>
                <a:cxn ang="0">
                  <a:pos x="226" y="221"/>
                </a:cxn>
                <a:cxn ang="0">
                  <a:pos x="243" y="306"/>
                </a:cxn>
                <a:cxn ang="0">
                  <a:pos x="138" y="785"/>
                </a:cxn>
                <a:cxn ang="0">
                  <a:pos x="168" y="842"/>
                </a:cxn>
                <a:cxn ang="0">
                  <a:pos x="225" y="816"/>
                </a:cxn>
                <a:cxn ang="0">
                  <a:pos x="320" y="557"/>
                </a:cxn>
                <a:cxn ang="0">
                  <a:pos x="343" y="518"/>
                </a:cxn>
                <a:cxn ang="0">
                  <a:pos x="354" y="518"/>
                </a:cxn>
                <a:cxn ang="0">
                  <a:pos x="375" y="557"/>
                </a:cxn>
                <a:cxn ang="0">
                  <a:pos x="469" y="816"/>
                </a:cxn>
                <a:cxn ang="0">
                  <a:pos x="527" y="842"/>
                </a:cxn>
                <a:cxn ang="0">
                  <a:pos x="557" y="785"/>
                </a:cxn>
                <a:cxn ang="0">
                  <a:pos x="451" y="306"/>
                </a:cxn>
                <a:cxn ang="0">
                  <a:pos x="468" y="235"/>
                </a:cxn>
                <a:cxn ang="0">
                  <a:pos x="543" y="211"/>
                </a:cxn>
                <a:cxn ang="0">
                  <a:pos x="633" y="202"/>
                </a:cxn>
                <a:cxn ang="0">
                  <a:pos x="706" y="159"/>
                </a:cxn>
              </a:cxnLst>
              <a:rect l="0" t="0" r="r" b="b"/>
              <a:pathLst>
                <a:path w="709" h="852">
                  <a:moveTo>
                    <a:pt x="706" y="159"/>
                  </a:moveTo>
                  <a:cubicBezTo>
                    <a:pt x="703" y="128"/>
                    <a:pt x="658" y="130"/>
                    <a:pt x="619" y="130"/>
                  </a:cubicBezTo>
                  <a:cubicBezTo>
                    <a:pt x="583" y="130"/>
                    <a:pt x="397" y="128"/>
                    <a:pt x="348" y="128"/>
                  </a:cubicBezTo>
                  <a:cubicBezTo>
                    <a:pt x="300" y="128"/>
                    <a:pt x="259" y="116"/>
                    <a:pt x="258" y="116"/>
                  </a:cubicBezTo>
                  <a:cubicBezTo>
                    <a:pt x="230" y="111"/>
                    <a:pt x="140" y="57"/>
                    <a:pt x="107" y="40"/>
                  </a:cubicBezTo>
                  <a:cubicBezTo>
                    <a:pt x="72" y="23"/>
                    <a:pt x="33" y="0"/>
                    <a:pt x="16" y="26"/>
                  </a:cubicBezTo>
                  <a:cubicBezTo>
                    <a:pt x="0" y="52"/>
                    <a:pt x="21" y="73"/>
                    <a:pt x="61" y="98"/>
                  </a:cubicBezTo>
                  <a:cubicBezTo>
                    <a:pt x="103" y="125"/>
                    <a:pt x="98" y="123"/>
                    <a:pt x="123" y="139"/>
                  </a:cubicBezTo>
                  <a:cubicBezTo>
                    <a:pt x="150" y="156"/>
                    <a:pt x="212" y="200"/>
                    <a:pt x="226" y="221"/>
                  </a:cubicBezTo>
                  <a:cubicBezTo>
                    <a:pt x="238" y="241"/>
                    <a:pt x="240" y="272"/>
                    <a:pt x="243" y="306"/>
                  </a:cubicBezTo>
                  <a:cubicBezTo>
                    <a:pt x="255" y="436"/>
                    <a:pt x="145" y="760"/>
                    <a:pt x="138" y="785"/>
                  </a:cubicBezTo>
                  <a:cubicBezTo>
                    <a:pt x="131" y="807"/>
                    <a:pt x="136" y="833"/>
                    <a:pt x="168" y="842"/>
                  </a:cubicBezTo>
                  <a:cubicBezTo>
                    <a:pt x="200" y="852"/>
                    <a:pt x="219" y="837"/>
                    <a:pt x="225" y="816"/>
                  </a:cubicBezTo>
                  <a:cubicBezTo>
                    <a:pt x="237" y="777"/>
                    <a:pt x="301" y="606"/>
                    <a:pt x="320" y="557"/>
                  </a:cubicBezTo>
                  <a:cubicBezTo>
                    <a:pt x="327" y="537"/>
                    <a:pt x="335" y="522"/>
                    <a:pt x="343" y="518"/>
                  </a:cubicBezTo>
                  <a:cubicBezTo>
                    <a:pt x="346" y="517"/>
                    <a:pt x="352" y="517"/>
                    <a:pt x="354" y="518"/>
                  </a:cubicBezTo>
                  <a:cubicBezTo>
                    <a:pt x="361" y="521"/>
                    <a:pt x="367" y="537"/>
                    <a:pt x="375" y="557"/>
                  </a:cubicBezTo>
                  <a:cubicBezTo>
                    <a:pt x="394" y="606"/>
                    <a:pt x="458" y="777"/>
                    <a:pt x="469" y="816"/>
                  </a:cubicBezTo>
                  <a:cubicBezTo>
                    <a:pt x="476" y="837"/>
                    <a:pt x="495" y="852"/>
                    <a:pt x="527" y="842"/>
                  </a:cubicBezTo>
                  <a:cubicBezTo>
                    <a:pt x="559" y="833"/>
                    <a:pt x="563" y="807"/>
                    <a:pt x="557" y="785"/>
                  </a:cubicBezTo>
                  <a:cubicBezTo>
                    <a:pt x="550" y="760"/>
                    <a:pt x="440" y="436"/>
                    <a:pt x="451" y="306"/>
                  </a:cubicBezTo>
                  <a:cubicBezTo>
                    <a:pt x="455" y="272"/>
                    <a:pt x="455" y="255"/>
                    <a:pt x="468" y="235"/>
                  </a:cubicBezTo>
                  <a:cubicBezTo>
                    <a:pt x="481" y="214"/>
                    <a:pt x="511" y="214"/>
                    <a:pt x="543" y="211"/>
                  </a:cubicBezTo>
                  <a:cubicBezTo>
                    <a:pt x="573" y="208"/>
                    <a:pt x="583" y="207"/>
                    <a:pt x="633" y="202"/>
                  </a:cubicBezTo>
                  <a:cubicBezTo>
                    <a:pt x="680" y="198"/>
                    <a:pt x="709" y="189"/>
                    <a:pt x="706" y="159"/>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sp>
          <p:nvSpPr>
            <p:cNvPr id="57" name="Oval 20"/>
            <p:cNvSpPr>
              <a:spLocks noChangeArrowheads="1"/>
            </p:cNvSpPr>
            <p:nvPr/>
          </p:nvSpPr>
          <p:spPr bwMode="auto">
            <a:xfrm>
              <a:off x="2001" y="2215"/>
              <a:ext cx="188" cy="187"/>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grpSp>
      <p:grpSp>
        <p:nvGrpSpPr>
          <p:cNvPr id="58" name="Group 35"/>
          <p:cNvGrpSpPr/>
          <p:nvPr/>
        </p:nvGrpSpPr>
        <p:grpSpPr bwMode="auto">
          <a:xfrm>
            <a:off x="3926898" y="2908157"/>
            <a:ext cx="843015" cy="1094483"/>
            <a:chOff x="2849" y="1428"/>
            <a:chExt cx="779" cy="1007"/>
          </a:xfrm>
          <a:solidFill>
            <a:schemeClr val="accent2"/>
          </a:solidFill>
        </p:grpSpPr>
        <p:sp>
          <p:nvSpPr>
            <p:cNvPr id="59" name="Freeform 21"/>
            <p:cNvSpPr/>
            <p:nvPr/>
          </p:nvSpPr>
          <p:spPr bwMode="auto">
            <a:xfrm>
              <a:off x="2849" y="1501"/>
              <a:ext cx="779" cy="934"/>
            </a:xfrm>
            <a:custGeom>
              <a:avLst/>
              <a:gdLst/>
              <a:ahLst/>
              <a:cxnLst>
                <a:cxn ang="0">
                  <a:pos x="3" y="158"/>
                </a:cxn>
                <a:cxn ang="0">
                  <a:pos x="91" y="130"/>
                </a:cxn>
                <a:cxn ang="0">
                  <a:pos x="361" y="128"/>
                </a:cxn>
                <a:cxn ang="0">
                  <a:pos x="451" y="116"/>
                </a:cxn>
                <a:cxn ang="0">
                  <a:pos x="602" y="40"/>
                </a:cxn>
                <a:cxn ang="0">
                  <a:pos x="693" y="26"/>
                </a:cxn>
                <a:cxn ang="0">
                  <a:pos x="648" y="98"/>
                </a:cxn>
                <a:cxn ang="0">
                  <a:pos x="586" y="139"/>
                </a:cxn>
                <a:cxn ang="0">
                  <a:pos x="484" y="221"/>
                </a:cxn>
                <a:cxn ang="0">
                  <a:pos x="466" y="306"/>
                </a:cxn>
                <a:cxn ang="0">
                  <a:pos x="572" y="785"/>
                </a:cxn>
                <a:cxn ang="0">
                  <a:pos x="541" y="842"/>
                </a:cxn>
                <a:cxn ang="0">
                  <a:pos x="484" y="816"/>
                </a:cxn>
                <a:cxn ang="0">
                  <a:pos x="390" y="556"/>
                </a:cxn>
                <a:cxn ang="0">
                  <a:pos x="366" y="518"/>
                </a:cxn>
                <a:cxn ang="0">
                  <a:pos x="356" y="518"/>
                </a:cxn>
                <a:cxn ang="0">
                  <a:pos x="334" y="556"/>
                </a:cxn>
                <a:cxn ang="0">
                  <a:pos x="240" y="816"/>
                </a:cxn>
                <a:cxn ang="0">
                  <a:pos x="183" y="842"/>
                </a:cxn>
                <a:cxn ang="0">
                  <a:pos x="152" y="785"/>
                </a:cxn>
                <a:cxn ang="0">
                  <a:pos x="258" y="306"/>
                </a:cxn>
                <a:cxn ang="0">
                  <a:pos x="241" y="235"/>
                </a:cxn>
                <a:cxn ang="0">
                  <a:pos x="166" y="211"/>
                </a:cxn>
                <a:cxn ang="0">
                  <a:pos x="76" y="202"/>
                </a:cxn>
                <a:cxn ang="0">
                  <a:pos x="3" y="158"/>
                </a:cxn>
              </a:cxnLst>
              <a:rect l="0" t="0" r="r" b="b"/>
              <a:pathLst>
                <a:path w="709" h="852">
                  <a:moveTo>
                    <a:pt x="3" y="158"/>
                  </a:moveTo>
                  <a:cubicBezTo>
                    <a:pt x="6" y="128"/>
                    <a:pt x="52" y="130"/>
                    <a:pt x="91" y="130"/>
                  </a:cubicBezTo>
                  <a:cubicBezTo>
                    <a:pt x="126" y="130"/>
                    <a:pt x="312" y="128"/>
                    <a:pt x="361" y="128"/>
                  </a:cubicBezTo>
                  <a:cubicBezTo>
                    <a:pt x="409" y="128"/>
                    <a:pt x="451" y="116"/>
                    <a:pt x="451" y="116"/>
                  </a:cubicBezTo>
                  <a:cubicBezTo>
                    <a:pt x="479" y="111"/>
                    <a:pt x="569" y="57"/>
                    <a:pt x="602" y="40"/>
                  </a:cubicBezTo>
                  <a:cubicBezTo>
                    <a:pt x="637" y="22"/>
                    <a:pt x="677" y="0"/>
                    <a:pt x="693" y="26"/>
                  </a:cubicBezTo>
                  <a:cubicBezTo>
                    <a:pt x="709" y="51"/>
                    <a:pt x="688" y="73"/>
                    <a:pt x="648" y="98"/>
                  </a:cubicBezTo>
                  <a:cubicBezTo>
                    <a:pt x="606" y="125"/>
                    <a:pt x="611" y="123"/>
                    <a:pt x="586" y="139"/>
                  </a:cubicBezTo>
                  <a:cubicBezTo>
                    <a:pt x="559" y="156"/>
                    <a:pt x="497" y="200"/>
                    <a:pt x="484" y="221"/>
                  </a:cubicBezTo>
                  <a:cubicBezTo>
                    <a:pt x="471" y="241"/>
                    <a:pt x="469" y="272"/>
                    <a:pt x="466" y="306"/>
                  </a:cubicBezTo>
                  <a:cubicBezTo>
                    <a:pt x="454" y="436"/>
                    <a:pt x="564" y="760"/>
                    <a:pt x="572" y="785"/>
                  </a:cubicBezTo>
                  <a:cubicBezTo>
                    <a:pt x="578" y="807"/>
                    <a:pt x="573" y="833"/>
                    <a:pt x="541" y="842"/>
                  </a:cubicBezTo>
                  <a:cubicBezTo>
                    <a:pt x="509" y="852"/>
                    <a:pt x="490" y="837"/>
                    <a:pt x="484" y="816"/>
                  </a:cubicBezTo>
                  <a:cubicBezTo>
                    <a:pt x="472" y="777"/>
                    <a:pt x="409" y="606"/>
                    <a:pt x="390" y="556"/>
                  </a:cubicBezTo>
                  <a:cubicBezTo>
                    <a:pt x="382" y="536"/>
                    <a:pt x="374" y="521"/>
                    <a:pt x="366" y="518"/>
                  </a:cubicBezTo>
                  <a:cubicBezTo>
                    <a:pt x="363" y="517"/>
                    <a:pt x="358" y="517"/>
                    <a:pt x="356" y="518"/>
                  </a:cubicBezTo>
                  <a:cubicBezTo>
                    <a:pt x="348" y="521"/>
                    <a:pt x="342" y="536"/>
                    <a:pt x="334" y="556"/>
                  </a:cubicBezTo>
                  <a:cubicBezTo>
                    <a:pt x="315" y="606"/>
                    <a:pt x="251" y="777"/>
                    <a:pt x="240" y="816"/>
                  </a:cubicBezTo>
                  <a:cubicBezTo>
                    <a:pt x="234" y="837"/>
                    <a:pt x="215" y="852"/>
                    <a:pt x="183" y="842"/>
                  </a:cubicBezTo>
                  <a:cubicBezTo>
                    <a:pt x="150" y="833"/>
                    <a:pt x="146" y="807"/>
                    <a:pt x="152" y="785"/>
                  </a:cubicBezTo>
                  <a:cubicBezTo>
                    <a:pt x="160" y="760"/>
                    <a:pt x="269" y="436"/>
                    <a:pt x="258" y="306"/>
                  </a:cubicBezTo>
                  <a:cubicBezTo>
                    <a:pt x="255" y="272"/>
                    <a:pt x="254" y="255"/>
                    <a:pt x="241" y="235"/>
                  </a:cubicBezTo>
                  <a:cubicBezTo>
                    <a:pt x="228" y="214"/>
                    <a:pt x="198" y="214"/>
                    <a:pt x="166" y="211"/>
                  </a:cubicBezTo>
                  <a:cubicBezTo>
                    <a:pt x="136" y="208"/>
                    <a:pt x="126" y="207"/>
                    <a:pt x="76" y="202"/>
                  </a:cubicBezTo>
                  <a:cubicBezTo>
                    <a:pt x="29" y="198"/>
                    <a:pt x="0" y="189"/>
                    <a:pt x="3" y="158"/>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sp>
          <p:nvSpPr>
            <p:cNvPr id="60" name="Oval 22"/>
            <p:cNvSpPr>
              <a:spLocks noChangeArrowheads="1"/>
            </p:cNvSpPr>
            <p:nvPr/>
          </p:nvSpPr>
          <p:spPr bwMode="auto">
            <a:xfrm>
              <a:off x="3148" y="1428"/>
              <a:ext cx="189" cy="187"/>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grpSp>
      <p:grpSp>
        <p:nvGrpSpPr>
          <p:cNvPr id="61" name="Group 36"/>
          <p:cNvGrpSpPr/>
          <p:nvPr/>
        </p:nvGrpSpPr>
        <p:grpSpPr bwMode="auto">
          <a:xfrm>
            <a:off x="3112557" y="2908157"/>
            <a:ext cx="843015" cy="1094483"/>
            <a:chOff x="2097" y="1428"/>
            <a:chExt cx="779" cy="1007"/>
          </a:xfrm>
          <a:solidFill>
            <a:schemeClr val="accent2"/>
          </a:solidFill>
        </p:grpSpPr>
        <p:sp>
          <p:nvSpPr>
            <p:cNvPr id="62" name="Freeform 23"/>
            <p:cNvSpPr/>
            <p:nvPr/>
          </p:nvSpPr>
          <p:spPr bwMode="auto">
            <a:xfrm>
              <a:off x="2097" y="1501"/>
              <a:ext cx="779" cy="934"/>
            </a:xfrm>
            <a:custGeom>
              <a:avLst/>
              <a:gdLst/>
              <a:ahLst/>
              <a:cxnLst>
                <a:cxn ang="0">
                  <a:pos x="706" y="158"/>
                </a:cxn>
                <a:cxn ang="0">
                  <a:pos x="619" y="130"/>
                </a:cxn>
                <a:cxn ang="0">
                  <a:pos x="349" y="128"/>
                </a:cxn>
                <a:cxn ang="0">
                  <a:pos x="259" y="116"/>
                </a:cxn>
                <a:cxn ang="0">
                  <a:pos x="107" y="40"/>
                </a:cxn>
                <a:cxn ang="0">
                  <a:pos x="17" y="26"/>
                </a:cxn>
                <a:cxn ang="0">
                  <a:pos x="61" y="98"/>
                </a:cxn>
                <a:cxn ang="0">
                  <a:pos x="124" y="139"/>
                </a:cxn>
                <a:cxn ang="0">
                  <a:pos x="226" y="221"/>
                </a:cxn>
                <a:cxn ang="0">
                  <a:pos x="244" y="306"/>
                </a:cxn>
                <a:cxn ang="0">
                  <a:pos x="138" y="785"/>
                </a:cxn>
                <a:cxn ang="0">
                  <a:pos x="169" y="842"/>
                </a:cxn>
                <a:cxn ang="0">
                  <a:pos x="226" y="816"/>
                </a:cxn>
                <a:cxn ang="0">
                  <a:pos x="320" y="556"/>
                </a:cxn>
                <a:cxn ang="0">
                  <a:pos x="344" y="518"/>
                </a:cxn>
                <a:cxn ang="0">
                  <a:pos x="354" y="518"/>
                </a:cxn>
                <a:cxn ang="0">
                  <a:pos x="376" y="556"/>
                </a:cxn>
                <a:cxn ang="0">
                  <a:pos x="470" y="816"/>
                </a:cxn>
                <a:cxn ang="0">
                  <a:pos x="527" y="842"/>
                </a:cxn>
                <a:cxn ang="0">
                  <a:pos x="558" y="785"/>
                </a:cxn>
                <a:cxn ang="0">
                  <a:pos x="452" y="306"/>
                </a:cxn>
                <a:cxn ang="0">
                  <a:pos x="468" y="235"/>
                </a:cxn>
                <a:cxn ang="0">
                  <a:pos x="544" y="211"/>
                </a:cxn>
                <a:cxn ang="0">
                  <a:pos x="634" y="202"/>
                </a:cxn>
                <a:cxn ang="0">
                  <a:pos x="706" y="158"/>
                </a:cxn>
              </a:cxnLst>
              <a:rect l="0" t="0" r="r" b="b"/>
              <a:pathLst>
                <a:path w="709" h="852">
                  <a:moveTo>
                    <a:pt x="706" y="158"/>
                  </a:moveTo>
                  <a:cubicBezTo>
                    <a:pt x="703" y="128"/>
                    <a:pt x="658" y="130"/>
                    <a:pt x="619" y="130"/>
                  </a:cubicBezTo>
                  <a:cubicBezTo>
                    <a:pt x="584" y="130"/>
                    <a:pt x="397" y="128"/>
                    <a:pt x="349" y="128"/>
                  </a:cubicBezTo>
                  <a:cubicBezTo>
                    <a:pt x="301" y="128"/>
                    <a:pt x="259" y="116"/>
                    <a:pt x="259" y="116"/>
                  </a:cubicBezTo>
                  <a:cubicBezTo>
                    <a:pt x="231" y="111"/>
                    <a:pt x="140" y="57"/>
                    <a:pt x="107" y="40"/>
                  </a:cubicBezTo>
                  <a:cubicBezTo>
                    <a:pt x="72" y="22"/>
                    <a:pt x="33" y="0"/>
                    <a:pt x="17" y="26"/>
                  </a:cubicBezTo>
                  <a:cubicBezTo>
                    <a:pt x="0" y="51"/>
                    <a:pt x="22" y="73"/>
                    <a:pt x="61" y="98"/>
                  </a:cubicBezTo>
                  <a:cubicBezTo>
                    <a:pt x="104" y="125"/>
                    <a:pt x="98" y="123"/>
                    <a:pt x="124" y="139"/>
                  </a:cubicBezTo>
                  <a:cubicBezTo>
                    <a:pt x="151" y="156"/>
                    <a:pt x="213" y="200"/>
                    <a:pt x="226" y="221"/>
                  </a:cubicBezTo>
                  <a:cubicBezTo>
                    <a:pt x="239" y="241"/>
                    <a:pt x="241" y="272"/>
                    <a:pt x="244" y="306"/>
                  </a:cubicBezTo>
                  <a:cubicBezTo>
                    <a:pt x="255" y="436"/>
                    <a:pt x="146" y="760"/>
                    <a:pt x="138" y="785"/>
                  </a:cubicBezTo>
                  <a:cubicBezTo>
                    <a:pt x="132" y="807"/>
                    <a:pt x="136" y="833"/>
                    <a:pt x="169" y="842"/>
                  </a:cubicBezTo>
                  <a:cubicBezTo>
                    <a:pt x="201" y="852"/>
                    <a:pt x="220" y="837"/>
                    <a:pt x="226" y="816"/>
                  </a:cubicBezTo>
                  <a:cubicBezTo>
                    <a:pt x="237" y="777"/>
                    <a:pt x="301" y="606"/>
                    <a:pt x="320" y="556"/>
                  </a:cubicBezTo>
                  <a:cubicBezTo>
                    <a:pt x="328" y="536"/>
                    <a:pt x="336" y="521"/>
                    <a:pt x="344" y="518"/>
                  </a:cubicBezTo>
                  <a:cubicBezTo>
                    <a:pt x="346" y="517"/>
                    <a:pt x="352" y="517"/>
                    <a:pt x="354" y="518"/>
                  </a:cubicBezTo>
                  <a:cubicBezTo>
                    <a:pt x="362" y="521"/>
                    <a:pt x="368" y="536"/>
                    <a:pt x="376" y="556"/>
                  </a:cubicBezTo>
                  <a:cubicBezTo>
                    <a:pt x="395" y="606"/>
                    <a:pt x="458" y="777"/>
                    <a:pt x="470" y="816"/>
                  </a:cubicBezTo>
                  <a:cubicBezTo>
                    <a:pt x="476" y="837"/>
                    <a:pt x="495" y="852"/>
                    <a:pt x="527" y="842"/>
                  </a:cubicBezTo>
                  <a:cubicBezTo>
                    <a:pt x="559" y="833"/>
                    <a:pt x="564" y="807"/>
                    <a:pt x="558" y="785"/>
                  </a:cubicBezTo>
                  <a:cubicBezTo>
                    <a:pt x="550" y="760"/>
                    <a:pt x="440" y="436"/>
                    <a:pt x="452" y="306"/>
                  </a:cubicBezTo>
                  <a:cubicBezTo>
                    <a:pt x="455" y="272"/>
                    <a:pt x="456" y="255"/>
                    <a:pt x="468" y="235"/>
                  </a:cubicBezTo>
                  <a:cubicBezTo>
                    <a:pt x="482" y="214"/>
                    <a:pt x="512" y="214"/>
                    <a:pt x="544" y="211"/>
                  </a:cubicBezTo>
                  <a:cubicBezTo>
                    <a:pt x="574" y="208"/>
                    <a:pt x="584" y="207"/>
                    <a:pt x="634" y="202"/>
                  </a:cubicBezTo>
                  <a:cubicBezTo>
                    <a:pt x="681" y="198"/>
                    <a:pt x="709" y="189"/>
                    <a:pt x="706" y="158"/>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sp>
          <p:nvSpPr>
            <p:cNvPr id="63" name="Oval 24"/>
            <p:cNvSpPr>
              <a:spLocks noChangeArrowheads="1"/>
            </p:cNvSpPr>
            <p:nvPr/>
          </p:nvSpPr>
          <p:spPr bwMode="auto">
            <a:xfrm>
              <a:off x="2388" y="1428"/>
              <a:ext cx="188" cy="187"/>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grpSp>
      <p:grpSp>
        <p:nvGrpSpPr>
          <p:cNvPr id="64" name="Group 31"/>
          <p:cNvGrpSpPr/>
          <p:nvPr/>
        </p:nvGrpSpPr>
        <p:grpSpPr bwMode="auto">
          <a:xfrm>
            <a:off x="3542666" y="2054660"/>
            <a:ext cx="827244" cy="1094483"/>
            <a:chOff x="2494" y="642"/>
            <a:chExt cx="765" cy="1007"/>
          </a:xfrm>
          <a:solidFill>
            <a:schemeClr val="accent3"/>
          </a:solidFill>
        </p:grpSpPr>
        <p:sp>
          <p:nvSpPr>
            <p:cNvPr id="65" name="Freeform 25"/>
            <p:cNvSpPr/>
            <p:nvPr/>
          </p:nvSpPr>
          <p:spPr bwMode="auto">
            <a:xfrm>
              <a:off x="2494" y="715"/>
              <a:ext cx="765" cy="934"/>
            </a:xfrm>
            <a:custGeom>
              <a:avLst/>
              <a:gdLst/>
              <a:ahLst/>
              <a:cxnLst>
                <a:cxn ang="0">
                  <a:pos x="680" y="26"/>
                </a:cxn>
                <a:cxn ang="0">
                  <a:pos x="589" y="40"/>
                </a:cxn>
                <a:cxn ang="0">
                  <a:pos x="440" y="115"/>
                </a:cxn>
                <a:cxn ang="0">
                  <a:pos x="348" y="128"/>
                </a:cxn>
                <a:cxn ang="0">
                  <a:pos x="258" y="116"/>
                </a:cxn>
                <a:cxn ang="0">
                  <a:pos x="107" y="40"/>
                </a:cxn>
                <a:cxn ang="0">
                  <a:pos x="16" y="26"/>
                </a:cxn>
                <a:cxn ang="0">
                  <a:pos x="61" y="98"/>
                </a:cxn>
                <a:cxn ang="0">
                  <a:pos x="123" y="139"/>
                </a:cxn>
                <a:cxn ang="0">
                  <a:pos x="225" y="221"/>
                </a:cxn>
                <a:cxn ang="0">
                  <a:pos x="243" y="306"/>
                </a:cxn>
                <a:cxn ang="0">
                  <a:pos x="137" y="785"/>
                </a:cxn>
                <a:cxn ang="0">
                  <a:pos x="168" y="842"/>
                </a:cxn>
                <a:cxn ang="0">
                  <a:pos x="225" y="816"/>
                </a:cxn>
                <a:cxn ang="0">
                  <a:pos x="319" y="556"/>
                </a:cxn>
                <a:cxn ang="0">
                  <a:pos x="343" y="518"/>
                </a:cxn>
                <a:cxn ang="0">
                  <a:pos x="354" y="518"/>
                </a:cxn>
                <a:cxn ang="0">
                  <a:pos x="375" y="556"/>
                </a:cxn>
                <a:cxn ang="0">
                  <a:pos x="469" y="816"/>
                </a:cxn>
                <a:cxn ang="0">
                  <a:pos x="527" y="842"/>
                </a:cxn>
                <a:cxn ang="0">
                  <a:pos x="557" y="785"/>
                </a:cxn>
                <a:cxn ang="0">
                  <a:pos x="451" y="306"/>
                </a:cxn>
                <a:cxn ang="0">
                  <a:pos x="469" y="221"/>
                </a:cxn>
                <a:cxn ang="0">
                  <a:pos x="573" y="139"/>
                </a:cxn>
                <a:cxn ang="0">
                  <a:pos x="635" y="98"/>
                </a:cxn>
                <a:cxn ang="0">
                  <a:pos x="680" y="26"/>
                </a:cxn>
              </a:cxnLst>
              <a:rect l="0" t="0" r="r" b="b"/>
              <a:pathLst>
                <a:path w="696" h="852">
                  <a:moveTo>
                    <a:pt x="680" y="26"/>
                  </a:moveTo>
                  <a:cubicBezTo>
                    <a:pt x="663" y="0"/>
                    <a:pt x="624" y="22"/>
                    <a:pt x="589" y="40"/>
                  </a:cubicBezTo>
                  <a:cubicBezTo>
                    <a:pt x="557" y="56"/>
                    <a:pt x="471" y="107"/>
                    <a:pt x="440" y="115"/>
                  </a:cubicBezTo>
                  <a:cubicBezTo>
                    <a:pt x="439" y="115"/>
                    <a:pt x="397" y="128"/>
                    <a:pt x="348" y="128"/>
                  </a:cubicBezTo>
                  <a:cubicBezTo>
                    <a:pt x="300" y="128"/>
                    <a:pt x="258" y="116"/>
                    <a:pt x="258" y="116"/>
                  </a:cubicBezTo>
                  <a:cubicBezTo>
                    <a:pt x="230" y="111"/>
                    <a:pt x="140" y="57"/>
                    <a:pt x="107" y="40"/>
                  </a:cubicBezTo>
                  <a:cubicBezTo>
                    <a:pt x="72" y="22"/>
                    <a:pt x="33" y="0"/>
                    <a:pt x="16" y="26"/>
                  </a:cubicBezTo>
                  <a:cubicBezTo>
                    <a:pt x="0" y="51"/>
                    <a:pt x="21" y="73"/>
                    <a:pt x="61" y="98"/>
                  </a:cubicBezTo>
                  <a:cubicBezTo>
                    <a:pt x="103" y="125"/>
                    <a:pt x="98" y="123"/>
                    <a:pt x="123" y="139"/>
                  </a:cubicBezTo>
                  <a:cubicBezTo>
                    <a:pt x="150" y="156"/>
                    <a:pt x="212" y="200"/>
                    <a:pt x="225" y="221"/>
                  </a:cubicBezTo>
                  <a:cubicBezTo>
                    <a:pt x="238" y="241"/>
                    <a:pt x="240" y="272"/>
                    <a:pt x="243" y="306"/>
                  </a:cubicBezTo>
                  <a:cubicBezTo>
                    <a:pt x="255" y="436"/>
                    <a:pt x="145" y="760"/>
                    <a:pt x="137" y="785"/>
                  </a:cubicBezTo>
                  <a:cubicBezTo>
                    <a:pt x="131" y="807"/>
                    <a:pt x="136" y="833"/>
                    <a:pt x="168" y="842"/>
                  </a:cubicBezTo>
                  <a:cubicBezTo>
                    <a:pt x="200" y="852"/>
                    <a:pt x="219" y="837"/>
                    <a:pt x="225" y="816"/>
                  </a:cubicBezTo>
                  <a:cubicBezTo>
                    <a:pt x="237" y="777"/>
                    <a:pt x="300" y="606"/>
                    <a:pt x="319" y="556"/>
                  </a:cubicBezTo>
                  <a:cubicBezTo>
                    <a:pt x="327" y="536"/>
                    <a:pt x="335" y="521"/>
                    <a:pt x="343" y="518"/>
                  </a:cubicBezTo>
                  <a:cubicBezTo>
                    <a:pt x="346" y="517"/>
                    <a:pt x="351" y="517"/>
                    <a:pt x="354" y="518"/>
                  </a:cubicBezTo>
                  <a:cubicBezTo>
                    <a:pt x="361" y="521"/>
                    <a:pt x="367" y="536"/>
                    <a:pt x="375" y="556"/>
                  </a:cubicBezTo>
                  <a:cubicBezTo>
                    <a:pt x="394" y="606"/>
                    <a:pt x="458" y="777"/>
                    <a:pt x="469" y="816"/>
                  </a:cubicBezTo>
                  <a:cubicBezTo>
                    <a:pt x="476" y="837"/>
                    <a:pt x="494" y="852"/>
                    <a:pt x="527" y="842"/>
                  </a:cubicBezTo>
                  <a:cubicBezTo>
                    <a:pt x="559" y="833"/>
                    <a:pt x="563" y="807"/>
                    <a:pt x="557" y="785"/>
                  </a:cubicBezTo>
                  <a:cubicBezTo>
                    <a:pt x="550" y="760"/>
                    <a:pt x="440" y="436"/>
                    <a:pt x="451" y="306"/>
                  </a:cubicBezTo>
                  <a:cubicBezTo>
                    <a:pt x="454" y="272"/>
                    <a:pt x="456" y="241"/>
                    <a:pt x="469" y="221"/>
                  </a:cubicBezTo>
                  <a:cubicBezTo>
                    <a:pt x="482" y="200"/>
                    <a:pt x="545" y="156"/>
                    <a:pt x="573" y="139"/>
                  </a:cubicBezTo>
                  <a:cubicBezTo>
                    <a:pt x="598" y="123"/>
                    <a:pt x="592" y="125"/>
                    <a:pt x="635" y="98"/>
                  </a:cubicBezTo>
                  <a:cubicBezTo>
                    <a:pt x="674" y="73"/>
                    <a:pt x="696" y="51"/>
                    <a:pt x="680" y="26"/>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sp>
          <p:nvSpPr>
            <p:cNvPr id="66" name="Oval 26"/>
            <p:cNvSpPr>
              <a:spLocks noChangeArrowheads="1"/>
            </p:cNvSpPr>
            <p:nvPr/>
          </p:nvSpPr>
          <p:spPr bwMode="auto">
            <a:xfrm>
              <a:off x="2784" y="642"/>
              <a:ext cx="188" cy="187"/>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zh-CN">
                <a:solidFill>
                  <a:srgbClr val="000000"/>
                </a:solidFill>
                <a:latin typeface="Arial" panose="020B0604020202020204"/>
              </a:endParaRPr>
            </a:p>
          </p:txBody>
        </p:sp>
      </p:grpSp>
      <p:grpSp>
        <p:nvGrpSpPr>
          <p:cNvPr id="67" name="组合 66"/>
          <p:cNvGrpSpPr/>
          <p:nvPr/>
        </p:nvGrpSpPr>
        <p:grpSpPr>
          <a:xfrm>
            <a:off x="6089367" y="2040088"/>
            <a:ext cx="3675142" cy="871500"/>
            <a:chOff x="4639360" y="1628800"/>
            <a:chExt cx="3677056" cy="871500"/>
          </a:xfrm>
        </p:grpSpPr>
        <p:cxnSp>
          <p:nvCxnSpPr>
            <p:cNvPr id="68" name="直接连接符 67"/>
            <p:cNvCxnSpPr>
              <a:stCxn id="70" idx="7"/>
            </p:cNvCxnSpPr>
            <p:nvPr/>
          </p:nvCxnSpPr>
          <p:spPr>
            <a:xfrm>
              <a:off x="5510860" y="1628800"/>
              <a:ext cx="2805556"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4639360" y="1628800"/>
              <a:ext cx="902652" cy="871500"/>
              <a:chOff x="4639360" y="1628800"/>
              <a:chExt cx="902652" cy="871500"/>
            </a:xfrm>
          </p:grpSpPr>
          <p:sp>
            <p:nvSpPr>
              <p:cNvPr id="70" name="泪滴形 69"/>
              <p:cNvSpPr/>
              <p:nvPr/>
            </p:nvSpPr>
            <p:spPr>
              <a:xfrm>
                <a:off x="4639360" y="1628800"/>
                <a:ext cx="871500" cy="8715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 name="TextBox 70"/>
              <p:cNvSpPr txBox="1"/>
              <p:nvPr/>
            </p:nvSpPr>
            <p:spPr>
              <a:xfrm>
                <a:off x="4677916" y="1876762"/>
                <a:ext cx="864096" cy="400110"/>
              </a:xfrm>
              <a:prstGeom prst="rect">
                <a:avLst/>
              </a:prstGeom>
              <a:noFill/>
            </p:spPr>
            <p:txBody>
              <a:bodyPr wrap="square" rtlCol="0">
                <a:spAutoFit/>
              </a:bodyPr>
              <a:lstStyle/>
              <a:p>
                <a:pPr algn="ctr"/>
                <a:r>
                  <a:rPr lang="en-US" altLang="zh-CN" sz="2000" b="1" dirty="0">
                    <a:solidFill>
                      <a:srgbClr val="F8F8F8"/>
                    </a:solidFill>
                  </a:rPr>
                  <a:t>20%</a:t>
                </a:r>
                <a:endParaRPr lang="zh-CN" altLang="en-US" sz="2000" b="1" dirty="0">
                  <a:solidFill>
                    <a:srgbClr val="F8F8F8"/>
                  </a:solidFill>
                </a:endParaRPr>
              </a:p>
            </p:txBody>
          </p:sp>
        </p:grpSp>
      </p:grpSp>
      <p:grpSp>
        <p:nvGrpSpPr>
          <p:cNvPr id="72" name="组合 71"/>
          <p:cNvGrpSpPr/>
          <p:nvPr/>
        </p:nvGrpSpPr>
        <p:grpSpPr>
          <a:xfrm>
            <a:off x="6066509" y="3544852"/>
            <a:ext cx="3675142" cy="871500"/>
            <a:chOff x="4616490" y="3133564"/>
            <a:chExt cx="3677056" cy="871500"/>
          </a:xfrm>
        </p:grpSpPr>
        <p:cxnSp>
          <p:nvCxnSpPr>
            <p:cNvPr id="73" name="直接连接符 72"/>
            <p:cNvCxnSpPr/>
            <p:nvPr/>
          </p:nvCxnSpPr>
          <p:spPr>
            <a:xfrm>
              <a:off x="5487990" y="3133564"/>
              <a:ext cx="280555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4616490" y="3133564"/>
              <a:ext cx="886848" cy="871500"/>
              <a:chOff x="4616490" y="3133564"/>
              <a:chExt cx="886848" cy="871500"/>
            </a:xfrm>
          </p:grpSpPr>
          <p:sp>
            <p:nvSpPr>
              <p:cNvPr id="75" name="泪滴形 74"/>
              <p:cNvSpPr/>
              <p:nvPr/>
            </p:nvSpPr>
            <p:spPr>
              <a:xfrm>
                <a:off x="4616490" y="3133564"/>
                <a:ext cx="871500" cy="8715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TextBox 75"/>
              <p:cNvSpPr txBox="1"/>
              <p:nvPr/>
            </p:nvSpPr>
            <p:spPr>
              <a:xfrm>
                <a:off x="4639242" y="3326773"/>
                <a:ext cx="864096" cy="400110"/>
              </a:xfrm>
              <a:prstGeom prst="rect">
                <a:avLst/>
              </a:prstGeom>
              <a:noFill/>
            </p:spPr>
            <p:txBody>
              <a:bodyPr wrap="square" rtlCol="0">
                <a:spAutoFit/>
              </a:bodyPr>
              <a:lstStyle/>
              <a:p>
                <a:pPr algn="ctr"/>
                <a:r>
                  <a:rPr lang="en-US" altLang="zh-CN" sz="2000" b="1" dirty="0">
                    <a:solidFill>
                      <a:srgbClr val="F8F8F8"/>
                    </a:solidFill>
                  </a:rPr>
                  <a:t>30%</a:t>
                </a:r>
                <a:endParaRPr lang="zh-CN" altLang="en-US" sz="2000" b="1" dirty="0">
                  <a:solidFill>
                    <a:srgbClr val="F8F8F8"/>
                  </a:solidFill>
                </a:endParaRPr>
              </a:p>
            </p:txBody>
          </p:sp>
        </p:grpSp>
      </p:grpSp>
      <p:grpSp>
        <p:nvGrpSpPr>
          <p:cNvPr id="77" name="组合 76"/>
          <p:cNvGrpSpPr/>
          <p:nvPr/>
        </p:nvGrpSpPr>
        <p:grpSpPr>
          <a:xfrm>
            <a:off x="6077939" y="4975640"/>
            <a:ext cx="3663713" cy="871500"/>
            <a:chOff x="4627925" y="4564352"/>
            <a:chExt cx="3665621" cy="871500"/>
          </a:xfrm>
        </p:grpSpPr>
        <p:cxnSp>
          <p:nvCxnSpPr>
            <p:cNvPr id="78" name="直接连接符 77"/>
            <p:cNvCxnSpPr/>
            <p:nvPr/>
          </p:nvCxnSpPr>
          <p:spPr>
            <a:xfrm>
              <a:off x="5487990" y="4564352"/>
              <a:ext cx="280555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9" name="组合 78"/>
            <p:cNvGrpSpPr/>
            <p:nvPr/>
          </p:nvGrpSpPr>
          <p:grpSpPr>
            <a:xfrm>
              <a:off x="4627925" y="4564352"/>
              <a:ext cx="891217" cy="871500"/>
              <a:chOff x="4627925" y="4564352"/>
              <a:chExt cx="891217" cy="871500"/>
            </a:xfrm>
          </p:grpSpPr>
          <p:sp>
            <p:nvSpPr>
              <p:cNvPr id="80" name="泪滴形 79"/>
              <p:cNvSpPr/>
              <p:nvPr/>
            </p:nvSpPr>
            <p:spPr>
              <a:xfrm>
                <a:off x="4627925" y="4564352"/>
                <a:ext cx="871500" cy="8715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TextBox 80"/>
              <p:cNvSpPr txBox="1"/>
              <p:nvPr/>
            </p:nvSpPr>
            <p:spPr>
              <a:xfrm>
                <a:off x="4655046" y="4800047"/>
                <a:ext cx="864096" cy="400110"/>
              </a:xfrm>
              <a:prstGeom prst="rect">
                <a:avLst/>
              </a:prstGeom>
              <a:noFill/>
            </p:spPr>
            <p:txBody>
              <a:bodyPr wrap="square" rtlCol="0">
                <a:spAutoFit/>
              </a:bodyPr>
              <a:lstStyle/>
              <a:p>
                <a:pPr algn="ctr"/>
                <a:r>
                  <a:rPr lang="en-US" altLang="zh-CN" sz="2000" b="1" dirty="0">
                    <a:solidFill>
                      <a:srgbClr val="F8F8F8"/>
                    </a:solidFill>
                  </a:rPr>
                  <a:t>50%</a:t>
                </a:r>
                <a:endParaRPr lang="zh-CN" altLang="en-US" sz="2000" b="1" dirty="0">
                  <a:solidFill>
                    <a:srgbClr val="F8F8F8"/>
                  </a:solidFill>
                </a:endParaRPr>
              </a:p>
            </p:txBody>
          </p:sp>
        </p:grpSp>
      </p:grpSp>
      <p:sp>
        <p:nvSpPr>
          <p:cNvPr id="82" name="矩形 81"/>
          <p:cNvSpPr/>
          <p:nvPr/>
        </p:nvSpPr>
        <p:spPr>
          <a:xfrm>
            <a:off x="7107193" y="2132856"/>
            <a:ext cx="2739441" cy="738664"/>
          </a:xfrm>
          <a:prstGeom prst="rect">
            <a:avLst/>
          </a:prstGeom>
        </p:spPr>
        <p:txBody>
          <a:bodyPr wrap="square">
            <a:spAutoFit/>
          </a:bodyPr>
          <a:lstStyle/>
          <a:p>
            <a:pPr fontAlgn="base">
              <a:spcBef>
                <a:spcPct val="0"/>
              </a:spcBef>
              <a:spcAft>
                <a:spcPct val="0"/>
              </a:spcAft>
              <a:defRPr/>
            </a:pPr>
            <a:r>
              <a:rPr lang="zh-CN" altLang="en-US" sz="1400" dirty="0">
                <a:solidFill>
                  <a:schemeClr val="tx1">
                    <a:lumMod val="50000"/>
                    <a:lumOff val="50000"/>
                  </a:schemeClr>
                </a:solidFill>
                <a:latin typeface="+mj-ea"/>
                <a:sym typeface="微软雅黑" panose="020B0503020204020204" pitchFamily="34" charset="-122"/>
              </a:rPr>
              <a:t>在此录入上述图表的综合描述说明，在此录入上述图表的综合描述说明。</a:t>
            </a: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83" name="矩形 82"/>
          <p:cNvSpPr/>
          <p:nvPr/>
        </p:nvSpPr>
        <p:spPr>
          <a:xfrm>
            <a:off x="7084335" y="3658554"/>
            <a:ext cx="2739441" cy="738664"/>
          </a:xfrm>
          <a:prstGeom prst="rect">
            <a:avLst/>
          </a:prstGeom>
        </p:spPr>
        <p:txBody>
          <a:bodyPr wrap="square">
            <a:spAutoFit/>
          </a:bodyPr>
          <a:lstStyle/>
          <a:p>
            <a:pPr fontAlgn="base">
              <a:spcBef>
                <a:spcPct val="0"/>
              </a:spcBef>
              <a:spcAft>
                <a:spcPct val="0"/>
              </a:spcAft>
              <a:defRPr/>
            </a:pPr>
            <a:r>
              <a:rPr lang="zh-CN" altLang="en-US" sz="1400" dirty="0">
                <a:solidFill>
                  <a:schemeClr val="tx1">
                    <a:lumMod val="50000"/>
                    <a:lumOff val="50000"/>
                  </a:schemeClr>
                </a:solidFill>
                <a:latin typeface="+mj-ea"/>
                <a:sym typeface="微软雅黑" panose="020B0503020204020204" pitchFamily="34" charset="-122"/>
              </a:rPr>
              <a:t>在此录入上述图表的综合描述说明，在此录入上述图表的综合描述说明。</a:t>
            </a: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84" name="矩形 83"/>
          <p:cNvSpPr/>
          <p:nvPr/>
        </p:nvSpPr>
        <p:spPr>
          <a:xfrm>
            <a:off x="7115522" y="5072907"/>
            <a:ext cx="2739441" cy="738664"/>
          </a:xfrm>
          <a:prstGeom prst="rect">
            <a:avLst/>
          </a:prstGeom>
        </p:spPr>
        <p:txBody>
          <a:bodyPr wrap="square">
            <a:spAutoFit/>
          </a:bodyPr>
          <a:lstStyle/>
          <a:p>
            <a:pPr fontAlgn="base">
              <a:spcBef>
                <a:spcPct val="0"/>
              </a:spcBef>
              <a:spcAft>
                <a:spcPct val="0"/>
              </a:spcAft>
              <a:defRPr/>
            </a:pPr>
            <a:r>
              <a:rPr lang="zh-CN" altLang="en-US" sz="1400" dirty="0">
                <a:solidFill>
                  <a:schemeClr val="tx1">
                    <a:lumMod val="50000"/>
                    <a:lumOff val="50000"/>
                  </a:schemeClr>
                </a:solidFill>
                <a:latin typeface="+mj-ea"/>
                <a:sym typeface="微软雅黑" panose="020B0503020204020204" pitchFamily="34" charset="-122"/>
              </a:rPr>
              <a:t>在此录入上述图表的综合描述说明，在此录入上述图表的综合描述说明。</a:t>
            </a: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10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20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nodeType="withEffect">
                                  <p:stCondLst>
                                    <p:cond delay="30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50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nodeType="withEffect">
                                  <p:stCondLst>
                                    <p:cond delay="60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nodeType="withEffect">
                                  <p:stCondLst>
                                    <p:cond delay="70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nodeType="withEffect">
                                  <p:stCondLst>
                                    <p:cond delay="90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10" presetClass="entr" presetSubtype="0" fill="hold" nodeType="withEffect">
                                  <p:stCondLst>
                                    <p:cond delay="100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nodeType="withEffect">
                                  <p:stCondLst>
                                    <p:cond delay="110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ipe(left)">
                                      <p:cBhvr>
                                        <p:cTn id="38" dur="500"/>
                                        <p:tgtEl>
                                          <p:spTgt spid="67"/>
                                        </p:tgtEl>
                                      </p:cBhvr>
                                    </p:animEffect>
                                  </p:childTnLst>
                                </p:cTn>
                              </p:par>
                              <p:par>
                                <p:cTn id="39" presetID="22" presetClass="entr" presetSubtype="1" fill="hold" grpId="0" nodeType="withEffect">
                                  <p:stCondLst>
                                    <p:cond delay="200"/>
                                  </p:stCondLst>
                                  <p:childTnLst>
                                    <p:set>
                                      <p:cBhvr>
                                        <p:cTn id="40" dur="1" fill="hold">
                                          <p:stCondLst>
                                            <p:cond delay="0"/>
                                          </p:stCondLst>
                                        </p:cTn>
                                        <p:tgtEl>
                                          <p:spTgt spid="82"/>
                                        </p:tgtEl>
                                        <p:attrNameLst>
                                          <p:attrName>style.visibility</p:attrName>
                                        </p:attrNameLst>
                                      </p:cBhvr>
                                      <p:to>
                                        <p:strVal val="visible"/>
                                      </p:to>
                                    </p:set>
                                    <p:animEffect transition="in" filter="wipe(up)">
                                      <p:cBhvr>
                                        <p:cTn id="41" dur="500"/>
                                        <p:tgtEl>
                                          <p:spTgt spid="82"/>
                                        </p:tgtEl>
                                      </p:cBhvr>
                                    </p:animEffect>
                                  </p:childTnLst>
                                </p:cTn>
                              </p:par>
                              <p:par>
                                <p:cTn id="42" presetID="22" presetClass="entr" presetSubtype="8" fill="hold" nodeType="withEffect">
                                  <p:stCondLst>
                                    <p:cond delay="500"/>
                                  </p:stCondLst>
                                  <p:childTnLst>
                                    <p:set>
                                      <p:cBhvr>
                                        <p:cTn id="43" dur="1" fill="hold">
                                          <p:stCondLst>
                                            <p:cond delay="0"/>
                                          </p:stCondLst>
                                        </p:cTn>
                                        <p:tgtEl>
                                          <p:spTgt spid="72"/>
                                        </p:tgtEl>
                                        <p:attrNameLst>
                                          <p:attrName>style.visibility</p:attrName>
                                        </p:attrNameLst>
                                      </p:cBhvr>
                                      <p:to>
                                        <p:strVal val="visible"/>
                                      </p:to>
                                    </p:set>
                                    <p:animEffect transition="in" filter="wipe(left)">
                                      <p:cBhvr>
                                        <p:cTn id="44" dur="500"/>
                                        <p:tgtEl>
                                          <p:spTgt spid="72"/>
                                        </p:tgtEl>
                                      </p:cBhvr>
                                    </p:animEffect>
                                  </p:childTnLst>
                                </p:cTn>
                              </p:par>
                              <p:par>
                                <p:cTn id="45" presetID="22" presetClass="entr" presetSubtype="1" fill="hold" grpId="0" nodeType="withEffect">
                                  <p:stCondLst>
                                    <p:cond delay="600"/>
                                  </p:stCondLst>
                                  <p:childTnLst>
                                    <p:set>
                                      <p:cBhvr>
                                        <p:cTn id="46" dur="1" fill="hold">
                                          <p:stCondLst>
                                            <p:cond delay="0"/>
                                          </p:stCondLst>
                                        </p:cTn>
                                        <p:tgtEl>
                                          <p:spTgt spid="83"/>
                                        </p:tgtEl>
                                        <p:attrNameLst>
                                          <p:attrName>style.visibility</p:attrName>
                                        </p:attrNameLst>
                                      </p:cBhvr>
                                      <p:to>
                                        <p:strVal val="visible"/>
                                      </p:to>
                                    </p:set>
                                    <p:animEffect transition="in" filter="wipe(up)">
                                      <p:cBhvr>
                                        <p:cTn id="47" dur="500"/>
                                        <p:tgtEl>
                                          <p:spTgt spid="83"/>
                                        </p:tgtEl>
                                      </p:cBhvr>
                                    </p:animEffect>
                                  </p:childTnLst>
                                </p:cTn>
                              </p:par>
                              <p:par>
                                <p:cTn id="48" presetID="22" presetClass="entr" presetSubtype="8" fill="hold" nodeType="withEffect">
                                  <p:stCondLst>
                                    <p:cond delay="900"/>
                                  </p:stCondLst>
                                  <p:childTnLst>
                                    <p:set>
                                      <p:cBhvr>
                                        <p:cTn id="49" dur="1" fill="hold">
                                          <p:stCondLst>
                                            <p:cond delay="0"/>
                                          </p:stCondLst>
                                        </p:cTn>
                                        <p:tgtEl>
                                          <p:spTgt spid="77"/>
                                        </p:tgtEl>
                                        <p:attrNameLst>
                                          <p:attrName>style.visibility</p:attrName>
                                        </p:attrNameLst>
                                      </p:cBhvr>
                                      <p:to>
                                        <p:strVal val="visible"/>
                                      </p:to>
                                    </p:set>
                                    <p:animEffect transition="in" filter="wipe(left)">
                                      <p:cBhvr>
                                        <p:cTn id="50" dur="500"/>
                                        <p:tgtEl>
                                          <p:spTgt spid="77"/>
                                        </p:tgtEl>
                                      </p:cBhvr>
                                    </p:animEffect>
                                  </p:childTnLst>
                                </p:cTn>
                              </p:par>
                              <p:par>
                                <p:cTn id="51" presetID="22" presetClass="entr" presetSubtype="1" fill="hold" grpId="0" nodeType="withEffect">
                                  <p:stCondLst>
                                    <p:cond delay="1000"/>
                                  </p:stCondLst>
                                  <p:childTnLst>
                                    <p:set>
                                      <p:cBhvr>
                                        <p:cTn id="52" dur="1" fill="hold">
                                          <p:stCondLst>
                                            <p:cond delay="0"/>
                                          </p:stCondLst>
                                        </p:cTn>
                                        <p:tgtEl>
                                          <p:spTgt spid="84"/>
                                        </p:tgtEl>
                                        <p:attrNameLst>
                                          <p:attrName>style.visibility</p:attrName>
                                        </p:attrNameLst>
                                      </p:cBhvr>
                                      <p:to>
                                        <p:strVal val="visible"/>
                                      </p:to>
                                    </p:set>
                                    <p:animEffect transition="in" filter="wipe(up)">
                                      <p:cBhvr>
                                        <p:cTn id="5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363213" y="2079136"/>
            <a:ext cx="11487078" cy="258445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pic>
        <p:nvPicPr>
          <p:cNvPr id="54" name="Picture 57"/>
          <p:cNvPicPr>
            <a:picLocks noChangeAspect="1" noChangeArrowheads="1"/>
          </p:cNvPicPr>
          <p:nvPr/>
        </p:nvPicPr>
        <p:blipFill>
          <a:blip r:embed="rId3" cstate="screen">
            <a:lum bright="24000"/>
          </a:blip>
          <a:srcRect r="-420"/>
          <a:stretch>
            <a:fillRect/>
          </a:stretch>
        </p:blipFill>
        <p:spPr bwMode="auto">
          <a:xfrm>
            <a:off x="698213" y="6359222"/>
            <a:ext cx="4116497" cy="20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圆角矩形 7"/>
          <p:cNvSpPr/>
          <p:nvPr/>
        </p:nvSpPr>
        <p:spPr bwMode="auto">
          <a:xfrm>
            <a:off x="1127111" y="2326774"/>
            <a:ext cx="3094732" cy="4032448"/>
          </a:xfrm>
          <a:prstGeom prst="roundRect">
            <a:avLst>
              <a:gd name="adj" fmla="val 4325"/>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27" name="TextBox 26"/>
          <p:cNvSpPr txBox="1"/>
          <p:nvPr/>
        </p:nvSpPr>
        <p:spPr>
          <a:xfrm>
            <a:off x="1377734" y="3262880"/>
            <a:ext cx="2590938" cy="2246769"/>
          </a:xfrm>
          <a:prstGeom prst="rect">
            <a:avLst/>
          </a:prstGeom>
          <a:noFill/>
        </p:spPr>
        <p:txBody>
          <a:bodyPr wrap="square" rtlCol="0">
            <a:spAutoFit/>
          </a:bodyPr>
          <a:lstStyle/>
          <a:p>
            <a:pPr algn="just"/>
            <a:r>
              <a:rPr lang="zh-CN" altLang="en-US" sz="1400" dirty="0">
                <a:solidFill>
                  <a:schemeClr val="tx1">
                    <a:lumMod val="50000"/>
                    <a:lumOff val="50000"/>
                  </a:schemeClr>
                </a:solidFill>
                <a:latin typeface="+mj-ea"/>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accent1"/>
              </a:solidFill>
              <a:latin typeface="+mn-ea"/>
            </a:endParaRPr>
          </a:p>
        </p:txBody>
      </p:sp>
      <p:sp>
        <p:nvSpPr>
          <p:cNvPr id="42" name="圆角矩形 41"/>
          <p:cNvSpPr/>
          <p:nvPr/>
        </p:nvSpPr>
        <p:spPr bwMode="auto">
          <a:xfrm>
            <a:off x="4537275" y="2326774"/>
            <a:ext cx="3094732" cy="4032448"/>
          </a:xfrm>
          <a:prstGeom prst="roundRect">
            <a:avLst>
              <a:gd name="adj" fmla="val 4325"/>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47" name="TextBox 46"/>
          <p:cNvSpPr txBox="1"/>
          <p:nvPr/>
        </p:nvSpPr>
        <p:spPr>
          <a:xfrm>
            <a:off x="4787898" y="3262880"/>
            <a:ext cx="2590938" cy="2246769"/>
          </a:xfrm>
          <a:prstGeom prst="rect">
            <a:avLst/>
          </a:prstGeom>
          <a:noFill/>
        </p:spPr>
        <p:txBody>
          <a:bodyPr wrap="square" rtlCol="0">
            <a:spAutoFit/>
          </a:bodyPr>
          <a:lstStyle/>
          <a:p>
            <a:pPr algn="just"/>
            <a:r>
              <a:rPr lang="zh-CN" altLang="en-US" sz="1400" dirty="0">
                <a:solidFill>
                  <a:schemeClr val="tx1">
                    <a:lumMod val="50000"/>
                    <a:lumOff val="50000"/>
                  </a:schemeClr>
                </a:solidFill>
                <a:latin typeface="+mj-ea"/>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accent1"/>
              </a:solidFill>
              <a:latin typeface="+mn-ea"/>
            </a:endParaRPr>
          </a:p>
        </p:txBody>
      </p:sp>
      <p:sp>
        <p:nvSpPr>
          <p:cNvPr id="48" name="圆角矩形 47"/>
          <p:cNvSpPr/>
          <p:nvPr/>
        </p:nvSpPr>
        <p:spPr bwMode="auto">
          <a:xfrm>
            <a:off x="7947439" y="2326774"/>
            <a:ext cx="3094732" cy="4032448"/>
          </a:xfrm>
          <a:prstGeom prst="roundRect">
            <a:avLst>
              <a:gd name="adj" fmla="val 4325"/>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53" name="TextBox 52"/>
          <p:cNvSpPr txBox="1"/>
          <p:nvPr/>
        </p:nvSpPr>
        <p:spPr>
          <a:xfrm>
            <a:off x="8198061" y="3262880"/>
            <a:ext cx="2590938" cy="2246769"/>
          </a:xfrm>
          <a:prstGeom prst="rect">
            <a:avLst/>
          </a:prstGeom>
          <a:noFill/>
        </p:spPr>
        <p:txBody>
          <a:bodyPr wrap="square" rtlCol="0">
            <a:spAutoFit/>
          </a:bodyPr>
          <a:lstStyle/>
          <a:p>
            <a:pPr algn="just"/>
            <a:r>
              <a:rPr lang="zh-CN" altLang="en-US" sz="1400" dirty="0">
                <a:solidFill>
                  <a:schemeClr val="tx1">
                    <a:lumMod val="50000"/>
                    <a:lumOff val="50000"/>
                  </a:schemeClr>
                </a:solidFill>
                <a:latin typeface="+mj-ea"/>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accent1"/>
              </a:solidFill>
              <a:latin typeface="+mn-ea"/>
            </a:endParaRPr>
          </a:p>
        </p:txBody>
      </p:sp>
      <p:pic>
        <p:nvPicPr>
          <p:cNvPr id="56" name="Picture 57"/>
          <p:cNvPicPr>
            <a:picLocks noChangeAspect="1" noChangeArrowheads="1"/>
          </p:cNvPicPr>
          <p:nvPr/>
        </p:nvPicPr>
        <p:blipFill>
          <a:blip r:embed="rId3" cstate="screen">
            <a:lum bright="24000"/>
          </a:blip>
          <a:srcRect r="-420"/>
          <a:stretch>
            <a:fillRect/>
          </a:stretch>
        </p:blipFill>
        <p:spPr bwMode="auto">
          <a:xfrm>
            <a:off x="3990409" y="6359222"/>
            <a:ext cx="4116497" cy="20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7"/>
          <p:cNvPicPr>
            <a:picLocks noChangeAspect="1" noChangeArrowheads="1"/>
          </p:cNvPicPr>
          <p:nvPr/>
        </p:nvPicPr>
        <p:blipFill>
          <a:blip r:embed="rId3" cstate="screen">
            <a:lum bright="24000"/>
          </a:blip>
          <a:srcRect r="-420"/>
          <a:stretch>
            <a:fillRect/>
          </a:stretch>
        </p:blipFill>
        <p:spPr bwMode="auto">
          <a:xfrm>
            <a:off x="7436557" y="6359222"/>
            <a:ext cx="4116497" cy="20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椭圆 3"/>
          <p:cNvSpPr/>
          <p:nvPr/>
        </p:nvSpPr>
        <p:spPr bwMode="auto">
          <a:xfrm>
            <a:off x="1811838" y="1340768"/>
            <a:ext cx="1722731" cy="1723628"/>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19" name="TextBox 18"/>
          <p:cNvSpPr txBox="1"/>
          <p:nvPr/>
        </p:nvSpPr>
        <p:spPr>
          <a:xfrm>
            <a:off x="2084784" y="1971751"/>
            <a:ext cx="1107996" cy="461665"/>
          </a:xfrm>
          <a:prstGeom prst="rect">
            <a:avLst/>
          </a:prstGeom>
          <a:noFill/>
        </p:spPr>
        <p:txBody>
          <a:bodyPr wrap="none" rtlCol="0">
            <a:spAutoFit/>
          </a:bodyPr>
          <a:lstStyle/>
          <a:p>
            <a:r>
              <a:rPr lang="zh-CN" altLang="en-US" sz="2400" dirty="0">
                <a:solidFill>
                  <a:srgbClr val="F8F8F8"/>
                </a:solidFill>
                <a:latin typeface="+mn-ea"/>
              </a:rPr>
              <a:t>标题一</a:t>
            </a:r>
          </a:p>
        </p:txBody>
      </p:sp>
      <p:sp>
        <p:nvSpPr>
          <p:cNvPr id="43" name="椭圆 42"/>
          <p:cNvSpPr/>
          <p:nvPr/>
        </p:nvSpPr>
        <p:spPr bwMode="auto">
          <a:xfrm>
            <a:off x="5222002" y="1340768"/>
            <a:ext cx="1722731" cy="1723628"/>
          </a:xfrm>
          <a:prstGeom prst="ellipse">
            <a:avLst/>
          </a:prstGeom>
          <a:solidFill>
            <a:schemeClr val="accent1"/>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46" name="TextBox 45"/>
          <p:cNvSpPr txBox="1"/>
          <p:nvPr/>
        </p:nvSpPr>
        <p:spPr>
          <a:xfrm>
            <a:off x="5494947" y="1971751"/>
            <a:ext cx="1107996" cy="461665"/>
          </a:xfrm>
          <a:prstGeom prst="rect">
            <a:avLst/>
          </a:prstGeom>
          <a:noFill/>
        </p:spPr>
        <p:txBody>
          <a:bodyPr wrap="none" rtlCol="0">
            <a:spAutoFit/>
          </a:bodyPr>
          <a:lstStyle/>
          <a:p>
            <a:r>
              <a:rPr lang="zh-CN" altLang="en-US" sz="2400" dirty="0">
                <a:solidFill>
                  <a:srgbClr val="F8F8F8"/>
                </a:solidFill>
                <a:latin typeface="+mn-ea"/>
              </a:rPr>
              <a:t>标题二</a:t>
            </a:r>
          </a:p>
        </p:txBody>
      </p:sp>
      <p:sp>
        <p:nvSpPr>
          <p:cNvPr id="49" name="椭圆 48"/>
          <p:cNvSpPr/>
          <p:nvPr/>
        </p:nvSpPr>
        <p:spPr bwMode="auto">
          <a:xfrm>
            <a:off x="8632166" y="1340768"/>
            <a:ext cx="1722731" cy="1723628"/>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52" name="TextBox 51"/>
          <p:cNvSpPr txBox="1"/>
          <p:nvPr/>
        </p:nvSpPr>
        <p:spPr>
          <a:xfrm>
            <a:off x="8905111" y="1971751"/>
            <a:ext cx="1107996" cy="461665"/>
          </a:xfrm>
          <a:prstGeom prst="rect">
            <a:avLst/>
          </a:prstGeom>
          <a:noFill/>
        </p:spPr>
        <p:txBody>
          <a:bodyPr wrap="none" rtlCol="0">
            <a:spAutoFit/>
          </a:bodyPr>
          <a:lstStyle/>
          <a:p>
            <a:r>
              <a:rPr lang="zh-CN" altLang="en-US" sz="2400" dirty="0">
                <a:solidFill>
                  <a:srgbClr val="F8F8F8"/>
                </a:solidFill>
                <a:latin typeface="+mn-ea"/>
              </a:rPr>
              <a:t>标题三</a:t>
            </a:r>
          </a:p>
        </p:txBody>
      </p:sp>
      <p:grpSp>
        <p:nvGrpSpPr>
          <p:cNvPr id="15" name="组合 14"/>
          <p:cNvGrpSpPr/>
          <p:nvPr/>
        </p:nvGrpSpPr>
        <p:grpSpPr>
          <a:xfrm>
            <a:off x="1807336" y="1426951"/>
            <a:ext cx="516819" cy="517088"/>
            <a:chOff x="1807482" y="1521065"/>
            <a:chExt cx="517088" cy="517088"/>
          </a:xfrm>
        </p:grpSpPr>
        <p:sp>
          <p:nvSpPr>
            <p:cNvPr id="6" name="椭圆 5"/>
            <p:cNvSpPr/>
            <p:nvPr/>
          </p:nvSpPr>
          <p:spPr bwMode="auto">
            <a:xfrm>
              <a:off x="1807482" y="1521065"/>
              <a:ext cx="517088" cy="517088"/>
            </a:xfrm>
            <a:prstGeom prst="ellipse">
              <a:avLst/>
            </a:prstGeom>
            <a:solidFill>
              <a:schemeClr val="bg2"/>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dirty="0">
                <a:latin typeface="Arial" panose="020B0604020202020204" pitchFamily="34" charset="0"/>
                <a:ea typeface="宋体" panose="02010600030101010101" pitchFamily="2" charset="-122"/>
              </a:endParaRPr>
            </a:p>
          </p:txBody>
        </p:sp>
        <p:sp>
          <p:nvSpPr>
            <p:cNvPr id="9" name="TextBox 8"/>
            <p:cNvSpPr txBox="1"/>
            <p:nvPr/>
          </p:nvSpPr>
          <p:spPr>
            <a:xfrm>
              <a:off x="1883123" y="1548776"/>
              <a:ext cx="365806" cy="461665"/>
            </a:xfrm>
            <a:prstGeom prst="rect">
              <a:avLst/>
            </a:prstGeom>
            <a:noFill/>
          </p:spPr>
          <p:txBody>
            <a:bodyPr wrap="none" rtlCol="0">
              <a:spAutoFit/>
            </a:bodyPr>
            <a:lstStyle/>
            <a:p>
              <a:r>
                <a:rPr lang="en-US" altLang="zh-CN" sz="2400" dirty="0">
                  <a:solidFill>
                    <a:schemeClr val="tx2"/>
                  </a:solidFill>
                  <a:latin typeface="+mn-ea"/>
                </a:rPr>
                <a:t>1</a:t>
              </a:r>
              <a:endParaRPr lang="zh-CN" altLang="en-US" sz="2400" dirty="0">
                <a:solidFill>
                  <a:schemeClr val="tx2"/>
                </a:solidFill>
                <a:latin typeface="+mn-ea"/>
              </a:endParaRPr>
            </a:p>
          </p:txBody>
        </p:sp>
      </p:grpSp>
      <p:grpSp>
        <p:nvGrpSpPr>
          <p:cNvPr id="41" name="组合 40"/>
          <p:cNvGrpSpPr/>
          <p:nvPr/>
        </p:nvGrpSpPr>
        <p:grpSpPr>
          <a:xfrm>
            <a:off x="5195157" y="1426951"/>
            <a:ext cx="516819" cy="517088"/>
            <a:chOff x="1807482" y="1521065"/>
            <a:chExt cx="517088" cy="517088"/>
          </a:xfrm>
        </p:grpSpPr>
        <p:sp>
          <p:nvSpPr>
            <p:cNvPr id="55" name="椭圆 54"/>
            <p:cNvSpPr/>
            <p:nvPr/>
          </p:nvSpPr>
          <p:spPr bwMode="auto">
            <a:xfrm>
              <a:off x="1807482" y="1521065"/>
              <a:ext cx="517088" cy="517088"/>
            </a:xfrm>
            <a:prstGeom prst="ellipse">
              <a:avLst/>
            </a:prstGeom>
            <a:solidFill>
              <a:schemeClr val="bg2"/>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dirty="0">
                <a:latin typeface="Arial" panose="020B0604020202020204" pitchFamily="34" charset="0"/>
                <a:ea typeface="宋体" panose="02010600030101010101" pitchFamily="2" charset="-122"/>
              </a:endParaRPr>
            </a:p>
          </p:txBody>
        </p:sp>
        <p:sp>
          <p:nvSpPr>
            <p:cNvPr id="58" name="TextBox 57"/>
            <p:cNvSpPr txBox="1"/>
            <p:nvPr/>
          </p:nvSpPr>
          <p:spPr>
            <a:xfrm>
              <a:off x="1883123" y="1548776"/>
              <a:ext cx="365806" cy="461665"/>
            </a:xfrm>
            <a:prstGeom prst="rect">
              <a:avLst/>
            </a:prstGeom>
            <a:noFill/>
          </p:spPr>
          <p:txBody>
            <a:bodyPr wrap="none" rtlCol="0">
              <a:spAutoFit/>
            </a:bodyPr>
            <a:lstStyle/>
            <a:p>
              <a:r>
                <a:rPr lang="en-US" altLang="zh-CN" sz="2400" dirty="0">
                  <a:solidFill>
                    <a:schemeClr val="tx2"/>
                  </a:solidFill>
                  <a:latin typeface="+mn-ea"/>
                </a:rPr>
                <a:t>2</a:t>
              </a:r>
              <a:endParaRPr lang="zh-CN" altLang="en-US" sz="2400" dirty="0">
                <a:solidFill>
                  <a:schemeClr val="tx2"/>
                </a:solidFill>
                <a:latin typeface="+mn-ea"/>
              </a:endParaRPr>
            </a:p>
          </p:txBody>
        </p:sp>
      </p:grpSp>
      <p:grpSp>
        <p:nvGrpSpPr>
          <p:cNvPr id="59" name="组合 58"/>
          <p:cNvGrpSpPr/>
          <p:nvPr/>
        </p:nvGrpSpPr>
        <p:grpSpPr>
          <a:xfrm>
            <a:off x="8598736" y="1426951"/>
            <a:ext cx="516819" cy="517088"/>
            <a:chOff x="1807482" y="1521065"/>
            <a:chExt cx="517088" cy="517088"/>
          </a:xfrm>
        </p:grpSpPr>
        <p:sp>
          <p:nvSpPr>
            <p:cNvPr id="60" name="椭圆 59"/>
            <p:cNvSpPr/>
            <p:nvPr/>
          </p:nvSpPr>
          <p:spPr bwMode="auto">
            <a:xfrm>
              <a:off x="1807482" y="1521065"/>
              <a:ext cx="517088" cy="517088"/>
            </a:xfrm>
            <a:prstGeom prst="ellipse">
              <a:avLst/>
            </a:prstGeom>
            <a:solidFill>
              <a:schemeClr val="bg2"/>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dirty="0">
                <a:latin typeface="Arial" panose="020B0604020202020204" pitchFamily="34" charset="0"/>
                <a:ea typeface="宋体" panose="02010600030101010101" pitchFamily="2" charset="-122"/>
              </a:endParaRPr>
            </a:p>
          </p:txBody>
        </p:sp>
        <p:sp>
          <p:nvSpPr>
            <p:cNvPr id="61" name="TextBox 60"/>
            <p:cNvSpPr txBox="1"/>
            <p:nvPr/>
          </p:nvSpPr>
          <p:spPr>
            <a:xfrm>
              <a:off x="1883123" y="1548776"/>
              <a:ext cx="365806" cy="461665"/>
            </a:xfrm>
            <a:prstGeom prst="rect">
              <a:avLst/>
            </a:prstGeom>
            <a:noFill/>
          </p:spPr>
          <p:txBody>
            <a:bodyPr wrap="none" rtlCol="0">
              <a:spAutoFit/>
            </a:bodyPr>
            <a:lstStyle/>
            <a:p>
              <a:r>
                <a:rPr lang="en-US" altLang="zh-CN" sz="2400" dirty="0">
                  <a:solidFill>
                    <a:schemeClr val="tx2"/>
                  </a:solidFill>
                  <a:latin typeface="+mn-ea"/>
                </a:rPr>
                <a:t>3</a:t>
              </a:r>
              <a:endParaRPr lang="zh-CN" altLang="en-US" sz="2400" dirty="0">
                <a:solidFill>
                  <a:schemeClr val="tx2"/>
                </a:solidFill>
                <a:latin typeface="+mn-ea"/>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ppt_x"/>
                                              </p:val>
                                            </p:tav>
                                            <p:tav tm="100000">
                                              <p:val>
                                                <p:strVal val="#ppt_x"/>
                                              </p:val>
                                            </p:tav>
                                          </p:tavLst>
                                        </p:anim>
                                        <p:anim calcmode="lin" valueType="num">
                                          <p:cBhvr additive="base">
                                            <p:cTn id="24" dur="500" fill="hold"/>
                                            <p:tgtEl>
                                              <p:spTgt spid="5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ppt_x"/>
                                              </p:val>
                                            </p:tav>
                                            <p:tav tm="100000">
                                              <p:val>
                                                <p:strVal val="#ppt_x"/>
                                              </p:val>
                                            </p:tav>
                                          </p:tavLst>
                                        </p:anim>
                                        <p:anim calcmode="lin" valueType="num">
                                          <p:cBhvr additive="base">
                                            <p:cTn id="28" dur="500" fill="hold"/>
                                            <p:tgtEl>
                                              <p:spTgt spid="5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1000"/>
                                </p:stCondLst>
                                <p:childTnLst>
                                  <p:par>
                                    <p:cTn id="46" presetID="52"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Scale>
                                          <p:cBhvr>
                                            <p:cTn id="48"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19"/>
                                            </p:tgtEl>
                                            <p:attrNameLst>
                                              <p:attrName>ppt_x</p:attrName>
                                              <p:attrName>ppt_y</p:attrName>
                                            </p:attrNameLst>
                                          </p:cBhvr>
                                        </p:animMotion>
                                        <p:animEffect transition="in" filter="fade">
                                          <p:cBhvr>
                                            <p:cTn id="50" dur="1000"/>
                                            <p:tgtEl>
                                              <p:spTgt spid="19"/>
                                            </p:tgtEl>
                                          </p:cBhvr>
                                        </p:animEffect>
                                      </p:childTnLst>
                                    </p:cTn>
                                  </p:par>
                                  <p:par>
                                    <p:cTn id="51" presetID="52"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Scale>
                                          <p:cBhvr>
                                            <p:cTn id="5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4"/>
                                            </p:tgtEl>
                                            <p:attrNameLst>
                                              <p:attrName>ppt_x</p:attrName>
                                              <p:attrName>ppt_y</p:attrName>
                                            </p:attrNameLst>
                                          </p:cBhvr>
                                        </p:animMotion>
                                        <p:animEffect transition="in" filter="fade">
                                          <p:cBhvr>
                                            <p:cTn id="55" dur="1000"/>
                                            <p:tgtEl>
                                              <p:spTgt spid="4"/>
                                            </p:tgtEl>
                                          </p:cBhvr>
                                        </p:animEffect>
                                      </p:childTnLst>
                                    </p:cTn>
                                  </p:par>
                                  <p:par>
                                    <p:cTn id="56" presetID="52" presetClass="entr" presetSubtype="0" fill="hold" grpId="0" nodeType="withEffect">
                                      <p:stCondLst>
                                        <p:cond delay="300"/>
                                      </p:stCondLst>
                                      <p:childTnLst>
                                        <p:set>
                                          <p:cBhvr>
                                            <p:cTn id="57" dur="1" fill="hold">
                                              <p:stCondLst>
                                                <p:cond delay="0"/>
                                              </p:stCondLst>
                                            </p:cTn>
                                            <p:tgtEl>
                                              <p:spTgt spid="46"/>
                                            </p:tgtEl>
                                            <p:attrNameLst>
                                              <p:attrName>style.visibility</p:attrName>
                                            </p:attrNameLst>
                                          </p:cBhvr>
                                          <p:to>
                                            <p:strVal val="visible"/>
                                          </p:to>
                                        </p:set>
                                        <p:animScale>
                                          <p:cBhvr>
                                            <p:cTn id="58"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46"/>
                                            </p:tgtEl>
                                            <p:attrNameLst>
                                              <p:attrName>ppt_x</p:attrName>
                                              <p:attrName>ppt_y</p:attrName>
                                            </p:attrNameLst>
                                          </p:cBhvr>
                                        </p:animMotion>
                                        <p:animEffect transition="in" filter="fade">
                                          <p:cBhvr>
                                            <p:cTn id="60" dur="1000"/>
                                            <p:tgtEl>
                                              <p:spTgt spid="46"/>
                                            </p:tgtEl>
                                          </p:cBhvr>
                                        </p:animEffect>
                                      </p:childTnLst>
                                    </p:cTn>
                                  </p:par>
                                  <p:par>
                                    <p:cTn id="61" presetID="52" presetClass="entr" presetSubtype="0" fill="hold" grpId="0" nodeType="withEffect">
                                      <p:stCondLst>
                                        <p:cond delay="300"/>
                                      </p:stCondLst>
                                      <p:childTnLst>
                                        <p:set>
                                          <p:cBhvr>
                                            <p:cTn id="62" dur="1" fill="hold">
                                              <p:stCondLst>
                                                <p:cond delay="0"/>
                                              </p:stCondLst>
                                            </p:cTn>
                                            <p:tgtEl>
                                              <p:spTgt spid="43"/>
                                            </p:tgtEl>
                                            <p:attrNameLst>
                                              <p:attrName>style.visibility</p:attrName>
                                            </p:attrNameLst>
                                          </p:cBhvr>
                                          <p:to>
                                            <p:strVal val="visible"/>
                                          </p:to>
                                        </p:set>
                                        <p:animScale>
                                          <p:cBhvr>
                                            <p:cTn id="63"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43"/>
                                            </p:tgtEl>
                                            <p:attrNameLst>
                                              <p:attrName>ppt_x</p:attrName>
                                              <p:attrName>ppt_y</p:attrName>
                                            </p:attrNameLst>
                                          </p:cBhvr>
                                        </p:animMotion>
                                        <p:animEffect transition="in" filter="fade">
                                          <p:cBhvr>
                                            <p:cTn id="65" dur="1000"/>
                                            <p:tgtEl>
                                              <p:spTgt spid="43"/>
                                            </p:tgtEl>
                                          </p:cBhvr>
                                        </p:animEffect>
                                      </p:childTnLst>
                                    </p:cTn>
                                  </p:par>
                                  <p:par>
                                    <p:cTn id="66" presetID="52" presetClass="entr" presetSubtype="0" fill="hold" grpId="0" nodeType="withEffect">
                                      <p:stCondLst>
                                        <p:cond delay="600"/>
                                      </p:stCondLst>
                                      <p:childTnLst>
                                        <p:set>
                                          <p:cBhvr>
                                            <p:cTn id="67" dur="1" fill="hold">
                                              <p:stCondLst>
                                                <p:cond delay="0"/>
                                              </p:stCondLst>
                                            </p:cTn>
                                            <p:tgtEl>
                                              <p:spTgt spid="52"/>
                                            </p:tgtEl>
                                            <p:attrNameLst>
                                              <p:attrName>style.visibility</p:attrName>
                                            </p:attrNameLst>
                                          </p:cBhvr>
                                          <p:to>
                                            <p:strVal val="visible"/>
                                          </p:to>
                                        </p:set>
                                        <p:animScale>
                                          <p:cBhvr>
                                            <p:cTn id="68"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52"/>
                                            </p:tgtEl>
                                            <p:attrNameLst>
                                              <p:attrName>ppt_x</p:attrName>
                                              <p:attrName>ppt_y</p:attrName>
                                            </p:attrNameLst>
                                          </p:cBhvr>
                                        </p:animMotion>
                                        <p:animEffect transition="in" filter="fade">
                                          <p:cBhvr>
                                            <p:cTn id="70" dur="1000"/>
                                            <p:tgtEl>
                                              <p:spTgt spid="52"/>
                                            </p:tgtEl>
                                          </p:cBhvr>
                                        </p:animEffect>
                                      </p:childTnLst>
                                    </p:cTn>
                                  </p:par>
                                  <p:par>
                                    <p:cTn id="71" presetID="52" presetClass="entr" presetSubtype="0" fill="hold" grpId="0" nodeType="withEffect">
                                      <p:stCondLst>
                                        <p:cond delay="600"/>
                                      </p:stCondLst>
                                      <p:childTnLst>
                                        <p:set>
                                          <p:cBhvr>
                                            <p:cTn id="72" dur="1" fill="hold">
                                              <p:stCondLst>
                                                <p:cond delay="0"/>
                                              </p:stCondLst>
                                            </p:cTn>
                                            <p:tgtEl>
                                              <p:spTgt spid="49"/>
                                            </p:tgtEl>
                                            <p:attrNameLst>
                                              <p:attrName>style.visibility</p:attrName>
                                            </p:attrNameLst>
                                          </p:cBhvr>
                                          <p:to>
                                            <p:strVal val="visible"/>
                                          </p:to>
                                        </p:set>
                                        <p:animScale>
                                          <p:cBhvr>
                                            <p:cTn id="73"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49"/>
                                            </p:tgtEl>
                                            <p:attrNameLst>
                                              <p:attrName>ppt_x</p:attrName>
                                              <p:attrName>ppt_y</p:attrName>
                                            </p:attrNameLst>
                                          </p:cBhvr>
                                        </p:animMotion>
                                        <p:animEffect transition="in" filter="fade">
                                          <p:cBhvr>
                                            <p:cTn id="75" dur="1000"/>
                                            <p:tgtEl>
                                              <p:spTgt spid="49"/>
                                            </p:tgtEl>
                                          </p:cBhvr>
                                        </p:animEffect>
                                      </p:childTnLst>
                                    </p:cTn>
                                  </p:par>
                                </p:childTnLst>
                              </p:cTn>
                            </p:par>
                            <p:par>
                              <p:cTn id="76" fill="hold">
                                <p:stCondLst>
                                  <p:cond delay="2000"/>
                                </p:stCondLst>
                                <p:childTnLst>
                                  <p:par>
                                    <p:cTn id="77" presetID="10" presetClass="entr" presetSubtype="0" fill="hold"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600"/>
                                            <p:tgtEl>
                                              <p:spTgt spid="15"/>
                                            </p:tgtEl>
                                          </p:cBhvr>
                                        </p:animEffect>
                                      </p:childTnLst>
                                    </p:cTn>
                                  </p:par>
                                  <p:par>
                                    <p:cTn id="80"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14:bounceEnd="10000">
                                          <p:cBhvr>
                                            <p:cTn id="81" dur="1000" fill="hold"/>
                                            <p:tgtEl>
                                              <p:spTgt spid="15"/>
                                            </p:tgtEl>
                                            <p:attrNameLst>
                                              <p:attrName>ppt_x</p:attrName>
                                              <p:attrName>ppt_y</p:attrName>
                                            </p:attrNameLst>
                                          </p:cBhvr>
                                          <p:rCtr x="4956" y="8889"/>
                                        </p:animMotion>
                                      </p:childTnLst>
                                    </p:cTn>
                                  </p:par>
                                </p:childTnLst>
                              </p:cTn>
                            </p:par>
                            <p:par>
                              <p:cTn id="82" fill="hold">
                                <p:stCondLst>
                                  <p:cond delay="3000"/>
                                </p:stCondLst>
                                <p:childTnLst>
                                  <p:par>
                                    <p:cTn id="83" presetID="1" presetClass="entr" presetSubtype="0" fill="hold" nodeType="afterEffect">
                                      <p:stCondLst>
                                        <p:cond delay="0"/>
                                      </p:stCondLst>
                                      <p:childTnLst>
                                        <p:set>
                                          <p:cBhvr>
                                            <p:cTn id="84" dur="1" fill="hold">
                                              <p:stCondLst>
                                                <p:cond delay="0"/>
                                              </p:stCondLst>
                                            </p:cTn>
                                            <p:tgtEl>
                                              <p:spTgt spid="41"/>
                                            </p:tgtEl>
                                            <p:attrNameLst>
                                              <p:attrName>style.visibility</p:attrName>
                                            </p:attrNameLst>
                                          </p:cBhvr>
                                          <p:to>
                                            <p:strVal val="visible"/>
                                          </p:to>
                                        </p:set>
                                      </p:childTnLst>
                                    </p:cTn>
                                  </p:par>
                                  <p:par>
                                    <p:cTn id="85"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14:bounceEnd="10000">
                                          <p:cBhvr>
                                            <p:cTn id="86" dur="1000" fill="hold"/>
                                            <p:tgtEl>
                                              <p:spTgt spid="41"/>
                                            </p:tgtEl>
                                            <p:attrNameLst>
                                              <p:attrName>ppt_x</p:attrName>
                                              <p:attrName>ppt_y</p:attrName>
                                            </p:attrNameLst>
                                          </p:cBhvr>
                                          <p:rCtr x="4956" y="8889"/>
                                        </p:animMotion>
                                      </p:childTnLst>
                                    </p:cTn>
                                  </p:par>
                                </p:childTnLst>
                              </p:cTn>
                            </p:par>
                            <p:par>
                              <p:cTn id="87" fill="hold">
                                <p:stCondLst>
                                  <p:cond delay="3000"/>
                                </p:stCondLst>
                                <p:childTnLst>
                                  <p:par>
                                    <p:cTn id="88" presetID="1" presetClass="entr" presetSubtype="0" fill="hold" nodeType="afterEffect">
                                      <p:stCondLst>
                                        <p:cond delay="0"/>
                                      </p:stCondLst>
                                      <p:childTnLst>
                                        <p:set>
                                          <p:cBhvr>
                                            <p:cTn id="89" dur="1" fill="hold">
                                              <p:stCondLst>
                                                <p:cond delay="0"/>
                                              </p:stCondLst>
                                            </p:cTn>
                                            <p:tgtEl>
                                              <p:spTgt spid="59"/>
                                            </p:tgtEl>
                                            <p:attrNameLst>
                                              <p:attrName>style.visibility</p:attrName>
                                            </p:attrNameLst>
                                          </p:cBhvr>
                                          <p:to>
                                            <p:strVal val="visible"/>
                                          </p:to>
                                        </p:set>
                                      </p:childTnLst>
                                    </p:cTn>
                                  </p:par>
                                  <p:par>
                                    <p:cTn id="90"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14:bounceEnd="10000">
                                          <p:cBhvr>
                                            <p:cTn id="91" dur="1000" fill="hold"/>
                                            <p:tgtEl>
                                              <p:spTgt spid="59"/>
                                            </p:tgtEl>
                                            <p:attrNameLst>
                                              <p:attrName>ppt_x</p:attrName>
                                              <p:attrName>ppt_y</p:attrName>
                                            </p:attrNameLst>
                                          </p:cBhvr>
                                          <p:rCtr x="4956" y="8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7" grpId="0"/>
          <p:bldP spid="42" grpId="0" animBg="1"/>
          <p:bldP spid="47" grpId="0"/>
          <p:bldP spid="48" grpId="0" animBg="1"/>
          <p:bldP spid="53" grpId="0"/>
          <p:bldP spid="4" grpId="0" animBg="1"/>
          <p:bldP spid="19" grpId="0"/>
          <p:bldP spid="43" grpId="0" animBg="1"/>
          <p:bldP spid="46" grpId="0"/>
          <p:bldP spid="49" grpId="0" animBg="1"/>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ppt_x"/>
                                              </p:val>
                                            </p:tav>
                                            <p:tav tm="100000">
                                              <p:val>
                                                <p:strVal val="#ppt_x"/>
                                              </p:val>
                                            </p:tav>
                                          </p:tavLst>
                                        </p:anim>
                                        <p:anim calcmode="lin" valueType="num">
                                          <p:cBhvr additive="base">
                                            <p:cTn id="24" dur="500" fill="hold"/>
                                            <p:tgtEl>
                                              <p:spTgt spid="5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ppt_x"/>
                                              </p:val>
                                            </p:tav>
                                            <p:tav tm="100000">
                                              <p:val>
                                                <p:strVal val="#ppt_x"/>
                                              </p:val>
                                            </p:tav>
                                          </p:tavLst>
                                        </p:anim>
                                        <p:anim calcmode="lin" valueType="num">
                                          <p:cBhvr additive="base">
                                            <p:cTn id="28" dur="500" fill="hold"/>
                                            <p:tgtEl>
                                              <p:spTgt spid="5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1000"/>
                                </p:stCondLst>
                                <p:childTnLst>
                                  <p:par>
                                    <p:cTn id="46" presetID="52"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Scale>
                                          <p:cBhvr>
                                            <p:cTn id="48"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19"/>
                                            </p:tgtEl>
                                            <p:attrNameLst>
                                              <p:attrName>ppt_x</p:attrName>
                                              <p:attrName>ppt_y</p:attrName>
                                            </p:attrNameLst>
                                          </p:cBhvr>
                                        </p:animMotion>
                                        <p:animEffect transition="in" filter="fade">
                                          <p:cBhvr>
                                            <p:cTn id="50" dur="1000"/>
                                            <p:tgtEl>
                                              <p:spTgt spid="19"/>
                                            </p:tgtEl>
                                          </p:cBhvr>
                                        </p:animEffect>
                                      </p:childTnLst>
                                    </p:cTn>
                                  </p:par>
                                  <p:par>
                                    <p:cTn id="51" presetID="52"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Scale>
                                          <p:cBhvr>
                                            <p:cTn id="5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4"/>
                                            </p:tgtEl>
                                            <p:attrNameLst>
                                              <p:attrName>ppt_x</p:attrName>
                                              <p:attrName>ppt_y</p:attrName>
                                            </p:attrNameLst>
                                          </p:cBhvr>
                                        </p:animMotion>
                                        <p:animEffect transition="in" filter="fade">
                                          <p:cBhvr>
                                            <p:cTn id="55" dur="1000"/>
                                            <p:tgtEl>
                                              <p:spTgt spid="4"/>
                                            </p:tgtEl>
                                          </p:cBhvr>
                                        </p:animEffect>
                                      </p:childTnLst>
                                    </p:cTn>
                                  </p:par>
                                  <p:par>
                                    <p:cTn id="56" presetID="52" presetClass="entr" presetSubtype="0" fill="hold" grpId="0" nodeType="withEffect">
                                      <p:stCondLst>
                                        <p:cond delay="300"/>
                                      </p:stCondLst>
                                      <p:childTnLst>
                                        <p:set>
                                          <p:cBhvr>
                                            <p:cTn id="57" dur="1" fill="hold">
                                              <p:stCondLst>
                                                <p:cond delay="0"/>
                                              </p:stCondLst>
                                            </p:cTn>
                                            <p:tgtEl>
                                              <p:spTgt spid="46"/>
                                            </p:tgtEl>
                                            <p:attrNameLst>
                                              <p:attrName>style.visibility</p:attrName>
                                            </p:attrNameLst>
                                          </p:cBhvr>
                                          <p:to>
                                            <p:strVal val="visible"/>
                                          </p:to>
                                        </p:set>
                                        <p:animScale>
                                          <p:cBhvr>
                                            <p:cTn id="58"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46"/>
                                            </p:tgtEl>
                                            <p:attrNameLst>
                                              <p:attrName>ppt_x</p:attrName>
                                              <p:attrName>ppt_y</p:attrName>
                                            </p:attrNameLst>
                                          </p:cBhvr>
                                        </p:animMotion>
                                        <p:animEffect transition="in" filter="fade">
                                          <p:cBhvr>
                                            <p:cTn id="60" dur="1000"/>
                                            <p:tgtEl>
                                              <p:spTgt spid="46"/>
                                            </p:tgtEl>
                                          </p:cBhvr>
                                        </p:animEffect>
                                      </p:childTnLst>
                                    </p:cTn>
                                  </p:par>
                                  <p:par>
                                    <p:cTn id="61" presetID="52" presetClass="entr" presetSubtype="0" fill="hold" grpId="0" nodeType="withEffect">
                                      <p:stCondLst>
                                        <p:cond delay="300"/>
                                      </p:stCondLst>
                                      <p:childTnLst>
                                        <p:set>
                                          <p:cBhvr>
                                            <p:cTn id="62" dur="1" fill="hold">
                                              <p:stCondLst>
                                                <p:cond delay="0"/>
                                              </p:stCondLst>
                                            </p:cTn>
                                            <p:tgtEl>
                                              <p:spTgt spid="43"/>
                                            </p:tgtEl>
                                            <p:attrNameLst>
                                              <p:attrName>style.visibility</p:attrName>
                                            </p:attrNameLst>
                                          </p:cBhvr>
                                          <p:to>
                                            <p:strVal val="visible"/>
                                          </p:to>
                                        </p:set>
                                        <p:animScale>
                                          <p:cBhvr>
                                            <p:cTn id="63"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43"/>
                                            </p:tgtEl>
                                            <p:attrNameLst>
                                              <p:attrName>ppt_x</p:attrName>
                                              <p:attrName>ppt_y</p:attrName>
                                            </p:attrNameLst>
                                          </p:cBhvr>
                                        </p:animMotion>
                                        <p:animEffect transition="in" filter="fade">
                                          <p:cBhvr>
                                            <p:cTn id="65" dur="1000"/>
                                            <p:tgtEl>
                                              <p:spTgt spid="43"/>
                                            </p:tgtEl>
                                          </p:cBhvr>
                                        </p:animEffect>
                                      </p:childTnLst>
                                    </p:cTn>
                                  </p:par>
                                  <p:par>
                                    <p:cTn id="66" presetID="52" presetClass="entr" presetSubtype="0" fill="hold" grpId="0" nodeType="withEffect">
                                      <p:stCondLst>
                                        <p:cond delay="600"/>
                                      </p:stCondLst>
                                      <p:childTnLst>
                                        <p:set>
                                          <p:cBhvr>
                                            <p:cTn id="67" dur="1" fill="hold">
                                              <p:stCondLst>
                                                <p:cond delay="0"/>
                                              </p:stCondLst>
                                            </p:cTn>
                                            <p:tgtEl>
                                              <p:spTgt spid="52"/>
                                            </p:tgtEl>
                                            <p:attrNameLst>
                                              <p:attrName>style.visibility</p:attrName>
                                            </p:attrNameLst>
                                          </p:cBhvr>
                                          <p:to>
                                            <p:strVal val="visible"/>
                                          </p:to>
                                        </p:set>
                                        <p:animScale>
                                          <p:cBhvr>
                                            <p:cTn id="68"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52"/>
                                            </p:tgtEl>
                                            <p:attrNameLst>
                                              <p:attrName>ppt_x</p:attrName>
                                              <p:attrName>ppt_y</p:attrName>
                                            </p:attrNameLst>
                                          </p:cBhvr>
                                        </p:animMotion>
                                        <p:animEffect transition="in" filter="fade">
                                          <p:cBhvr>
                                            <p:cTn id="70" dur="1000"/>
                                            <p:tgtEl>
                                              <p:spTgt spid="52"/>
                                            </p:tgtEl>
                                          </p:cBhvr>
                                        </p:animEffect>
                                      </p:childTnLst>
                                    </p:cTn>
                                  </p:par>
                                  <p:par>
                                    <p:cTn id="71" presetID="52" presetClass="entr" presetSubtype="0" fill="hold" grpId="0" nodeType="withEffect">
                                      <p:stCondLst>
                                        <p:cond delay="600"/>
                                      </p:stCondLst>
                                      <p:childTnLst>
                                        <p:set>
                                          <p:cBhvr>
                                            <p:cTn id="72" dur="1" fill="hold">
                                              <p:stCondLst>
                                                <p:cond delay="0"/>
                                              </p:stCondLst>
                                            </p:cTn>
                                            <p:tgtEl>
                                              <p:spTgt spid="49"/>
                                            </p:tgtEl>
                                            <p:attrNameLst>
                                              <p:attrName>style.visibility</p:attrName>
                                            </p:attrNameLst>
                                          </p:cBhvr>
                                          <p:to>
                                            <p:strVal val="visible"/>
                                          </p:to>
                                        </p:set>
                                        <p:animScale>
                                          <p:cBhvr>
                                            <p:cTn id="73"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49"/>
                                            </p:tgtEl>
                                            <p:attrNameLst>
                                              <p:attrName>ppt_x</p:attrName>
                                              <p:attrName>ppt_y</p:attrName>
                                            </p:attrNameLst>
                                          </p:cBhvr>
                                        </p:animMotion>
                                        <p:animEffect transition="in" filter="fade">
                                          <p:cBhvr>
                                            <p:cTn id="75" dur="1000"/>
                                            <p:tgtEl>
                                              <p:spTgt spid="49"/>
                                            </p:tgtEl>
                                          </p:cBhvr>
                                        </p:animEffect>
                                      </p:childTnLst>
                                    </p:cTn>
                                  </p:par>
                                </p:childTnLst>
                              </p:cTn>
                            </p:par>
                            <p:par>
                              <p:cTn id="76" fill="hold">
                                <p:stCondLst>
                                  <p:cond delay="2000"/>
                                </p:stCondLst>
                                <p:childTnLst>
                                  <p:par>
                                    <p:cTn id="77" presetID="10" presetClass="entr" presetSubtype="0" fill="hold"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600"/>
                                            <p:tgtEl>
                                              <p:spTgt spid="15"/>
                                            </p:tgtEl>
                                          </p:cBhvr>
                                        </p:animEffect>
                                      </p:childTnLst>
                                    </p:cTn>
                                  </p:par>
                                  <p:par>
                                    <p:cTn id="80"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cBhvr>
                                            <p:cTn id="81" dur="1000" fill="hold"/>
                                            <p:tgtEl>
                                              <p:spTgt spid="15"/>
                                            </p:tgtEl>
                                            <p:attrNameLst>
                                              <p:attrName>ppt_x</p:attrName>
                                              <p:attrName>ppt_y</p:attrName>
                                            </p:attrNameLst>
                                          </p:cBhvr>
                                          <p:rCtr x="4956" y="8889"/>
                                        </p:animMotion>
                                      </p:childTnLst>
                                    </p:cTn>
                                  </p:par>
                                </p:childTnLst>
                              </p:cTn>
                            </p:par>
                            <p:par>
                              <p:cTn id="82" fill="hold">
                                <p:stCondLst>
                                  <p:cond delay="3000"/>
                                </p:stCondLst>
                                <p:childTnLst>
                                  <p:par>
                                    <p:cTn id="83" presetID="1" presetClass="entr" presetSubtype="0" fill="hold" nodeType="afterEffect">
                                      <p:stCondLst>
                                        <p:cond delay="0"/>
                                      </p:stCondLst>
                                      <p:childTnLst>
                                        <p:set>
                                          <p:cBhvr>
                                            <p:cTn id="84" dur="1" fill="hold">
                                              <p:stCondLst>
                                                <p:cond delay="0"/>
                                              </p:stCondLst>
                                            </p:cTn>
                                            <p:tgtEl>
                                              <p:spTgt spid="41"/>
                                            </p:tgtEl>
                                            <p:attrNameLst>
                                              <p:attrName>style.visibility</p:attrName>
                                            </p:attrNameLst>
                                          </p:cBhvr>
                                          <p:to>
                                            <p:strVal val="visible"/>
                                          </p:to>
                                        </p:set>
                                      </p:childTnLst>
                                    </p:cTn>
                                  </p:par>
                                  <p:par>
                                    <p:cTn id="85"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cBhvr>
                                            <p:cTn id="86" dur="1000" fill="hold"/>
                                            <p:tgtEl>
                                              <p:spTgt spid="41"/>
                                            </p:tgtEl>
                                            <p:attrNameLst>
                                              <p:attrName>ppt_x</p:attrName>
                                              <p:attrName>ppt_y</p:attrName>
                                            </p:attrNameLst>
                                          </p:cBhvr>
                                          <p:rCtr x="4956" y="8889"/>
                                        </p:animMotion>
                                      </p:childTnLst>
                                    </p:cTn>
                                  </p:par>
                                </p:childTnLst>
                              </p:cTn>
                            </p:par>
                            <p:par>
                              <p:cTn id="87" fill="hold">
                                <p:stCondLst>
                                  <p:cond delay="3000"/>
                                </p:stCondLst>
                                <p:childTnLst>
                                  <p:par>
                                    <p:cTn id="88" presetID="1" presetClass="entr" presetSubtype="0" fill="hold" nodeType="afterEffect">
                                      <p:stCondLst>
                                        <p:cond delay="0"/>
                                      </p:stCondLst>
                                      <p:childTnLst>
                                        <p:set>
                                          <p:cBhvr>
                                            <p:cTn id="89" dur="1" fill="hold">
                                              <p:stCondLst>
                                                <p:cond delay="0"/>
                                              </p:stCondLst>
                                            </p:cTn>
                                            <p:tgtEl>
                                              <p:spTgt spid="59"/>
                                            </p:tgtEl>
                                            <p:attrNameLst>
                                              <p:attrName>style.visibility</p:attrName>
                                            </p:attrNameLst>
                                          </p:cBhvr>
                                          <p:to>
                                            <p:strVal val="visible"/>
                                          </p:to>
                                        </p:set>
                                      </p:childTnLst>
                                    </p:cTn>
                                  </p:par>
                                  <p:par>
                                    <p:cTn id="90"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cBhvr>
                                            <p:cTn id="91" dur="1000" fill="hold"/>
                                            <p:tgtEl>
                                              <p:spTgt spid="59"/>
                                            </p:tgtEl>
                                            <p:attrNameLst>
                                              <p:attrName>ppt_x</p:attrName>
                                              <p:attrName>ppt_y</p:attrName>
                                            </p:attrNameLst>
                                          </p:cBhvr>
                                          <p:rCtr x="4956" y="8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7" grpId="0"/>
          <p:bldP spid="42" grpId="0" animBg="1"/>
          <p:bldP spid="47" grpId="0"/>
          <p:bldP spid="48" grpId="0" animBg="1"/>
          <p:bldP spid="53" grpId="0"/>
          <p:bldP spid="4" grpId="0" animBg="1"/>
          <p:bldP spid="19" grpId="0"/>
          <p:bldP spid="43" grpId="0" animBg="1"/>
          <p:bldP spid="46" grpId="0"/>
          <p:bldP spid="49" grpId="0" animBg="1"/>
          <p:bldP spid="5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29" y="1604798"/>
            <a:ext cx="4413276" cy="869514"/>
            <a:chOff x="6327173" y="1681099"/>
            <a:chExt cx="4413851" cy="869514"/>
          </a:xfrm>
        </p:grpSpPr>
        <p:sp>
          <p:nvSpPr>
            <p:cNvPr id="3" name="文本框 20"/>
            <p:cNvSpPr txBox="1"/>
            <p:nvPr/>
          </p:nvSpPr>
          <p:spPr>
            <a:xfrm>
              <a:off x="6327174" y="1681099"/>
              <a:ext cx="2321526" cy="383182"/>
            </a:xfrm>
            <a:prstGeom prst="rect">
              <a:avLst/>
            </a:prstGeom>
            <a:noFill/>
          </p:spPr>
          <p:txBody>
            <a:bodyPr wrap="square" rtlCol="0">
              <a:spAutoFit/>
            </a:bodyPr>
            <a:lstStyle/>
            <a:p>
              <a:pPr algn="just">
                <a:lnSpc>
                  <a:spcPct val="90000"/>
                </a:lnSpc>
                <a:spcBef>
                  <a:spcPts val="1000"/>
                </a:spcBef>
              </a:pPr>
              <a:r>
                <a:rPr lang="zh-CN" altLang="en-US" sz="2100" dirty="0">
                  <a:solidFill>
                    <a:schemeClr val="tx2"/>
                  </a:solidFill>
                  <a:latin typeface="微软雅黑" panose="020B0503020204020204" pitchFamily="34" charset="-122"/>
                  <a:ea typeface="微软雅黑" panose="020B0503020204020204" pitchFamily="34" charset="-122"/>
                </a:rPr>
                <a:t>添加标题</a:t>
              </a:r>
            </a:p>
          </p:txBody>
        </p:sp>
        <p:sp>
          <p:nvSpPr>
            <p:cNvPr id="4" name="文本框 21"/>
            <p:cNvSpPr txBox="1"/>
            <p:nvPr/>
          </p:nvSpPr>
          <p:spPr>
            <a:xfrm>
              <a:off x="6327173" y="1938138"/>
              <a:ext cx="4413851" cy="612475"/>
            </a:xfrm>
            <a:prstGeom prst="rect">
              <a:avLst/>
            </a:prstGeom>
            <a:noFill/>
          </p:spPr>
          <p:txBody>
            <a:bodyPr wrap="square" rtlCol="0">
              <a:spAutoFit/>
            </a:bodyPr>
            <a:lstStyle/>
            <a:p>
              <a:pPr algn="just">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562147" y="3545546"/>
            <a:ext cx="889500" cy="731807"/>
            <a:chOff x="1465545" y="3524250"/>
            <a:chExt cx="889616" cy="731806"/>
          </a:xfrm>
        </p:grpSpPr>
        <p:sp>
          <p:nvSpPr>
            <p:cNvPr id="6" name="六边形 5"/>
            <p:cNvSpPr/>
            <p:nvPr/>
          </p:nvSpPr>
          <p:spPr>
            <a:xfrm>
              <a:off x="1480540" y="3524250"/>
              <a:ext cx="848894" cy="73180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文本框 24"/>
            <p:cNvSpPr txBox="1"/>
            <p:nvPr/>
          </p:nvSpPr>
          <p:spPr>
            <a:xfrm>
              <a:off x="1465545" y="3719336"/>
              <a:ext cx="889616" cy="383181"/>
            </a:xfrm>
            <a:prstGeom prst="rect">
              <a:avLst/>
            </a:prstGeom>
            <a:noFill/>
          </p:spPr>
          <p:txBody>
            <a:bodyPr wrap="square" rtlCol="0">
              <a:spAutoFit/>
            </a:bodyPr>
            <a:lstStyle/>
            <a:p>
              <a:pPr algn="ctr">
                <a:lnSpc>
                  <a:spcPct val="90000"/>
                </a:lnSpc>
                <a:spcBef>
                  <a:spcPts val="1000"/>
                </a:spcBef>
              </a:pPr>
              <a:r>
                <a:rPr lang="en-US" altLang="zh-CN" sz="2100" dirty="0">
                  <a:solidFill>
                    <a:schemeClr val="bg1"/>
                  </a:solidFill>
                  <a:latin typeface="微软雅黑" panose="020B0503020204020204" pitchFamily="34" charset="-122"/>
                  <a:ea typeface="微软雅黑" panose="020B0503020204020204" pitchFamily="34" charset="-122"/>
                </a:rPr>
                <a:t>30%</a:t>
              </a:r>
              <a:endParaRPr lang="zh-CN" altLang="en-US" sz="21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2425924" y="4102977"/>
            <a:ext cx="1334089" cy="1150227"/>
            <a:chOff x="2329434" y="4081682"/>
            <a:chExt cx="1334262" cy="1150226"/>
          </a:xfrm>
        </p:grpSpPr>
        <p:sp>
          <p:nvSpPr>
            <p:cNvPr id="9" name="六边形 8"/>
            <p:cNvSpPr/>
            <p:nvPr/>
          </p:nvSpPr>
          <p:spPr>
            <a:xfrm>
              <a:off x="2329434" y="4081682"/>
              <a:ext cx="1334262" cy="115022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文本框 25"/>
            <p:cNvSpPr txBox="1"/>
            <p:nvPr/>
          </p:nvSpPr>
          <p:spPr>
            <a:xfrm>
              <a:off x="2426710" y="4416728"/>
              <a:ext cx="1134779" cy="480131"/>
            </a:xfrm>
            <a:prstGeom prst="rect">
              <a:avLst/>
            </a:prstGeom>
            <a:noFill/>
          </p:spPr>
          <p:txBody>
            <a:bodyPr wrap="square" rtlCol="0">
              <a:spAutoFit/>
            </a:bodyPr>
            <a:lstStyle/>
            <a:p>
              <a:pPr algn="ctr">
                <a:lnSpc>
                  <a:spcPct val="90000"/>
                </a:lnSpc>
                <a:spcBef>
                  <a:spcPts val="1000"/>
                </a:spcBef>
              </a:pPr>
              <a:r>
                <a:rPr lang="en-US" altLang="zh-CN" sz="2800" dirty="0">
                  <a:solidFill>
                    <a:schemeClr val="bg1"/>
                  </a:solidFill>
                  <a:latin typeface="微软雅黑" panose="020B0503020204020204" pitchFamily="34" charset="-122"/>
                  <a:ea typeface="微软雅黑" panose="020B0503020204020204" pitchFamily="34" charset="-122"/>
                </a:rPr>
                <a:t>40%</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760012" y="2581278"/>
            <a:ext cx="2431987" cy="2096815"/>
            <a:chOff x="3663696" y="2559981"/>
            <a:chExt cx="2432304" cy="2096814"/>
          </a:xfrm>
        </p:grpSpPr>
        <p:sp>
          <p:nvSpPr>
            <p:cNvPr id="12" name="六边形 11"/>
            <p:cNvSpPr/>
            <p:nvPr/>
          </p:nvSpPr>
          <p:spPr>
            <a:xfrm>
              <a:off x="3663696" y="2559981"/>
              <a:ext cx="2432304" cy="209681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文本框 26"/>
            <p:cNvSpPr txBox="1"/>
            <p:nvPr/>
          </p:nvSpPr>
          <p:spPr>
            <a:xfrm>
              <a:off x="4040565" y="3229823"/>
              <a:ext cx="1678565" cy="757130"/>
            </a:xfrm>
            <a:prstGeom prst="rect">
              <a:avLst/>
            </a:prstGeom>
            <a:noFill/>
          </p:spPr>
          <p:txBody>
            <a:bodyPr wrap="square" rtlCol="0">
              <a:spAutoFit/>
            </a:bodyPr>
            <a:lstStyle/>
            <a:p>
              <a:pPr algn="ctr">
                <a:lnSpc>
                  <a:spcPct val="90000"/>
                </a:lnSpc>
                <a:spcBef>
                  <a:spcPts val="1000"/>
                </a:spcBef>
              </a:pPr>
              <a:r>
                <a:rPr lang="en-US" altLang="zh-CN" sz="4800" dirty="0">
                  <a:solidFill>
                    <a:schemeClr val="bg1"/>
                  </a:solidFill>
                  <a:latin typeface="微软雅黑" panose="020B0503020204020204" pitchFamily="34" charset="-122"/>
                  <a:ea typeface="微软雅黑" panose="020B0503020204020204" pitchFamily="34" charset="-122"/>
                </a:rPr>
                <a:t>80%</a:t>
              </a:r>
              <a:endParaRPr lang="zh-CN" altLang="en-US" sz="4800"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032782" y="1708031"/>
            <a:ext cx="1727230" cy="1489184"/>
            <a:chOff x="1936242" y="1686736"/>
            <a:chExt cx="1727454" cy="1489184"/>
          </a:xfrm>
        </p:grpSpPr>
        <p:sp>
          <p:nvSpPr>
            <p:cNvPr id="15" name="六边形 14"/>
            <p:cNvSpPr/>
            <p:nvPr/>
          </p:nvSpPr>
          <p:spPr>
            <a:xfrm>
              <a:off x="1936242" y="1686736"/>
              <a:ext cx="1727454" cy="148918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文本框 27"/>
            <p:cNvSpPr txBox="1"/>
            <p:nvPr/>
          </p:nvSpPr>
          <p:spPr>
            <a:xfrm>
              <a:off x="1957362" y="2135861"/>
              <a:ext cx="1678565" cy="590931"/>
            </a:xfrm>
            <a:prstGeom prst="rect">
              <a:avLst/>
            </a:prstGeom>
            <a:noFill/>
          </p:spPr>
          <p:txBody>
            <a:bodyPr wrap="square" rtlCol="0">
              <a:spAutoFit/>
            </a:bodyPr>
            <a:lstStyle/>
            <a:p>
              <a:pPr algn="ctr">
                <a:lnSpc>
                  <a:spcPct val="90000"/>
                </a:lnSpc>
                <a:spcBef>
                  <a:spcPts val="1000"/>
                </a:spcBef>
              </a:pPr>
              <a:r>
                <a:rPr lang="en-US" altLang="zh-CN" sz="3600" dirty="0">
                  <a:solidFill>
                    <a:schemeClr val="bg1"/>
                  </a:solidFill>
                  <a:latin typeface="微软雅黑" panose="020B0503020204020204" pitchFamily="34" charset="-122"/>
                  <a:ea typeface="微软雅黑" panose="020B0503020204020204" pitchFamily="34" charset="-122"/>
                </a:rPr>
                <a:t>50%</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674629" y="4673308"/>
            <a:ext cx="4413276" cy="869514"/>
            <a:chOff x="6327173" y="4322384"/>
            <a:chExt cx="4413851" cy="869512"/>
          </a:xfrm>
        </p:grpSpPr>
        <p:sp>
          <p:nvSpPr>
            <p:cNvPr id="18" name="文本框 29"/>
            <p:cNvSpPr txBox="1"/>
            <p:nvPr/>
          </p:nvSpPr>
          <p:spPr>
            <a:xfrm>
              <a:off x="6327174" y="4322384"/>
              <a:ext cx="2321526" cy="383181"/>
            </a:xfrm>
            <a:prstGeom prst="rect">
              <a:avLst/>
            </a:prstGeom>
            <a:noFill/>
          </p:spPr>
          <p:txBody>
            <a:bodyPr wrap="square" rtlCol="0">
              <a:spAutoFit/>
            </a:bodyPr>
            <a:lstStyle/>
            <a:p>
              <a:pPr algn="just">
                <a:lnSpc>
                  <a:spcPct val="90000"/>
                </a:lnSpc>
                <a:spcBef>
                  <a:spcPts val="1000"/>
                </a:spcBef>
              </a:pPr>
              <a:r>
                <a:rPr lang="zh-CN" altLang="en-US" sz="2100" dirty="0">
                  <a:solidFill>
                    <a:schemeClr val="accent3"/>
                  </a:solidFill>
                  <a:latin typeface="微软雅黑" panose="020B0503020204020204" pitchFamily="34" charset="-122"/>
                  <a:ea typeface="微软雅黑" panose="020B0503020204020204" pitchFamily="34" charset="-122"/>
                </a:rPr>
                <a:t>添加标题</a:t>
              </a:r>
            </a:p>
          </p:txBody>
        </p:sp>
        <p:sp>
          <p:nvSpPr>
            <p:cNvPr id="19" name="文本框 30"/>
            <p:cNvSpPr txBox="1"/>
            <p:nvPr/>
          </p:nvSpPr>
          <p:spPr>
            <a:xfrm>
              <a:off x="6327173" y="4579422"/>
              <a:ext cx="4413851" cy="612474"/>
            </a:xfrm>
            <a:prstGeom prst="rect">
              <a:avLst/>
            </a:prstGeom>
            <a:noFill/>
          </p:spPr>
          <p:txBody>
            <a:bodyPr wrap="square" rtlCol="0">
              <a:spAutoFit/>
            </a:bodyPr>
            <a:lstStyle/>
            <a:p>
              <a:pPr algn="just">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6674629" y="2606209"/>
            <a:ext cx="4413276" cy="869514"/>
            <a:chOff x="6327173" y="3001742"/>
            <a:chExt cx="4413851" cy="869512"/>
          </a:xfrm>
        </p:grpSpPr>
        <p:sp>
          <p:nvSpPr>
            <p:cNvPr id="21" name="文本框 31"/>
            <p:cNvSpPr txBox="1"/>
            <p:nvPr/>
          </p:nvSpPr>
          <p:spPr>
            <a:xfrm>
              <a:off x="6327174" y="3001742"/>
              <a:ext cx="2321526" cy="383181"/>
            </a:xfrm>
            <a:prstGeom prst="rect">
              <a:avLst/>
            </a:prstGeom>
            <a:noFill/>
          </p:spPr>
          <p:txBody>
            <a:bodyPr wrap="square" rtlCol="0">
              <a:spAutoFit/>
            </a:bodyPr>
            <a:lstStyle/>
            <a:p>
              <a:pPr algn="just">
                <a:lnSpc>
                  <a:spcPct val="90000"/>
                </a:lnSpc>
                <a:spcBef>
                  <a:spcPts val="1000"/>
                </a:spcBef>
              </a:pPr>
              <a:r>
                <a:rPr lang="zh-CN" altLang="en-US" sz="2100" dirty="0">
                  <a:solidFill>
                    <a:schemeClr val="accent1"/>
                  </a:solidFill>
                  <a:latin typeface="微软雅黑" panose="020B0503020204020204" pitchFamily="34" charset="-122"/>
                  <a:ea typeface="微软雅黑" panose="020B0503020204020204" pitchFamily="34" charset="-122"/>
                </a:rPr>
                <a:t>添加标题</a:t>
              </a:r>
            </a:p>
          </p:txBody>
        </p:sp>
        <p:sp>
          <p:nvSpPr>
            <p:cNvPr id="22" name="文本框 32"/>
            <p:cNvSpPr txBox="1"/>
            <p:nvPr/>
          </p:nvSpPr>
          <p:spPr>
            <a:xfrm>
              <a:off x="6327173" y="3258780"/>
              <a:ext cx="4413851" cy="612474"/>
            </a:xfrm>
            <a:prstGeom prst="rect">
              <a:avLst/>
            </a:prstGeom>
            <a:noFill/>
          </p:spPr>
          <p:txBody>
            <a:bodyPr wrap="square" rtlCol="0">
              <a:spAutoFit/>
            </a:bodyPr>
            <a:lstStyle/>
            <a:p>
              <a:pPr algn="just">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674629" y="3687764"/>
            <a:ext cx="4413276" cy="869514"/>
            <a:chOff x="6327173" y="4322384"/>
            <a:chExt cx="4413851" cy="869512"/>
          </a:xfrm>
        </p:grpSpPr>
        <p:sp>
          <p:nvSpPr>
            <p:cNvPr id="24" name="文本框 33"/>
            <p:cNvSpPr txBox="1"/>
            <p:nvPr/>
          </p:nvSpPr>
          <p:spPr>
            <a:xfrm>
              <a:off x="6327174" y="4322384"/>
              <a:ext cx="2321526" cy="383181"/>
            </a:xfrm>
            <a:prstGeom prst="rect">
              <a:avLst/>
            </a:prstGeom>
            <a:noFill/>
          </p:spPr>
          <p:txBody>
            <a:bodyPr wrap="square" rtlCol="0">
              <a:spAutoFit/>
            </a:bodyPr>
            <a:lstStyle/>
            <a:p>
              <a:pPr algn="just">
                <a:lnSpc>
                  <a:spcPct val="90000"/>
                </a:lnSpc>
                <a:spcBef>
                  <a:spcPts val="1000"/>
                </a:spcBef>
              </a:pPr>
              <a:r>
                <a:rPr lang="zh-CN" altLang="en-US" sz="2100" dirty="0">
                  <a:solidFill>
                    <a:schemeClr val="accent2"/>
                  </a:solidFill>
                  <a:latin typeface="微软雅黑" panose="020B0503020204020204" pitchFamily="34" charset="-122"/>
                  <a:ea typeface="微软雅黑" panose="020B0503020204020204" pitchFamily="34" charset="-122"/>
                </a:rPr>
                <a:t>添加标题</a:t>
              </a:r>
            </a:p>
          </p:txBody>
        </p:sp>
        <p:sp>
          <p:nvSpPr>
            <p:cNvPr id="25" name="文本框 34"/>
            <p:cNvSpPr txBox="1"/>
            <p:nvPr/>
          </p:nvSpPr>
          <p:spPr>
            <a:xfrm>
              <a:off x="6327173" y="4579422"/>
              <a:ext cx="4413851" cy="612474"/>
            </a:xfrm>
            <a:prstGeom prst="rect">
              <a:avLst/>
            </a:prstGeom>
            <a:noFill/>
          </p:spPr>
          <p:txBody>
            <a:bodyPr wrap="square" rtlCol="0">
              <a:spAutoFit/>
            </a:bodyPr>
            <a:lstStyle/>
            <a:p>
              <a:pPr algn="just">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6" name="标题 25"/>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anim calcmode="lin" valueType="num">
                                      <p:cBhvr>
                                        <p:cTn id="17" dur="500" fill="hold"/>
                                        <p:tgtEl>
                                          <p:spTgt spid="8"/>
                                        </p:tgtEl>
                                        <p:attrNameLst>
                                          <p:attrName>ppt_x</p:attrName>
                                        </p:attrNameLst>
                                      </p:cBhvr>
                                      <p:tavLst>
                                        <p:tav tm="0">
                                          <p:val>
                                            <p:fltVal val="0.5"/>
                                          </p:val>
                                        </p:tav>
                                        <p:tav tm="100000">
                                          <p:val>
                                            <p:strVal val="#ppt_x"/>
                                          </p:val>
                                        </p:tav>
                                      </p:tavLst>
                                    </p:anim>
                                    <p:anim calcmode="lin" valueType="num">
                                      <p:cBhvr>
                                        <p:cTn id="18" dur="500" fill="hold"/>
                                        <p:tgtEl>
                                          <p:spTgt spid="8"/>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fltVal val="0.5"/>
                                          </p:val>
                                        </p:tav>
                                        <p:tav tm="100000">
                                          <p:val>
                                            <p:strVal val="#ppt_x"/>
                                          </p:val>
                                        </p:tav>
                                      </p:tavLst>
                                    </p:anim>
                                    <p:anim calcmode="lin" valueType="num">
                                      <p:cBhvr>
                                        <p:cTn id="25" dur="500" fill="hold"/>
                                        <p:tgtEl>
                                          <p:spTgt spid="1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anim calcmode="lin" valueType="num">
                                      <p:cBhvr>
                                        <p:cTn id="31" dur="500" fill="hold"/>
                                        <p:tgtEl>
                                          <p:spTgt spid="11"/>
                                        </p:tgtEl>
                                        <p:attrNameLst>
                                          <p:attrName>ppt_x</p:attrName>
                                        </p:attrNameLst>
                                      </p:cBhvr>
                                      <p:tavLst>
                                        <p:tav tm="0">
                                          <p:val>
                                            <p:fltVal val="0.5"/>
                                          </p:val>
                                        </p:tav>
                                        <p:tav tm="100000">
                                          <p:val>
                                            <p:strVal val="#ppt_x"/>
                                          </p:val>
                                        </p:tav>
                                      </p:tavLst>
                                    </p:anim>
                                    <p:anim calcmode="lin" valueType="num">
                                      <p:cBhvr>
                                        <p:cTn id="32" dur="500" fill="hold"/>
                                        <p:tgtEl>
                                          <p:spTgt spid="11"/>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37"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anim calcmode="lin" valueType="num">
                                      <p:cBhvr>
                                        <p:cTn id="37" dur="500" fill="hold"/>
                                        <p:tgtEl>
                                          <p:spTgt spid="2"/>
                                        </p:tgtEl>
                                        <p:attrNameLst>
                                          <p:attrName>ppt_x</p:attrName>
                                        </p:attrNameLst>
                                      </p:cBhvr>
                                      <p:tavLst>
                                        <p:tav tm="0">
                                          <p:val>
                                            <p:strVal val="#ppt_x"/>
                                          </p:val>
                                        </p:tav>
                                        <p:tav tm="100000">
                                          <p:val>
                                            <p:strVal val="#ppt_x"/>
                                          </p:val>
                                        </p:tav>
                                      </p:tavLst>
                                    </p:anim>
                                    <p:anim calcmode="lin" valueType="num">
                                      <p:cBhvr>
                                        <p:cTn id="38" dur="450" decel="100000" fill="hold"/>
                                        <p:tgtEl>
                                          <p:spTgt spid="2"/>
                                        </p:tgtEl>
                                        <p:attrNameLst>
                                          <p:attrName>ppt_y</p:attrName>
                                        </p:attrNameLst>
                                      </p:cBhvr>
                                      <p:tavLst>
                                        <p:tav tm="0">
                                          <p:val>
                                            <p:strVal val="#ppt_y+1"/>
                                          </p:val>
                                        </p:tav>
                                        <p:tav tm="100000">
                                          <p:val>
                                            <p:strVal val="#ppt_y-.03"/>
                                          </p:val>
                                        </p:tav>
                                      </p:tavLst>
                                    </p:anim>
                                    <p:anim calcmode="lin" valueType="num">
                                      <p:cBhvr>
                                        <p:cTn id="39"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anim calcmode="lin" valueType="num">
                                      <p:cBhvr>
                                        <p:cTn id="43" dur="500" fill="hold"/>
                                        <p:tgtEl>
                                          <p:spTgt spid="20"/>
                                        </p:tgtEl>
                                        <p:attrNameLst>
                                          <p:attrName>ppt_x</p:attrName>
                                        </p:attrNameLst>
                                      </p:cBhvr>
                                      <p:tavLst>
                                        <p:tav tm="0">
                                          <p:val>
                                            <p:strVal val="#ppt_x"/>
                                          </p:val>
                                        </p:tav>
                                        <p:tav tm="100000">
                                          <p:val>
                                            <p:strVal val="#ppt_x"/>
                                          </p:val>
                                        </p:tav>
                                      </p:tavLst>
                                    </p:anim>
                                    <p:anim calcmode="lin" valueType="num">
                                      <p:cBhvr>
                                        <p:cTn id="44" dur="450" decel="100000" fill="hold"/>
                                        <p:tgtEl>
                                          <p:spTgt spid="20"/>
                                        </p:tgtEl>
                                        <p:attrNameLst>
                                          <p:attrName>ppt_y</p:attrName>
                                        </p:attrNameLst>
                                      </p:cBhvr>
                                      <p:tavLst>
                                        <p:tav tm="0">
                                          <p:val>
                                            <p:strVal val="#ppt_y+1"/>
                                          </p:val>
                                        </p:tav>
                                        <p:tav tm="100000">
                                          <p:val>
                                            <p:strVal val="#ppt_y-.03"/>
                                          </p:val>
                                        </p:tav>
                                      </p:tavLst>
                                    </p:anim>
                                    <p:anim calcmode="lin" valueType="num">
                                      <p:cBhvr>
                                        <p:cTn id="45" dur="50" accel="100000" fill="hold">
                                          <p:stCondLst>
                                            <p:cond delay="450"/>
                                          </p:stCondLst>
                                        </p:cTn>
                                        <p:tgtEl>
                                          <p:spTgt spid="20"/>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5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450" decel="100000" fill="hold"/>
                                        <p:tgtEl>
                                          <p:spTgt spid="23"/>
                                        </p:tgtEl>
                                        <p:attrNameLst>
                                          <p:attrName>ppt_y</p:attrName>
                                        </p:attrNameLst>
                                      </p:cBhvr>
                                      <p:tavLst>
                                        <p:tav tm="0">
                                          <p:val>
                                            <p:strVal val="#ppt_y+1"/>
                                          </p:val>
                                        </p:tav>
                                        <p:tav tm="100000">
                                          <p:val>
                                            <p:strVal val="#ppt_y-.03"/>
                                          </p:val>
                                        </p:tav>
                                      </p:tavLst>
                                    </p:anim>
                                    <p:anim calcmode="lin" valueType="num">
                                      <p:cBhvr>
                                        <p:cTn id="51" dur="50" accel="100000" fill="hold">
                                          <p:stCondLst>
                                            <p:cond delay="450"/>
                                          </p:stCondLst>
                                        </p:cTn>
                                        <p:tgtEl>
                                          <p:spTgt spid="23"/>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75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anim calcmode="lin" valueType="num">
                                      <p:cBhvr>
                                        <p:cTn id="55" dur="500" fill="hold"/>
                                        <p:tgtEl>
                                          <p:spTgt spid="17"/>
                                        </p:tgtEl>
                                        <p:attrNameLst>
                                          <p:attrName>ppt_x</p:attrName>
                                        </p:attrNameLst>
                                      </p:cBhvr>
                                      <p:tavLst>
                                        <p:tav tm="0">
                                          <p:val>
                                            <p:strVal val="#ppt_x"/>
                                          </p:val>
                                        </p:tav>
                                        <p:tav tm="100000">
                                          <p:val>
                                            <p:strVal val="#ppt_x"/>
                                          </p:val>
                                        </p:tav>
                                      </p:tavLst>
                                    </p:anim>
                                    <p:anim calcmode="lin" valueType="num">
                                      <p:cBhvr>
                                        <p:cTn id="56" dur="450" decel="100000" fill="hold"/>
                                        <p:tgtEl>
                                          <p:spTgt spid="17"/>
                                        </p:tgtEl>
                                        <p:attrNameLst>
                                          <p:attrName>ppt_y</p:attrName>
                                        </p:attrNameLst>
                                      </p:cBhvr>
                                      <p:tavLst>
                                        <p:tav tm="0">
                                          <p:val>
                                            <p:strVal val="#ppt_y+1"/>
                                          </p:val>
                                        </p:tav>
                                        <p:tav tm="100000">
                                          <p:val>
                                            <p:strVal val="#ppt_y-.03"/>
                                          </p:val>
                                        </p:tav>
                                      </p:tavLst>
                                    </p:anim>
                                    <p:anim calcmode="lin" valueType="num">
                                      <p:cBhvr>
                                        <p:cTn id="57" dur="50" accel="100000" fill="hold">
                                          <p:stCondLst>
                                            <p:cond delay="45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7"/>
          <p:cNvGrpSpPr/>
          <p:nvPr/>
        </p:nvGrpSpPr>
        <p:grpSpPr>
          <a:xfrm>
            <a:off x="1035711" y="1969624"/>
            <a:ext cx="2261352" cy="3378159"/>
            <a:chOff x="881369" y="1362003"/>
            <a:chExt cx="1696235" cy="2533619"/>
          </a:xfrm>
        </p:grpSpPr>
        <p:sp>
          <p:nvSpPr>
            <p:cNvPr id="7" name="TextBox 6"/>
            <p:cNvSpPr txBox="1"/>
            <p:nvPr/>
          </p:nvSpPr>
          <p:spPr>
            <a:xfrm>
              <a:off x="881369" y="2813278"/>
              <a:ext cx="1009445" cy="438581"/>
            </a:xfrm>
            <a:prstGeom prst="rect">
              <a:avLst/>
            </a:prstGeom>
            <a:noFill/>
          </p:spPr>
          <p:txBody>
            <a:bodyPr wrap="square" lIns="0" tIns="0" rIns="0" bIns="0" rtlCol="0" anchor="ctr">
              <a:spAutoFit/>
            </a:bodyPr>
            <a:lstStyle/>
            <a:p>
              <a:r>
                <a:rPr lang="zh-CN" altLang="en-US" sz="1900" b="1" dirty="0">
                  <a:solidFill>
                    <a:schemeClr val="tx1">
                      <a:lumMod val="65000"/>
                      <a:lumOff val="35000"/>
                    </a:schemeClr>
                  </a:solidFill>
                  <a:latin typeface="+mn-ea"/>
                </a:rPr>
                <a:t>无名氏</a:t>
              </a:r>
              <a:endParaRPr lang="en-US" sz="1900" b="1" dirty="0">
                <a:solidFill>
                  <a:schemeClr val="tx1">
                    <a:lumMod val="85000"/>
                    <a:lumOff val="15000"/>
                  </a:schemeClr>
                </a:solidFill>
                <a:latin typeface="+mn-ea"/>
              </a:endParaRPr>
            </a:p>
            <a:p>
              <a:r>
                <a:rPr lang="zh-CN" altLang="en-US" sz="1900" b="1" dirty="0">
                  <a:solidFill>
                    <a:schemeClr val="tx2">
                      <a:lumMod val="75000"/>
                    </a:schemeClr>
                  </a:solidFill>
                  <a:latin typeface="+mn-ea"/>
                </a:rPr>
                <a:t>首席咨询师</a:t>
              </a:r>
              <a:endParaRPr lang="en-US" sz="1900" b="1" dirty="0">
                <a:solidFill>
                  <a:schemeClr val="tx2">
                    <a:lumMod val="75000"/>
                  </a:schemeClr>
                </a:solidFill>
                <a:latin typeface="+mn-ea"/>
              </a:endParaRPr>
            </a:p>
          </p:txBody>
        </p:sp>
        <p:sp>
          <p:nvSpPr>
            <p:cNvPr id="8" name="TextBox 7"/>
            <p:cNvSpPr txBox="1"/>
            <p:nvPr/>
          </p:nvSpPr>
          <p:spPr>
            <a:xfrm>
              <a:off x="881369" y="3280069"/>
              <a:ext cx="1596069" cy="615553"/>
            </a:xfrm>
            <a:prstGeom prst="rect">
              <a:avLst/>
            </a:prstGeom>
            <a:noFill/>
          </p:spPr>
          <p:txBody>
            <a:bodyPr wrap="square" lIns="0" tIns="0" rIns="0" bIns="0" rtlCol="0">
              <a:spAutoFit/>
            </a:body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此处添加详细文本描述，建议与标题相关并符合整体语言风格，语言描述尽量简洁生动。</a:t>
              </a:r>
              <a:endParaRPr lang="en-US" sz="1300" dirty="0">
                <a:solidFill>
                  <a:schemeClr val="tx1">
                    <a:lumMod val="65000"/>
                    <a:lumOff val="35000"/>
                  </a:schemeClr>
                </a:solidFill>
                <a:latin typeface="+mn-ea"/>
              </a:endParaRPr>
            </a:p>
          </p:txBody>
        </p:sp>
        <p:sp>
          <p:nvSpPr>
            <p:cNvPr id="31" name="Rounded Rectangle 30"/>
            <p:cNvSpPr/>
            <p:nvPr/>
          </p:nvSpPr>
          <p:spPr>
            <a:xfrm>
              <a:off x="881369" y="1362003"/>
              <a:ext cx="1425270" cy="1354390"/>
            </a:xfrm>
            <a:prstGeom prst="roundRect">
              <a:avLst>
                <a:gd name="adj" fmla="val 9356"/>
              </a:avLst>
            </a:prstGeom>
            <a:blipFill>
              <a:blip r:embed="rId3" cstate="screen"/>
              <a:srcRect/>
              <a:stretch>
                <a:fillRect/>
              </a:stretch>
            </a:blip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32" name="Oval 31"/>
            <p:cNvSpPr/>
            <p:nvPr/>
          </p:nvSpPr>
          <p:spPr>
            <a:xfrm>
              <a:off x="1890814" y="2353214"/>
              <a:ext cx="686790" cy="686790"/>
            </a:xfrm>
            <a:prstGeom prst="ellipse">
              <a:avLst/>
            </a:prstGeom>
            <a:solidFill>
              <a:schemeClr val="tx2">
                <a:lumMod val="75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dirty="0">
                  <a:solidFill>
                    <a:schemeClr val="bg1"/>
                  </a:solidFill>
                  <a:latin typeface="+mn-ea"/>
                </a:rPr>
                <a:t>1</a:t>
              </a:r>
            </a:p>
          </p:txBody>
        </p:sp>
      </p:grpSp>
      <p:grpSp>
        <p:nvGrpSpPr>
          <p:cNvPr id="5" name="Group 58"/>
          <p:cNvGrpSpPr/>
          <p:nvPr/>
        </p:nvGrpSpPr>
        <p:grpSpPr>
          <a:xfrm>
            <a:off x="3687875" y="1969624"/>
            <a:ext cx="2261352" cy="3378159"/>
            <a:chOff x="881369" y="1362003"/>
            <a:chExt cx="1696235" cy="2533619"/>
          </a:xfrm>
        </p:grpSpPr>
        <p:sp>
          <p:nvSpPr>
            <p:cNvPr id="60" name="TextBox 59"/>
            <p:cNvSpPr txBox="1"/>
            <p:nvPr/>
          </p:nvSpPr>
          <p:spPr>
            <a:xfrm>
              <a:off x="881369" y="2813278"/>
              <a:ext cx="1157259" cy="438581"/>
            </a:xfrm>
            <a:prstGeom prst="rect">
              <a:avLst/>
            </a:prstGeom>
            <a:noFill/>
          </p:spPr>
          <p:txBody>
            <a:bodyPr wrap="square" lIns="0" tIns="0" rIns="0" bIns="0" rtlCol="0" anchor="ctr">
              <a:spAutoFit/>
            </a:bodyPr>
            <a:lstStyle/>
            <a:p>
              <a:r>
                <a:rPr lang="zh-CN" altLang="en-US" sz="1900" b="1" dirty="0">
                  <a:solidFill>
                    <a:schemeClr val="tx1">
                      <a:lumMod val="65000"/>
                      <a:lumOff val="35000"/>
                    </a:schemeClr>
                  </a:solidFill>
                  <a:latin typeface="+mn-ea"/>
                </a:rPr>
                <a:t>无名氏</a:t>
              </a:r>
              <a:endParaRPr lang="en-US" sz="1900" b="1" dirty="0">
                <a:solidFill>
                  <a:schemeClr val="tx1">
                    <a:lumMod val="85000"/>
                    <a:lumOff val="15000"/>
                  </a:schemeClr>
                </a:solidFill>
                <a:latin typeface="+mn-ea"/>
              </a:endParaRPr>
            </a:p>
            <a:p>
              <a:r>
                <a:rPr lang="zh-CN" altLang="en-US" sz="1900" b="1" dirty="0">
                  <a:solidFill>
                    <a:schemeClr val="accent3"/>
                  </a:solidFill>
                  <a:latin typeface="+mn-ea"/>
                </a:rPr>
                <a:t>市场策略主管</a:t>
              </a:r>
              <a:endParaRPr lang="en-US" sz="1900" b="1" dirty="0">
                <a:solidFill>
                  <a:schemeClr val="accent3"/>
                </a:solidFill>
                <a:latin typeface="+mn-ea"/>
              </a:endParaRPr>
            </a:p>
          </p:txBody>
        </p:sp>
        <p:sp>
          <p:nvSpPr>
            <p:cNvPr id="61" name="TextBox 60"/>
            <p:cNvSpPr txBox="1"/>
            <p:nvPr/>
          </p:nvSpPr>
          <p:spPr>
            <a:xfrm>
              <a:off x="881369" y="3280069"/>
              <a:ext cx="1596069" cy="615553"/>
            </a:xfrm>
            <a:prstGeom prst="rect">
              <a:avLst/>
            </a:prstGeom>
            <a:noFill/>
          </p:spPr>
          <p:txBody>
            <a:bodyPr wrap="square" lIns="0" tIns="0" rIns="0" bIns="0" rtlCol="0">
              <a:spAutoFit/>
            </a:body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此处添加详细文本描述，建议与标题相关并符合整体语言风格，语言描述尽量简洁生动。</a:t>
              </a:r>
              <a:endParaRPr lang="en-US" sz="1300" dirty="0">
                <a:solidFill>
                  <a:schemeClr val="tx1">
                    <a:lumMod val="65000"/>
                    <a:lumOff val="35000"/>
                  </a:schemeClr>
                </a:solidFill>
                <a:latin typeface="+mn-ea"/>
              </a:endParaRPr>
            </a:p>
          </p:txBody>
        </p:sp>
        <p:sp>
          <p:nvSpPr>
            <p:cNvPr id="62" name="Rounded Rectangle 61"/>
            <p:cNvSpPr/>
            <p:nvPr/>
          </p:nvSpPr>
          <p:spPr>
            <a:xfrm>
              <a:off x="881369" y="1362003"/>
              <a:ext cx="1425270" cy="1354390"/>
            </a:xfrm>
            <a:prstGeom prst="roundRect">
              <a:avLst>
                <a:gd name="adj" fmla="val 9356"/>
              </a:avLst>
            </a:prstGeom>
            <a:blipFill>
              <a:blip r:embed="rId4" cstate="screen"/>
              <a:srcRect/>
              <a:stretch>
                <a:fillRect/>
              </a:stretch>
            </a:bli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63" name="Oval 62"/>
            <p:cNvSpPr/>
            <p:nvPr/>
          </p:nvSpPr>
          <p:spPr>
            <a:xfrm>
              <a:off x="1890814" y="2353214"/>
              <a:ext cx="686790" cy="686790"/>
            </a:xfrm>
            <a:prstGeom prst="ellipse">
              <a:avLst/>
            </a:pr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dirty="0">
                  <a:latin typeface="+mn-ea"/>
                </a:rPr>
                <a:t>2</a:t>
              </a:r>
              <a:endParaRPr lang="en-US" sz="3700" dirty="0">
                <a:solidFill>
                  <a:schemeClr val="bg1"/>
                </a:solidFill>
                <a:latin typeface="+mn-ea"/>
              </a:endParaRPr>
            </a:p>
          </p:txBody>
        </p:sp>
      </p:grpSp>
      <p:grpSp>
        <p:nvGrpSpPr>
          <p:cNvPr id="9" name="Group 63"/>
          <p:cNvGrpSpPr/>
          <p:nvPr/>
        </p:nvGrpSpPr>
        <p:grpSpPr>
          <a:xfrm>
            <a:off x="6319574" y="1969624"/>
            <a:ext cx="2261352" cy="3378159"/>
            <a:chOff x="881369" y="1362003"/>
            <a:chExt cx="1696235" cy="2533619"/>
          </a:xfrm>
        </p:grpSpPr>
        <p:sp>
          <p:nvSpPr>
            <p:cNvPr id="65" name="TextBox 64"/>
            <p:cNvSpPr txBox="1"/>
            <p:nvPr/>
          </p:nvSpPr>
          <p:spPr>
            <a:xfrm>
              <a:off x="881369" y="2813278"/>
              <a:ext cx="1157260" cy="438581"/>
            </a:xfrm>
            <a:prstGeom prst="rect">
              <a:avLst/>
            </a:prstGeom>
            <a:noFill/>
          </p:spPr>
          <p:txBody>
            <a:bodyPr wrap="square" lIns="0" tIns="0" rIns="0" bIns="0" rtlCol="0" anchor="ctr">
              <a:spAutoFit/>
            </a:bodyPr>
            <a:lstStyle/>
            <a:p>
              <a:r>
                <a:rPr lang="zh-CN" altLang="en-US" sz="1900" b="1" dirty="0">
                  <a:solidFill>
                    <a:schemeClr val="tx1">
                      <a:lumMod val="65000"/>
                      <a:lumOff val="35000"/>
                    </a:schemeClr>
                  </a:solidFill>
                  <a:latin typeface="+mn-ea"/>
                </a:rPr>
                <a:t>无名氏</a:t>
              </a:r>
              <a:endParaRPr lang="en-US" sz="1900" b="1" dirty="0">
                <a:solidFill>
                  <a:schemeClr val="tx1">
                    <a:lumMod val="85000"/>
                    <a:lumOff val="15000"/>
                  </a:schemeClr>
                </a:solidFill>
                <a:latin typeface="+mn-ea"/>
              </a:endParaRPr>
            </a:p>
            <a:p>
              <a:r>
                <a:rPr lang="zh-CN" altLang="en-US" sz="1900" b="1" dirty="0">
                  <a:solidFill>
                    <a:schemeClr val="accent1"/>
                  </a:solidFill>
                  <a:latin typeface="+mn-ea"/>
                </a:rPr>
                <a:t>竞争分析主管</a:t>
              </a:r>
              <a:endParaRPr lang="en-US" sz="1900" b="1" dirty="0">
                <a:solidFill>
                  <a:schemeClr val="accent1"/>
                </a:solidFill>
                <a:latin typeface="+mn-ea"/>
              </a:endParaRPr>
            </a:p>
          </p:txBody>
        </p:sp>
        <p:sp>
          <p:nvSpPr>
            <p:cNvPr id="66" name="TextBox 65"/>
            <p:cNvSpPr txBox="1"/>
            <p:nvPr/>
          </p:nvSpPr>
          <p:spPr>
            <a:xfrm>
              <a:off x="881369" y="3280069"/>
              <a:ext cx="1596069" cy="615553"/>
            </a:xfrm>
            <a:prstGeom prst="rect">
              <a:avLst/>
            </a:prstGeom>
            <a:noFill/>
          </p:spPr>
          <p:txBody>
            <a:bodyPr wrap="square" lIns="0" tIns="0" rIns="0" bIns="0" rtlCol="0">
              <a:spAutoFit/>
            </a:body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此处添加详细文本描述，建议与标题相关并符合整体语言风格，语言描述尽量简洁生动。</a:t>
              </a:r>
              <a:endParaRPr lang="en-US" sz="1300" dirty="0">
                <a:solidFill>
                  <a:schemeClr val="tx1">
                    <a:lumMod val="65000"/>
                    <a:lumOff val="35000"/>
                  </a:schemeClr>
                </a:solidFill>
                <a:latin typeface="+mn-ea"/>
              </a:endParaRPr>
            </a:p>
          </p:txBody>
        </p:sp>
        <p:sp>
          <p:nvSpPr>
            <p:cNvPr id="67" name="Rounded Rectangle 66"/>
            <p:cNvSpPr/>
            <p:nvPr/>
          </p:nvSpPr>
          <p:spPr>
            <a:xfrm>
              <a:off x="881369" y="1362003"/>
              <a:ext cx="1425270" cy="1354390"/>
            </a:xfrm>
            <a:prstGeom prst="roundRect">
              <a:avLst>
                <a:gd name="adj" fmla="val 9356"/>
              </a:avLst>
            </a:prstGeom>
            <a:blipFill>
              <a:blip r:embed="rId5" cstate="screen"/>
              <a:srcRect/>
              <a:stretch>
                <a:fillRect/>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68" name="Oval 67"/>
            <p:cNvSpPr/>
            <p:nvPr/>
          </p:nvSpPr>
          <p:spPr>
            <a:xfrm>
              <a:off x="1890814" y="2353214"/>
              <a:ext cx="686790" cy="686790"/>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dirty="0">
                  <a:latin typeface="+mn-ea"/>
                </a:rPr>
                <a:t>3</a:t>
              </a:r>
              <a:endParaRPr lang="en-US" sz="3700" dirty="0">
                <a:solidFill>
                  <a:schemeClr val="bg1"/>
                </a:solidFill>
                <a:latin typeface="+mn-ea"/>
              </a:endParaRPr>
            </a:p>
          </p:txBody>
        </p:sp>
      </p:grpSp>
      <p:grpSp>
        <p:nvGrpSpPr>
          <p:cNvPr id="10" name="Group 68"/>
          <p:cNvGrpSpPr/>
          <p:nvPr/>
        </p:nvGrpSpPr>
        <p:grpSpPr>
          <a:xfrm>
            <a:off x="8951274" y="1969624"/>
            <a:ext cx="2261352" cy="3378159"/>
            <a:chOff x="881369" y="1362003"/>
            <a:chExt cx="1696235" cy="2533619"/>
          </a:xfrm>
        </p:grpSpPr>
        <p:sp>
          <p:nvSpPr>
            <p:cNvPr id="70" name="TextBox 69"/>
            <p:cNvSpPr txBox="1"/>
            <p:nvPr/>
          </p:nvSpPr>
          <p:spPr>
            <a:xfrm>
              <a:off x="881369" y="2813278"/>
              <a:ext cx="1199473" cy="438581"/>
            </a:xfrm>
            <a:prstGeom prst="rect">
              <a:avLst/>
            </a:prstGeom>
            <a:noFill/>
          </p:spPr>
          <p:txBody>
            <a:bodyPr wrap="square" lIns="0" tIns="0" rIns="0" bIns="0" rtlCol="0" anchor="ctr">
              <a:spAutoFit/>
            </a:bodyPr>
            <a:lstStyle/>
            <a:p>
              <a:r>
                <a:rPr lang="zh-CN" altLang="en-US" sz="1900" b="1" dirty="0">
                  <a:solidFill>
                    <a:schemeClr val="tx1">
                      <a:lumMod val="75000"/>
                      <a:lumOff val="25000"/>
                    </a:schemeClr>
                  </a:solidFill>
                  <a:latin typeface="+mn-ea"/>
                </a:rPr>
                <a:t>无名氏</a:t>
              </a:r>
              <a:endParaRPr lang="en-US" sz="1900" b="1" dirty="0">
                <a:solidFill>
                  <a:schemeClr val="tx1">
                    <a:lumMod val="85000"/>
                    <a:lumOff val="15000"/>
                  </a:schemeClr>
                </a:solidFill>
                <a:latin typeface="+mn-ea"/>
              </a:endParaRPr>
            </a:p>
            <a:p>
              <a:r>
                <a:rPr lang="zh-CN" altLang="en-US" sz="1900" b="1" dirty="0">
                  <a:solidFill>
                    <a:schemeClr val="accent2"/>
                  </a:solidFill>
                  <a:latin typeface="+mn-ea"/>
                </a:rPr>
                <a:t>数据分析主管</a:t>
              </a:r>
              <a:endParaRPr lang="en-US" sz="1900" b="1" dirty="0">
                <a:solidFill>
                  <a:schemeClr val="accent2"/>
                </a:solidFill>
                <a:latin typeface="+mn-ea"/>
              </a:endParaRPr>
            </a:p>
          </p:txBody>
        </p:sp>
        <p:sp>
          <p:nvSpPr>
            <p:cNvPr id="71" name="TextBox 70"/>
            <p:cNvSpPr txBox="1"/>
            <p:nvPr/>
          </p:nvSpPr>
          <p:spPr>
            <a:xfrm>
              <a:off x="881369" y="3280069"/>
              <a:ext cx="1596069" cy="615553"/>
            </a:xfrm>
            <a:prstGeom prst="rect">
              <a:avLst/>
            </a:prstGeom>
            <a:noFill/>
          </p:spPr>
          <p:txBody>
            <a:bodyPr wrap="square" lIns="0" tIns="0" rIns="0" bIns="0" rtlCol="0">
              <a:spAutoFit/>
            </a:body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此处添加详细文本描述，建议与标题相关并符合整体语言风格，语言描述尽量简洁生动。</a:t>
              </a:r>
              <a:endParaRPr lang="en-US" sz="1300" dirty="0">
                <a:solidFill>
                  <a:schemeClr val="tx1">
                    <a:lumMod val="65000"/>
                    <a:lumOff val="35000"/>
                  </a:schemeClr>
                </a:solidFill>
                <a:latin typeface="+mn-ea"/>
              </a:endParaRPr>
            </a:p>
          </p:txBody>
        </p:sp>
        <p:sp>
          <p:nvSpPr>
            <p:cNvPr id="72" name="Rounded Rectangle 71"/>
            <p:cNvSpPr/>
            <p:nvPr/>
          </p:nvSpPr>
          <p:spPr>
            <a:xfrm>
              <a:off x="881369" y="1362003"/>
              <a:ext cx="1425270" cy="1354390"/>
            </a:xfrm>
            <a:prstGeom prst="roundRect">
              <a:avLst>
                <a:gd name="adj" fmla="val 9356"/>
              </a:avLst>
            </a:prstGeom>
            <a:blipFill>
              <a:blip r:embed="rId6" cstate="screen"/>
              <a:srcRect/>
              <a:stretch>
                <a:fillRect t="-3390" b="-3390"/>
              </a:stretch>
            </a:blip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3" name="Oval 72"/>
            <p:cNvSpPr/>
            <p:nvPr/>
          </p:nvSpPr>
          <p:spPr>
            <a:xfrm>
              <a:off x="1890814" y="2353214"/>
              <a:ext cx="686790" cy="686790"/>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0" rIns="0" rtlCol="0" anchor="ctr"/>
            <a:lstStyle/>
            <a:p>
              <a:pPr algn="ctr"/>
              <a:r>
                <a:rPr lang="en-US" sz="3200" dirty="0">
                  <a:latin typeface="+mn-ea"/>
                </a:rPr>
                <a:t>4</a:t>
              </a:r>
              <a:endParaRPr lang="en-US" sz="3200" dirty="0">
                <a:solidFill>
                  <a:schemeClr val="bg1"/>
                </a:solidFill>
                <a:latin typeface="+mn-ea"/>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6737299" y="2374872"/>
            <a:ext cx="5453910" cy="2455637"/>
            <a:chOff x="5053036" y="1866998"/>
            <a:chExt cx="4090965" cy="1841728"/>
          </a:xfrm>
        </p:grpSpPr>
        <p:sp>
          <p:nvSpPr>
            <p:cNvPr id="50" name="任意多边形 49"/>
            <p:cNvSpPr/>
            <p:nvPr/>
          </p:nvSpPr>
          <p:spPr>
            <a:xfrm flipH="1">
              <a:off x="5231631" y="1866998"/>
              <a:ext cx="3912370" cy="1772091"/>
            </a:xfrm>
            <a:custGeom>
              <a:avLst/>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 name="椭圆 50"/>
            <p:cNvSpPr/>
            <p:nvPr/>
          </p:nvSpPr>
          <p:spPr>
            <a:xfrm>
              <a:off x="5053036" y="3212947"/>
              <a:ext cx="495779" cy="495779"/>
            </a:xfrm>
            <a:prstGeom prst="ellipse">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2" name="文本框 92"/>
            <p:cNvSpPr txBox="1"/>
            <p:nvPr/>
          </p:nvSpPr>
          <p:spPr>
            <a:xfrm>
              <a:off x="5095740" y="3320198"/>
              <a:ext cx="410370" cy="282770"/>
            </a:xfrm>
            <a:prstGeom prst="rect">
              <a:avLst/>
            </a:prstGeom>
            <a:noFill/>
          </p:spPr>
          <p:txBody>
            <a:bodyPr wrap="square" lIns="68580" tIns="34290" rIns="68580" bIns="34290"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7684441" y="3116194"/>
            <a:ext cx="4506767" cy="1714315"/>
            <a:chOff x="5763484" y="2422990"/>
            <a:chExt cx="3380515" cy="1285736"/>
          </a:xfrm>
        </p:grpSpPr>
        <p:sp>
          <p:nvSpPr>
            <p:cNvPr id="54" name="任意多边形 53"/>
            <p:cNvSpPr/>
            <p:nvPr/>
          </p:nvSpPr>
          <p:spPr>
            <a:xfrm flipH="1">
              <a:off x="5797656" y="2422990"/>
              <a:ext cx="3346343" cy="1037847"/>
            </a:xfrm>
            <a:custGeom>
              <a:avLst/>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5" name="椭圆 54"/>
            <p:cNvSpPr/>
            <p:nvPr/>
          </p:nvSpPr>
          <p:spPr>
            <a:xfrm>
              <a:off x="5763484" y="3212947"/>
              <a:ext cx="495779" cy="495779"/>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6" name="文本框 100"/>
            <p:cNvSpPr txBox="1"/>
            <p:nvPr/>
          </p:nvSpPr>
          <p:spPr>
            <a:xfrm>
              <a:off x="5843734" y="3320198"/>
              <a:ext cx="410370" cy="282769"/>
            </a:xfrm>
            <a:prstGeom prst="rect">
              <a:avLst/>
            </a:prstGeom>
            <a:noFill/>
          </p:spPr>
          <p:txBody>
            <a:bodyPr wrap="square" lIns="68580" tIns="34290" rIns="68580" bIns="34290"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7228885" y="2737641"/>
            <a:ext cx="4962321" cy="2092868"/>
            <a:chOff x="5421773" y="2139075"/>
            <a:chExt cx="3722225" cy="1569651"/>
          </a:xfrm>
        </p:grpSpPr>
        <p:sp>
          <p:nvSpPr>
            <p:cNvPr id="58" name="任意多边形 57"/>
            <p:cNvSpPr/>
            <p:nvPr/>
          </p:nvSpPr>
          <p:spPr>
            <a:xfrm flipH="1">
              <a:off x="5498806" y="2139075"/>
              <a:ext cx="3645192" cy="1321762"/>
            </a:xfrm>
            <a:custGeom>
              <a:avLst/>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9" name="椭圆 58"/>
            <p:cNvSpPr/>
            <p:nvPr/>
          </p:nvSpPr>
          <p:spPr>
            <a:xfrm>
              <a:off x="5421773" y="3212947"/>
              <a:ext cx="495779" cy="495779"/>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0" name="文本框 93"/>
            <p:cNvSpPr txBox="1"/>
            <p:nvPr/>
          </p:nvSpPr>
          <p:spPr>
            <a:xfrm>
              <a:off x="5468050" y="3320198"/>
              <a:ext cx="410370" cy="282770"/>
            </a:xfrm>
            <a:prstGeom prst="rect">
              <a:avLst/>
            </a:prstGeom>
            <a:noFill/>
          </p:spPr>
          <p:txBody>
            <a:bodyPr wrap="square" lIns="68580" tIns="34290" rIns="68580" bIns="34290"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61" name="任意多边形 60"/>
          <p:cNvSpPr/>
          <p:nvPr/>
        </p:nvSpPr>
        <p:spPr>
          <a:xfrm>
            <a:off x="4509377" y="2311240"/>
            <a:ext cx="2971413" cy="508000"/>
          </a:xfrm>
          <a:custGeom>
            <a:avLst/>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ah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2" name="任意多边形 61"/>
          <p:cNvSpPr/>
          <p:nvPr/>
        </p:nvSpPr>
        <p:spPr>
          <a:xfrm>
            <a:off x="4509377" y="3550760"/>
            <a:ext cx="3517442" cy="584200"/>
          </a:xfrm>
          <a:custGeom>
            <a:avLst/>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ln>
                <a:solidFill>
                  <a:srgbClr val="8FA3A4"/>
                </a:solidFill>
              </a:l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任意多边形 62"/>
          <p:cNvSpPr/>
          <p:nvPr/>
        </p:nvSpPr>
        <p:spPr>
          <a:xfrm>
            <a:off x="4509376" y="3210400"/>
            <a:ext cx="3225380" cy="0"/>
          </a:xfrm>
          <a:custGeom>
            <a:avLst/>
            <a:gdLst>
              <a:gd name="connsiteX0" fmla="*/ 3225800 w 3225800"/>
              <a:gd name="connsiteY0" fmla="*/ 0 h 0"/>
              <a:gd name="connsiteX1" fmla="*/ 0 w 3225800"/>
              <a:gd name="connsiteY1" fmla="*/ 0 h 0"/>
            </a:gdLst>
            <a:ahLst/>
            <a:cxnLst>
              <a:cxn ang="0">
                <a:pos x="connsiteX0" y="connsiteY0"/>
              </a:cxn>
              <a:cxn ang="0">
                <a:pos x="connsiteX1" y="connsiteY1"/>
              </a:cxn>
            </a:cxnLst>
            <a:rect l="l" t="t" r="r" b="b"/>
            <a:pathLst>
              <a:path w="3225800">
                <a:moveTo>
                  <a:pt x="3225800" y="0"/>
                </a:moveTo>
                <a:lnTo>
                  <a:pt x="0" y="0"/>
                </a:lnTo>
              </a:path>
            </a:pathLst>
          </a:cu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4" name="组合 63"/>
          <p:cNvGrpSpPr/>
          <p:nvPr/>
        </p:nvGrpSpPr>
        <p:grpSpPr>
          <a:xfrm>
            <a:off x="2437164" y="1988841"/>
            <a:ext cx="1971473" cy="751569"/>
            <a:chOff x="3447030" y="3890565"/>
            <a:chExt cx="1971730" cy="751569"/>
          </a:xfrm>
        </p:grpSpPr>
        <p:sp>
          <p:nvSpPr>
            <p:cNvPr id="65" name="文本框 111"/>
            <p:cNvSpPr txBox="1"/>
            <p:nvPr/>
          </p:nvSpPr>
          <p:spPr>
            <a:xfrm>
              <a:off x="3451161" y="3890565"/>
              <a:ext cx="1725052" cy="384721"/>
            </a:xfrm>
            <a:prstGeom prst="rect">
              <a:avLst/>
            </a:prstGeom>
            <a:noFill/>
          </p:spPr>
          <p:txBody>
            <a:bodyPr wrap="square" rtlCol="0">
              <a:spAutoFit/>
            </a:bodyPr>
            <a:lstStyle/>
            <a:p>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rPr>
                <a:t>标题文字</a:t>
              </a:r>
            </a:p>
          </p:txBody>
        </p:sp>
        <p:sp>
          <p:nvSpPr>
            <p:cNvPr id="66" name="文本框 112"/>
            <p:cNvSpPr txBox="1"/>
            <p:nvPr/>
          </p:nvSpPr>
          <p:spPr>
            <a:xfrm>
              <a:off x="3447030" y="4180469"/>
              <a:ext cx="1971730" cy="461665"/>
            </a:xfrm>
            <a:prstGeom prst="rect">
              <a:avLst/>
            </a:prstGeom>
            <a:noFill/>
          </p:spPr>
          <p:txBody>
            <a:bodyPr wrap="square" rtlCol="0">
              <a:spAutoFit/>
            </a:bodyPr>
            <a:lstStyle/>
            <a:p>
              <a:pPr algn="just"/>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7" name="椭圆 66"/>
          <p:cNvSpPr/>
          <p:nvPr/>
        </p:nvSpPr>
        <p:spPr>
          <a:xfrm>
            <a:off x="4467473" y="2272189"/>
            <a:ext cx="83809" cy="838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8" name="椭圆 67"/>
          <p:cNvSpPr/>
          <p:nvPr/>
        </p:nvSpPr>
        <p:spPr>
          <a:xfrm>
            <a:off x="4467473" y="3166814"/>
            <a:ext cx="83809" cy="838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椭圆 68"/>
          <p:cNvSpPr/>
          <p:nvPr/>
        </p:nvSpPr>
        <p:spPr>
          <a:xfrm>
            <a:off x="4467473" y="4093643"/>
            <a:ext cx="83809" cy="83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椭圆 69"/>
          <p:cNvSpPr/>
          <p:nvPr/>
        </p:nvSpPr>
        <p:spPr>
          <a:xfrm>
            <a:off x="1788460" y="2010768"/>
            <a:ext cx="600866" cy="600944"/>
          </a:xfrm>
          <a:prstGeom prst="ellipse">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椭圆 70"/>
          <p:cNvSpPr/>
          <p:nvPr/>
        </p:nvSpPr>
        <p:spPr>
          <a:xfrm>
            <a:off x="1788460" y="2907957"/>
            <a:ext cx="600866" cy="600944"/>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椭圆 71"/>
          <p:cNvSpPr/>
          <p:nvPr/>
        </p:nvSpPr>
        <p:spPr>
          <a:xfrm>
            <a:off x="1788460" y="3832032"/>
            <a:ext cx="600866" cy="600944"/>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3" name="椭圆 70"/>
          <p:cNvSpPr/>
          <p:nvPr/>
        </p:nvSpPr>
        <p:spPr>
          <a:xfrm>
            <a:off x="1936844" y="2127944"/>
            <a:ext cx="304099" cy="366595"/>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1" tIns="45715" rIns="91431" bIns="45715" numCol="1" spcCol="0" rtlCol="0" fromWordArt="0" anchor="ctr" anchorCtr="0" forceAA="0" compatLnSpc="1">
            <a:noAutofit/>
          </a:bodyPr>
          <a:lstStyle/>
          <a:p>
            <a:pPr algn="ct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1936843" y="3074282"/>
            <a:ext cx="287712" cy="289711"/>
            <a:chOff x="3771900" y="3200400"/>
            <a:chExt cx="2011680" cy="2025396"/>
          </a:xfrm>
          <a:solidFill>
            <a:schemeClr val="bg1"/>
          </a:solidFill>
        </p:grpSpPr>
        <p:sp>
          <p:nvSpPr>
            <p:cNvPr id="75" name="任意多边形 74"/>
            <p:cNvSpPr/>
            <p:nvPr/>
          </p:nvSpPr>
          <p:spPr>
            <a:xfrm>
              <a:off x="3775166" y="3370217"/>
              <a:ext cx="770708" cy="796834"/>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6" name="任意多边形 75"/>
            <p:cNvSpPr/>
            <p:nvPr/>
          </p:nvSpPr>
          <p:spPr>
            <a:xfrm>
              <a:off x="4704588" y="3200400"/>
              <a:ext cx="1078992" cy="937260"/>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7" name="任意多边形 106"/>
            <p:cNvSpPr/>
            <p:nvPr/>
          </p:nvSpPr>
          <p:spPr>
            <a:xfrm>
              <a:off x="3771900" y="4279392"/>
              <a:ext cx="772668" cy="786384"/>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8" name="任意多边形 107"/>
            <p:cNvSpPr/>
            <p:nvPr/>
          </p:nvSpPr>
          <p:spPr>
            <a:xfrm>
              <a:off x="4704587" y="4293109"/>
              <a:ext cx="1076201" cy="932687"/>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9" name="组合 108"/>
          <p:cNvGrpSpPr/>
          <p:nvPr/>
        </p:nvGrpSpPr>
        <p:grpSpPr>
          <a:xfrm>
            <a:off x="1948822" y="3967033"/>
            <a:ext cx="280142" cy="337748"/>
            <a:chOff x="4141788" y="809625"/>
            <a:chExt cx="3600450" cy="4340225"/>
          </a:xfrm>
          <a:solidFill>
            <a:schemeClr val="bg1"/>
          </a:solidFill>
        </p:grpSpPr>
        <p:sp>
          <p:nvSpPr>
            <p:cNvPr id="110" name="Freeform 7"/>
            <p:cNvSpPr/>
            <p:nvPr/>
          </p:nvSpPr>
          <p:spPr bwMode="auto">
            <a:xfrm>
              <a:off x="4141788" y="1774825"/>
              <a:ext cx="3600450" cy="3375025"/>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1" name="Freeform 8"/>
            <p:cNvSpPr/>
            <p:nvPr/>
          </p:nvSpPr>
          <p:spPr bwMode="auto">
            <a:xfrm>
              <a:off x="6021388" y="809625"/>
              <a:ext cx="792163" cy="1135063"/>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a:off x="2437164" y="2821377"/>
            <a:ext cx="1971473" cy="751569"/>
            <a:chOff x="3447030" y="3890565"/>
            <a:chExt cx="1971730" cy="751569"/>
          </a:xfrm>
        </p:grpSpPr>
        <p:sp>
          <p:nvSpPr>
            <p:cNvPr id="113" name="文本框 111"/>
            <p:cNvSpPr txBox="1"/>
            <p:nvPr/>
          </p:nvSpPr>
          <p:spPr>
            <a:xfrm>
              <a:off x="3451161" y="3890565"/>
              <a:ext cx="1725052" cy="384721"/>
            </a:xfrm>
            <a:prstGeom prst="rect">
              <a:avLst/>
            </a:prstGeom>
            <a:noFill/>
          </p:spPr>
          <p:txBody>
            <a:bodyPr wrap="square" rtlCol="0">
              <a:spAutoFit/>
            </a:bodyPr>
            <a:lstStyle/>
            <a:p>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rPr>
                <a:t>标题文字</a:t>
              </a:r>
            </a:p>
          </p:txBody>
        </p:sp>
        <p:sp>
          <p:nvSpPr>
            <p:cNvPr id="114" name="文本框 112"/>
            <p:cNvSpPr txBox="1"/>
            <p:nvPr/>
          </p:nvSpPr>
          <p:spPr>
            <a:xfrm>
              <a:off x="3447030" y="4180469"/>
              <a:ext cx="1971730" cy="461665"/>
            </a:xfrm>
            <a:prstGeom prst="rect">
              <a:avLst/>
            </a:prstGeom>
            <a:noFill/>
          </p:spPr>
          <p:txBody>
            <a:bodyPr wrap="square" rtlCol="0">
              <a:spAutoFit/>
            </a:bodyPr>
            <a:lstStyle/>
            <a:p>
              <a:pPr algn="just"/>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5" name="组合 114"/>
          <p:cNvGrpSpPr/>
          <p:nvPr/>
        </p:nvGrpSpPr>
        <p:grpSpPr>
          <a:xfrm>
            <a:off x="2437164" y="3786290"/>
            <a:ext cx="1971473" cy="751569"/>
            <a:chOff x="3447030" y="3890565"/>
            <a:chExt cx="1971730" cy="751569"/>
          </a:xfrm>
        </p:grpSpPr>
        <p:sp>
          <p:nvSpPr>
            <p:cNvPr id="116" name="文本框 111"/>
            <p:cNvSpPr txBox="1"/>
            <p:nvPr/>
          </p:nvSpPr>
          <p:spPr>
            <a:xfrm>
              <a:off x="3451161" y="3890565"/>
              <a:ext cx="1725052" cy="384721"/>
            </a:xfrm>
            <a:prstGeom prst="rect">
              <a:avLst/>
            </a:prstGeom>
            <a:noFill/>
          </p:spPr>
          <p:txBody>
            <a:bodyPr wrap="square" rtlCol="0">
              <a:spAutoFit/>
            </a:bodyPr>
            <a:lstStyle/>
            <a:p>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rPr>
                <a:t>标题文字</a:t>
              </a:r>
            </a:p>
          </p:txBody>
        </p:sp>
        <p:sp>
          <p:nvSpPr>
            <p:cNvPr id="117" name="文本框 112"/>
            <p:cNvSpPr txBox="1"/>
            <p:nvPr/>
          </p:nvSpPr>
          <p:spPr>
            <a:xfrm>
              <a:off x="3447030" y="4180469"/>
              <a:ext cx="1971730" cy="461665"/>
            </a:xfrm>
            <a:prstGeom prst="rect">
              <a:avLst/>
            </a:prstGeom>
            <a:noFill/>
          </p:spPr>
          <p:txBody>
            <a:bodyPr wrap="square" rtlCol="0">
              <a:spAutoFit/>
            </a:bodyPr>
            <a:lstStyle/>
            <a:p>
              <a:pPr algn="just"/>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18" name="TextBox 117"/>
          <p:cNvSpPr txBox="1"/>
          <p:nvPr/>
        </p:nvSpPr>
        <p:spPr>
          <a:xfrm>
            <a:off x="1584086" y="5583819"/>
            <a:ext cx="8927830" cy="533480"/>
          </a:xfrm>
          <a:prstGeom prst="rect">
            <a:avLst/>
          </a:prstGeom>
          <a:noFill/>
        </p:spPr>
        <p:txBody>
          <a:bodyPr wrap="square" lIns="121908" tIns="60954" rIns="121908" bIns="60954" rtlCol="0">
            <a:spAutoFit/>
          </a:bodyPr>
          <a:lstStyle/>
          <a:p>
            <a:r>
              <a:rPr lang="zh-CN" altLang="en-US" sz="1300" spc="-13" dirty="0">
                <a:solidFill>
                  <a:schemeClr val="tx1">
                    <a:lumMod val="50000"/>
                    <a:lumOff val="50000"/>
                  </a:schemeClr>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请输入内容请输入文字内容请输入内容请输入文字内容请输入内容请输入文字内容请输入内容请输入文字内容请输入内容请输入文字内容请输入内容请输入文字内容请输入内容请输入文字内容请输入内容请</a:t>
            </a:r>
          </a:p>
        </p:txBody>
      </p:sp>
      <p:sp>
        <p:nvSpPr>
          <p:cNvPr id="119" name="TextBox 118"/>
          <p:cNvSpPr txBox="1"/>
          <p:nvPr/>
        </p:nvSpPr>
        <p:spPr>
          <a:xfrm>
            <a:off x="1584087" y="5164548"/>
            <a:ext cx="2739066" cy="451405"/>
          </a:xfrm>
          <a:prstGeom prst="rect">
            <a:avLst/>
          </a:prstGeom>
          <a:noFill/>
        </p:spPr>
        <p:txBody>
          <a:bodyPr wrap="square" lIns="121908" tIns="60954" rIns="121908" bIns="60954" rtlCol="0">
            <a:spAutoFit/>
          </a:bodyPr>
          <a:lstStyle/>
          <a:p>
            <a:r>
              <a:rPr lang="zh-CN" altLang="en-US" sz="2100" spc="-13" dirty="0">
                <a:solidFill>
                  <a:schemeClr val="tx1">
                    <a:lumMod val="50000"/>
                    <a:lumOff val="50000"/>
                  </a:schemeClr>
                </a:solidFill>
                <a:latin typeface="微软雅黑" panose="020B0503020204020204" pitchFamily="34" charset="-122"/>
                <a:ea typeface="微软雅黑" panose="020B0503020204020204" pitchFamily="34" charset="-122"/>
              </a:rPr>
              <a:t>标题文字内容</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right)">
                                      <p:cBhvr>
                                        <p:cTn id="11" dur="500"/>
                                        <p:tgtEl>
                                          <p:spTgt spid="5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right)">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right)">
                                      <p:cBhvr>
                                        <p:cTn id="20" dur="500"/>
                                        <p:tgtEl>
                                          <p:spTgt spid="6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right)">
                                      <p:cBhvr>
                                        <p:cTn id="23" dur="500"/>
                                        <p:tgtEl>
                                          <p:spTgt spid="62"/>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right)">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0-#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0-#ppt_w/2"/>
                                          </p:val>
                                        </p:tav>
                                        <p:tav tm="100000">
                                          <p:val>
                                            <p:strVal val="#ppt_x"/>
                                          </p:val>
                                        </p:tav>
                                      </p:tavLst>
                                    </p:anim>
                                    <p:anim calcmode="lin" valueType="num">
                                      <p:cBhvr additive="base">
                                        <p:cTn id="36" dur="500" fill="hold"/>
                                        <p:tgtEl>
                                          <p:spTgt spid="6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500" fill="hold"/>
                                        <p:tgtEl>
                                          <p:spTgt spid="69"/>
                                        </p:tgtEl>
                                        <p:attrNameLst>
                                          <p:attrName>ppt_x</p:attrName>
                                        </p:attrNameLst>
                                      </p:cBhvr>
                                      <p:tavLst>
                                        <p:tav tm="0">
                                          <p:val>
                                            <p:strVal val="0-#ppt_w/2"/>
                                          </p:val>
                                        </p:tav>
                                        <p:tav tm="100000">
                                          <p:val>
                                            <p:strVal val="#ppt_x"/>
                                          </p:val>
                                        </p:tav>
                                      </p:tavLst>
                                    </p:anim>
                                    <p:anim calcmode="lin" valueType="num">
                                      <p:cBhvr additive="base">
                                        <p:cTn id="40" dur="500" fill="hold"/>
                                        <p:tgtEl>
                                          <p:spTgt spid="6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0-#ppt_w/2"/>
                                          </p:val>
                                        </p:tav>
                                        <p:tav tm="100000">
                                          <p:val>
                                            <p:strVal val="#ppt_x"/>
                                          </p:val>
                                        </p:tav>
                                      </p:tavLst>
                                    </p:anim>
                                    <p:anim calcmode="lin" valueType="num">
                                      <p:cBhvr additive="base">
                                        <p:cTn id="44" dur="500" fill="hold"/>
                                        <p:tgtEl>
                                          <p:spTgt spid="6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fill="hold"/>
                                        <p:tgtEl>
                                          <p:spTgt spid="70"/>
                                        </p:tgtEl>
                                        <p:attrNameLst>
                                          <p:attrName>ppt_x</p:attrName>
                                        </p:attrNameLst>
                                      </p:cBhvr>
                                      <p:tavLst>
                                        <p:tav tm="0">
                                          <p:val>
                                            <p:strVal val="0-#ppt_w/2"/>
                                          </p:val>
                                        </p:tav>
                                        <p:tav tm="100000">
                                          <p:val>
                                            <p:strVal val="#ppt_x"/>
                                          </p:val>
                                        </p:tav>
                                      </p:tavLst>
                                    </p:anim>
                                    <p:anim calcmode="lin" valueType="num">
                                      <p:cBhvr additive="base">
                                        <p:cTn id="48" dur="500" fill="hold"/>
                                        <p:tgtEl>
                                          <p:spTgt spid="7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0-#ppt_w/2"/>
                                          </p:val>
                                        </p:tav>
                                        <p:tav tm="100000">
                                          <p:val>
                                            <p:strVal val="#ppt_x"/>
                                          </p:val>
                                        </p:tav>
                                      </p:tavLst>
                                    </p:anim>
                                    <p:anim calcmode="lin" valueType="num">
                                      <p:cBhvr additive="base">
                                        <p:cTn id="52" dur="500" fill="hold"/>
                                        <p:tgtEl>
                                          <p:spTgt spid="7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0-#ppt_w/2"/>
                                          </p:val>
                                        </p:tav>
                                        <p:tav tm="100000">
                                          <p:val>
                                            <p:strVal val="#ppt_x"/>
                                          </p:val>
                                        </p:tav>
                                      </p:tavLst>
                                    </p:anim>
                                    <p:anim calcmode="lin" valueType="num">
                                      <p:cBhvr additive="base">
                                        <p:cTn id="56" dur="500" fill="hold"/>
                                        <p:tgtEl>
                                          <p:spTgt spid="7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0-#ppt_w/2"/>
                                          </p:val>
                                        </p:tav>
                                        <p:tav tm="100000">
                                          <p:val>
                                            <p:strVal val="#ppt_x"/>
                                          </p:val>
                                        </p:tav>
                                      </p:tavLst>
                                    </p:anim>
                                    <p:anim calcmode="lin" valueType="num">
                                      <p:cBhvr additive="base">
                                        <p:cTn id="60" dur="500" fill="hold"/>
                                        <p:tgtEl>
                                          <p:spTgt spid="73"/>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74"/>
                                        </p:tgtEl>
                                        <p:attrNameLst>
                                          <p:attrName>style.visibility</p:attrName>
                                        </p:attrNameLst>
                                      </p:cBhvr>
                                      <p:to>
                                        <p:strVal val="visible"/>
                                      </p:to>
                                    </p:set>
                                    <p:anim calcmode="lin" valueType="num">
                                      <p:cBhvr additive="base">
                                        <p:cTn id="63" dur="500" fill="hold"/>
                                        <p:tgtEl>
                                          <p:spTgt spid="74"/>
                                        </p:tgtEl>
                                        <p:attrNameLst>
                                          <p:attrName>ppt_x</p:attrName>
                                        </p:attrNameLst>
                                      </p:cBhvr>
                                      <p:tavLst>
                                        <p:tav tm="0">
                                          <p:val>
                                            <p:strVal val="0-#ppt_w/2"/>
                                          </p:val>
                                        </p:tav>
                                        <p:tav tm="100000">
                                          <p:val>
                                            <p:strVal val="#ppt_x"/>
                                          </p:val>
                                        </p:tav>
                                      </p:tavLst>
                                    </p:anim>
                                    <p:anim calcmode="lin" valueType="num">
                                      <p:cBhvr additive="base">
                                        <p:cTn id="64" dur="500" fill="hold"/>
                                        <p:tgtEl>
                                          <p:spTgt spid="74"/>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109"/>
                                        </p:tgtEl>
                                        <p:attrNameLst>
                                          <p:attrName>style.visibility</p:attrName>
                                        </p:attrNameLst>
                                      </p:cBhvr>
                                      <p:to>
                                        <p:strVal val="visible"/>
                                      </p:to>
                                    </p:set>
                                    <p:anim calcmode="lin" valueType="num">
                                      <p:cBhvr additive="base">
                                        <p:cTn id="67" dur="500" fill="hold"/>
                                        <p:tgtEl>
                                          <p:spTgt spid="109"/>
                                        </p:tgtEl>
                                        <p:attrNameLst>
                                          <p:attrName>ppt_x</p:attrName>
                                        </p:attrNameLst>
                                      </p:cBhvr>
                                      <p:tavLst>
                                        <p:tav tm="0">
                                          <p:val>
                                            <p:strVal val="0-#ppt_w/2"/>
                                          </p:val>
                                        </p:tav>
                                        <p:tav tm="100000">
                                          <p:val>
                                            <p:strVal val="#ppt_x"/>
                                          </p:val>
                                        </p:tav>
                                      </p:tavLst>
                                    </p:anim>
                                    <p:anim calcmode="lin" valueType="num">
                                      <p:cBhvr additive="base">
                                        <p:cTn id="68" dur="500" fill="hold"/>
                                        <p:tgtEl>
                                          <p:spTgt spid="109"/>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112"/>
                                        </p:tgtEl>
                                        <p:attrNameLst>
                                          <p:attrName>style.visibility</p:attrName>
                                        </p:attrNameLst>
                                      </p:cBhvr>
                                      <p:to>
                                        <p:strVal val="visible"/>
                                      </p:to>
                                    </p:set>
                                    <p:anim calcmode="lin" valueType="num">
                                      <p:cBhvr additive="base">
                                        <p:cTn id="71" dur="500" fill="hold"/>
                                        <p:tgtEl>
                                          <p:spTgt spid="112"/>
                                        </p:tgtEl>
                                        <p:attrNameLst>
                                          <p:attrName>ppt_x</p:attrName>
                                        </p:attrNameLst>
                                      </p:cBhvr>
                                      <p:tavLst>
                                        <p:tav tm="0">
                                          <p:val>
                                            <p:strVal val="0-#ppt_w/2"/>
                                          </p:val>
                                        </p:tav>
                                        <p:tav tm="100000">
                                          <p:val>
                                            <p:strVal val="#ppt_x"/>
                                          </p:val>
                                        </p:tav>
                                      </p:tavLst>
                                    </p:anim>
                                    <p:anim calcmode="lin" valueType="num">
                                      <p:cBhvr additive="base">
                                        <p:cTn id="72" dur="500" fill="hold"/>
                                        <p:tgtEl>
                                          <p:spTgt spid="112"/>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115"/>
                                        </p:tgtEl>
                                        <p:attrNameLst>
                                          <p:attrName>style.visibility</p:attrName>
                                        </p:attrNameLst>
                                      </p:cBhvr>
                                      <p:to>
                                        <p:strVal val="visible"/>
                                      </p:to>
                                    </p:set>
                                    <p:anim calcmode="lin" valueType="num">
                                      <p:cBhvr additive="base">
                                        <p:cTn id="75" dur="500" fill="hold"/>
                                        <p:tgtEl>
                                          <p:spTgt spid="115"/>
                                        </p:tgtEl>
                                        <p:attrNameLst>
                                          <p:attrName>ppt_x</p:attrName>
                                        </p:attrNameLst>
                                      </p:cBhvr>
                                      <p:tavLst>
                                        <p:tav tm="0">
                                          <p:val>
                                            <p:strVal val="0-#ppt_w/2"/>
                                          </p:val>
                                        </p:tav>
                                        <p:tav tm="100000">
                                          <p:val>
                                            <p:strVal val="#ppt_x"/>
                                          </p:val>
                                        </p:tav>
                                      </p:tavLst>
                                    </p:anim>
                                    <p:anim calcmode="lin" valueType="num">
                                      <p:cBhvr additive="base">
                                        <p:cTn id="76" dur="500" fill="hold"/>
                                        <p:tgtEl>
                                          <p:spTgt spid="115"/>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19"/>
                                        </p:tgtEl>
                                        <p:attrNameLst>
                                          <p:attrName>style.visibility</p:attrName>
                                        </p:attrNameLst>
                                      </p:cBhvr>
                                      <p:to>
                                        <p:strVal val="visible"/>
                                      </p:to>
                                    </p:set>
                                    <p:animEffect transition="in" filter="fade">
                                      <p:cBhvr>
                                        <p:cTn id="81" dur="500"/>
                                        <p:tgtEl>
                                          <p:spTgt spid="119"/>
                                        </p:tgtEl>
                                      </p:cBhvr>
                                    </p:animEffect>
                                    <p:anim calcmode="lin" valueType="num">
                                      <p:cBhvr>
                                        <p:cTn id="82" dur="500" fill="hold"/>
                                        <p:tgtEl>
                                          <p:spTgt spid="119"/>
                                        </p:tgtEl>
                                        <p:attrNameLst>
                                          <p:attrName>ppt_x</p:attrName>
                                        </p:attrNameLst>
                                      </p:cBhvr>
                                      <p:tavLst>
                                        <p:tav tm="0">
                                          <p:val>
                                            <p:strVal val="#ppt_x"/>
                                          </p:val>
                                        </p:tav>
                                        <p:tav tm="100000">
                                          <p:val>
                                            <p:strVal val="#ppt_x"/>
                                          </p:val>
                                        </p:tav>
                                      </p:tavLst>
                                    </p:anim>
                                    <p:anim calcmode="lin" valueType="num">
                                      <p:cBhvr>
                                        <p:cTn id="83" dur="500" fill="hold"/>
                                        <p:tgtEl>
                                          <p:spTgt spid="11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18"/>
                                        </p:tgtEl>
                                        <p:attrNameLst>
                                          <p:attrName>style.visibility</p:attrName>
                                        </p:attrNameLst>
                                      </p:cBhvr>
                                      <p:to>
                                        <p:strVal val="visible"/>
                                      </p:to>
                                    </p:set>
                                    <p:animEffect transition="in" filter="fade">
                                      <p:cBhvr>
                                        <p:cTn id="86" dur="500"/>
                                        <p:tgtEl>
                                          <p:spTgt spid="118"/>
                                        </p:tgtEl>
                                      </p:cBhvr>
                                    </p:animEffect>
                                    <p:anim calcmode="lin" valueType="num">
                                      <p:cBhvr>
                                        <p:cTn id="87" dur="500" fill="hold"/>
                                        <p:tgtEl>
                                          <p:spTgt spid="118"/>
                                        </p:tgtEl>
                                        <p:attrNameLst>
                                          <p:attrName>ppt_x</p:attrName>
                                        </p:attrNameLst>
                                      </p:cBhvr>
                                      <p:tavLst>
                                        <p:tav tm="0">
                                          <p:val>
                                            <p:strVal val="#ppt_x"/>
                                          </p:val>
                                        </p:tav>
                                        <p:tav tm="100000">
                                          <p:val>
                                            <p:strVal val="#ppt_x"/>
                                          </p:val>
                                        </p:tav>
                                      </p:tavLst>
                                    </p:anim>
                                    <p:anim calcmode="lin" valueType="num">
                                      <p:cBhvr>
                                        <p:cTn id="88" dur="5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7" grpId="0" animBg="1"/>
      <p:bldP spid="68" grpId="0" animBg="1"/>
      <p:bldP spid="69" grpId="0" animBg="1"/>
      <p:bldP spid="70" grpId="0" animBg="1"/>
      <p:bldP spid="71" grpId="0" animBg="1"/>
      <p:bldP spid="72" grpId="0" animBg="1"/>
      <p:bldP spid="73" grpId="0" animBg="1"/>
      <p:bldP spid="118" grpId="0"/>
      <p:bldP spid="1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6249600" y="1605241"/>
            <a:ext cx="4983765" cy="883338"/>
            <a:chOff x="4033795" y="1000568"/>
            <a:chExt cx="3738310" cy="662503"/>
          </a:xfrm>
        </p:grpSpPr>
        <p:grpSp>
          <p:nvGrpSpPr>
            <p:cNvPr id="10" name="Group 29"/>
            <p:cNvGrpSpPr/>
            <p:nvPr/>
          </p:nvGrpSpPr>
          <p:grpSpPr>
            <a:xfrm>
              <a:off x="4399178" y="1000568"/>
              <a:ext cx="3372927" cy="630942"/>
              <a:chOff x="798970" y="1689403"/>
              <a:chExt cx="1860430" cy="630942"/>
            </a:xfrm>
          </p:grpSpPr>
          <p:sp>
            <p:nvSpPr>
              <p:cNvPr id="63"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2"/>
                    </a:solidFill>
                    <a:latin typeface="+mn-ea"/>
                  </a:rPr>
                  <a:t>添加副标题</a:t>
                </a:r>
                <a:r>
                  <a:rPr lang="en-US" sz="2100" dirty="0">
                    <a:solidFill>
                      <a:schemeClr val="accent2"/>
                    </a:solidFill>
                    <a:latin typeface="+mn-ea"/>
                  </a:rPr>
                  <a:t> 04</a:t>
                </a:r>
              </a:p>
            </p:txBody>
          </p:sp>
          <p:sp>
            <p:nvSpPr>
              <p:cNvPr id="64"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65000"/>
                      <a:lumOff val="35000"/>
                    </a:schemeClr>
                  </a:solidFill>
                  <a:latin typeface="+mn-ea"/>
                </a:endParaRPr>
              </a:p>
            </p:txBody>
          </p:sp>
        </p:grpSp>
        <p:sp>
          <p:nvSpPr>
            <p:cNvPr id="31" name="Rectangle 30"/>
            <p:cNvSpPr/>
            <p:nvPr/>
          </p:nvSpPr>
          <p:spPr>
            <a:xfrm>
              <a:off x="4033795" y="1236031"/>
              <a:ext cx="49" cy="427040"/>
            </a:xfrm>
            <a:prstGeom prst="rect">
              <a:avLst/>
            </a:prstGeom>
          </p:spPr>
          <p:txBody>
            <a:bodyPr wrap="none" lIns="0" tIns="0" rIns="0" bIns="0">
              <a:spAutoFit/>
            </a:bodyPr>
            <a:lstStyle/>
            <a:p>
              <a:endParaRPr lang="en-US" sz="3700" dirty="0">
                <a:solidFill>
                  <a:schemeClr val="accent2"/>
                </a:solidFill>
                <a:latin typeface="+mn-ea"/>
              </a:endParaRPr>
            </a:p>
          </p:txBody>
        </p:sp>
      </p:grpSp>
      <p:grpSp>
        <p:nvGrpSpPr>
          <p:cNvPr id="37" name="Group 36"/>
          <p:cNvGrpSpPr/>
          <p:nvPr/>
        </p:nvGrpSpPr>
        <p:grpSpPr>
          <a:xfrm>
            <a:off x="6249600" y="2725768"/>
            <a:ext cx="4983765" cy="883338"/>
            <a:chOff x="4033795" y="1822859"/>
            <a:chExt cx="3738310" cy="662503"/>
          </a:xfrm>
        </p:grpSpPr>
        <p:grpSp>
          <p:nvGrpSpPr>
            <p:cNvPr id="32" name="Group 29"/>
            <p:cNvGrpSpPr/>
            <p:nvPr/>
          </p:nvGrpSpPr>
          <p:grpSpPr>
            <a:xfrm>
              <a:off x="4399178" y="1822859"/>
              <a:ext cx="3372927" cy="630942"/>
              <a:chOff x="798970" y="1689403"/>
              <a:chExt cx="1860430" cy="630942"/>
            </a:xfrm>
          </p:grpSpPr>
          <p:sp>
            <p:nvSpPr>
              <p:cNvPr id="33"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3"/>
                    </a:solidFill>
                    <a:latin typeface="+mn-ea"/>
                  </a:rPr>
                  <a:t>添加副标题</a:t>
                </a:r>
                <a:r>
                  <a:rPr lang="en-US" sz="2100" dirty="0">
                    <a:solidFill>
                      <a:schemeClr val="accent3"/>
                    </a:solidFill>
                    <a:latin typeface="+mn-ea"/>
                  </a:rPr>
                  <a:t> 05</a:t>
                </a:r>
              </a:p>
            </p:txBody>
          </p:sp>
          <p:sp>
            <p:nvSpPr>
              <p:cNvPr id="34"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35" name="Rectangle 34"/>
            <p:cNvSpPr/>
            <p:nvPr/>
          </p:nvSpPr>
          <p:spPr>
            <a:xfrm>
              <a:off x="4033795" y="2058322"/>
              <a:ext cx="49" cy="427040"/>
            </a:xfrm>
            <a:prstGeom prst="rect">
              <a:avLst/>
            </a:prstGeom>
          </p:spPr>
          <p:txBody>
            <a:bodyPr wrap="none" lIns="0" tIns="0" rIns="0" bIns="0">
              <a:spAutoFit/>
            </a:bodyPr>
            <a:lstStyle/>
            <a:p>
              <a:endParaRPr lang="en-US" sz="3700" dirty="0">
                <a:solidFill>
                  <a:schemeClr val="accent3"/>
                </a:solidFill>
                <a:latin typeface="+mn-ea"/>
              </a:endParaRPr>
            </a:p>
          </p:txBody>
        </p:sp>
      </p:grpSp>
      <p:grpSp>
        <p:nvGrpSpPr>
          <p:cNvPr id="38" name="Group 37"/>
          <p:cNvGrpSpPr/>
          <p:nvPr/>
        </p:nvGrpSpPr>
        <p:grpSpPr>
          <a:xfrm>
            <a:off x="6249601" y="3846293"/>
            <a:ext cx="4983763" cy="883338"/>
            <a:chOff x="4033795" y="1822859"/>
            <a:chExt cx="3738309" cy="662503"/>
          </a:xfrm>
        </p:grpSpPr>
        <p:grpSp>
          <p:nvGrpSpPr>
            <p:cNvPr id="39" name="Group 29"/>
            <p:cNvGrpSpPr/>
            <p:nvPr/>
          </p:nvGrpSpPr>
          <p:grpSpPr>
            <a:xfrm>
              <a:off x="4399178" y="1822859"/>
              <a:ext cx="3372926" cy="630942"/>
              <a:chOff x="798970" y="1689403"/>
              <a:chExt cx="1860430" cy="630942"/>
            </a:xfrm>
          </p:grpSpPr>
          <p:sp>
            <p:nvSpPr>
              <p:cNvPr id="41"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4"/>
                    </a:solidFill>
                    <a:latin typeface="+mn-ea"/>
                  </a:rPr>
                  <a:t>添加副标题</a:t>
                </a:r>
                <a:r>
                  <a:rPr lang="en-US" sz="2100" dirty="0">
                    <a:solidFill>
                      <a:schemeClr val="accent4"/>
                    </a:solidFill>
                    <a:latin typeface="+mn-ea"/>
                  </a:rPr>
                  <a:t> 06</a:t>
                </a:r>
              </a:p>
            </p:txBody>
          </p:sp>
          <p:sp>
            <p:nvSpPr>
              <p:cNvPr id="42"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40" name="Rectangle 39"/>
            <p:cNvSpPr/>
            <p:nvPr/>
          </p:nvSpPr>
          <p:spPr>
            <a:xfrm>
              <a:off x="4033795" y="2058322"/>
              <a:ext cx="49" cy="427040"/>
            </a:xfrm>
            <a:prstGeom prst="rect">
              <a:avLst/>
            </a:prstGeom>
          </p:spPr>
          <p:txBody>
            <a:bodyPr wrap="none" lIns="0" tIns="0" rIns="0" bIns="0">
              <a:spAutoFit/>
            </a:bodyPr>
            <a:lstStyle/>
            <a:p>
              <a:endParaRPr lang="en-US" sz="3700" dirty="0">
                <a:solidFill>
                  <a:schemeClr val="accent4"/>
                </a:solidFill>
                <a:latin typeface="+mn-ea"/>
              </a:endParaRPr>
            </a:p>
          </p:txBody>
        </p:sp>
      </p:grpSp>
      <p:grpSp>
        <p:nvGrpSpPr>
          <p:cNvPr id="53" name="Group 52"/>
          <p:cNvGrpSpPr/>
          <p:nvPr/>
        </p:nvGrpSpPr>
        <p:grpSpPr>
          <a:xfrm>
            <a:off x="1027245" y="1605241"/>
            <a:ext cx="4983765" cy="883338"/>
            <a:chOff x="4033795" y="1000568"/>
            <a:chExt cx="3738310" cy="662503"/>
          </a:xfrm>
        </p:grpSpPr>
        <p:grpSp>
          <p:nvGrpSpPr>
            <p:cNvPr id="54" name="Group 29"/>
            <p:cNvGrpSpPr/>
            <p:nvPr/>
          </p:nvGrpSpPr>
          <p:grpSpPr>
            <a:xfrm>
              <a:off x="4399178" y="1000568"/>
              <a:ext cx="3372927" cy="630943"/>
              <a:chOff x="798970" y="1689403"/>
              <a:chExt cx="1860430" cy="630943"/>
            </a:xfrm>
          </p:grpSpPr>
          <p:sp>
            <p:nvSpPr>
              <p:cNvPr id="56"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tx2">
                        <a:lumMod val="75000"/>
                      </a:schemeClr>
                    </a:solidFill>
                    <a:latin typeface="+mn-ea"/>
                  </a:rPr>
                  <a:t>添加副标题</a:t>
                </a:r>
                <a:r>
                  <a:rPr lang="en-US" sz="2100" dirty="0">
                    <a:solidFill>
                      <a:schemeClr val="tx2">
                        <a:lumMod val="75000"/>
                      </a:schemeClr>
                    </a:solidFill>
                    <a:latin typeface="+mn-ea"/>
                  </a:rPr>
                  <a:t> 01</a:t>
                </a:r>
              </a:p>
            </p:txBody>
          </p:sp>
          <p:sp>
            <p:nvSpPr>
              <p:cNvPr id="57" name="Text Placeholder 3"/>
              <p:cNvSpPr txBox="1"/>
              <p:nvPr/>
            </p:nvSpPr>
            <p:spPr>
              <a:xfrm>
                <a:off x="798970" y="2012569"/>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55" name="Rectangle 54"/>
            <p:cNvSpPr/>
            <p:nvPr/>
          </p:nvSpPr>
          <p:spPr>
            <a:xfrm>
              <a:off x="4033795" y="1236031"/>
              <a:ext cx="49" cy="427040"/>
            </a:xfrm>
            <a:prstGeom prst="rect">
              <a:avLst/>
            </a:prstGeom>
          </p:spPr>
          <p:txBody>
            <a:bodyPr wrap="none" lIns="0" tIns="0" rIns="0" bIns="0">
              <a:spAutoFit/>
            </a:bodyPr>
            <a:lstStyle/>
            <a:p>
              <a:endParaRPr lang="en-US" sz="3700" dirty="0">
                <a:solidFill>
                  <a:schemeClr val="tx2">
                    <a:lumMod val="75000"/>
                  </a:schemeClr>
                </a:solidFill>
                <a:latin typeface="+mn-ea"/>
              </a:endParaRPr>
            </a:p>
          </p:txBody>
        </p:sp>
      </p:grpSp>
      <p:grpSp>
        <p:nvGrpSpPr>
          <p:cNvPr id="58" name="Group 57"/>
          <p:cNvGrpSpPr/>
          <p:nvPr/>
        </p:nvGrpSpPr>
        <p:grpSpPr>
          <a:xfrm>
            <a:off x="1027245" y="2725768"/>
            <a:ext cx="4983765" cy="883338"/>
            <a:chOff x="4033795" y="1822859"/>
            <a:chExt cx="3738310" cy="662503"/>
          </a:xfrm>
        </p:grpSpPr>
        <p:grpSp>
          <p:nvGrpSpPr>
            <p:cNvPr id="59" name="Group 29"/>
            <p:cNvGrpSpPr/>
            <p:nvPr/>
          </p:nvGrpSpPr>
          <p:grpSpPr>
            <a:xfrm>
              <a:off x="4399178" y="1822859"/>
              <a:ext cx="3372927" cy="630942"/>
              <a:chOff x="798970" y="1689403"/>
              <a:chExt cx="1860430" cy="630942"/>
            </a:xfrm>
          </p:grpSpPr>
          <p:sp>
            <p:nvSpPr>
              <p:cNvPr id="61"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5"/>
                    </a:solidFill>
                    <a:latin typeface="+mn-ea"/>
                  </a:rPr>
                  <a:t>添加副标题</a:t>
                </a:r>
                <a:r>
                  <a:rPr lang="en-US" sz="2100" dirty="0">
                    <a:solidFill>
                      <a:schemeClr val="accent5"/>
                    </a:solidFill>
                    <a:latin typeface="+mn-ea"/>
                  </a:rPr>
                  <a:t> 02</a:t>
                </a:r>
              </a:p>
            </p:txBody>
          </p:sp>
          <p:sp>
            <p:nvSpPr>
              <p:cNvPr id="62"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60" name="Rectangle 59"/>
            <p:cNvSpPr/>
            <p:nvPr/>
          </p:nvSpPr>
          <p:spPr>
            <a:xfrm>
              <a:off x="4033795" y="2058322"/>
              <a:ext cx="49" cy="427040"/>
            </a:xfrm>
            <a:prstGeom prst="rect">
              <a:avLst/>
            </a:prstGeom>
          </p:spPr>
          <p:txBody>
            <a:bodyPr wrap="none" lIns="0" tIns="0" rIns="0" bIns="0">
              <a:spAutoFit/>
            </a:bodyPr>
            <a:lstStyle/>
            <a:p>
              <a:endParaRPr lang="en-US" sz="3700" dirty="0">
                <a:solidFill>
                  <a:schemeClr val="bg2"/>
                </a:solidFill>
                <a:latin typeface="+mn-ea"/>
              </a:endParaRPr>
            </a:p>
          </p:txBody>
        </p:sp>
      </p:grpSp>
      <p:grpSp>
        <p:nvGrpSpPr>
          <p:cNvPr id="65" name="Group 64"/>
          <p:cNvGrpSpPr/>
          <p:nvPr/>
        </p:nvGrpSpPr>
        <p:grpSpPr>
          <a:xfrm>
            <a:off x="1027246" y="3846293"/>
            <a:ext cx="4983763" cy="883338"/>
            <a:chOff x="4033795" y="1822859"/>
            <a:chExt cx="3738309" cy="662503"/>
          </a:xfrm>
        </p:grpSpPr>
        <p:grpSp>
          <p:nvGrpSpPr>
            <p:cNvPr id="81" name="Group 29"/>
            <p:cNvGrpSpPr/>
            <p:nvPr/>
          </p:nvGrpSpPr>
          <p:grpSpPr>
            <a:xfrm>
              <a:off x="4399178" y="1822859"/>
              <a:ext cx="3372926" cy="630942"/>
              <a:chOff x="798970" y="1689403"/>
              <a:chExt cx="1860430" cy="630942"/>
            </a:xfrm>
          </p:grpSpPr>
          <p:sp>
            <p:nvSpPr>
              <p:cNvPr id="83"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1"/>
                    </a:solidFill>
                    <a:latin typeface="+mn-ea"/>
                  </a:rPr>
                  <a:t>添加副标题</a:t>
                </a:r>
                <a:r>
                  <a:rPr lang="en-US" sz="2100" dirty="0">
                    <a:solidFill>
                      <a:schemeClr val="accent1"/>
                    </a:solidFill>
                    <a:latin typeface="+mn-ea"/>
                  </a:rPr>
                  <a:t> 03</a:t>
                </a:r>
              </a:p>
            </p:txBody>
          </p:sp>
          <p:sp>
            <p:nvSpPr>
              <p:cNvPr id="84"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82" name="Rectangle 81"/>
            <p:cNvSpPr/>
            <p:nvPr/>
          </p:nvSpPr>
          <p:spPr>
            <a:xfrm>
              <a:off x="4033795" y="2058322"/>
              <a:ext cx="49" cy="427040"/>
            </a:xfrm>
            <a:prstGeom prst="rect">
              <a:avLst/>
            </a:prstGeom>
          </p:spPr>
          <p:txBody>
            <a:bodyPr wrap="none" lIns="0" tIns="0" rIns="0" bIns="0">
              <a:spAutoFit/>
            </a:bodyPr>
            <a:lstStyle/>
            <a:p>
              <a:endParaRPr lang="en-US" sz="3700" dirty="0">
                <a:solidFill>
                  <a:schemeClr val="accent1"/>
                </a:solidFill>
                <a:latin typeface="+mn-ea"/>
              </a:endParaRPr>
            </a:p>
          </p:txBody>
        </p:sp>
      </p:grpSp>
      <p:sp>
        <p:nvSpPr>
          <p:cNvPr id="85" name="TextBox 84"/>
          <p:cNvSpPr txBox="1"/>
          <p:nvPr/>
        </p:nvSpPr>
        <p:spPr>
          <a:xfrm>
            <a:off x="1035440" y="5296591"/>
            <a:ext cx="10121124" cy="615553"/>
          </a:xfrm>
          <a:prstGeom prst="rect">
            <a:avLst/>
          </a:prstGeom>
          <a:noFill/>
        </p:spPr>
        <p:txBody>
          <a:bodyPr wrap="square" lIns="0" tIns="0" rIns="0" bIns="0" rtlCol="0">
            <a:spAutoFit/>
          </a:bodyPr>
          <a:lstStyle/>
          <a:p>
            <a:pPr algn="just"/>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86" name="Straight Connector 85"/>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010640" y="1568835"/>
            <a:ext cx="402121" cy="401104"/>
            <a:chOff x="-959970" y="1422605"/>
            <a:chExt cx="596900" cy="595313"/>
          </a:xfrm>
        </p:grpSpPr>
        <p:sp>
          <p:nvSpPr>
            <p:cNvPr id="46" name="Oval 77"/>
            <p:cNvSpPr>
              <a:spLocks noChangeArrowheads="1"/>
            </p:cNvSpPr>
            <p:nvPr/>
          </p:nvSpPr>
          <p:spPr bwMode="auto">
            <a:xfrm>
              <a:off x="-959970" y="1422605"/>
              <a:ext cx="596900" cy="595313"/>
            </a:xfrm>
            <a:prstGeom prst="ellipse">
              <a:avLst/>
            </a:prstGeom>
            <a:solidFill>
              <a:schemeClr val="tx2">
                <a:lumMod val="75000"/>
              </a:schemeClr>
            </a:solidFill>
            <a:ln>
              <a:noFill/>
            </a:ln>
          </p:spPr>
          <p:txBody>
            <a:bodyPr vert="horz" wrap="square" lIns="91440" tIns="45720" rIns="91440" bIns="45720" numCol="1" anchor="t" anchorCtr="0" compatLnSpc="1"/>
            <a:lstStyle/>
            <a:p>
              <a:endParaRPr lang="en-US">
                <a:latin typeface="+mn-ea"/>
              </a:endParaRPr>
            </a:p>
          </p:txBody>
        </p:sp>
        <p:sp>
          <p:nvSpPr>
            <p:cNvPr id="47"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48" name="组合 47"/>
          <p:cNvGrpSpPr/>
          <p:nvPr/>
        </p:nvGrpSpPr>
        <p:grpSpPr>
          <a:xfrm>
            <a:off x="1007967" y="2689361"/>
            <a:ext cx="402121" cy="401104"/>
            <a:chOff x="-959970" y="1422605"/>
            <a:chExt cx="596900" cy="595313"/>
          </a:xfrm>
        </p:grpSpPr>
        <p:sp>
          <p:nvSpPr>
            <p:cNvPr id="49" name="Oval 77"/>
            <p:cNvSpPr>
              <a:spLocks noChangeArrowheads="1"/>
            </p:cNvSpPr>
            <p:nvPr/>
          </p:nvSpPr>
          <p:spPr bwMode="auto">
            <a:xfrm>
              <a:off x="-959970" y="1422605"/>
              <a:ext cx="596900" cy="595313"/>
            </a:xfrm>
            <a:prstGeom prst="ellipse">
              <a:avLst/>
            </a:prstGeom>
            <a:solidFill>
              <a:schemeClr val="accent5"/>
            </a:solidFill>
            <a:ln>
              <a:noFill/>
            </a:ln>
          </p:spPr>
          <p:txBody>
            <a:bodyPr vert="horz" wrap="square" lIns="91440" tIns="45720" rIns="91440" bIns="45720" numCol="1" anchor="t" anchorCtr="0" compatLnSpc="1"/>
            <a:lstStyle/>
            <a:p>
              <a:endParaRPr lang="en-US">
                <a:latin typeface="+mn-ea"/>
              </a:endParaRPr>
            </a:p>
          </p:txBody>
        </p:sp>
        <p:sp>
          <p:nvSpPr>
            <p:cNvPr id="50"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51" name="组合 50"/>
          <p:cNvGrpSpPr/>
          <p:nvPr/>
        </p:nvGrpSpPr>
        <p:grpSpPr>
          <a:xfrm>
            <a:off x="1007967" y="3809888"/>
            <a:ext cx="402121" cy="401104"/>
            <a:chOff x="-959970" y="1422605"/>
            <a:chExt cx="596900" cy="595313"/>
          </a:xfrm>
        </p:grpSpPr>
        <p:sp>
          <p:nvSpPr>
            <p:cNvPr id="52" name="Oval 77"/>
            <p:cNvSpPr>
              <a:spLocks noChangeArrowheads="1"/>
            </p:cNvSpPr>
            <p:nvPr/>
          </p:nvSpPr>
          <p:spPr bwMode="auto">
            <a:xfrm>
              <a:off x="-959970" y="1422605"/>
              <a:ext cx="596900" cy="595313"/>
            </a:xfrm>
            <a:prstGeom prst="ellipse">
              <a:avLst/>
            </a:prstGeom>
            <a:solidFill>
              <a:schemeClr val="accent1"/>
            </a:solidFill>
            <a:ln>
              <a:noFill/>
            </a:ln>
          </p:spPr>
          <p:txBody>
            <a:bodyPr vert="horz" wrap="square" lIns="91440" tIns="45720" rIns="91440" bIns="45720" numCol="1" anchor="t" anchorCtr="0" compatLnSpc="1"/>
            <a:lstStyle/>
            <a:p>
              <a:endParaRPr lang="en-US">
                <a:latin typeface="+mn-ea"/>
              </a:endParaRPr>
            </a:p>
          </p:txBody>
        </p:sp>
        <p:sp>
          <p:nvSpPr>
            <p:cNvPr id="66"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67" name="组合 66"/>
          <p:cNvGrpSpPr/>
          <p:nvPr/>
        </p:nvGrpSpPr>
        <p:grpSpPr>
          <a:xfrm>
            <a:off x="6249687" y="1568835"/>
            <a:ext cx="402121" cy="401104"/>
            <a:chOff x="-959970" y="1422605"/>
            <a:chExt cx="596900" cy="595313"/>
          </a:xfrm>
        </p:grpSpPr>
        <p:sp>
          <p:nvSpPr>
            <p:cNvPr id="68" name="Oval 77"/>
            <p:cNvSpPr>
              <a:spLocks noChangeArrowheads="1"/>
            </p:cNvSpPr>
            <p:nvPr/>
          </p:nvSpPr>
          <p:spPr bwMode="auto">
            <a:xfrm>
              <a:off x="-959970" y="1422605"/>
              <a:ext cx="596900" cy="595313"/>
            </a:xfrm>
            <a:prstGeom prst="ellipse">
              <a:avLst/>
            </a:prstGeom>
            <a:solidFill>
              <a:schemeClr val="accent2"/>
            </a:solidFill>
            <a:ln>
              <a:noFill/>
            </a:ln>
          </p:spPr>
          <p:txBody>
            <a:bodyPr vert="horz" wrap="square" lIns="91440" tIns="45720" rIns="91440" bIns="45720" numCol="1" anchor="t" anchorCtr="0" compatLnSpc="1"/>
            <a:lstStyle/>
            <a:p>
              <a:endParaRPr lang="en-US">
                <a:latin typeface="+mn-ea"/>
              </a:endParaRPr>
            </a:p>
          </p:txBody>
        </p:sp>
        <p:sp>
          <p:nvSpPr>
            <p:cNvPr id="69"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70" name="组合 69"/>
          <p:cNvGrpSpPr/>
          <p:nvPr/>
        </p:nvGrpSpPr>
        <p:grpSpPr>
          <a:xfrm>
            <a:off x="6247014" y="2679388"/>
            <a:ext cx="402121" cy="401104"/>
            <a:chOff x="-959970" y="1422605"/>
            <a:chExt cx="596900" cy="595313"/>
          </a:xfrm>
        </p:grpSpPr>
        <p:sp>
          <p:nvSpPr>
            <p:cNvPr id="71" name="Oval 77"/>
            <p:cNvSpPr>
              <a:spLocks noChangeArrowheads="1"/>
            </p:cNvSpPr>
            <p:nvPr/>
          </p:nvSpPr>
          <p:spPr bwMode="auto">
            <a:xfrm>
              <a:off x="-959970" y="1422605"/>
              <a:ext cx="596900" cy="595313"/>
            </a:xfrm>
            <a:prstGeom prst="ellipse">
              <a:avLst/>
            </a:prstGeom>
            <a:solidFill>
              <a:schemeClr val="accent3"/>
            </a:solidFill>
            <a:ln>
              <a:noFill/>
            </a:ln>
          </p:spPr>
          <p:txBody>
            <a:bodyPr vert="horz" wrap="square" lIns="91440" tIns="45720" rIns="91440" bIns="45720" numCol="1" anchor="t" anchorCtr="0" compatLnSpc="1"/>
            <a:lstStyle/>
            <a:p>
              <a:endParaRPr lang="en-US">
                <a:latin typeface="+mn-ea"/>
              </a:endParaRPr>
            </a:p>
          </p:txBody>
        </p:sp>
        <p:sp>
          <p:nvSpPr>
            <p:cNvPr id="72"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73" name="组合 72"/>
          <p:cNvGrpSpPr/>
          <p:nvPr/>
        </p:nvGrpSpPr>
        <p:grpSpPr>
          <a:xfrm>
            <a:off x="6243602" y="3797727"/>
            <a:ext cx="402121" cy="401104"/>
            <a:chOff x="-959970" y="1422605"/>
            <a:chExt cx="596900" cy="595313"/>
          </a:xfrm>
        </p:grpSpPr>
        <p:sp>
          <p:nvSpPr>
            <p:cNvPr id="74" name="Oval 77"/>
            <p:cNvSpPr>
              <a:spLocks noChangeArrowheads="1"/>
            </p:cNvSpPr>
            <p:nvPr/>
          </p:nvSpPr>
          <p:spPr bwMode="auto">
            <a:xfrm>
              <a:off x="-959970" y="1422605"/>
              <a:ext cx="596900" cy="595313"/>
            </a:xfrm>
            <a:prstGeom prst="ellipse">
              <a:avLst/>
            </a:prstGeom>
            <a:solidFill>
              <a:schemeClr val="accent4"/>
            </a:solidFill>
            <a:ln>
              <a:noFill/>
            </a:ln>
          </p:spPr>
          <p:txBody>
            <a:bodyPr vert="horz" wrap="square" lIns="91440" tIns="45720" rIns="91440" bIns="45720" numCol="1" anchor="t" anchorCtr="0" compatLnSpc="1"/>
            <a:lstStyle/>
            <a:p>
              <a:endParaRPr lang="en-US">
                <a:latin typeface="+mn-ea"/>
              </a:endParaRPr>
            </a:p>
          </p:txBody>
        </p:sp>
        <p:sp>
          <p:nvSpPr>
            <p:cNvPr id="75"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accel="50000" decel="50000" fill="hold"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500" fill="hold"/>
                                        <p:tgtEl>
                                          <p:spTgt spid="58"/>
                                        </p:tgtEl>
                                        <p:attrNameLst>
                                          <p:attrName>ppt_x</p:attrName>
                                        </p:attrNameLst>
                                      </p:cBhvr>
                                      <p:tavLst>
                                        <p:tav tm="0">
                                          <p:val>
                                            <p:strVal val="0-#ppt_w/2"/>
                                          </p:val>
                                        </p:tav>
                                        <p:tav tm="100000">
                                          <p:val>
                                            <p:strVal val="#ppt_x"/>
                                          </p:val>
                                        </p:tav>
                                      </p:tavLst>
                                    </p:anim>
                                    <p:anim calcmode="lin" valueType="num">
                                      <p:cBhvr additive="base">
                                        <p:cTn id="17" dur="500" fill="hold"/>
                                        <p:tgtEl>
                                          <p:spTgt spid="58"/>
                                        </p:tgtEl>
                                        <p:attrNameLst>
                                          <p:attrName>ppt_y</p:attrName>
                                        </p:attrNameLst>
                                      </p:cBhvr>
                                      <p:tavLst>
                                        <p:tav tm="0">
                                          <p:val>
                                            <p:strVal val="#ppt_y"/>
                                          </p:val>
                                        </p:tav>
                                        <p:tav tm="100000">
                                          <p:val>
                                            <p:strVal val="#ppt_y"/>
                                          </p:val>
                                        </p:tav>
                                      </p:tavLst>
                                    </p:anim>
                                  </p:childTnLst>
                                </p:cTn>
                              </p:par>
                              <p:par>
                                <p:cTn id="18" presetID="2" presetClass="entr" presetSubtype="8" accel="50000" decel="5000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0-#ppt_w/2"/>
                                          </p:val>
                                        </p:tav>
                                        <p:tav tm="100000">
                                          <p:val>
                                            <p:strVal val="#ppt_x"/>
                                          </p:val>
                                        </p:tav>
                                      </p:tavLst>
                                    </p:anim>
                                    <p:anim calcmode="lin" valueType="num">
                                      <p:cBhvr additive="base">
                                        <p:cTn id="21" dur="500" fill="hold"/>
                                        <p:tgtEl>
                                          <p:spTgt spid="48"/>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accel="50000" decel="50000"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0-#ppt_w/2"/>
                                          </p:val>
                                        </p:tav>
                                        <p:tav tm="100000">
                                          <p:val>
                                            <p:strVal val="#ppt_x"/>
                                          </p:val>
                                        </p:tav>
                                      </p:tavLst>
                                    </p:anim>
                                    <p:anim calcmode="lin" valueType="num">
                                      <p:cBhvr additive="base">
                                        <p:cTn id="26" dur="500" fill="hold"/>
                                        <p:tgtEl>
                                          <p:spTgt spid="65"/>
                                        </p:tgtEl>
                                        <p:attrNameLst>
                                          <p:attrName>ppt_y</p:attrName>
                                        </p:attrNameLst>
                                      </p:cBhvr>
                                      <p:tavLst>
                                        <p:tav tm="0">
                                          <p:val>
                                            <p:strVal val="#ppt_y"/>
                                          </p:val>
                                        </p:tav>
                                        <p:tav tm="100000">
                                          <p:val>
                                            <p:strVal val="#ppt_y"/>
                                          </p:val>
                                        </p:tav>
                                      </p:tavLst>
                                    </p:anim>
                                  </p:childTnLst>
                                </p:cTn>
                              </p:par>
                              <p:par>
                                <p:cTn id="27" presetID="2" presetClass="entr" presetSubtype="8" accel="50000" decel="5000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0-#ppt_w/2"/>
                                          </p:val>
                                        </p:tav>
                                        <p:tav tm="100000">
                                          <p:val>
                                            <p:strVal val="#ppt_x"/>
                                          </p:val>
                                        </p:tav>
                                      </p:tavLst>
                                    </p:anim>
                                    <p:anim calcmode="lin" valueType="num">
                                      <p:cBhvr additive="base">
                                        <p:cTn id="30" dur="500" fill="hold"/>
                                        <p:tgtEl>
                                          <p:spTgt spid="51"/>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accel="50000" decel="50000"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1+#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par>
                                <p:cTn id="36" presetID="2" presetClass="entr" presetSubtype="2" accel="50000" decel="50000" fill="hold" nodeType="with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1+#ppt_w/2"/>
                                          </p:val>
                                        </p:tav>
                                        <p:tav tm="100000">
                                          <p:val>
                                            <p:strVal val="#ppt_x"/>
                                          </p:val>
                                        </p:tav>
                                      </p:tavLst>
                                    </p:anim>
                                    <p:anim calcmode="lin" valueType="num">
                                      <p:cBhvr additive="base">
                                        <p:cTn id="39" dur="500" fill="hold"/>
                                        <p:tgtEl>
                                          <p:spTgt spid="67"/>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accel="50000" decel="50000"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1+#ppt_w/2"/>
                                          </p:val>
                                        </p:tav>
                                        <p:tav tm="100000">
                                          <p:val>
                                            <p:strVal val="#ppt_x"/>
                                          </p:val>
                                        </p:tav>
                                      </p:tavLst>
                                    </p:anim>
                                    <p:anim calcmode="lin" valueType="num">
                                      <p:cBhvr additive="base">
                                        <p:cTn id="44" dur="500" fill="hold"/>
                                        <p:tgtEl>
                                          <p:spTgt spid="37"/>
                                        </p:tgtEl>
                                        <p:attrNameLst>
                                          <p:attrName>ppt_y</p:attrName>
                                        </p:attrNameLst>
                                      </p:cBhvr>
                                      <p:tavLst>
                                        <p:tav tm="0">
                                          <p:val>
                                            <p:strVal val="#ppt_y"/>
                                          </p:val>
                                        </p:tav>
                                        <p:tav tm="100000">
                                          <p:val>
                                            <p:strVal val="#ppt_y"/>
                                          </p:val>
                                        </p:tav>
                                      </p:tavLst>
                                    </p:anim>
                                  </p:childTnLst>
                                </p:cTn>
                              </p:par>
                              <p:par>
                                <p:cTn id="45" presetID="2" presetClass="entr" presetSubtype="2" accel="50000" decel="50000"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fill="hold"/>
                                        <p:tgtEl>
                                          <p:spTgt spid="70"/>
                                        </p:tgtEl>
                                        <p:attrNameLst>
                                          <p:attrName>ppt_x</p:attrName>
                                        </p:attrNameLst>
                                      </p:cBhvr>
                                      <p:tavLst>
                                        <p:tav tm="0">
                                          <p:val>
                                            <p:strVal val="1+#ppt_w/2"/>
                                          </p:val>
                                        </p:tav>
                                        <p:tav tm="100000">
                                          <p:val>
                                            <p:strVal val="#ppt_x"/>
                                          </p:val>
                                        </p:tav>
                                      </p:tavLst>
                                    </p:anim>
                                    <p:anim calcmode="lin" valueType="num">
                                      <p:cBhvr additive="base">
                                        <p:cTn id="48" dur="500" fill="hold"/>
                                        <p:tgtEl>
                                          <p:spTgt spid="70"/>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2" accel="50000" decel="50000"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1+#ppt_w/2"/>
                                          </p:val>
                                        </p:tav>
                                        <p:tav tm="100000">
                                          <p:val>
                                            <p:strVal val="#ppt_x"/>
                                          </p:val>
                                        </p:tav>
                                      </p:tavLst>
                                    </p:anim>
                                    <p:anim calcmode="lin" valueType="num">
                                      <p:cBhvr additive="base">
                                        <p:cTn id="53" dur="500" fill="hold"/>
                                        <p:tgtEl>
                                          <p:spTgt spid="38"/>
                                        </p:tgtEl>
                                        <p:attrNameLst>
                                          <p:attrName>ppt_y</p:attrName>
                                        </p:attrNameLst>
                                      </p:cBhvr>
                                      <p:tavLst>
                                        <p:tav tm="0">
                                          <p:val>
                                            <p:strVal val="#ppt_y"/>
                                          </p:val>
                                        </p:tav>
                                        <p:tav tm="100000">
                                          <p:val>
                                            <p:strVal val="#ppt_y"/>
                                          </p:val>
                                        </p:tav>
                                      </p:tavLst>
                                    </p:anim>
                                  </p:childTnLst>
                                </p:cTn>
                              </p:par>
                              <p:par>
                                <p:cTn id="54" presetID="2" presetClass="entr" presetSubtype="2" accel="50000" decel="50000" fill="hold"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1+#ppt_w/2"/>
                                          </p:val>
                                        </p:tav>
                                        <p:tav tm="100000">
                                          <p:val>
                                            <p:strVal val="#ppt_x"/>
                                          </p:val>
                                        </p:tav>
                                      </p:tavLst>
                                    </p:anim>
                                    <p:anim calcmode="lin" valueType="num">
                                      <p:cBhvr additive="base">
                                        <p:cTn id="57" dur="500" fill="hold"/>
                                        <p:tgtEl>
                                          <p:spTgt spid="73"/>
                                        </p:tgtEl>
                                        <p:attrNameLst>
                                          <p:attrName>ppt_y</p:attrName>
                                        </p:attrNameLst>
                                      </p:cBhvr>
                                      <p:tavLst>
                                        <p:tav tm="0">
                                          <p:val>
                                            <p:strVal val="#ppt_y"/>
                                          </p:val>
                                        </p:tav>
                                        <p:tav tm="100000">
                                          <p:val>
                                            <p:strVal val="#ppt_y"/>
                                          </p:val>
                                        </p:tav>
                                      </p:tavLst>
                                    </p:anim>
                                  </p:childTnLst>
                                </p:cTn>
                              </p:par>
                            </p:childTnLst>
                          </p:cTn>
                        </p:par>
                        <p:par>
                          <p:cTn id="58" fill="hold">
                            <p:stCondLst>
                              <p:cond delay="3000"/>
                            </p:stCondLst>
                            <p:childTnLst>
                              <p:par>
                                <p:cTn id="59" presetID="18" presetClass="entr" presetSubtype="3" fill="hold" nodeType="after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strips(upRight)">
                                      <p:cBhvr>
                                        <p:cTn id="61" dur="500"/>
                                        <p:tgtEl>
                                          <p:spTgt spid="86"/>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fade">
                                      <p:cBhvr>
                                        <p:cTn id="6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4"/>
          <p:cNvGrpSpPr/>
          <p:nvPr/>
        </p:nvGrpSpPr>
        <p:grpSpPr>
          <a:xfrm>
            <a:off x="1142445" y="1901185"/>
            <a:ext cx="2150380" cy="2637892"/>
            <a:chOff x="309082" y="1378455"/>
            <a:chExt cx="1612995" cy="1978419"/>
          </a:xfrm>
        </p:grpSpPr>
        <p:sp>
          <p:nvSpPr>
            <p:cNvPr id="12" name="TextBox 11"/>
            <p:cNvSpPr txBox="1"/>
            <p:nvPr/>
          </p:nvSpPr>
          <p:spPr>
            <a:xfrm>
              <a:off x="309082" y="2588202"/>
              <a:ext cx="1612995" cy="768672"/>
            </a:xfrm>
            <a:prstGeom prst="rect">
              <a:avLst/>
            </a:prstGeom>
            <a:noFill/>
          </p:spPr>
          <p:txBody>
            <a:bodyPr wrap="square" rtlCol="0">
              <a:spAutoFit/>
            </a:bodyPr>
            <a:lstStyle/>
            <a:p>
              <a:pPr algn="ctr"/>
              <a:r>
                <a:rPr lang="zh-CN" altLang="en-US" sz="1900" dirty="0">
                  <a:solidFill>
                    <a:schemeClr val="tx2">
                      <a:lumMod val="75000"/>
                    </a:schemeClr>
                  </a:solidFill>
                  <a:latin typeface="+mn-ea"/>
                </a:rPr>
                <a:t>市场策略</a:t>
              </a:r>
              <a:endParaRPr lang="en-US" sz="1900" dirty="0">
                <a:solidFill>
                  <a:schemeClr val="tx2">
                    <a:lumMod val="75000"/>
                  </a:schemeClr>
                </a:solidFill>
                <a:latin typeface="+mn-ea"/>
              </a:endParaRPr>
            </a:p>
            <a:p>
              <a:pPr algn="ct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a:t>
              </a:r>
              <a:endParaRPr lang="en-US" sz="1300" dirty="0">
                <a:solidFill>
                  <a:schemeClr val="tx1">
                    <a:lumMod val="50000"/>
                    <a:lumOff val="50000"/>
                  </a:schemeClr>
                </a:solidFill>
                <a:latin typeface="+mn-ea"/>
              </a:endParaRPr>
            </a:p>
          </p:txBody>
        </p:sp>
        <p:sp>
          <p:nvSpPr>
            <p:cNvPr id="33" name="Oval 32"/>
            <p:cNvSpPr/>
            <p:nvPr/>
          </p:nvSpPr>
          <p:spPr>
            <a:xfrm>
              <a:off x="510706" y="1378455"/>
              <a:ext cx="1209747" cy="120974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00" dirty="0">
                <a:solidFill>
                  <a:schemeClr val="bg1"/>
                </a:solidFill>
                <a:latin typeface="+mn-ea"/>
              </a:endParaRPr>
            </a:p>
          </p:txBody>
        </p:sp>
      </p:grpSp>
      <p:grpSp>
        <p:nvGrpSpPr>
          <p:cNvPr id="6" name="Group 35"/>
          <p:cNvGrpSpPr/>
          <p:nvPr/>
        </p:nvGrpSpPr>
        <p:grpSpPr>
          <a:xfrm>
            <a:off x="3728023" y="1901185"/>
            <a:ext cx="2150380" cy="2637892"/>
            <a:chOff x="309082" y="1378455"/>
            <a:chExt cx="1612995" cy="1978419"/>
          </a:xfrm>
        </p:grpSpPr>
        <p:sp>
          <p:nvSpPr>
            <p:cNvPr id="38" name="TextBox 37"/>
            <p:cNvSpPr txBox="1"/>
            <p:nvPr/>
          </p:nvSpPr>
          <p:spPr>
            <a:xfrm>
              <a:off x="309082" y="2588202"/>
              <a:ext cx="1612995" cy="768672"/>
            </a:xfrm>
            <a:prstGeom prst="rect">
              <a:avLst/>
            </a:prstGeom>
            <a:noFill/>
          </p:spPr>
          <p:txBody>
            <a:bodyPr wrap="square" rtlCol="0">
              <a:spAutoFit/>
            </a:bodyPr>
            <a:lstStyle/>
            <a:p>
              <a:pPr algn="ctr"/>
              <a:r>
                <a:rPr lang="zh-CN" altLang="en-US" sz="1900" dirty="0">
                  <a:solidFill>
                    <a:schemeClr val="accent2"/>
                  </a:solidFill>
                  <a:latin typeface="+mn-ea"/>
                </a:rPr>
                <a:t>市场调研</a:t>
              </a:r>
              <a:endParaRPr lang="en-US" sz="1900" dirty="0">
                <a:solidFill>
                  <a:schemeClr val="accent2"/>
                </a:solidFill>
                <a:latin typeface="+mn-ea"/>
              </a:endParaRPr>
            </a:p>
            <a:p>
              <a:pPr algn="ct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a:t>
              </a:r>
              <a:endParaRPr lang="en-US" sz="1300" dirty="0">
                <a:solidFill>
                  <a:schemeClr val="tx1">
                    <a:lumMod val="50000"/>
                    <a:lumOff val="50000"/>
                  </a:schemeClr>
                </a:solidFill>
                <a:latin typeface="+mn-ea"/>
              </a:endParaRPr>
            </a:p>
          </p:txBody>
        </p:sp>
        <p:sp>
          <p:nvSpPr>
            <p:cNvPr id="39" name="Oval 38"/>
            <p:cNvSpPr/>
            <p:nvPr/>
          </p:nvSpPr>
          <p:spPr>
            <a:xfrm>
              <a:off x="510706" y="1378455"/>
              <a:ext cx="1209747" cy="12097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mn-ea"/>
              </a:endParaRPr>
            </a:p>
          </p:txBody>
        </p:sp>
      </p:grpSp>
      <p:grpSp>
        <p:nvGrpSpPr>
          <p:cNvPr id="7" name="Group 39"/>
          <p:cNvGrpSpPr/>
          <p:nvPr/>
        </p:nvGrpSpPr>
        <p:grpSpPr>
          <a:xfrm>
            <a:off x="6313601" y="1868195"/>
            <a:ext cx="2150380" cy="2637892"/>
            <a:chOff x="309082" y="1378455"/>
            <a:chExt cx="1612995" cy="1978419"/>
          </a:xfrm>
        </p:grpSpPr>
        <p:sp>
          <p:nvSpPr>
            <p:cNvPr id="42" name="TextBox 41"/>
            <p:cNvSpPr txBox="1"/>
            <p:nvPr/>
          </p:nvSpPr>
          <p:spPr>
            <a:xfrm>
              <a:off x="309082" y="2588202"/>
              <a:ext cx="1612995" cy="768672"/>
            </a:xfrm>
            <a:prstGeom prst="rect">
              <a:avLst/>
            </a:prstGeom>
            <a:noFill/>
          </p:spPr>
          <p:txBody>
            <a:bodyPr wrap="square" rtlCol="0">
              <a:spAutoFit/>
            </a:bodyPr>
            <a:lstStyle/>
            <a:p>
              <a:pPr algn="ctr"/>
              <a:r>
                <a:rPr lang="zh-CN" altLang="en-US" sz="1900" dirty="0">
                  <a:solidFill>
                    <a:schemeClr val="accent3"/>
                  </a:solidFill>
                  <a:latin typeface="+mn-ea"/>
                </a:rPr>
                <a:t>产品开发</a:t>
              </a:r>
              <a:endParaRPr lang="en-US" sz="1900" dirty="0">
                <a:solidFill>
                  <a:schemeClr val="accent3"/>
                </a:solidFill>
                <a:latin typeface="+mn-ea"/>
              </a:endParaRPr>
            </a:p>
            <a:p>
              <a:pPr algn="ct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a:t>
              </a:r>
              <a:endParaRPr lang="en-US" sz="1300" dirty="0">
                <a:solidFill>
                  <a:schemeClr val="tx1">
                    <a:lumMod val="50000"/>
                    <a:lumOff val="50000"/>
                  </a:schemeClr>
                </a:solidFill>
                <a:latin typeface="+mn-ea"/>
              </a:endParaRPr>
            </a:p>
          </p:txBody>
        </p:sp>
        <p:sp>
          <p:nvSpPr>
            <p:cNvPr id="43" name="Oval 42"/>
            <p:cNvSpPr/>
            <p:nvPr/>
          </p:nvSpPr>
          <p:spPr>
            <a:xfrm>
              <a:off x="510706" y="1378455"/>
              <a:ext cx="1209747" cy="12097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mn-ea"/>
              </a:endParaRPr>
            </a:p>
          </p:txBody>
        </p:sp>
      </p:grpSp>
      <p:grpSp>
        <p:nvGrpSpPr>
          <p:cNvPr id="8" name="Group 43"/>
          <p:cNvGrpSpPr/>
          <p:nvPr/>
        </p:nvGrpSpPr>
        <p:grpSpPr>
          <a:xfrm>
            <a:off x="8899178" y="1868195"/>
            <a:ext cx="2150380" cy="2637892"/>
            <a:chOff x="309082" y="1378455"/>
            <a:chExt cx="1612995" cy="1978419"/>
          </a:xfrm>
        </p:grpSpPr>
        <p:sp>
          <p:nvSpPr>
            <p:cNvPr id="46" name="TextBox 45"/>
            <p:cNvSpPr txBox="1"/>
            <p:nvPr/>
          </p:nvSpPr>
          <p:spPr>
            <a:xfrm>
              <a:off x="309082" y="2588202"/>
              <a:ext cx="1612995" cy="768672"/>
            </a:xfrm>
            <a:prstGeom prst="rect">
              <a:avLst/>
            </a:prstGeom>
            <a:noFill/>
          </p:spPr>
          <p:txBody>
            <a:bodyPr wrap="square" rtlCol="0">
              <a:spAutoFit/>
            </a:bodyPr>
            <a:lstStyle/>
            <a:p>
              <a:pPr algn="ctr"/>
              <a:r>
                <a:rPr lang="zh-CN" altLang="en-US" sz="1900" dirty="0">
                  <a:solidFill>
                    <a:schemeClr val="accent2"/>
                  </a:solidFill>
                  <a:latin typeface="+mn-ea"/>
                </a:rPr>
                <a:t>产品咨询</a:t>
              </a:r>
              <a:endParaRPr lang="en-US" sz="1900" dirty="0">
                <a:solidFill>
                  <a:schemeClr val="accent2"/>
                </a:solidFill>
                <a:latin typeface="+mn-ea"/>
              </a:endParaRPr>
            </a:p>
            <a:p>
              <a:pPr algn="ct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a:t>
              </a:r>
              <a:endParaRPr lang="en-US" sz="1300" dirty="0">
                <a:solidFill>
                  <a:schemeClr val="tx1">
                    <a:lumMod val="50000"/>
                    <a:lumOff val="50000"/>
                  </a:schemeClr>
                </a:solidFill>
                <a:latin typeface="+mn-ea"/>
              </a:endParaRPr>
            </a:p>
          </p:txBody>
        </p:sp>
        <p:sp>
          <p:nvSpPr>
            <p:cNvPr id="47" name="Oval 46"/>
            <p:cNvSpPr/>
            <p:nvPr/>
          </p:nvSpPr>
          <p:spPr>
            <a:xfrm>
              <a:off x="510706" y="1378455"/>
              <a:ext cx="1209747" cy="12097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bg1"/>
                </a:solidFill>
                <a:latin typeface="+mn-ea"/>
              </a:endParaRPr>
            </a:p>
          </p:txBody>
        </p:sp>
      </p:grpSp>
      <p:sp>
        <p:nvSpPr>
          <p:cNvPr id="22" name="TextBox 21"/>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24" name="Straight Connector 23"/>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9" name="Freeform 143"/>
          <p:cNvSpPr>
            <a:spLocks noEditPoints="1"/>
          </p:cNvSpPr>
          <p:nvPr/>
        </p:nvSpPr>
        <p:spPr bwMode="auto">
          <a:xfrm>
            <a:off x="1976367" y="2485434"/>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0" name="Freeform 144"/>
          <p:cNvSpPr/>
          <p:nvPr/>
        </p:nvSpPr>
        <p:spPr bwMode="auto">
          <a:xfrm>
            <a:off x="7182442" y="2472187"/>
            <a:ext cx="412697" cy="446617"/>
          </a:xfrm>
          <a:custGeom>
            <a:avLst/>
            <a:gdLst>
              <a:gd name="T0" fmla="*/ 126 w 134"/>
              <a:gd name="T1" fmla="*/ 100 h 145"/>
              <a:gd name="T2" fmla="*/ 83 w 134"/>
              <a:gd name="T3" fmla="*/ 88 h 145"/>
              <a:gd name="T4" fmla="*/ 85 w 134"/>
              <a:gd name="T5" fmla="*/ 77 h 145"/>
              <a:gd name="T6" fmla="*/ 91 w 134"/>
              <a:gd name="T7" fmla="*/ 69 h 145"/>
              <a:gd name="T8" fmla="*/ 92 w 134"/>
              <a:gd name="T9" fmla="*/ 60 h 145"/>
              <a:gd name="T10" fmla="*/ 94 w 134"/>
              <a:gd name="T11" fmla="*/ 60 h 145"/>
              <a:gd name="T12" fmla="*/ 97 w 134"/>
              <a:gd name="T13" fmla="*/ 58 h 145"/>
              <a:gd name="T14" fmla="*/ 98 w 134"/>
              <a:gd name="T15" fmla="*/ 43 h 145"/>
              <a:gd name="T16" fmla="*/ 96 w 134"/>
              <a:gd name="T17" fmla="*/ 40 h 145"/>
              <a:gd name="T18" fmla="*/ 94 w 134"/>
              <a:gd name="T19" fmla="*/ 40 h 145"/>
              <a:gd name="T20" fmla="*/ 95 w 134"/>
              <a:gd name="T21" fmla="*/ 32 h 145"/>
              <a:gd name="T22" fmla="*/ 90 w 134"/>
              <a:gd name="T23" fmla="*/ 10 h 145"/>
              <a:gd name="T24" fmla="*/ 44 w 134"/>
              <a:gd name="T25" fmla="*/ 10 h 145"/>
              <a:gd name="T26" fmla="*/ 39 w 134"/>
              <a:gd name="T27" fmla="*/ 32 h 145"/>
              <a:gd name="T28" fmla="*/ 40 w 134"/>
              <a:gd name="T29" fmla="*/ 40 h 145"/>
              <a:gd name="T30" fmla="*/ 38 w 134"/>
              <a:gd name="T31" fmla="*/ 40 h 145"/>
              <a:gd name="T32" fmla="*/ 35 w 134"/>
              <a:gd name="T33" fmla="*/ 43 h 145"/>
              <a:gd name="T34" fmla="*/ 37 w 134"/>
              <a:gd name="T35" fmla="*/ 58 h 145"/>
              <a:gd name="T36" fmla="*/ 40 w 134"/>
              <a:gd name="T37" fmla="*/ 60 h 145"/>
              <a:gd name="T38" fmla="*/ 42 w 134"/>
              <a:gd name="T39" fmla="*/ 60 h 145"/>
              <a:gd name="T40" fmla="*/ 43 w 134"/>
              <a:gd name="T41" fmla="*/ 69 h 145"/>
              <a:gd name="T42" fmla="*/ 49 w 134"/>
              <a:gd name="T43" fmla="*/ 77 h 145"/>
              <a:gd name="T44" fmla="*/ 50 w 134"/>
              <a:gd name="T45" fmla="*/ 88 h 145"/>
              <a:gd name="T46" fmla="*/ 8 w 134"/>
              <a:gd name="T47" fmla="*/ 100 h 145"/>
              <a:gd name="T48" fmla="*/ 1 w 134"/>
              <a:gd name="T49" fmla="*/ 113 h 145"/>
              <a:gd name="T50" fmla="*/ 2 w 134"/>
              <a:gd name="T51" fmla="*/ 129 h 145"/>
              <a:gd name="T52" fmla="*/ 11 w 134"/>
              <a:gd name="T53" fmla="*/ 139 h 145"/>
              <a:gd name="T54" fmla="*/ 123 w 134"/>
              <a:gd name="T55" fmla="*/ 139 h 145"/>
              <a:gd name="T56" fmla="*/ 132 w 134"/>
              <a:gd name="T57" fmla="*/ 129 h 145"/>
              <a:gd name="T58" fmla="*/ 133 w 134"/>
              <a:gd name="T59" fmla="*/ 113 h 145"/>
              <a:gd name="T60" fmla="*/ 126 w 134"/>
              <a:gd name="T61" fmla="*/ 10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145">
                <a:moveTo>
                  <a:pt x="126" y="100"/>
                </a:moveTo>
                <a:cubicBezTo>
                  <a:pt x="113" y="93"/>
                  <a:pt x="98" y="89"/>
                  <a:pt x="83" y="88"/>
                </a:cubicBezTo>
                <a:cubicBezTo>
                  <a:pt x="84" y="84"/>
                  <a:pt x="84" y="81"/>
                  <a:pt x="85" y="77"/>
                </a:cubicBezTo>
                <a:cubicBezTo>
                  <a:pt x="88" y="75"/>
                  <a:pt x="91" y="72"/>
                  <a:pt x="91" y="69"/>
                </a:cubicBezTo>
                <a:cubicBezTo>
                  <a:pt x="91" y="66"/>
                  <a:pt x="92" y="63"/>
                  <a:pt x="92" y="60"/>
                </a:cubicBezTo>
                <a:cubicBezTo>
                  <a:pt x="92" y="60"/>
                  <a:pt x="93" y="60"/>
                  <a:pt x="94" y="60"/>
                </a:cubicBezTo>
                <a:cubicBezTo>
                  <a:pt x="95" y="61"/>
                  <a:pt x="97" y="59"/>
                  <a:pt x="97" y="58"/>
                </a:cubicBezTo>
                <a:cubicBezTo>
                  <a:pt x="98" y="43"/>
                  <a:pt x="98" y="43"/>
                  <a:pt x="98" y="43"/>
                </a:cubicBezTo>
                <a:cubicBezTo>
                  <a:pt x="98" y="41"/>
                  <a:pt x="97" y="40"/>
                  <a:pt x="96" y="40"/>
                </a:cubicBezTo>
                <a:cubicBezTo>
                  <a:pt x="95" y="40"/>
                  <a:pt x="95" y="40"/>
                  <a:pt x="94" y="40"/>
                </a:cubicBezTo>
                <a:cubicBezTo>
                  <a:pt x="94" y="37"/>
                  <a:pt x="95" y="34"/>
                  <a:pt x="95" y="32"/>
                </a:cubicBezTo>
                <a:cubicBezTo>
                  <a:pt x="95" y="28"/>
                  <a:pt x="97" y="17"/>
                  <a:pt x="90" y="10"/>
                </a:cubicBezTo>
                <a:cubicBezTo>
                  <a:pt x="79" y="0"/>
                  <a:pt x="55" y="0"/>
                  <a:pt x="44" y="10"/>
                </a:cubicBezTo>
                <a:cubicBezTo>
                  <a:pt x="36" y="17"/>
                  <a:pt x="38" y="28"/>
                  <a:pt x="39" y="32"/>
                </a:cubicBezTo>
                <a:cubicBezTo>
                  <a:pt x="39" y="34"/>
                  <a:pt x="39" y="37"/>
                  <a:pt x="40" y="40"/>
                </a:cubicBezTo>
                <a:cubicBezTo>
                  <a:pt x="39" y="40"/>
                  <a:pt x="39" y="40"/>
                  <a:pt x="38" y="40"/>
                </a:cubicBezTo>
                <a:cubicBezTo>
                  <a:pt x="36" y="40"/>
                  <a:pt x="35" y="41"/>
                  <a:pt x="35" y="43"/>
                </a:cubicBezTo>
                <a:cubicBezTo>
                  <a:pt x="37" y="58"/>
                  <a:pt x="37" y="58"/>
                  <a:pt x="37" y="58"/>
                </a:cubicBezTo>
                <a:cubicBezTo>
                  <a:pt x="37" y="59"/>
                  <a:pt x="39" y="61"/>
                  <a:pt x="40" y="60"/>
                </a:cubicBezTo>
                <a:cubicBezTo>
                  <a:pt x="41" y="60"/>
                  <a:pt x="41" y="60"/>
                  <a:pt x="42" y="60"/>
                </a:cubicBezTo>
                <a:cubicBezTo>
                  <a:pt x="42" y="63"/>
                  <a:pt x="43" y="66"/>
                  <a:pt x="43" y="69"/>
                </a:cubicBezTo>
                <a:cubicBezTo>
                  <a:pt x="43" y="72"/>
                  <a:pt x="46" y="75"/>
                  <a:pt x="49" y="77"/>
                </a:cubicBezTo>
                <a:cubicBezTo>
                  <a:pt x="49" y="81"/>
                  <a:pt x="50" y="84"/>
                  <a:pt x="50" y="88"/>
                </a:cubicBezTo>
                <a:cubicBezTo>
                  <a:pt x="36" y="89"/>
                  <a:pt x="21" y="93"/>
                  <a:pt x="8" y="100"/>
                </a:cubicBezTo>
                <a:cubicBezTo>
                  <a:pt x="3" y="102"/>
                  <a:pt x="0" y="108"/>
                  <a:pt x="1" y="113"/>
                </a:cubicBezTo>
                <a:cubicBezTo>
                  <a:pt x="1" y="118"/>
                  <a:pt x="2" y="123"/>
                  <a:pt x="2" y="129"/>
                </a:cubicBezTo>
                <a:cubicBezTo>
                  <a:pt x="3" y="133"/>
                  <a:pt x="7" y="138"/>
                  <a:pt x="11" y="139"/>
                </a:cubicBezTo>
                <a:cubicBezTo>
                  <a:pt x="48" y="145"/>
                  <a:pt x="86" y="145"/>
                  <a:pt x="123" y="139"/>
                </a:cubicBezTo>
                <a:cubicBezTo>
                  <a:pt x="127" y="138"/>
                  <a:pt x="131" y="133"/>
                  <a:pt x="132" y="129"/>
                </a:cubicBezTo>
                <a:cubicBezTo>
                  <a:pt x="132" y="123"/>
                  <a:pt x="133" y="118"/>
                  <a:pt x="133" y="113"/>
                </a:cubicBezTo>
                <a:cubicBezTo>
                  <a:pt x="134" y="108"/>
                  <a:pt x="131" y="102"/>
                  <a:pt x="126" y="100"/>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1" name="Freeform 149"/>
          <p:cNvSpPr/>
          <p:nvPr/>
        </p:nvSpPr>
        <p:spPr bwMode="auto">
          <a:xfrm>
            <a:off x="9756379" y="2502368"/>
            <a:ext cx="435977" cy="42756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3" name="Freeform 160"/>
          <p:cNvSpPr/>
          <p:nvPr/>
        </p:nvSpPr>
        <p:spPr bwMode="auto">
          <a:xfrm>
            <a:off x="4552420" y="2514885"/>
            <a:ext cx="501585" cy="319617"/>
          </a:xfrm>
          <a:custGeom>
            <a:avLst/>
            <a:gdLst>
              <a:gd name="T0" fmla="*/ 163 w 163"/>
              <a:gd name="T1" fmla="*/ 70 h 104"/>
              <a:gd name="T2" fmla="*/ 129 w 163"/>
              <a:gd name="T3" fmla="*/ 37 h 104"/>
              <a:gd name="T4" fmla="*/ 119 w 163"/>
              <a:gd name="T5" fmla="*/ 38 h 104"/>
              <a:gd name="T6" fmla="*/ 77 w 163"/>
              <a:gd name="T7" fmla="*/ 0 h 104"/>
              <a:gd name="T8" fmla="*/ 34 w 163"/>
              <a:gd name="T9" fmla="*/ 42 h 104"/>
              <a:gd name="T10" fmla="*/ 35 w 163"/>
              <a:gd name="T11" fmla="*/ 51 h 104"/>
              <a:gd name="T12" fmla="*/ 27 w 163"/>
              <a:gd name="T13" fmla="*/ 51 h 104"/>
              <a:gd name="T14" fmla="*/ 0 w 163"/>
              <a:gd name="T15" fmla="*/ 77 h 104"/>
              <a:gd name="T16" fmla="*/ 27 w 163"/>
              <a:gd name="T17" fmla="*/ 104 h 104"/>
              <a:gd name="T18" fmla="*/ 132 w 163"/>
              <a:gd name="T19" fmla="*/ 104 h 104"/>
              <a:gd name="T20" fmla="*/ 152 w 163"/>
              <a:gd name="T21" fmla="*/ 95 h 104"/>
              <a:gd name="T22" fmla="*/ 163 w 163"/>
              <a:gd name="T23"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04">
                <a:moveTo>
                  <a:pt x="163" y="70"/>
                </a:moveTo>
                <a:cubicBezTo>
                  <a:pt x="163" y="52"/>
                  <a:pt x="148" y="37"/>
                  <a:pt x="129" y="37"/>
                </a:cubicBezTo>
                <a:cubicBezTo>
                  <a:pt x="126" y="37"/>
                  <a:pt x="122" y="37"/>
                  <a:pt x="119" y="38"/>
                </a:cubicBezTo>
                <a:cubicBezTo>
                  <a:pt x="117" y="17"/>
                  <a:pt x="99" y="0"/>
                  <a:pt x="77" y="0"/>
                </a:cubicBezTo>
                <a:cubicBezTo>
                  <a:pt x="53" y="0"/>
                  <a:pt x="34" y="19"/>
                  <a:pt x="34" y="42"/>
                </a:cubicBezTo>
                <a:cubicBezTo>
                  <a:pt x="34" y="45"/>
                  <a:pt x="34" y="48"/>
                  <a:pt x="35" y="51"/>
                </a:cubicBezTo>
                <a:cubicBezTo>
                  <a:pt x="27" y="51"/>
                  <a:pt x="27" y="51"/>
                  <a:pt x="27" y="51"/>
                </a:cubicBezTo>
                <a:cubicBezTo>
                  <a:pt x="12" y="51"/>
                  <a:pt x="0" y="63"/>
                  <a:pt x="0" y="77"/>
                </a:cubicBezTo>
                <a:cubicBezTo>
                  <a:pt x="0" y="92"/>
                  <a:pt x="12" y="104"/>
                  <a:pt x="27" y="104"/>
                </a:cubicBezTo>
                <a:cubicBezTo>
                  <a:pt x="132" y="104"/>
                  <a:pt x="132" y="104"/>
                  <a:pt x="132" y="104"/>
                </a:cubicBezTo>
                <a:cubicBezTo>
                  <a:pt x="140" y="104"/>
                  <a:pt x="147" y="100"/>
                  <a:pt x="152" y="95"/>
                </a:cubicBezTo>
                <a:cubicBezTo>
                  <a:pt x="159" y="89"/>
                  <a:pt x="163" y="80"/>
                  <a:pt x="163" y="70"/>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8" presetClass="entr" presetSubtype="3"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strips(upRight)">
                                      <p:cBhvr>
                                        <p:cTn id="31" dur="500"/>
                                        <p:tgtEl>
                                          <p:spTgt spid="24"/>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428"/>
          <p:cNvSpPr>
            <a:spLocks noEditPoints="1"/>
          </p:cNvSpPr>
          <p:nvPr/>
        </p:nvSpPr>
        <p:spPr bwMode="auto">
          <a:xfrm>
            <a:off x="5493490" y="1160378"/>
            <a:ext cx="897776" cy="838278"/>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2586D"/>
          </a:solidFill>
          <a:ln>
            <a:noFill/>
          </a:ln>
        </p:spPr>
        <p:txBody>
          <a:bodyPr vert="horz" wrap="square" lIns="91440" tIns="45720" rIns="91440" bIns="45720" numCol="1" anchor="ctr" anchorCtr="0" compatLnSpc="1"/>
          <a:lstStyle/>
          <a:p>
            <a:pPr algn="ctr"/>
            <a:r>
              <a:rPr lang="zh-CN" altLang="en-US" sz="4000" dirty="0">
                <a:solidFill>
                  <a:schemeClr val="bg1"/>
                </a:solidFill>
                <a:latin typeface="李旭科书法" panose="02000603000000000000" pitchFamily="2" charset="-122"/>
                <a:ea typeface="李旭科书法" panose="02000603000000000000" pitchFamily="2" charset="-122"/>
              </a:rPr>
              <a:t>壹</a:t>
            </a:r>
          </a:p>
        </p:txBody>
      </p:sp>
      <p:sp>
        <p:nvSpPr>
          <p:cNvPr id="3" name="Freeform 10428"/>
          <p:cNvSpPr>
            <a:spLocks noEditPoints="1"/>
          </p:cNvSpPr>
          <p:nvPr/>
        </p:nvSpPr>
        <p:spPr bwMode="auto">
          <a:xfrm>
            <a:off x="5493490" y="2193499"/>
            <a:ext cx="897776" cy="838278"/>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2586D"/>
          </a:solidFill>
          <a:ln>
            <a:noFill/>
          </a:ln>
        </p:spPr>
        <p:txBody>
          <a:bodyPr vert="horz" wrap="square" lIns="91440" tIns="45720" rIns="91440" bIns="45720" numCol="1" anchor="ctr" anchorCtr="0" compatLnSpc="1"/>
          <a:lstStyle/>
          <a:p>
            <a:pPr algn="ctr"/>
            <a:r>
              <a:rPr lang="zh-CN" altLang="en-US" sz="4000" dirty="0">
                <a:solidFill>
                  <a:schemeClr val="bg1"/>
                </a:solidFill>
                <a:latin typeface="李旭科书法" panose="02000603000000000000" pitchFamily="2" charset="-122"/>
                <a:ea typeface="李旭科书法" panose="02000603000000000000" pitchFamily="2" charset="-122"/>
              </a:rPr>
              <a:t>贰</a:t>
            </a:r>
          </a:p>
        </p:txBody>
      </p:sp>
      <p:sp>
        <p:nvSpPr>
          <p:cNvPr id="4" name="Freeform 10428"/>
          <p:cNvSpPr>
            <a:spLocks noEditPoints="1"/>
          </p:cNvSpPr>
          <p:nvPr/>
        </p:nvSpPr>
        <p:spPr bwMode="auto">
          <a:xfrm>
            <a:off x="5493490" y="3226620"/>
            <a:ext cx="897776" cy="838278"/>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2586D"/>
          </a:solidFill>
          <a:ln>
            <a:noFill/>
          </a:ln>
        </p:spPr>
        <p:txBody>
          <a:bodyPr vert="horz" wrap="square" lIns="91440" tIns="45720" rIns="91440" bIns="45720" numCol="1" anchor="ctr" anchorCtr="0" compatLnSpc="1"/>
          <a:lstStyle/>
          <a:p>
            <a:pPr algn="ctr"/>
            <a:r>
              <a:rPr lang="zh-CN" altLang="en-US" sz="4000" dirty="0">
                <a:solidFill>
                  <a:schemeClr val="bg1"/>
                </a:solidFill>
                <a:latin typeface="李旭科书法" panose="02000603000000000000" pitchFamily="2" charset="-122"/>
                <a:ea typeface="李旭科书法" panose="02000603000000000000" pitchFamily="2" charset="-122"/>
              </a:rPr>
              <a:t>叁</a:t>
            </a:r>
          </a:p>
        </p:txBody>
      </p:sp>
      <p:sp>
        <p:nvSpPr>
          <p:cNvPr id="5" name="Freeform 10428"/>
          <p:cNvSpPr>
            <a:spLocks noEditPoints="1"/>
          </p:cNvSpPr>
          <p:nvPr/>
        </p:nvSpPr>
        <p:spPr bwMode="auto">
          <a:xfrm>
            <a:off x="5493490" y="4259741"/>
            <a:ext cx="897776" cy="838278"/>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2586D"/>
          </a:solidFill>
          <a:ln>
            <a:noFill/>
          </a:ln>
        </p:spPr>
        <p:txBody>
          <a:bodyPr vert="horz" wrap="square" lIns="91440" tIns="45720" rIns="91440" bIns="45720" numCol="1" anchor="ctr" anchorCtr="0" compatLnSpc="1"/>
          <a:lstStyle/>
          <a:p>
            <a:pPr algn="ctr"/>
            <a:r>
              <a:rPr lang="zh-CN" altLang="en-US" sz="4000" dirty="0">
                <a:solidFill>
                  <a:schemeClr val="bg1"/>
                </a:solidFill>
                <a:latin typeface="李旭科书法" panose="02000603000000000000" pitchFamily="2" charset="-122"/>
                <a:ea typeface="李旭科书法" panose="02000603000000000000" pitchFamily="2" charset="-122"/>
              </a:rPr>
              <a:t>肆</a:t>
            </a:r>
          </a:p>
        </p:txBody>
      </p:sp>
      <p:sp>
        <p:nvSpPr>
          <p:cNvPr id="6" name="文本框 799"/>
          <p:cNvSpPr txBox="1"/>
          <p:nvPr/>
        </p:nvSpPr>
        <p:spPr>
          <a:xfrm>
            <a:off x="6413334" y="1225574"/>
            <a:ext cx="4288353" cy="707886"/>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dirty="0">
                <a:solidFill>
                  <a:srgbClr val="22586D"/>
                </a:solidFill>
                <a:latin typeface="李旭科书法" panose="02000603000000000000" pitchFamily="2" charset="-122"/>
                <a:ea typeface="李旭科书法" panose="02000603000000000000" pitchFamily="2" charset="-122"/>
              </a:rPr>
              <a:t>请在此处添加标题</a:t>
            </a:r>
          </a:p>
        </p:txBody>
      </p:sp>
      <p:sp>
        <p:nvSpPr>
          <p:cNvPr id="7" name="文本框 799"/>
          <p:cNvSpPr txBox="1"/>
          <p:nvPr/>
        </p:nvSpPr>
        <p:spPr>
          <a:xfrm>
            <a:off x="6413334" y="2258695"/>
            <a:ext cx="4288353" cy="707886"/>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dirty="0">
                <a:solidFill>
                  <a:srgbClr val="22586D"/>
                </a:solidFill>
                <a:latin typeface="李旭科书法" panose="02000603000000000000" pitchFamily="2" charset="-122"/>
                <a:ea typeface="李旭科书法" panose="02000603000000000000" pitchFamily="2" charset="-122"/>
              </a:rPr>
              <a:t>请在此处添加标题</a:t>
            </a:r>
          </a:p>
        </p:txBody>
      </p:sp>
      <p:sp>
        <p:nvSpPr>
          <p:cNvPr id="8" name="文本框 799"/>
          <p:cNvSpPr txBox="1"/>
          <p:nvPr/>
        </p:nvSpPr>
        <p:spPr>
          <a:xfrm>
            <a:off x="6413334" y="3291816"/>
            <a:ext cx="4288353" cy="707886"/>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dirty="0">
                <a:solidFill>
                  <a:srgbClr val="22586D"/>
                </a:solidFill>
                <a:latin typeface="李旭科书法" panose="02000603000000000000" pitchFamily="2" charset="-122"/>
                <a:ea typeface="李旭科书法" panose="02000603000000000000" pitchFamily="2" charset="-122"/>
              </a:rPr>
              <a:t>请在此处添加标题</a:t>
            </a:r>
          </a:p>
        </p:txBody>
      </p:sp>
      <p:sp>
        <p:nvSpPr>
          <p:cNvPr id="9" name="文本框 799"/>
          <p:cNvSpPr txBox="1"/>
          <p:nvPr/>
        </p:nvSpPr>
        <p:spPr>
          <a:xfrm>
            <a:off x="6413334" y="4324937"/>
            <a:ext cx="4288353" cy="707886"/>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dirty="0">
                <a:solidFill>
                  <a:srgbClr val="22586D"/>
                </a:solidFill>
                <a:latin typeface="李旭科书法" panose="02000603000000000000" pitchFamily="2" charset="-122"/>
                <a:ea typeface="李旭科书法" panose="02000603000000000000" pitchFamily="2" charset="-122"/>
              </a:rPr>
              <a:t>请在此处添加标题</a:t>
            </a:r>
          </a:p>
        </p:txBody>
      </p:sp>
      <p:sp>
        <p:nvSpPr>
          <p:cNvPr id="12" name="Freeform 9"/>
          <p:cNvSpPr>
            <a:spLocks noEditPoints="1"/>
          </p:cNvSpPr>
          <p:nvPr/>
        </p:nvSpPr>
        <p:spPr bwMode="auto">
          <a:xfrm>
            <a:off x="1149041" y="2164598"/>
            <a:ext cx="3441990" cy="2124044"/>
          </a:xfrm>
          <a:custGeom>
            <a:avLst/>
            <a:gdLst>
              <a:gd name="T0" fmla="*/ 604 w 1329"/>
              <a:gd name="T1" fmla="*/ 170 h 1194"/>
              <a:gd name="T2" fmla="*/ 1162 w 1329"/>
              <a:gd name="T3" fmla="*/ 327 h 1194"/>
              <a:gd name="T4" fmla="*/ 1149 w 1329"/>
              <a:gd name="T5" fmla="*/ 421 h 1194"/>
              <a:gd name="T6" fmla="*/ 1156 w 1329"/>
              <a:gd name="T7" fmla="*/ 484 h 1194"/>
              <a:gd name="T8" fmla="*/ 229 w 1329"/>
              <a:gd name="T9" fmla="*/ 618 h 1194"/>
              <a:gd name="T10" fmla="*/ 176 w 1329"/>
              <a:gd name="T11" fmla="*/ 780 h 1194"/>
              <a:gd name="T12" fmla="*/ 970 w 1329"/>
              <a:gd name="T13" fmla="*/ 857 h 1194"/>
              <a:gd name="T14" fmla="*/ 1161 w 1329"/>
              <a:gd name="T15" fmla="*/ 921 h 1194"/>
              <a:gd name="T16" fmla="*/ 1072 w 1329"/>
              <a:gd name="T17" fmla="*/ 944 h 1194"/>
              <a:gd name="T18" fmla="*/ 1190 w 1329"/>
              <a:gd name="T19" fmla="*/ 976 h 1194"/>
              <a:gd name="T20" fmla="*/ 825 w 1329"/>
              <a:gd name="T21" fmla="*/ 1024 h 1194"/>
              <a:gd name="T22" fmla="*/ 718 w 1329"/>
              <a:gd name="T23" fmla="*/ 1059 h 1194"/>
              <a:gd name="T24" fmla="*/ 697 w 1329"/>
              <a:gd name="T25" fmla="*/ 1113 h 1194"/>
              <a:gd name="T26" fmla="*/ 569 w 1329"/>
              <a:gd name="T27" fmla="*/ 1181 h 1194"/>
              <a:gd name="T28" fmla="*/ 1207 w 1329"/>
              <a:gd name="T29" fmla="*/ 61 h 1194"/>
              <a:gd name="T30" fmla="*/ 1238 w 1329"/>
              <a:gd name="T31" fmla="*/ 471 h 1194"/>
              <a:gd name="T32" fmla="*/ 1086 w 1329"/>
              <a:gd name="T33" fmla="*/ 508 h 1194"/>
              <a:gd name="T34" fmla="*/ 1092 w 1329"/>
              <a:gd name="T35" fmla="*/ 407 h 1194"/>
              <a:gd name="T36" fmla="*/ 1102 w 1329"/>
              <a:gd name="T37" fmla="*/ 321 h 1194"/>
              <a:gd name="T38" fmla="*/ 1004 w 1329"/>
              <a:gd name="T39" fmla="*/ 192 h 1194"/>
              <a:gd name="T40" fmla="*/ 814 w 1329"/>
              <a:gd name="T41" fmla="*/ 113 h 1194"/>
              <a:gd name="T42" fmla="*/ 270 w 1329"/>
              <a:gd name="T43" fmla="*/ 179 h 1194"/>
              <a:gd name="T44" fmla="*/ 181 w 1329"/>
              <a:gd name="T45" fmla="*/ 539 h 1194"/>
              <a:gd name="T46" fmla="*/ 191 w 1329"/>
              <a:gd name="T47" fmla="*/ 774 h 1194"/>
              <a:gd name="T48" fmla="*/ 174 w 1329"/>
              <a:gd name="T49" fmla="*/ 943 h 1194"/>
              <a:gd name="T50" fmla="*/ 234 w 1329"/>
              <a:gd name="T51" fmla="*/ 1036 h 1194"/>
              <a:gd name="T52" fmla="*/ 531 w 1329"/>
              <a:gd name="T53" fmla="*/ 1101 h 1194"/>
              <a:gd name="T54" fmla="*/ 736 w 1329"/>
              <a:gd name="T55" fmla="*/ 1035 h 1194"/>
              <a:gd name="T56" fmla="*/ 1027 w 1329"/>
              <a:gd name="T57" fmla="*/ 896 h 1194"/>
              <a:gd name="T58" fmla="*/ 1140 w 1329"/>
              <a:gd name="T59" fmla="*/ 840 h 1194"/>
              <a:gd name="T60" fmla="*/ 1222 w 1329"/>
              <a:gd name="T61" fmla="*/ 812 h 1194"/>
              <a:gd name="T62" fmla="*/ 1200 w 1329"/>
              <a:gd name="T63" fmla="*/ 772 h 1194"/>
              <a:gd name="T64" fmla="*/ 1135 w 1329"/>
              <a:gd name="T65" fmla="*/ 676 h 1194"/>
              <a:gd name="T66" fmla="*/ 1181 w 1329"/>
              <a:gd name="T67" fmla="*/ 550 h 1194"/>
              <a:gd name="T68" fmla="*/ 168 w 1329"/>
              <a:gd name="T69" fmla="*/ 817 h 1194"/>
              <a:gd name="T70" fmla="*/ 270 w 1329"/>
              <a:gd name="T71" fmla="*/ 942 h 1194"/>
              <a:gd name="T72" fmla="*/ 583 w 1329"/>
              <a:gd name="T73" fmla="*/ 198 h 1194"/>
              <a:gd name="T74" fmla="*/ 736 w 1329"/>
              <a:gd name="T75" fmla="*/ 965 h 1194"/>
              <a:gd name="T76" fmla="*/ 1192 w 1329"/>
              <a:gd name="T77" fmla="*/ 759 h 1194"/>
              <a:gd name="T78" fmla="*/ 1000 w 1329"/>
              <a:gd name="T79" fmla="*/ 751 h 1194"/>
              <a:gd name="T80" fmla="*/ 949 w 1329"/>
              <a:gd name="T81" fmla="*/ 732 h 1194"/>
              <a:gd name="T82" fmla="*/ 915 w 1329"/>
              <a:gd name="T83" fmla="*/ 739 h 1194"/>
              <a:gd name="T84" fmla="*/ 868 w 1329"/>
              <a:gd name="T85" fmla="*/ 781 h 1194"/>
              <a:gd name="T86" fmla="*/ 1033 w 1329"/>
              <a:gd name="T87" fmla="*/ 827 h 1194"/>
              <a:gd name="T88" fmla="*/ 968 w 1329"/>
              <a:gd name="T89" fmla="*/ 836 h 1194"/>
              <a:gd name="T90" fmla="*/ 1026 w 1329"/>
              <a:gd name="T91" fmla="*/ 784 h 1194"/>
              <a:gd name="T92" fmla="*/ 1111 w 1329"/>
              <a:gd name="T93" fmla="*/ 821 h 1194"/>
              <a:gd name="T94" fmla="*/ 1113 w 1329"/>
              <a:gd name="T95" fmla="*/ 772 h 1194"/>
              <a:gd name="T96" fmla="*/ 1031 w 1329"/>
              <a:gd name="T97" fmla="*/ 716 h 1194"/>
              <a:gd name="T98" fmla="*/ 1175 w 1329"/>
              <a:gd name="T99" fmla="*/ 552 h 1194"/>
              <a:gd name="T100" fmla="*/ 1255 w 1329"/>
              <a:gd name="T101" fmla="*/ 404 h 1194"/>
              <a:gd name="T102" fmla="*/ 1125 w 1329"/>
              <a:gd name="T103" fmla="*/ 462 h 1194"/>
              <a:gd name="T104" fmla="*/ 1117 w 1329"/>
              <a:gd name="T105" fmla="*/ 846 h 1194"/>
              <a:gd name="T106" fmla="*/ 1097 w 1329"/>
              <a:gd name="T107" fmla="*/ 857 h 1194"/>
              <a:gd name="T108" fmla="*/ 1108 w 1329"/>
              <a:gd name="T109" fmla="*/ 916 h 1194"/>
              <a:gd name="T110" fmla="*/ 900 w 1329"/>
              <a:gd name="T111" fmla="*/ 1028 h 1194"/>
              <a:gd name="T112" fmla="*/ 885 w 1329"/>
              <a:gd name="T113" fmla="*/ 1008 h 1194"/>
              <a:gd name="T114" fmla="*/ 736 w 1329"/>
              <a:gd name="T115" fmla="*/ 1122 h 1194"/>
              <a:gd name="T116" fmla="*/ 837 w 1329"/>
              <a:gd name="T117" fmla="*/ 1067 h 1194"/>
              <a:gd name="T118" fmla="*/ 1076 w 1329"/>
              <a:gd name="T119" fmla="*/ 959 h 1194"/>
              <a:gd name="T120" fmla="*/ 940 w 1329"/>
              <a:gd name="T121" fmla="*/ 1053 h 1194"/>
              <a:gd name="T122" fmla="*/ 812 w 1329"/>
              <a:gd name="T123" fmla="*/ 1117 h 1194"/>
              <a:gd name="T124" fmla="*/ 813 w 1329"/>
              <a:gd name="T125" fmla="*/ 116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9" h="1194">
                <a:moveTo>
                  <a:pt x="1270" y="436"/>
                </a:moveTo>
                <a:cubicBezTo>
                  <a:pt x="1273" y="435"/>
                  <a:pt x="1279" y="433"/>
                  <a:pt x="1278" y="430"/>
                </a:cubicBezTo>
                <a:cubicBezTo>
                  <a:pt x="1275" y="432"/>
                  <a:pt x="1271" y="433"/>
                  <a:pt x="1270" y="436"/>
                </a:cubicBezTo>
                <a:close/>
                <a:moveTo>
                  <a:pt x="1304" y="441"/>
                </a:moveTo>
                <a:cubicBezTo>
                  <a:pt x="1304" y="439"/>
                  <a:pt x="1303" y="438"/>
                  <a:pt x="1302" y="438"/>
                </a:cubicBezTo>
                <a:cubicBezTo>
                  <a:pt x="1302" y="439"/>
                  <a:pt x="1300" y="440"/>
                  <a:pt x="1299" y="440"/>
                </a:cubicBezTo>
                <a:cubicBezTo>
                  <a:pt x="1298" y="444"/>
                  <a:pt x="1302" y="442"/>
                  <a:pt x="1304" y="441"/>
                </a:cubicBezTo>
                <a:close/>
                <a:moveTo>
                  <a:pt x="1283" y="495"/>
                </a:moveTo>
                <a:cubicBezTo>
                  <a:pt x="1283" y="498"/>
                  <a:pt x="1276" y="498"/>
                  <a:pt x="1279" y="501"/>
                </a:cubicBezTo>
                <a:cubicBezTo>
                  <a:pt x="1280" y="499"/>
                  <a:pt x="1286" y="498"/>
                  <a:pt x="1283" y="495"/>
                </a:cubicBezTo>
                <a:close/>
                <a:moveTo>
                  <a:pt x="1286" y="505"/>
                </a:moveTo>
                <a:cubicBezTo>
                  <a:pt x="1291" y="500"/>
                  <a:pt x="1293" y="502"/>
                  <a:pt x="1301" y="503"/>
                </a:cubicBezTo>
                <a:cubicBezTo>
                  <a:pt x="1302" y="501"/>
                  <a:pt x="1305" y="501"/>
                  <a:pt x="1304" y="498"/>
                </a:cubicBezTo>
                <a:cubicBezTo>
                  <a:pt x="1296" y="495"/>
                  <a:pt x="1288" y="498"/>
                  <a:pt x="1286" y="505"/>
                </a:cubicBezTo>
                <a:close/>
                <a:moveTo>
                  <a:pt x="1327" y="419"/>
                </a:moveTo>
                <a:cubicBezTo>
                  <a:pt x="1326" y="420"/>
                  <a:pt x="1322" y="423"/>
                  <a:pt x="1325" y="425"/>
                </a:cubicBezTo>
                <a:cubicBezTo>
                  <a:pt x="1325" y="423"/>
                  <a:pt x="1329" y="420"/>
                  <a:pt x="1327" y="419"/>
                </a:cubicBezTo>
                <a:close/>
                <a:moveTo>
                  <a:pt x="1216" y="25"/>
                </a:moveTo>
                <a:cubicBezTo>
                  <a:pt x="1211" y="25"/>
                  <a:pt x="1209" y="27"/>
                  <a:pt x="1208" y="30"/>
                </a:cubicBezTo>
                <a:cubicBezTo>
                  <a:pt x="1212" y="30"/>
                  <a:pt x="1217" y="30"/>
                  <a:pt x="1216" y="25"/>
                </a:cubicBezTo>
                <a:close/>
                <a:moveTo>
                  <a:pt x="982" y="81"/>
                </a:moveTo>
                <a:cubicBezTo>
                  <a:pt x="976" y="80"/>
                  <a:pt x="972" y="85"/>
                  <a:pt x="973" y="89"/>
                </a:cubicBezTo>
                <a:cubicBezTo>
                  <a:pt x="976" y="86"/>
                  <a:pt x="980" y="84"/>
                  <a:pt x="982" y="81"/>
                </a:cubicBezTo>
                <a:close/>
                <a:moveTo>
                  <a:pt x="731" y="93"/>
                </a:moveTo>
                <a:cubicBezTo>
                  <a:pt x="728" y="93"/>
                  <a:pt x="726" y="93"/>
                  <a:pt x="726" y="95"/>
                </a:cubicBezTo>
                <a:cubicBezTo>
                  <a:pt x="727" y="97"/>
                  <a:pt x="731" y="96"/>
                  <a:pt x="731" y="93"/>
                </a:cubicBezTo>
                <a:close/>
                <a:moveTo>
                  <a:pt x="827" y="111"/>
                </a:moveTo>
                <a:cubicBezTo>
                  <a:pt x="826" y="112"/>
                  <a:pt x="823" y="112"/>
                  <a:pt x="823" y="114"/>
                </a:cubicBezTo>
                <a:cubicBezTo>
                  <a:pt x="827" y="113"/>
                  <a:pt x="829" y="110"/>
                  <a:pt x="830" y="107"/>
                </a:cubicBezTo>
                <a:cubicBezTo>
                  <a:pt x="827" y="108"/>
                  <a:pt x="821" y="107"/>
                  <a:pt x="820" y="111"/>
                </a:cubicBezTo>
                <a:cubicBezTo>
                  <a:pt x="822" y="111"/>
                  <a:pt x="826" y="108"/>
                  <a:pt x="827" y="111"/>
                </a:cubicBezTo>
                <a:close/>
                <a:moveTo>
                  <a:pt x="1020" y="108"/>
                </a:moveTo>
                <a:cubicBezTo>
                  <a:pt x="1017" y="108"/>
                  <a:pt x="1017" y="110"/>
                  <a:pt x="1016" y="112"/>
                </a:cubicBezTo>
                <a:cubicBezTo>
                  <a:pt x="1019" y="113"/>
                  <a:pt x="1019" y="110"/>
                  <a:pt x="1020" y="108"/>
                </a:cubicBezTo>
                <a:close/>
                <a:moveTo>
                  <a:pt x="552" y="137"/>
                </a:moveTo>
                <a:cubicBezTo>
                  <a:pt x="553" y="133"/>
                  <a:pt x="559" y="133"/>
                  <a:pt x="558" y="127"/>
                </a:cubicBezTo>
                <a:cubicBezTo>
                  <a:pt x="553" y="122"/>
                  <a:pt x="545" y="134"/>
                  <a:pt x="552" y="137"/>
                </a:cubicBezTo>
                <a:close/>
                <a:moveTo>
                  <a:pt x="343" y="134"/>
                </a:moveTo>
                <a:cubicBezTo>
                  <a:pt x="338" y="134"/>
                  <a:pt x="336" y="136"/>
                  <a:pt x="335" y="139"/>
                </a:cubicBezTo>
                <a:cubicBezTo>
                  <a:pt x="340" y="140"/>
                  <a:pt x="342" y="137"/>
                  <a:pt x="343" y="134"/>
                </a:cubicBezTo>
                <a:close/>
                <a:moveTo>
                  <a:pt x="1239" y="143"/>
                </a:moveTo>
                <a:cubicBezTo>
                  <a:pt x="1235" y="146"/>
                  <a:pt x="1230" y="147"/>
                  <a:pt x="1227" y="151"/>
                </a:cubicBezTo>
                <a:cubicBezTo>
                  <a:pt x="1233" y="150"/>
                  <a:pt x="1232" y="148"/>
                  <a:pt x="1238" y="147"/>
                </a:cubicBezTo>
                <a:cubicBezTo>
                  <a:pt x="1238" y="145"/>
                  <a:pt x="1239" y="145"/>
                  <a:pt x="1239" y="143"/>
                </a:cubicBezTo>
                <a:close/>
                <a:moveTo>
                  <a:pt x="1168" y="160"/>
                </a:moveTo>
                <a:cubicBezTo>
                  <a:pt x="1165" y="157"/>
                  <a:pt x="1158" y="159"/>
                  <a:pt x="1158" y="163"/>
                </a:cubicBezTo>
                <a:cubicBezTo>
                  <a:pt x="1160" y="166"/>
                  <a:pt x="1166" y="163"/>
                  <a:pt x="1168" y="160"/>
                </a:cubicBezTo>
                <a:close/>
                <a:moveTo>
                  <a:pt x="1005" y="166"/>
                </a:moveTo>
                <a:cubicBezTo>
                  <a:pt x="1009" y="167"/>
                  <a:pt x="1012" y="164"/>
                  <a:pt x="1014" y="162"/>
                </a:cubicBezTo>
                <a:cubicBezTo>
                  <a:pt x="1011" y="160"/>
                  <a:pt x="1006" y="162"/>
                  <a:pt x="1005" y="166"/>
                </a:cubicBezTo>
                <a:close/>
                <a:moveTo>
                  <a:pt x="611" y="163"/>
                </a:moveTo>
                <a:cubicBezTo>
                  <a:pt x="608" y="164"/>
                  <a:pt x="605" y="163"/>
                  <a:pt x="603" y="165"/>
                </a:cubicBezTo>
                <a:cubicBezTo>
                  <a:pt x="603" y="167"/>
                  <a:pt x="603" y="169"/>
                  <a:pt x="604" y="170"/>
                </a:cubicBezTo>
                <a:cubicBezTo>
                  <a:pt x="607" y="169"/>
                  <a:pt x="610" y="167"/>
                  <a:pt x="611" y="163"/>
                </a:cubicBezTo>
                <a:close/>
                <a:moveTo>
                  <a:pt x="1165" y="179"/>
                </a:moveTo>
                <a:cubicBezTo>
                  <a:pt x="1168" y="177"/>
                  <a:pt x="1168" y="173"/>
                  <a:pt x="1171" y="171"/>
                </a:cubicBezTo>
                <a:cubicBezTo>
                  <a:pt x="1165" y="170"/>
                  <a:pt x="1171" y="167"/>
                  <a:pt x="1170" y="163"/>
                </a:cubicBezTo>
                <a:cubicBezTo>
                  <a:pt x="1163" y="165"/>
                  <a:pt x="1159" y="170"/>
                  <a:pt x="1157" y="177"/>
                </a:cubicBezTo>
                <a:cubicBezTo>
                  <a:pt x="1160" y="176"/>
                  <a:pt x="1160" y="180"/>
                  <a:pt x="1165" y="179"/>
                </a:cubicBezTo>
                <a:close/>
                <a:moveTo>
                  <a:pt x="1070" y="192"/>
                </a:moveTo>
                <a:cubicBezTo>
                  <a:pt x="1075" y="192"/>
                  <a:pt x="1078" y="189"/>
                  <a:pt x="1085" y="188"/>
                </a:cubicBezTo>
                <a:cubicBezTo>
                  <a:pt x="1086" y="186"/>
                  <a:pt x="1088" y="185"/>
                  <a:pt x="1087" y="181"/>
                </a:cubicBezTo>
                <a:cubicBezTo>
                  <a:pt x="1083" y="181"/>
                  <a:pt x="1080" y="184"/>
                  <a:pt x="1079" y="181"/>
                </a:cubicBezTo>
                <a:cubicBezTo>
                  <a:pt x="1079" y="179"/>
                  <a:pt x="1080" y="178"/>
                  <a:pt x="1081" y="177"/>
                </a:cubicBezTo>
                <a:cubicBezTo>
                  <a:pt x="1072" y="167"/>
                  <a:pt x="1059" y="185"/>
                  <a:pt x="1070" y="192"/>
                </a:cubicBezTo>
                <a:close/>
                <a:moveTo>
                  <a:pt x="262" y="175"/>
                </a:moveTo>
                <a:cubicBezTo>
                  <a:pt x="259" y="175"/>
                  <a:pt x="259" y="179"/>
                  <a:pt x="257" y="181"/>
                </a:cubicBezTo>
                <a:cubicBezTo>
                  <a:pt x="260" y="180"/>
                  <a:pt x="263" y="179"/>
                  <a:pt x="262" y="175"/>
                </a:cubicBezTo>
                <a:close/>
                <a:moveTo>
                  <a:pt x="1056" y="194"/>
                </a:moveTo>
                <a:cubicBezTo>
                  <a:pt x="1056" y="191"/>
                  <a:pt x="1054" y="191"/>
                  <a:pt x="1053" y="190"/>
                </a:cubicBezTo>
                <a:cubicBezTo>
                  <a:pt x="1051" y="193"/>
                  <a:pt x="1044" y="192"/>
                  <a:pt x="1043" y="196"/>
                </a:cubicBezTo>
                <a:cubicBezTo>
                  <a:pt x="1049" y="197"/>
                  <a:pt x="1051" y="194"/>
                  <a:pt x="1056" y="194"/>
                </a:cubicBezTo>
                <a:close/>
                <a:moveTo>
                  <a:pt x="1041" y="196"/>
                </a:moveTo>
                <a:cubicBezTo>
                  <a:pt x="1036" y="197"/>
                  <a:pt x="1038" y="200"/>
                  <a:pt x="1037" y="203"/>
                </a:cubicBezTo>
                <a:cubicBezTo>
                  <a:pt x="1041" y="202"/>
                  <a:pt x="1040" y="199"/>
                  <a:pt x="1041" y="196"/>
                </a:cubicBezTo>
                <a:close/>
                <a:moveTo>
                  <a:pt x="1106" y="201"/>
                </a:moveTo>
                <a:cubicBezTo>
                  <a:pt x="1106" y="204"/>
                  <a:pt x="1106" y="206"/>
                  <a:pt x="1109" y="206"/>
                </a:cubicBezTo>
                <a:cubicBezTo>
                  <a:pt x="1109" y="203"/>
                  <a:pt x="1113" y="201"/>
                  <a:pt x="1109" y="200"/>
                </a:cubicBezTo>
                <a:cubicBezTo>
                  <a:pt x="1109" y="201"/>
                  <a:pt x="1108" y="201"/>
                  <a:pt x="1106" y="201"/>
                </a:cubicBezTo>
                <a:close/>
                <a:moveTo>
                  <a:pt x="1023" y="204"/>
                </a:moveTo>
                <a:cubicBezTo>
                  <a:pt x="1021" y="206"/>
                  <a:pt x="1018" y="206"/>
                  <a:pt x="1018" y="209"/>
                </a:cubicBezTo>
                <a:cubicBezTo>
                  <a:pt x="1020" y="209"/>
                  <a:pt x="1020" y="210"/>
                  <a:pt x="1021" y="210"/>
                </a:cubicBezTo>
                <a:cubicBezTo>
                  <a:pt x="1020" y="207"/>
                  <a:pt x="1026" y="207"/>
                  <a:pt x="1023" y="204"/>
                </a:cubicBezTo>
                <a:close/>
                <a:moveTo>
                  <a:pt x="1001" y="222"/>
                </a:moveTo>
                <a:cubicBezTo>
                  <a:pt x="1004" y="223"/>
                  <a:pt x="1011" y="220"/>
                  <a:pt x="1013" y="216"/>
                </a:cubicBezTo>
                <a:cubicBezTo>
                  <a:pt x="1008" y="217"/>
                  <a:pt x="1002" y="217"/>
                  <a:pt x="1001" y="222"/>
                </a:cubicBezTo>
                <a:close/>
                <a:moveTo>
                  <a:pt x="985" y="221"/>
                </a:moveTo>
                <a:cubicBezTo>
                  <a:pt x="981" y="221"/>
                  <a:pt x="979" y="223"/>
                  <a:pt x="977" y="225"/>
                </a:cubicBezTo>
                <a:cubicBezTo>
                  <a:pt x="980" y="224"/>
                  <a:pt x="985" y="226"/>
                  <a:pt x="985" y="221"/>
                </a:cubicBezTo>
                <a:close/>
                <a:moveTo>
                  <a:pt x="1122" y="240"/>
                </a:moveTo>
                <a:cubicBezTo>
                  <a:pt x="1124" y="240"/>
                  <a:pt x="1124" y="243"/>
                  <a:pt x="1126" y="244"/>
                </a:cubicBezTo>
                <a:cubicBezTo>
                  <a:pt x="1127" y="243"/>
                  <a:pt x="1128" y="243"/>
                  <a:pt x="1129" y="243"/>
                </a:cubicBezTo>
                <a:cubicBezTo>
                  <a:pt x="1129" y="241"/>
                  <a:pt x="1129" y="239"/>
                  <a:pt x="1128" y="239"/>
                </a:cubicBezTo>
                <a:cubicBezTo>
                  <a:pt x="1128" y="241"/>
                  <a:pt x="1126" y="237"/>
                  <a:pt x="1126" y="236"/>
                </a:cubicBezTo>
                <a:cubicBezTo>
                  <a:pt x="1128" y="237"/>
                  <a:pt x="1129" y="235"/>
                  <a:pt x="1127" y="234"/>
                </a:cubicBezTo>
                <a:cubicBezTo>
                  <a:pt x="1126" y="236"/>
                  <a:pt x="1124" y="236"/>
                  <a:pt x="1124" y="238"/>
                </a:cubicBezTo>
                <a:cubicBezTo>
                  <a:pt x="1127" y="241"/>
                  <a:pt x="1122" y="238"/>
                  <a:pt x="1122" y="240"/>
                </a:cubicBezTo>
                <a:close/>
                <a:moveTo>
                  <a:pt x="1145" y="258"/>
                </a:moveTo>
                <a:cubicBezTo>
                  <a:pt x="1141" y="259"/>
                  <a:pt x="1141" y="256"/>
                  <a:pt x="1138" y="256"/>
                </a:cubicBezTo>
                <a:cubicBezTo>
                  <a:pt x="1138" y="257"/>
                  <a:pt x="1138" y="259"/>
                  <a:pt x="1137" y="259"/>
                </a:cubicBezTo>
                <a:cubicBezTo>
                  <a:pt x="1141" y="260"/>
                  <a:pt x="1143" y="259"/>
                  <a:pt x="1145" y="258"/>
                </a:cubicBezTo>
                <a:close/>
                <a:moveTo>
                  <a:pt x="1140" y="326"/>
                </a:moveTo>
                <a:cubicBezTo>
                  <a:pt x="1136" y="328"/>
                  <a:pt x="1140" y="321"/>
                  <a:pt x="1136" y="323"/>
                </a:cubicBezTo>
                <a:cubicBezTo>
                  <a:pt x="1136" y="326"/>
                  <a:pt x="1139" y="330"/>
                  <a:pt x="1140" y="326"/>
                </a:cubicBezTo>
                <a:close/>
                <a:moveTo>
                  <a:pt x="1151" y="341"/>
                </a:moveTo>
                <a:cubicBezTo>
                  <a:pt x="1158" y="341"/>
                  <a:pt x="1164" y="334"/>
                  <a:pt x="1162" y="327"/>
                </a:cubicBezTo>
                <a:cubicBezTo>
                  <a:pt x="1153" y="326"/>
                  <a:pt x="1148" y="336"/>
                  <a:pt x="1151" y="341"/>
                </a:cubicBezTo>
                <a:close/>
                <a:moveTo>
                  <a:pt x="119" y="329"/>
                </a:moveTo>
                <a:cubicBezTo>
                  <a:pt x="115" y="329"/>
                  <a:pt x="113" y="330"/>
                  <a:pt x="111" y="333"/>
                </a:cubicBezTo>
                <a:cubicBezTo>
                  <a:pt x="116" y="334"/>
                  <a:pt x="116" y="331"/>
                  <a:pt x="119" y="329"/>
                </a:cubicBezTo>
                <a:close/>
                <a:moveTo>
                  <a:pt x="1131" y="342"/>
                </a:moveTo>
                <a:cubicBezTo>
                  <a:pt x="1132" y="338"/>
                  <a:pt x="1134" y="336"/>
                  <a:pt x="1136" y="334"/>
                </a:cubicBezTo>
                <a:cubicBezTo>
                  <a:pt x="1131" y="335"/>
                  <a:pt x="1129" y="335"/>
                  <a:pt x="1127" y="337"/>
                </a:cubicBezTo>
                <a:cubicBezTo>
                  <a:pt x="1131" y="336"/>
                  <a:pt x="1126" y="342"/>
                  <a:pt x="1131" y="342"/>
                </a:cubicBezTo>
                <a:close/>
                <a:moveTo>
                  <a:pt x="1136" y="343"/>
                </a:moveTo>
                <a:cubicBezTo>
                  <a:pt x="1132" y="343"/>
                  <a:pt x="1128" y="341"/>
                  <a:pt x="1128" y="347"/>
                </a:cubicBezTo>
                <a:cubicBezTo>
                  <a:pt x="1131" y="349"/>
                  <a:pt x="1136" y="346"/>
                  <a:pt x="1136" y="343"/>
                </a:cubicBezTo>
                <a:close/>
                <a:moveTo>
                  <a:pt x="1208" y="347"/>
                </a:moveTo>
                <a:cubicBezTo>
                  <a:pt x="1208" y="345"/>
                  <a:pt x="1208" y="344"/>
                  <a:pt x="1209" y="343"/>
                </a:cubicBezTo>
                <a:cubicBezTo>
                  <a:pt x="1202" y="345"/>
                  <a:pt x="1195" y="346"/>
                  <a:pt x="1192" y="351"/>
                </a:cubicBezTo>
                <a:cubicBezTo>
                  <a:pt x="1199" y="351"/>
                  <a:pt x="1202" y="345"/>
                  <a:pt x="1208" y="347"/>
                </a:cubicBezTo>
                <a:close/>
                <a:moveTo>
                  <a:pt x="1191" y="376"/>
                </a:moveTo>
                <a:cubicBezTo>
                  <a:pt x="1204" y="374"/>
                  <a:pt x="1208" y="366"/>
                  <a:pt x="1215" y="359"/>
                </a:cubicBezTo>
                <a:cubicBezTo>
                  <a:pt x="1204" y="358"/>
                  <a:pt x="1200" y="365"/>
                  <a:pt x="1191" y="367"/>
                </a:cubicBezTo>
                <a:cubicBezTo>
                  <a:pt x="1192" y="371"/>
                  <a:pt x="1193" y="374"/>
                  <a:pt x="1191" y="376"/>
                </a:cubicBezTo>
                <a:close/>
                <a:moveTo>
                  <a:pt x="1212" y="393"/>
                </a:moveTo>
                <a:cubicBezTo>
                  <a:pt x="1211" y="399"/>
                  <a:pt x="1207" y="394"/>
                  <a:pt x="1203" y="400"/>
                </a:cubicBezTo>
                <a:cubicBezTo>
                  <a:pt x="1208" y="400"/>
                  <a:pt x="1209" y="398"/>
                  <a:pt x="1212" y="398"/>
                </a:cubicBezTo>
                <a:cubicBezTo>
                  <a:pt x="1213" y="399"/>
                  <a:pt x="1212" y="400"/>
                  <a:pt x="1212" y="401"/>
                </a:cubicBezTo>
                <a:cubicBezTo>
                  <a:pt x="1218" y="401"/>
                  <a:pt x="1216" y="395"/>
                  <a:pt x="1212" y="393"/>
                </a:cubicBezTo>
                <a:close/>
                <a:moveTo>
                  <a:pt x="1108" y="408"/>
                </a:moveTo>
                <a:cubicBezTo>
                  <a:pt x="1110" y="408"/>
                  <a:pt x="1110" y="408"/>
                  <a:pt x="1110" y="408"/>
                </a:cubicBezTo>
                <a:cubicBezTo>
                  <a:pt x="1110" y="409"/>
                  <a:pt x="1109" y="413"/>
                  <a:pt x="1111" y="413"/>
                </a:cubicBezTo>
                <a:cubicBezTo>
                  <a:pt x="1113" y="411"/>
                  <a:pt x="1110" y="410"/>
                  <a:pt x="1111" y="407"/>
                </a:cubicBezTo>
                <a:cubicBezTo>
                  <a:pt x="1110" y="407"/>
                  <a:pt x="1108" y="407"/>
                  <a:pt x="1108" y="408"/>
                </a:cubicBezTo>
                <a:close/>
                <a:moveTo>
                  <a:pt x="1147" y="417"/>
                </a:moveTo>
                <a:cubicBezTo>
                  <a:pt x="1150" y="416"/>
                  <a:pt x="1152" y="414"/>
                  <a:pt x="1155" y="414"/>
                </a:cubicBezTo>
                <a:cubicBezTo>
                  <a:pt x="1156" y="410"/>
                  <a:pt x="1152" y="413"/>
                  <a:pt x="1152" y="411"/>
                </a:cubicBezTo>
                <a:cubicBezTo>
                  <a:pt x="1153" y="411"/>
                  <a:pt x="1154" y="411"/>
                  <a:pt x="1154" y="410"/>
                </a:cubicBezTo>
                <a:cubicBezTo>
                  <a:pt x="1150" y="409"/>
                  <a:pt x="1149" y="411"/>
                  <a:pt x="1147" y="412"/>
                </a:cubicBezTo>
                <a:cubicBezTo>
                  <a:pt x="1147" y="413"/>
                  <a:pt x="1145" y="417"/>
                  <a:pt x="1147" y="417"/>
                </a:cubicBezTo>
                <a:close/>
                <a:moveTo>
                  <a:pt x="1179" y="431"/>
                </a:moveTo>
                <a:cubicBezTo>
                  <a:pt x="1183" y="429"/>
                  <a:pt x="1188" y="427"/>
                  <a:pt x="1193" y="425"/>
                </a:cubicBezTo>
                <a:cubicBezTo>
                  <a:pt x="1195" y="426"/>
                  <a:pt x="1192" y="428"/>
                  <a:pt x="1194" y="429"/>
                </a:cubicBezTo>
                <a:cubicBezTo>
                  <a:pt x="1200" y="429"/>
                  <a:pt x="1200" y="429"/>
                  <a:pt x="1200" y="429"/>
                </a:cubicBezTo>
                <a:cubicBezTo>
                  <a:pt x="1202" y="426"/>
                  <a:pt x="1204" y="421"/>
                  <a:pt x="1209" y="419"/>
                </a:cubicBezTo>
                <a:cubicBezTo>
                  <a:pt x="1210" y="418"/>
                  <a:pt x="1206" y="416"/>
                  <a:pt x="1209" y="416"/>
                </a:cubicBezTo>
                <a:cubicBezTo>
                  <a:pt x="1210" y="411"/>
                  <a:pt x="1197" y="413"/>
                  <a:pt x="1191" y="416"/>
                </a:cubicBezTo>
                <a:cubicBezTo>
                  <a:pt x="1191" y="421"/>
                  <a:pt x="1179" y="427"/>
                  <a:pt x="1179" y="431"/>
                </a:cubicBezTo>
                <a:close/>
                <a:moveTo>
                  <a:pt x="1073" y="425"/>
                </a:moveTo>
                <a:cubicBezTo>
                  <a:pt x="1075" y="425"/>
                  <a:pt x="1075" y="426"/>
                  <a:pt x="1077" y="426"/>
                </a:cubicBezTo>
                <a:cubicBezTo>
                  <a:pt x="1076" y="420"/>
                  <a:pt x="1083" y="422"/>
                  <a:pt x="1082" y="416"/>
                </a:cubicBezTo>
                <a:cubicBezTo>
                  <a:pt x="1079" y="416"/>
                  <a:pt x="1079" y="416"/>
                  <a:pt x="1079" y="416"/>
                </a:cubicBezTo>
                <a:cubicBezTo>
                  <a:pt x="1080" y="420"/>
                  <a:pt x="1075" y="418"/>
                  <a:pt x="1074" y="420"/>
                </a:cubicBezTo>
                <a:cubicBezTo>
                  <a:pt x="1077" y="422"/>
                  <a:pt x="1072" y="422"/>
                  <a:pt x="1073" y="425"/>
                </a:cubicBezTo>
                <a:close/>
                <a:moveTo>
                  <a:pt x="1152" y="425"/>
                </a:moveTo>
                <a:cubicBezTo>
                  <a:pt x="1154" y="425"/>
                  <a:pt x="1157" y="425"/>
                  <a:pt x="1158" y="424"/>
                </a:cubicBezTo>
                <a:cubicBezTo>
                  <a:pt x="1160" y="417"/>
                  <a:pt x="1152" y="422"/>
                  <a:pt x="1157" y="417"/>
                </a:cubicBezTo>
                <a:cubicBezTo>
                  <a:pt x="1154" y="418"/>
                  <a:pt x="1150" y="418"/>
                  <a:pt x="1149" y="421"/>
                </a:cubicBezTo>
                <a:cubicBezTo>
                  <a:pt x="1152" y="422"/>
                  <a:pt x="1154" y="419"/>
                  <a:pt x="1154" y="421"/>
                </a:cubicBezTo>
                <a:cubicBezTo>
                  <a:pt x="1152" y="421"/>
                  <a:pt x="1152" y="423"/>
                  <a:pt x="1152" y="425"/>
                </a:cubicBezTo>
                <a:close/>
                <a:moveTo>
                  <a:pt x="1104" y="424"/>
                </a:moveTo>
                <a:cubicBezTo>
                  <a:pt x="1107" y="423"/>
                  <a:pt x="1110" y="420"/>
                  <a:pt x="1109" y="418"/>
                </a:cubicBezTo>
                <a:cubicBezTo>
                  <a:pt x="1108" y="420"/>
                  <a:pt x="1104" y="420"/>
                  <a:pt x="1104" y="424"/>
                </a:cubicBezTo>
                <a:close/>
                <a:moveTo>
                  <a:pt x="68" y="432"/>
                </a:moveTo>
                <a:cubicBezTo>
                  <a:pt x="68" y="429"/>
                  <a:pt x="68" y="429"/>
                  <a:pt x="68" y="429"/>
                </a:cubicBezTo>
                <a:cubicBezTo>
                  <a:pt x="67" y="429"/>
                  <a:pt x="65" y="428"/>
                  <a:pt x="65" y="429"/>
                </a:cubicBezTo>
                <a:cubicBezTo>
                  <a:pt x="66" y="430"/>
                  <a:pt x="65" y="433"/>
                  <a:pt x="68" y="432"/>
                </a:cubicBezTo>
                <a:close/>
                <a:moveTo>
                  <a:pt x="1185" y="436"/>
                </a:moveTo>
                <a:cubicBezTo>
                  <a:pt x="1190" y="436"/>
                  <a:pt x="1193" y="434"/>
                  <a:pt x="1195" y="431"/>
                </a:cubicBezTo>
                <a:cubicBezTo>
                  <a:pt x="1192" y="430"/>
                  <a:pt x="1187" y="434"/>
                  <a:pt x="1185" y="436"/>
                </a:cubicBezTo>
                <a:close/>
                <a:moveTo>
                  <a:pt x="1159" y="432"/>
                </a:moveTo>
                <a:cubicBezTo>
                  <a:pt x="1158" y="436"/>
                  <a:pt x="1154" y="437"/>
                  <a:pt x="1153" y="441"/>
                </a:cubicBezTo>
                <a:cubicBezTo>
                  <a:pt x="1158" y="440"/>
                  <a:pt x="1161" y="438"/>
                  <a:pt x="1164" y="435"/>
                </a:cubicBezTo>
                <a:cubicBezTo>
                  <a:pt x="1161" y="435"/>
                  <a:pt x="1162" y="432"/>
                  <a:pt x="1159" y="432"/>
                </a:cubicBezTo>
                <a:close/>
                <a:moveTo>
                  <a:pt x="1201" y="437"/>
                </a:moveTo>
                <a:cubicBezTo>
                  <a:pt x="1199" y="437"/>
                  <a:pt x="1199" y="437"/>
                  <a:pt x="1199" y="437"/>
                </a:cubicBezTo>
                <a:cubicBezTo>
                  <a:pt x="1198" y="442"/>
                  <a:pt x="1192" y="441"/>
                  <a:pt x="1191" y="445"/>
                </a:cubicBezTo>
                <a:cubicBezTo>
                  <a:pt x="1194" y="442"/>
                  <a:pt x="1201" y="443"/>
                  <a:pt x="1201" y="437"/>
                </a:cubicBezTo>
                <a:close/>
                <a:moveTo>
                  <a:pt x="1240" y="443"/>
                </a:moveTo>
                <a:cubicBezTo>
                  <a:pt x="1239" y="440"/>
                  <a:pt x="1241" y="439"/>
                  <a:pt x="1241" y="437"/>
                </a:cubicBezTo>
                <a:cubicBezTo>
                  <a:pt x="1234" y="438"/>
                  <a:pt x="1228" y="441"/>
                  <a:pt x="1226" y="447"/>
                </a:cubicBezTo>
                <a:cubicBezTo>
                  <a:pt x="1233" y="448"/>
                  <a:pt x="1234" y="443"/>
                  <a:pt x="1240" y="443"/>
                </a:cubicBezTo>
                <a:close/>
                <a:moveTo>
                  <a:pt x="1059" y="439"/>
                </a:moveTo>
                <a:cubicBezTo>
                  <a:pt x="1051" y="438"/>
                  <a:pt x="1048" y="443"/>
                  <a:pt x="1048" y="450"/>
                </a:cubicBezTo>
                <a:cubicBezTo>
                  <a:pt x="1043" y="453"/>
                  <a:pt x="1037" y="456"/>
                  <a:pt x="1032" y="459"/>
                </a:cubicBezTo>
                <a:cubicBezTo>
                  <a:pt x="1031" y="463"/>
                  <a:pt x="1033" y="464"/>
                  <a:pt x="1035" y="466"/>
                </a:cubicBezTo>
                <a:cubicBezTo>
                  <a:pt x="1039" y="464"/>
                  <a:pt x="1042" y="461"/>
                  <a:pt x="1048" y="461"/>
                </a:cubicBezTo>
                <a:cubicBezTo>
                  <a:pt x="1049" y="458"/>
                  <a:pt x="1045" y="460"/>
                  <a:pt x="1046" y="457"/>
                </a:cubicBezTo>
                <a:cubicBezTo>
                  <a:pt x="1051" y="456"/>
                  <a:pt x="1055" y="454"/>
                  <a:pt x="1058" y="451"/>
                </a:cubicBezTo>
                <a:cubicBezTo>
                  <a:pt x="1055" y="450"/>
                  <a:pt x="1054" y="452"/>
                  <a:pt x="1052" y="452"/>
                </a:cubicBezTo>
                <a:cubicBezTo>
                  <a:pt x="1055" y="449"/>
                  <a:pt x="1050" y="450"/>
                  <a:pt x="1050" y="449"/>
                </a:cubicBezTo>
                <a:cubicBezTo>
                  <a:pt x="1051" y="444"/>
                  <a:pt x="1057" y="444"/>
                  <a:pt x="1059" y="439"/>
                </a:cubicBezTo>
                <a:close/>
                <a:moveTo>
                  <a:pt x="1030" y="451"/>
                </a:moveTo>
                <a:cubicBezTo>
                  <a:pt x="1032" y="453"/>
                  <a:pt x="1034" y="451"/>
                  <a:pt x="1037" y="451"/>
                </a:cubicBezTo>
                <a:cubicBezTo>
                  <a:pt x="1037" y="448"/>
                  <a:pt x="1035" y="448"/>
                  <a:pt x="1036" y="446"/>
                </a:cubicBezTo>
                <a:cubicBezTo>
                  <a:pt x="1032" y="446"/>
                  <a:pt x="1031" y="448"/>
                  <a:pt x="1030" y="451"/>
                </a:cubicBezTo>
                <a:close/>
                <a:moveTo>
                  <a:pt x="1194" y="448"/>
                </a:moveTo>
                <a:cubicBezTo>
                  <a:pt x="1193" y="449"/>
                  <a:pt x="1193" y="451"/>
                  <a:pt x="1193" y="453"/>
                </a:cubicBezTo>
                <a:cubicBezTo>
                  <a:pt x="1196" y="452"/>
                  <a:pt x="1198" y="451"/>
                  <a:pt x="1199" y="449"/>
                </a:cubicBezTo>
                <a:cubicBezTo>
                  <a:pt x="1197" y="449"/>
                  <a:pt x="1197" y="447"/>
                  <a:pt x="1194" y="448"/>
                </a:cubicBezTo>
                <a:close/>
                <a:moveTo>
                  <a:pt x="1245" y="449"/>
                </a:moveTo>
                <a:cubicBezTo>
                  <a:pt x="1243" y="449"/>
                  <a:pt x="1243" y="450"/>
                  <a:pt x="1241" y="450"/>
                </a:cubicBezTo>
                <a:cubicBezTo>
                  <a:pt x="1241" y="449"/>
                  <a:pt x="1240" y="448"/>
                  <a:pt x="1239" y="448"/>
                </a:cubicBezTo>
                <a:cubicBezTo>
                  <a:pt x="1239" y="450"/>
                  <a:pt x="1237" y="452"/>
                  <a:pt x="1238" y="455"/>
                </a:cubicBezTo>
                <a:cubicBezTo>
                  <a:pt x="1241" y="454"/>
                  <a:pt x="1242" y="451"/>
                  <a:pt x="1245" y="449"/>
                </a:cubicBezTo>
                <a:close/>
                <a:moveTo>
                  <a:pt x="1212" y="456"/>
                </a:moveTo>
                <a:cubicBezTo>
                  <a:pt x="1213" y="457"/>
                  <a:pt x="1211" y="452"/>
                  <a:pt x="1209" y="452"/>
                </a:cubicBezTo>
                <a:cubicBezTo>
                  <a:pt x="1207" y="455"/>
                  <a:pt x="1205" y="452"/>
                  <a:pt x="1203" y="453"/>
                </a:cubicBezTo>
                <a:cubicBezTo>
                  <a:pt x="1195" y="454"/>
                  <a:pt x="1192" y="462"/>
                  <a:pt x="1185" y="466"/>
                </a:cubicBezTo>
                <a:cubicBezTo>
                  <a:pt x="1177" y="470"/>
                  <a:pt x="1168" y="473"/>
                  <a:pt x="1159" y="477"/>
                </a:cubicBezTo>
                <a:cubicBezTo>
                  <a:pt x="1159" y="480"/>
                  <a:pt x="1156" y="481"/>
                  <a:pt x="1156" y="484"/>
                </a:cubicBezTo>
                <a:cubicBezTo>
                  <a:pt x="1168" y="484"/>
                  <a:pt x="1178" y="470"/>
                  <a:pt x="1195" y="468"/>
                </a:cubicBezTo>
                <a:cubicBezTo>
                  <a:pt x="1200" y="463"/>
                  <a:pt x="1207" y="460"/>
                  <a:pt x="1212" y="456"/>
                </a:cubicBezTo>
                <a:close/>
                <a:moveTo>
                  <a:pt x="1055" y="455"/>
                </a:moveTo>
                <a:cubicBezTo>
                  <a:pt x="1055" y="457"/>
                  <a:pt x="1051" y="456"/>
                  <a:pt x="1051" y="458"/>
                </a:cubicBezTo>
                <a:cubicBezTo>
                  <a:pt x="1053" y="458"/>
                  <a:pt x="1052" y="461"/>
                  <a:pt x="1054" y="461"/>
                </a:cubicBezTo>
                <a:cubicBezTo>
                  <a:pt x="1053" y="459"/>
                  <a:pt x="1058" y="457"/>
                  <a:pt x="1055" y="455"/>
                </a:cubicBezTo>
                <a:close/>
                <a:moveTo>
                  <a:pt x="128" y="500"/>
                </a:moveTo>
                <a:cubicBezTo>
                  <a:pt x="131" y="500"/>
                  <a:pt x="133" y="499"/>
                  <a:pt x="134" y="497"/>
                </a:cubicBezTo>
                <a:cubicBezTo>
                  <a:pt x="132" y="495"/>
                  <a:pt x="129" y="498"/>
                  <a:pt x="128" y="500"/>
                </a:cubicBezTo>
                <a:close/>
                <a:moveTo>
                  <a:pt x="123" y="531"/>
                </a:moveTo>
                <a:cubicBezTo>
                  <a:pt x="127" y="529"/>
                  <a:pt x="131" y="527"/>
                  <a:pt x="137" y="528"/>
                </a:cubicBezTo>
                <a:cubicBezTo>
                  <a:pt x="141" y="524"/>
                  <a:pt x="139" y="514"/>
                  <a:pt x="144" y="511"/>
                </a:cubicBezTo>
                <a:cubicBezTo>
                  <a:pt x="141" y="507"/>
                  <a:pt x="134" y="509"/>
                  <a:pt x="130" y="512"/>
                </a:cubicBezTo>
                <a:cubicBezTo>
                  <a:pt x="134" y="516"/>
                  <a:pt x="131" y="519"/>
                  <a:pt x="133" y="521"/>
                </a:cubicBezTo>
                <a:cubicBezTo>
                  <a:pt x="131" y="526"/>
                  <a:pt x="126" y="527"/>
                  <a:pt x="123" y="531"/>
                </a:cubicBezTo>
                <a:close/>
                <a:moveTo>
                  <a:pt x="1252" y="521"/>
                </a:moveTo>
                <a:cubicBezTo>
                  <a:pt x="1255" y="520"/>
                  <a:pt x="1259" y="520"/>
                  <a:pt x="1260" y="517"/>
                </a:cubicBezTo>
                <a:cubicBezTo>
                  <a:pt x="1256" y="517"/>
                  <a:pt x="1253" y="518"/>
                  <a:pt x="1252" y="521"/>
                </a:cubicBezTo>
                <a:close/>
                <a:moveTo>
                  <a:pt x="163" y="524"/>
                </a:moveTo>
                <a:cubicBezTo>
                  <a:pt x="162" y="528"/>
                  <a:pt x="157" y="529"/>
                  <a:pt x="154" y="533"/>
                </a:cubicBezTo>
                <a:cubicBezTo>
                  <a:pt x="160" y="533"/>
                  <a:pt x="160" y="533"/>
                  <a:pt x="160" y="533"/>
                </a:cubicBezTo>
                <a:cubicBezTo>
                  <a:pt x="160" y="530"/>
                  <a:pt x="166" y="527"/>
                  <a:pt x="163" y="524"/>
                </a:cubicBezTo>
                <a:close/>
                <a:moveTo>
                  <a:pt x="143" y="551"/>
                </a:moveTo>
                <a:cubicBezTo>
                  <a:pt x="142" y="551"/>
                  <a:pt x="143" y="548"/>
                  <a:pt x="141" y="548"/>
                </a:cubicBezTo>
                <a:cubicBezTo>
                  <a:pt x="140" y="549"/>
                  <a:pt x="139" y="549"/>
                  <a:pt x="138" y="549"/>
                </a:cubicBezTo>
                <a:cubicBezTo>
                  <a:pt x="136" y="554"/>
                  <a:pt x="143" y="554"/>
                  <a:pt x="143" y="551"/>
                </a:cubicBezTo>
                <a:close/>
                <a:moveTo>
                  <a:pt x="133" y="576"/>
                </a:moveTo>
                <a:cubicBezTo>
                  <a:pt x="130" y="576"/>
                  <a:pt x="126" y="580"/>
                  <a:pt x="128" y="582"/>
                </a:cubicBezTo>
                <a:cubicBezTo>
                  <a:pt x="129" y="580"/>
                  <a:pt x="132" y="579"/>
                  <a:pt x="133" y="576"/>
                </a:cubicBezTo>
                <a:close/>
                <a:moveTo>
                  <a:pt x="139" y="587"/>
                </a:moveTo>
                <a:cubicBezTo>
                  <a:pt x="145" y="585"/>
                  <a:pt x="152" y="583"/>
                  <a:pt x="153" y="576"/>
                </a:cubicBezTo>
                <a:cubicBezTo>
                  <a:pt x="145" y="576"/>
                  <a:pt x="145" y="585"/>
                  <a:pt x="139" y="587"/>
                </a:cubicBezTo>
                <a:close/>
                <a:moveTo>
                  <a:pt x="129" y="597"/>
                </a:moveTo>
                <a:cubicBezTo>
                  <a:pt x="128" y="600"/>
                  <a:pt x="135" y="597"/>
                  <a:pt x="136" y="597"/>
                </a:cubicBezTo>
                <a:cubicBezTo>
                  <a:pt x="134" y="595"/>
                  <a:pt x="131" y="596"/>
                  <a:pt x="129" y="597"/>
                </a:cubicBezTo>
                <a:close/>
                <a:moveTo>
                  <a:pt x="1159" y="601"/>
                </a:moveTo>
                <a:cubicBezTo>
                  <a:pt x="1154" y="604"/>
                  <a:pt x="1147" y="604"/>
                  <a:pt x="1147" y="611"/>
                </a:cubicBezTo>
                <a:cubicBezTo>
                  <a:pt x="1152" y="610"/>
                  <a:pt x="1163" y="605"/>
                  <a:pt x="1159" y="601"/>
                </a:cubicBezTo>
                <a:close/>
                <a:moveTo>
                  <a:pt x="95" y="617"/>
                </a:moveTo>
                <a:cubicBezTo>
                  <a:pt x="100" y="616"/>
                  <a:pt x="103" y="611"/>
                  <a:pt x="105" y="607"/>
                </a:cubicBezTo>
                <a:cubicBezTo>
                  <a:pt x="99" y="607"/>
                  <a:pt x="96" y="612"/>
                  <a:pt x="95" y="617"/>
                </a:cubicBezTo>
                <a:close/>
                <a:moveTo>
                  <a:pt x="1184" y="609"/>
                </a:moveTo>
                <a:cubicBezTo>
                  <a:pt x="1182" y="610"/>
                  <a:pt x="1179" y="611"/>
                  <a:pt x="1177" y="612"/>
                </a:cubicBezTo>
                <a:cubicBezTo>
                  <a:pt x="1176" y="614"/>
                  <a:pt x="1177" y="617"/>
                  <a:pt x="1179" y="619"/>
                </a:cubicBezTo>
                <a:cubicBezTo>
                  <a:pt x="1181" y="616"/>
                  <a:pt x="1184" y="613"/>
                  <a:pt x="1184" y="609"/>
                </a:cubicBezTo>
                <a:close/>
                <a:moveTo>
                  <a:pt x="1170" y="621"/>
                </a:moveTo>
                <a:cubicBezTo>
                  <a:pt x="1172" y="623"/>
                  <a:pt x="1173" y="620"/>
                  <a:pt x="1175" y="620"/>
                </a:cubicBezTo>
                <a:cubicBezTo>
                  <a:pt x="1175" y="618"/>
                  <a:pt x="1175" y="616"/>
                  <a:pt x="1172" y="616"/>
                </a:cubicBezTo>
                <a:cubicBezTo>
                  <a:pt x="1172" y="618"/>
                  <a:pt x="1171" y="619"/>
                  <a:pt x="1170" y="621"/>
                </a:cubicBezTo>
                <a:close/>
                <a:moveTo>
                  <a:pt x="229" y="618"/>
                </a:moveTo>
                <a:cubicBezTo>
                  <a:pt x="222" y="620"/>
                  <a:pt x="218" y="616"/>
                  <a:pt x="208" y="617"/>
                </a:cubicBezTo>
                <a:cubicBezTo>
                  <a:pt x="209" y="621"/>
                  <a:pt x="212" y="624"/>
                  <a:pt x="215" y="626"/>
                </a:cubicBezTo>
                <a:cubicBezTo>
                  <a:pt x="223" y="627"/>
                  <a:pt x="227" y="623"/>
                  <a:pt x="229" y="618"/>
                </a:cubicBezTo>
                <a:close/>
                <a:moveTo>
                  <a:pt x="131" y="618"/>
                </a:moveTo>
                <a:cubicBezTo>
                  <a:pt x="131" y="620"/>
                  <a:pt x="129" y="620"/>
                  <a:pt x="129" y="622"/>
                </a:cubicBezTo>
                <a:cubicBezTo>
                  <a:pt x="131" y="622"/>
                  <a:pt x="135" y="623"/>
                  <a:pt x="135" y="620"/>
                </a:cubicBezTo>
                <a:cubicBezTo>
                  <a:pt x="132" y="621"/>
                  <a:pt x="134" y="617"/>
                  <a:pt x="131" y="618"/>
                </a:cubicBezTo>
                <a:close/>
                <a:moveTo>
                  <a:pt x="119" y="637"/>
                </a:moveTo>
                <a:cubicBezTo>
                  <a:pt x="114" y="634"/>
                  <a:pt x="123" y="630"/>
                  <a:pt x="118" y="626"/>
                </a:cubicBezTo>
                <a:cubicBezTo>
                  <a:pt x="116" y="630"/>
                  <a:pt x="113" y="622"/>
                  <a:pt x="111" y="625"/>
                </a:cubicBezTo>
                <a:cubicBezTo>
                  <a:pt x="113" y="626"/>
                  <a:pt x="114" y="627"/>
                  <a:pt x="114" y="629"/>
                </a:cubicBezTo>
                <a:cubicBezTo>
                  <a:pt x="113" y="631"/>
                  <a:pt x="109" y="630"/>
                  <a:pt x="109" y="633"/>
                </a:cubicBezTo>
                <a:cubicBezTo>
                  <a:pt x="110" y="636"/>
                  <a:pt x="106" y="641"/>
                  <a:pt x="105" y="645"/>
                </a:cubicBezTo>
                <a:cubicBezTo>
                  <a:pt x="109" y="642"/>
                  <a:pt x="116" y="641"/>
                  <a:pt x="119" y="637"/>
                </a:cubicBezTo>
                <a:close/>
                <a:moveTo>
                  <a:pt x="126" y="633"/>
                </a:moveTo>
                <a:cubicBezTo>
                  <a:pt x="127" y="632"/>
                  <a:pt x="128" y="631"/>
                  <a:pt x="128" y="629"/>
                </a:cubicBezTo>
                <a:cubicBezTo>
                  <a:pt x="125" y="628"/>
                  <a:pt x="123" y="628"/>
                  <a:pt x="121" y="630"/>
                </a:cubicBezTo>
                <a:cubicBezTo>
                  <a:pt x="124" y="630"/>
                  <a:pt x="123" y="633"/>
                  <a:pt x="126" y="633"/>
                </a:cubicBezTo>
                <a:close/>
                <a:moveTo>
                  <a:pt x="85" y="656"/>
                </a:moveTo>
                <a:cubicBezTo>
                  <a:pt x="90" y="653"/>
                  <a:pt x="99" y="656"/>
                  <a:pt x="101" y="646"/>
                </a:cubicBezTo>
                <a:cubicBezTo>
                  <a:pt x="98" y="647"/>
                  <a:pt x="96" y="645"/>
                  <a:pt x="95" y="644"/>
                </a:cubicBezTo>
                <a:cubicBezTo>
                  <a:pt x="94" y="646"/>
                  <a:pt x="92" y="648"/>
                  <a:pt x="93" y="651"/>
                </a:cubicBezTo>
                <a:cubicBezTo>
                  <a:pt x="90" y="653"/>
                  <a:pt x="86" y="653"/>
                  <a:pt x="85" y="656"/>
                </a:cubicBezTo>
                <a:close/>
                <a:moveTo>
                  <a:pt x="1150" y="651"/>
                </a:moveTo>
                <a:cubicBezTo>
                  <a:pt x="1149" y="649"/>
                  <a:pt x="1145" y="650"/>
                  <a:pt x="1145" y="651"/>
                </a:cubicBezTo>
                <a:cubicBezTo>
                  <a:pt x="1146" y="652"/>
                  <a:pt x="1145" y="655"/>
                  <a:pt x="1148" y="654"/>
                </a:cubicBezTo>
                <a:cubicBezTo>
                  <a:pt x="1148" y="652"/>
                  <a:pt x="1150" y="652"/>
                  <a:pt x="1150" y="651"/>
                </a:cubicBezTo>
                <a:close/>
                <a:moveTo>
                  <a:pt x="1164" y="657"/>
                </a:moveTo>
                <a:cubicBezTo>
                  <a:pt x="1165" y="654"/>
                  <a:pt x="1165" y="652"/>
                  <a:pt x="1162" y="651"/>
                </a:cubicBezTo>
                <a:cubicBezTo>
                  <a:pt x="1160" y="653"/>
                  <a:pt x="1162" y="656"/>
                  <a:pt x="1164" y="657"/>
                </a:cubicBezTo>
                <a:close/>
                <a:moveTo>
                  <a:pt x="1195" y="662"/>
                </a:moveTo>
                <a:cubicBezTo>
                  <a:pt x="1195" y="659"/>
                  <a:pt x="1193" y="658"/>
                  <a:pt x="1192" y="657"/>
                </a:cubicBezTo>
                <a:cubicBezTo>
                  <a:pt x="1191" y="659"/>
                  <a:pt x="1189" y="660"/>
                  <a:pt x="1187" y="661"/>
                </a:cubicBezTo>
                <a:cubicBezTo>
                  <a:pt x="1186" y="664"/>
                  <a:pt x="1188" y="665"/>
                  <a:pt x="1188" y="668"/>
                </a:cubicBezTo>
                <a:cubicBezTo>
                  <a:pt x="1193" y="669"/>
                  <a:pt x="1190" y="661"/>
                  <a:pt x="1195" y="662"/>
                </a:cubicBezTo>
                <a:close/>
                <a:moveTo>
                  <a:pt x="1196" y="671"/>
                </a:moveTo>
                <a:cubicBezTo>
                  <a:pt x="1196" y="672"/>
                  <a:pt x="1195" y="672"/>
                  <a:pt x="1194" y="671"/>
                </a:cubicBezTo>
                <a:cubicBezTo>
                  <a:pt x="1194" y="674"/>
                  <a:pt x="1191" y="675"/>
                  <a:pt x="1188" y="675"/>
                </a:cubicBezTo>
                <a:cubicBezTo>
                  <a:pt x="1188" y="676"/>
                  <a:pt x="1187" y="677"/>
                  <a:pt x="1187" y="678"/>
                </a:cubicBezTo>
                <a:cubicBezTo>
                  <a:pt x="1192" y="680"/>
                  <a:pt x="1192" y="675"/>
                  <a:pt x="1196" y="676"/>
                </a:cubicBezTo>
                <a:cubicBezTo>
                  <a:pt x="1195" y="673"/>
                  <a:pt x="1199" y="672"/>
                  <a:pt x="1196" y="671"/>
                </a:cubicBezTo>
                <a:close/>
                <a:moveTo>
                  <a:pt x="1161" y="690"/>
                </a:moveTo>
                <a:cubicBezTo>
                  <a:pt x="1171" y="690"/>
                  <a:pt x="1166" y="685"/>
                  <a:pt x="1161" y="690"/>
                </a:cubicBezTo>
                <a:close/>
                <a:moveTo>
                  <a:pt x="1213" y="728"/>
                </a:moveTo>
                <a:cubicBezTo>
                  <a:pt x="1210" y="728"/>
                  <a:pt x="1208" y="730"/>
                  <a:pt x="1207" y="733"/>
                </a:cubicBezTo>
                <a:cubicBezTo>
                  <a:pt x="1208" y="735"/>
                  <a:pt x="1209" y="736"/>
                  <a:pt x="1211" y="737"/>
                </a:cubicBezTo>
                <a:cubicBezTo>
                  <a:pt x="1210" y="735"/>
                  <a:pt x="1213" y="736"/>
                  <a:pt x="1213" y="734"/>
                </a:cubicBezTo>
                <a:cubicBezTo>
                  <a:pt x="1211" y="733"/>
                  <a:pt x="1214" y="730"/>
                  <a:pt x="1213" y="728"/>
                </a:cubicBezTo>
                <a:close/>
                <a:moveTo>
                  <a:pt x="1152" y="730"/>
                </a:moveTo>
                <a:cubicBezTo>
                  <a:pt x="1149" y="731"/>
                  <a:pt x="1145" y="734"/>
                  <a:pt x="1149" y="735"/>
                </a:cubicBezTo>
                <a:cubicBezTo>
                  <a:pt x="1149" y="732"/>
                  <a:pt x="1152" y="733"/>
                  <a:pt x="1152" y="730"/>
                </a:cubicBezTo>
                <a:close/>
                <a:moveTo>
                  <a:pt x="1090" y="772"/>
                </a:moveTo>
                <a:cubicBezTo>
                  <a:pt x="1090" y="770"/>
                  <a:pt x="1094" y="771"/>
                  <a:pt x="1093" y="768"/>
                </a:cubicBezTo>
                <a:cubicBezTo>
                  <a:pt x="1092" y="768"/>
                  <a:pt x="1092" y="766"/>
                  <a:pt x="1091" y="767"/>
                </a:cubicBezTo>
                <a:cubicBezTo>
                  <a:pt x="1090" y="768"/>
                  <a:pt x="1087" y="771"/>
                  <a:pt x="1090" y="772"/>
                </a:cubicBezTo>
                <a:close/>
                <a:moveTo>
                  <a:pt x="176" y="780"/>
                </a:moveTo>
                <a:cubicBezTo>
                  <a:pt x="173" y="779"/>
                  <a:pt x="167" y="778"/>
                  <a:pt x="165" y="782"/>
                </a:cubicBezTo>
                <a:cubicBezTo>
                  <a:pt x="170" y="783"/>
                  <a:pt x="175" y="783"/>
                  <a:pt x="176" y="780"/>
                </a:cubicBezTo>
                <a:close/>
                <a:moveTo>
                  <a:pt x="1020" y="798"/>
                </a:moveTo>
                <a:cubicBezTo>
                  <a:pt x="1020" y="795"/>
                  <a:pt x="1022" y="794"/>
                  <a:pt x="1023" y="792"/>
                </a:cubicBezTo>
                <a:cubicBezTo>
                  <a:pt x="1021" y="792"/>
                  <a:pt x="1022" y="789"/>
                  <a:pt x="1019" y="790"/>
                </a:cubicBezTo>
                <a:cubicBezTo>
                  <a:pt x="1022" y="794"/>
                  <a:pt x="1016" y="796"/>
                  <a:pt x="1020" y="798"/>
                </a:cubicBezTo>
                <a:close/>
                <a:moveTo>
                  <a:pt x="1191" y="812"/>
                </a:moveTo>
                <a:cubicBezTo>
                  <a:pt x="1191" y="811"/>
                  <a:pt x="1191" y="810"/>
                  <a:pt x="1191" y="810"/>
                </a:cubicBezTo>
                <a:cubicBezTo>
                  <a:pt x="1191" y="814"/>
                  <a:pt x="1190" y="815"/>
                  <a:pt x="1192" y="817"/>
                </a:cubicBezTo>
                <a:cubicBezTo>
                  <a:pt x="1193" y="815"/>
                  <a:pt x="1198" y="811"/>
                  <a:pt x="1200" y="813"/>
                </a:cubicBezTo>
                <a:cubicBezTo>
                  <a:pt x="1200" y="817"/>
                  <a:pt x="1197" y="812"/>
                  <a:pt x="1198" y="816"/>
                </a:cubicBezTo>
                <a:cubicBezTo>
                  <a:pt x="1199" y="816"/>
                  <a:pt x="1200" y="816"/>
                  <a:pt x="1201" y="817"/>
                </a:cubicBezTo>
                <a:cubicBezTo>
                  <a:pt x="1201" y="813"/>
                  <a:pt x="1205" y="811"/>
                  <a:pt x="1204" y="809"/>
                </a:cubicBezTo>
                <a:cubicBezTo>
                  <a:pt x="1207" y="809"/>
                  <a:pt x="1207" y="812"/>
                  <a:pt x="1208" y="813"/>
                </a:cubicBezTo>
                <a:cubicBezTo>
                  <a:pt x="1212" y="812"/>
                  <a:pt x="1213" y="808"/>
                  <a:pt x="1218" y="808"/>
                </a:cubicBezTo>
                <a:cubicBezTo>
                  <a:pt x="1217" y="803"/>
                  <a:pt x="1218" y="802"/>
                  <a:pt x="1220" y="798"/>
                </a:cubicBezTo>
                <a:cubicBezTo>
                  <a:pt x="1208" y="801"/>
                  <a:pt x="1205" y="811"/>
                  <a:pt x="1191" y="812"/>
                </a:cubicBezTo>
                <a:close/>
                <a:moveTo>
                  <a:pt x="1157" y="815"/>
                </a:moveTo>
                <a:cubicBezTo>
                  <a:pt x="1158" y="815"/>
                  <a:pt x="1159" y="816"/>
                  <a:pt x="1160" y="816"/>
                </a:cubicBezTo>
                <a:cubicBezTo>
                  <a:pt x="1161" y="813"/>
                  <a:pt x="1164" y="813"/>
                  <a:pt x="1164" y="810"/>
                </a:cubicBezTo>
                <a:cubicBezTo>
                  <a:pt x="1163" y="810"/>
                  <a:pt x="1162" y="810"/>
                  <a:pt x="1161" y="809"/>
                </a:cubicBezTo>
                <a:cubicBezTo>
                  <a:pt x="1160" y="812"/>
                  <a:pt x="1157" y="812"/>
                  <a:pt x="1157" y="815"/>
                </a:cubicBezTo>
                <a:close/>
                <a:moveTo>
                  <a:pt x="963" y="823"/>
                </a:moveTo>
                <a:cubicBezTo>
                  <a:pt x="963" y="825"/>
                  <a:pt x="961" y="824"/>
                  <a:pt x="961" y="825"/>
                </a:cubicBezTo>
                <a:cubicBezTo>
                  <a:pt x="961" y="827"/>
                  <a:pt x="961" y="830"/>
                  <a:pt x="962" y="831"/>
                </a:cubicBezTo>
                <a:cubicBezTo>
                  <a:pt x="963" y="829"/>
                  <a:pt x="966" y="829"/>
                  <a:pt x="967" y="828"/>
                </a:cubicBezTo>
                <a:cubicBezTo>
                  <a:pt x="966" y="826"/>
                  <a:pt x="966" y="824"/>
                  <a:pt x="963" y="823"/>
                </a:cubicBezTo>
                <a:close/>
                <a:moveTo>
                  <a:pt x="928" y="831"/>
                </a:moveTo>
                <a:cubicBezTo>
                  <a:pt x="928" y="834"/>
                  <a:pt x="922" y="838"/>
                  <a:pt x="927" y="840"/>
                </a:cubicBezTo>
                <a:cubicBezTo>
                  <a:pt x="927" y="838"/>
                  <a:pt x="931" y="833"/>
                  <a:pt x="928" y="831"/>
                </a:cubicBezTo>
                <a:close/>
                <a:moveTo>
                  <a:pt x="991" y="831"/>
                </a:moveTo>
                <a:cubicBezTo>
                  <a:pt x="991" y="833"/>
                  <a:pt x="988" y="832"/>
                  <a:pt x="989" y="834"/>
                </a:cubicBezTo>
                <a:cubicBezTo>
                  <a:pt x="991" y="834"/>
                  <a:pt x="991" y="836"/>
                  <a:pt x="992" y="836"/>
                </a:cubicBezTo>
                <a:cubicBezTo>
                  <a:pt x="991" y="835"/>
                  <a:pt x="993" y="831"/>
                  <a:pt x="991" y="831"/>
                </a:cubicBezTo>
                <a:close/>
                <a:moveTo>
                  <a:pt x="1016" y="833"/>
                </a:moveTo>
                <a:cubicBezTo>
                  <a:pt x="1013" y="830"/>
                  <a:pt x="1010" y="834"/>
                  <a:pt x="1010" y="837"/>
                </a:cubicBezTo>
                <a:cubicBezTo>
                  <a:pt x="1013" y="837"/>
                  <a:pt x="1016" y="837"/>
                  <a:pt x="1016" y="833"/>
                </a:cubicBezTo>
                <a:close/>
                <a:moveTo>
                  <a:pt x="1096" y="833"/>
                </a:moveTo>
                <a:cubicBezTo>
                  <a:pt x="1096" y="834"/>
                  <a:pt x="1096" y="834"/>
                  <a:pt x="1096" y="834"/>
                </a:cubicBezTo>
                <a:cubicBezTo>
                  <a:pt x="1095" y="835"/>
                  <a:pt x="1093" y="834"/>
                  <a:pt x="1092" y="835"/>
                </a:cubicBezTo>
                <a:cubicBezTo>
                  <a:pt x="1094" y="836"/>
                  <a:pt x="1094" y="837"/>
                  <a:pt x="1096" y="836"/>
                </a:cubicBezTo>
                <a:cubicBezTo>
                  <a:pt x="1096" y="836"/>
                  <a:pt x="1098" y="833"/>
                  <a:pt x="1096" y="833"/>
                </a:cubicBezTo>
                <a:close/>
                <a:moveTo>
                  <a:pt x="1012" y="845"/>
                </a:moveTo>
                <a:cubicBezTo>
                  <a:pt x="1012" y="840"/>
                  <a:pt x="1017" y="846"/>
                  <a:pt x="1019" y="840"/>
                </a:cubicBezTo>
                <a:cubicBezTo>
                  <a:pt x="1015" y="841"/>
                  <a:pt x="1019" y="838"/>
                  <a:pt x="1019" y="836"/>
                </a:cubicBezTo>
                <a:cubicBezTo>
                  <a:pt x="1016" y="838"/>
                  <a:pt x="1009" y="840"/>
                  <a:pt x="1012" y="845"/>
                </a:cubicBezTo>
                <a:close/>
                <a:moveTo>
                  <a:pt x="111" y="855"/>
                </a:moveTo>
                <a:cubicBezTo>
                  <a:pt x="108" y="856"/>
                  <a:pt x="107" y="858"/>
                  <a:pt x="105" y="860"/>
                </a:cubicBezTo>
                <a:cubicBezTo>
                  <a:pt x="108" y="861"/>
                  <a:pt x="113" y="857"/>
                  <a:pt x="111" y="855"/>
                </a:cubicBezTo>
                <a:close/>
                <a:moveTo>
                  <a:pt x="967" y="855"/>
                </a:moveTo>
                <a:cubicBezTo>
                  <a:pt x="968" y="860"/>
                  <a:pt x="965" y="856"/>
                  <a:pt x="962" y="857"/>
                </a:cubicBezTo>
                <a:cubicBezTo>
                  <a:pt x="962" y="859"/>
                  <a:pt x="963" y="861"/>
                  <a:pt x="964" y="861"/>
                </a:cubicBezTo>
                <a:cubicBezTo>
                  <a:pt x="965" y="859"/>
                  <a:pt x="969" y="860"/>
                  <a:pt x="970" y="857"/>
                </a:cubicBezTo>
                <a:cubicBezTo>
                  <a:pt x="968" y="857"/>
                  <a:pt x="969" y="854"/>
                  <a:pt x="967" y="855"/>
                </a:cubicBezTo>
                <a:close/>
                <a:moveTo>
                  <a:pt x="100" y="870"/>
                </a:moveTo>
                <a:cubicBezTo>
                  <a:pt x="102" y="869"/>
                  <a:pt x="105" y="869"/>
                  <a:pt x="105" y="866"/>
                </a:cubicBezTo>
                <a:cubicBezTo>
                  <a:pt x="102" y="866"/>
                  <a:pt x="102" y="866"/>
                  <a:pt x="102" y="866"/>
                </a:cubicBezTo>
                <a:cubicBezTo>
                  <a:pt x="103" y="869"/>
                  <a:pt x="100" y="868"/>
                  <a:pt x="100" y="870"/>
                </a:cubicBezTo>
                <a:close/>
                <a:moveTo>
                  <a:pt x="177" y="879"/>
                </a:moveTo>
                <a:cubicBezTo>
                  <a:pt x="172" y="873"/>
                  <a:pt x="164" y="880"/>
                  <a:pt x="161" y="885"/>
                </a:cubicBezTo>
                <a:cubicBezTo>
                  <a:pt x="166" y="888"/>
                  <a:pt x="174" y="884"/>
                  <a:pt x="177" y="879"/>
                </a:cubicBezTo>
                <a:close/>
                <a:moveTo>
                  <a:pt x="1111" y="885"/>
                </a:moveTo>
                <a:cubicBezTo>
                  <a:pt x="1109" y="888"/>
                  <a:pt x="1105" y="888"/>
                  <a:pt x="1104" y="892"/>
                </a:cubicBezTo>
                <a:cubicBezTo>
                  <a:pt x="1112" y="898"/>
                  <a:pt x="1111" y="900"/>
                  <a:pt x="1112" y="909"/>
                </a:cubicBezTo>
                <a:cubicBezTo>
                  <a:pt x="1116" y="907"/>
                  <a:pt x="1118" y="904"/>
                  <a:pt x="1120" y="899"/>
                </a:cubicBezTo>
                <a:cubicBezTo>
                  <a:pt x="1114" y="899"/>
                  <a:pt x="1113" y="889"/>
                  <a:pt x="1111" y="885"/>
                </a:cubicBezTo>
                <a:close/>
                <a:moveTo>
                  <a:pt x="146" y="887"/>
                </a:moveTo>
                <a:cubicBezTo>
                  <a:pt x="139" y="888"/>
                  <a:pt x="134" y="892"/>
                  <a:pt x="132" y="898"/>
                </a:cubicBezTo>
                <a:cubicBezTo>
                  <a:pt x="137" y="895"/>
                  <a:pt x="152" y="890"/>
                  <a:pt x="145" y="887"/>
                </a:cubicBezTo>
                <a:cubicBezTo>
                  <a:pt x="146" y="887"/>
                  <a:pt x="146" y="887"/>
                  <a:pt x="146" y="887"/>
                </a:cubicBezTo>
                <a:close/>
                <a:moveTo>
                  <a:pt x="152" y="894"/>
                </a:moveTo>
                <a:cubicBezTo>
                  <a:pt x="155" y="894"/>
                  <a:pt x="155" y="894"/>
                  <a:pt x="155" y="894"/>
                </a:cubicBezTo>
                <a:cubicBezTo>
                  <a:pt x="156" y="891"/>
                  <a:pt x="154" y="891"/>
                  <a:pt x="152" y="890"/>
                </a:cubicBezTo>
                <a:cubicBezTo>
                  <a:pt x="152" y="891"/>
                  <a:pt x="151" y="892"/>
                  <a:pt x="152" y="894"/>
                </a:cubicBezTo>
                <a:close/>
                <a:moveTo>
                  <a:pt x="1199" y="891"/>
                </a:moveTo>
                <a:cubicBezTo>
                  <a:pt x="1195" y="894"/>
                  <a:pt x="1193" y="894"/>
                  <a:pt x="1192" y="900"/>
                </a:cubicBezTo>
                <a:cubicBezTo>
                  <a:pt x="1195" y="898"/>
                  <a:pt x="1199" y="899"/>
                  <a:pt x="1201" y="896"/>
                </a:cubicBezTo>
                <a:cubicBezTo>
                  <a:pt x="1198" y="895"/>
                  <a:pt x="1203" y="891"/>
                  <a:pt x="1199" y="891"/>
                </a:cubicBezTo>
                <a:close/>
                <a:moveTo>
                  <a:pt x="1133" y="913"/>
                </a:moveTo>
                <a:cubicBezTo>
                  <a:pt x="1134" y="916"/>
                  <a:pt x="1142" y="909"/>
                  <a:pt x="1141" y="915"/>
                </a:cubicBezTo>
                <a:cubicBezTo>
                  <a:pt x="1149" y="915"/>
                  <a:pt x="1144" y="910"/>
                  <a:pt x="1147" y="906"/>
                </a:cubicBezTo>
                <a:cubicBezTo>
                  <a:pt x="1141" y="905"/>
                  <a:pt x="1136" y="909"/>
                  <a:pt x="1133" y="913"/>
                </a:cubicBezTo>
                <a:close/>
                <a:moveTo>
                  <a:pt x="118" y="907"/>
                </a:moveTo>
                <a:cubicBezTo>
                  <a:pt x="117" y="911"/>
                  <a:pt x="113" y="910"/>
                  <a:pt x="111" y="913"/>
                </a:cubicBezTo>
                <a:cubicBezTo>
                  <a:pt x="116" y="915"/>
                  <a:pt x="116" y="912"/>
                  <a:pt x="120" y="913"/>
                </a:cubicBezTo>
                <a:cubicBezTo>
                  <a:pt x="120" y="910"/>
                  <a:pt x="121" y="906"/>
                  <a:pt x="118" y="907"/>
                </a:cubicBezTo>
                <a:close/>
                <a:moveTo>
                  <a:pt x="1122" y="910"/>
                </a:moveTo>
                <a:cubicBezTo>
                  <a:pt x="1121" y="910"/>
                  <a:pt x="1121" y="908"/>
                  <a:pt x="1121" y="907"/>
                </a:cubicBezTo>
                <a:cubicBezTo>
                  <a:pt x="1118" y="907"/>
                  <a:pt x="1118" y="907"/>
                  <a:pt x="1118" y="907"/>
                </a:cubicBezTo>
                <a:cubicBezTo>
                  <a:pt x="1118" y="909"/>
                  <a:pt x="1117" y="909"/>
                  <a:pt x="1117" y="911"/>
                </a:cubicBezTo>
                <a:cubicBezTo>
                  <a:pt x="1119" y="910"/>
                  <a:pt x="1122" y="912"/>
                  <a:pt x="1122" y="910"/>
                </a:cubicBezTo>
                <a:close/>
                <a:moveTo>
                  <a:pt x="47" y="910"/>
                </a:moveTo>
                <a:cubicBezTo>
                  <a:pt x="44" y="907"/>
                  <a:pt x="38" y="912"/>
                  <a:pt x="41" y="914"/>
                </a:cubicBezTo>
                <a:cubicBezTo>
                  <a:pt x="42" y="912"/>
                  <a:pt x="46" y="913"/>
                  <a:pt x="47" y="910"/>
                </a:cubicBezTo>
                <a:close/>
                <a:moveTo>
                  <a:pt x="1167" y="913"/>
                </a:moveTo>
                <a:cubicBezTo>
                  <a:pt x="1168" y="914"/>
                  <a:pt x="1168" y="915"/>
                  <a:pt x="1170" y="914"/>
                </a:cubicBezTo>
                <a:cubicBezTo>
                  <a:pt x="1170" y="912"/>
                  <a:pt x="1171" y="911"/>
                  <a:pt x="1171" y="909"/>
                </a:cubicBezTo>
                <a:cubicBezTo>
                  <a:pt x="1169" y="909"/>
                  <a:pt x="1167" y="911"/>
                  <a:pt x="1167" y="913"/>
                </a:cubicBezTo>
                <a:close/>
                <a:moveTo>
                  <a:pt x="1158" y="911"/>
                </a:moveTo>
                <a:cubicBezTo>
                  <a:pt x="1157" y="914"/>
                  <a:pt x="1153" y="913"/>
                  <a:pt x="1151" y="913"/>
                </a:cubicBezTo>
                <a:cubicBezTo>
                  <a:pt x="1151" y="915"/>
                  <a:pt x="1148" y="916"/>
                  <a:pt x="1146" y="917"/>
                </a:cubicBezTo>
                <a:cubicBezTo>
                  <a:pt x="1145" y="922"/>
                  <a:pt x="1145" y="922"/>
                  <a:pt x="1146" y="926"/>
                </a:cubicBezTo>
                <a:cubicBezTo>
                  <a:pt x="1149" y="926"/>
                  <a:pt x="1152" y="923"/>
                  <a:pt x="1155" y="925"/>
                </a:cubicBezTo>
                <a:cubicBezTo>
                  <a:pt x="1154" y="926"/>
                  <a:pt x="1153" y="927"/>
                  <a:pt x="1153" y="928"/>
                </a:cubicBezTo>
                <a:cubicBezTo>
                  <a:pt x="1157" y="926"/>
                  <a:pt x="1161" y="925"/>
                  <a:pt x="1158" y="921"/>
                </a:cubicBezTo>
                <a:cubicBezTo>
                  <a:pt x="1161" y="921"/>
                  <a:pt x="1161" y="921"/>
                  <a:pt x="1161" y="921"/>
                </a:cubicBezTo>
                <a:cubicBezTo>
                  <a:pt x="1161" y="923"/>
                  <a:pt x="1160" y="924"/>
                  <a:pt x="1162" y="926"/>
                </a:cubicBezTo>
                <a:cubicBezTo>
                  <a:pt x="1163" y="921"/>
                  <a:pt x="1166" y="919"/>
                  <a:pt x="1165" y="914"/>
                </a:cubicBezTo>
                <a:cubicBezTo>
                  <a:pt x="1159" y="916"/>
                  <a:pt x="1160" y="911"/>
                  <a:pt x="1158" y="911"/>
                </a:cubicBezTo>
                <a:close/>
                <a:moveTo>
                  <a:pt x="1147" y="923"/>
                </a:moveTo>
                <a:cubicBezTo>
                  <a:pt x="1146" y="920"/>
                  <a:pt x="1149" y="921"/>
                  <a:pt x="1148" y="917"/>
                </a:cubicBezTo>
                <a:cubicBezTo>
                  <a:pt x="1149" y="918"/>
                  <a:pt x="1150" y="918"/>
                  <a:pt x="1151" y="918"/>
                </a:cubicBezTo>
                <a:cubicBezTo>
                  <a:pt x="1151" y="921"/>
                  <a:pt x="1150" y="923"/>
                  <a:pt x="1147" y="923"/>
                </a:cubicBezTo>
                <a:close/>
                <a:moveTo>
                  <a:pt x="88" y="926"/>
                </a:moveTo>
                <a:cubicBezTo>
                  <a:pt x="92" y="922"/>
                  <a:pt x="97" y="920"/>
                  <a:pt x="101" y="916"/>
                </a:cubicBezTo>
                <a:cubicBezTo>
                  <a:pt x="95" y="911"/>
                  <a:pt x="91" y="920"/>
                  <a:pt x="87" y="923"/>
                </a:cubicBezTo>
                <a:cubicBezTo>
                  <a:pt x="88" y="923"/>
                  <a:pt x="87" y="925"/>
                  <a:pt x="88" y="926"/>
                </a:cubicBezTo>
                <a:close/>
                <a:moveTo>
                  <a:pt x="994" y="937"/>
                </a:moveTo>
                <a:cubicBezTo>
                  <a:pt x="1001" y="937"/>
                  <a:pt x="1006" y="930"/>
                  <a:pt x="1012" y="931"/>
                </a:cubicBezTo>
                <a:cubicBezTo>
                  <a:pt x="1013" y="927"/>
                  <a:pt x="1012" y="927"/>
                  <a:pt x="1012" y="922"/>
                </a:cubicBezTo>
                <a:cubicBezTo>
                  <a:pt x="1002" y="920"/>
                  <a:pt x="1004" y="933"/>
                  <a:pt x="996" y="931"/>
                </a:cubicBezTo>
                <a:cubicBezTo>
                  <a:pt x="998" y="927"/>
                  <a:pt x="1001" y="926"/>
                  <a:pt x="1005" y="924"/>
                </a:cubicBezTo>
                <a:cubicBezTo>
                  <a:pt x="1001" y="923"/>
                  <a:pt x="997" y="922"/>
                  <a:pt x="994" y="925"/>
                </a:cubicBezTo>
                <a:cubicBezTo>
                  <a:pt x="997" y="930"/>
                  <a:pt x="993" y="931"/>
                  <a:pt x="994" y="937"/>
                </a:cubicBezTo>
                <a:close/>
                <a:moveTo>
                  <a:pt x="178" y="931"/>
                </a:moveTo>
                <a:cubicBezTo>
                  <a:pt x="175" y="931"/>
                  <a:pt x="176" y="933"/>
                  <a:pt x="174" y="935"/>
                </a:cubicBezTo>
                <a:cubicBezTo>
                  <a:pt x="178" y="935"/>
                  <a:pt x="178" y="933"/>
                  <a:pt x="178" y="931"/>
                </a:cubicBezTo>
                <a:close/>
                <a:moveTo>
                  <a:pt x="1184" y="948"/>
                </a:moveTo>
                <a:cubicBezTo>
                  <a:pt x="1186" y="945"/>
                  <a:pt x="1188" y="942"/>
                  <a:pt x="1189" y="939"/>
                </a:cubicBezTo>
                <a:cubicBezTo>
                  <a:pt x="1184" y="941"/>
                  <a:pt x="1188" y="934"/>
                  <a:pt x="1184" y="935"/>
                </a:cubicBezTo>
                <a:cubicBezTo>
                  <a:pt x="1177" y="945"/>
                  <a:pt x="1160" y="942"/>
                  <a:pt x="1160" y="956"/>
                </a:cubicBezTo>
                <a:cubicBezTo>
                  <a:pt x="1159" y="954"/>
                  <a:pt x="1158" y="957"/>
                  <a:pt x="1158" y="955"/>
                </a:cubicBezTo>
                <a:cubicBezTo>
                  <a:pt x="1158" y="954"/>
                  <a:pt x="1159" y="953"/>
                  <a:pt x="1158" y="952"/>
                </a:cubicBezTo>
                <a:cubicBezTo>
                  <a:pt x="1156" y="954"/>
                  <a:pt x="1155" y="956"/>
                  <a:pt x="1154" y="958"/>
                </a:cubicBezTo>
                <a:cubicBezTo>
                  <a:pt x="1149" y="959"/>
                  <a:pt x="1153" y="956"/>
                  <a:pt x="1149" y="955"/>
                </a:cubicBezTo>
                <a:cubicBezTo>
                  <a:pt x="1150" y="963"/>
                  <a:pt x="1143" y="964"/>
                  <a:pt x="1135" y="964"/>
                </a:cubicBezTo>
                <a:cubicBezTo>
                  <a:pt x="1132" y="973"/>
                  <a:pt x="1125" y="977"/>
                  <a:pt x="1117" y="980"/>
                </a:cubicBezTo>
                <a:cubicBezTo>
                  <a:pt x="1114" y="975"/>
                  <a:pt x="1120" y="972"/>
                  <a:pt x="1122" y="969"/>
                </a:cubicBezTo>
                <a:cubicBezTo>
                  <a:pt x="1117" y="969"/>
                  <a:pt x="1126" y="967"/>
                  <a:pt x="1122" y="965"/>
                </a:cubicBezTo>
                <a:cubicBezTo>
                  <a:pt x="1121" y="968"/>
                  <a:pt x="1119" y="965"/>
                  <a:pt x="1118" y="965"/>
                </a:cubicBezTo>
                <a:cubicBezTo>
                  <a:pt x="1116" y="966"/>
                  <a:pt x="1115" y="969"/>
                  <a:pt x="1114" y="972"/>
                </a:cubicBezTo>
                <a:cubicBezTo>
                  <a:pt x="1109" y="971"/>
                  <a:pt x="1108" y="974"/>
                  <a:pt x="1106" y="977"/>
                </a:cubicBezTo>
                <a:cubicBezTo>
                  <a:pt x="1110" y="976"/>
                  <a:pt x="1110" y="973"/>
                  <a:pt x="1114" y="974"/>
                </a:cubicBezTo>
                <a:cubicBezTo>
                  <a:pt x="1118" y="982"/>
                  <a:pt x="1110" y="982"/>
                  <a:pt x="1107" y="987"/>
                </a:cubicBezTo>
                <a:cubicBezTo>
                  <a:pt x="1115" y="986"/>
                  <a:pt x="1119" y="980"/>
                  <a:pt x="1127" y="978"/>
                </a:cubicBezTo>
                <a:cubicBezTo>
                  <a:pt x="1128" y="981"/>
                  <a:pt x="1129" y="983"/>
                  <a:pt x="1130" y="984"/>
                </a:cubicBezTo>
                <a:cubicBezTo>
                  <a:pt x="1134" y="981"/>
                  <a:pt x="1140" y="978"/>
                  <a:pt x="1143" y="973"/>
                </a:cubicBezTo>
                <a:cubicBezTo>
                  <a:pt x="1153" y="977"/>
                  <a:pt x="1151" y="960"/>
                  <a:pt x="1158" y="958"/>
                </a:cubicBezTo>
                <a:cubicBezTo>
                  <a:pt x="1161" y="958"/>
                  <a:pt x="1161" y="961"/>
                  <a:pt x="1164" y="960"/>
                </a:cubicBezTo>
                <a:cubicBezTo>
                  <a:pt x="1171" y="957"/>
                  <a:pt x="1174" y="946"/>
                  <a:pt x="1184" y="948"/>
                </a:cubicBezTo>
                <a:close/>
                <a:moveTo>
                  <a:pt x="215" y="940"/>
                </a:moveTo>
                <a:cubicBezTo>
                  <a:pt x="216" y="940"/>
                  <a:pt x="218" y="940"/>
                  <a:pt x="218" y="942"/>
                </a:cubicBezTo>
                <a:cubicBezTo>
                  <a:pt x="219" y="942"/>
                  <a:pt x="221" y="942"/>
                  <a:pt x="221" y="940"/>
                </a:cubicBezTo>
                <a:cubicBezTo>
                  <a:pt x="220" y="940"/>
                  <a:pt x="220" y="940"/>
                  <a:pt x="220" y="939"/>
                </a:cubicBezTo>
                <a:cubicBezTo>
                  <a:pt x="218" y="939"/>
                  <a:pt x="215" y="938"/>
                  <a:pt x="215" y="940"/>
                </a:cubicBezTo>
                <a:close/>
                <a:moveTo>
                  <a:pt x="1064" y="943"/>
                </a:moveTo>
                <a:cubicBezTo>
                  <a:pt x="1065" y="946"/>
                  <a:pt x="1063" y="946"/>
                  <a:pt x="1062" y="948"/>
                </a:cubicBezTo>
                <a:cubicBezTo>
                  <a:pt x="1066" y="947"/>
                  <a:pt x="1065" y="950"/>
                  <a:pt x="1068" y="950"/>
                </a:cubicBezTo>
                <a:cubicBezTo>
                  <a:pt x="1069" y="948"/>
                  <a:pt x="1073" y="948"/>
                  <a:pt x="1072" y="944"/>
                </a:cubicBezTo>
                <a:cubicBezTo>
                  <a:pt x="1070" y="943"/>
                  <a:pt x="1069" y="948"/>
                  <a:pt x="1069" y="945"/>
                </a:cubicBezTo>
                <a:cubicBezTo>
                  <a:pt x="1069" y="944"/>
                  <a:pt x="1070" y="943"/>
                  <a:pt x="1070" y="942"/>
                </a:cubicBezTo>
                <a:cubicBezTo>
                  <a:pt x="1068" y="942"/>
                  <a:pt x="1067" y="940"/>
                  <a:pt x="1064" y="939"/>
                </a:cubicBezTo>
                <a:cubicBezTo>
                  <a:pt x="1063" y="944"/>
                  <a:pt x="1057" y="942"/>
                  <a:pt x="1058" y="948"/>
                </a:cubicBezTo>
                <a:cubicBezTo>
                  <a:pt x="1063" y="949"/>
                  <a:pt x="1061" y="944"/>
                  <a:pt x="1064" y="943"/>
                </a:cubicBezTo>
                <a:close/>
                <a:moveTo>
                  <a:pt x="942" y="948"/>
                </a:moveTo>
                <a:cubicBezTo>
                  <a:pt x="942" y="944"/>
                  <a:pt x="942" y="944"/>
                  <a:pt x="942" y="944"/>
                </a:cubicBezTo>
                <a:cubicBezTo>
                  <a:pt x="939" y="943"/>
                  <a:pt x="939" y="949"/>
                  <a:pt x="942" y="948"/>
                </a:cubicBezTo>
                <a:close/>
                <a:moveTo>
                  <a:pt x="1171" y="961"/>
                </a:moveTo>
                <a:cubicBezTo>
                  <a:pt x="1171" y="966"/>
                  <a:pt x="1164" y="965"/>
                  <a:pt x="1164" y="970"/>
                </a:cubicBezTo>
                <a:cubicBezTo>
                  <a:pt x="1176" y="963"/>
                  <a:pt x="1186" y="960"/>
                  <a:pt x="1195" y="950"/>
                </a:cubicBezTo>
                <a:cubicBezTo>
                  <a:pt x="1185" y="945"/>
                  <a:pt x="1181" y="960"/>
                  <a:pt x="1171" y="961"/>
                </a:cubicBezTo>
                <a:close/>
                <a:moveTo>
                  <a:pt x="199" y="950"/>
                </a:moveTo>
                <a:cubicBezTo>
                  <a:pt x="197" y="950"/>
                  <a:pt x="194" y="950"/>
                  <a:pt x="195" y="952"/>
                </a:cubicBezTo>
                <a:cubicBezTo>
                  <a:pt x="197" y="952"/>
                  <a:pt x="199" y="952"/>
                  <a:pt x="199" y="950"/>
                </a:cubicBezTo>
                <a:close/>
                <a:moveTo>
                  <a:pt x="72" y="952"/>
                </a:moveTo>
                <a:cubicBezTo>
                  <a:pt x="70" y="949"/>
                  <a:pt x="65" y="951"/>
                  <a:pt x="64" y="954"/>
                </a:cubicBezTo>
                <a:cubicBezTo>
                  <a:pt x="67" y="954"/>
                  <a:pt x="71" y="955"/>
                  <a:pt x="72" y="952"/>
                </a:cubicBezTo>
                <a:close/>
                <a:moveTo>
                  <a:pt x="1136" y="954"/>
                </a:moveTo>
                <a:cubicBezTo>
                  <a:pt x="1139" y="955"/>
                  <a:pt x="1141" y="954"/>
                  <a:pt x="1140" y="951"/>
                </a:cubicBezTo>
                <a:cubicBezTo>
                  <a:pt x="1137" y="951"/>
                  <a:pt x="1137" y="951"/>
                  <a:pt x="1137" y="951"/>
                </a:cubicBezTo>
                <a:cubicBezTo>
                  <a:pt x="1138" y="952"/>
                  <a:pt x="1136" y="953"/>
                  <a:pt x="1136" y="954"/>
                </a:cubicBezTo>
                <a:close/>
                <a:moveTo>
                  <a:pt x="90" y="958"/>
                </a:moveTo>
                <a:cubicBezTo>
                  <a:pt x="89" y="960"/>
                  <a:pt x="87" y="960"/>
                  <a:pt x="87" y="962"/>
                </a:cubicBezTo>
                <a:cubicBezTo>
                  <a:pt x="91" y="962"/>
                  <a:pt x="91" y="962"/>
                  <a:pt x="91" y="962"/>
                </a:cubicBezTo>
                <a:cubicBezTo>
                  <a:pt x="91" y="960"/>
                  <a:pt x="91" y="958"/>
                  <a:pt x="90" y="958"/>
                </a:cubicBezTo>
                <a:close/>
                <a:moveTo>
                  <a:pt x="130" y="964"/>
                </a:moveTo>
                <a:cubicBezTo>
                  <a:pt x="134" y="965"/>
                  <a:pt x="135" y="959"/>
                  <a:pt x="133" y="958"/>
                </a:cubicBezTo>
                <a:cubicBezTo>
                  <a:pt x="132" y="959"/>
                  <a:pt x="128" y="961"/>
                  <a:pt x="130" y="964"/>
                </a:cubicBezTo>
                <a:close/>
                <a:moveTo>
                  <a:pt x="236" y="965"/>
                </a:moveTo>
                <a:cubicBezTo>
                  <a:pt x="236" y="967"/>
                  <a:pt x="236" y="968"/>
                  <a:pt x="237" y="969"/>
                </a:cubicBezTo>
                <a:cubicBezTo>
                  <a:pt x="243" y="967"/>
                  <a:pt x="247" y="971"/>
                  <a:pt x="248" y="975"/>
                </a:cubicBezTo>
                <a:cubicBezTo>
                  <a:pt x="248" y="967"/>
                  <a:pt x="247" y="967"/>
                  <a:pt x="247" y="960"/>
                </a:cubicBezTo>
                <a:cubicBezTo>
                  <a:pt x="242" y="960"/>
                  <a:pt x="240" y="963"/>
                  <a:pt x="236" y="965"/>
                </a:cubicBezTo>
                <a:close/>
                <a:moveTo>
                  <a:pt x="171" y="965"/>
                </a:moveTo>
                <a:cubicBezTo>
                  <a:pt x="167" y="965"/>
                  <a:pt x="167" y="968"/>
                  <a:pt x="164" y="969"/>
                </a:cubicBezTo>
                <a:cubicBezTo>
                  <a:pt x="168" y="969"/>
                  <a:pt x="170" y="968"/>
                  <a:pt x="171" y="965"/>
                </a:cubicBezTo>
                <a:close/>
                <a:moveTo>
                  <a:pt x="1060" y="970"/>
                </a:moveTo>
                <a:cubicBezTo>
                  <a:pt x="1064" y="970"/>
                  <a:pt x="1066" y="969"/>
                  <a:pt x="1067" y="966"/>
                </a:cubicBezTo>
                <a:cubicBezTo>
                  <a:pt x="1064" y="967"/>
                  <a:pt x="1061" y="967"/>
                  <a:pt x="1060" y="970"/>
                </a:cubicBezTo>
                <a:close/>
                <a:moveTo>
                  <a:pt x="187" y="977"/>
                </a:moveTo>
                <a:cubicBezTo>
                  <a:pt x="187" y="978"/>
                  <a:pt x="188" y="981"/>
                  <a:pt x="186" y="981"/>
                </a:cubicBezTo>
                <a:cubicBezTo>
                  <a:pt x="182" y="981"/>
                  <a:pt x="178" y="982"/>
                  <a:pt x="176" y="985"/>
                </a:cubicBezTo>
                <a:cubicBezTo>
                  <a:pt x="173" y="986"/>
                  <a:pt x="175" y="982"/>
                  <a:pt x="172" y="983"/>
                </a:cubicBezTo>
                <a:cubicBezTo>
                  <a:pt x="166" y="985"/>
                  <a:pt x="164" y="989"/>
                  <a:pt x="161" y="992"/>
                </a:cubicBezTo>
                <a:cubicBezTo>
                  <a:pt x="156" y="997"/>
                  <a:pt x="149" y="999"/>
                  <a:pt x="145" y="1001"/>
                </a:cubicBezTo>
                <a:cubicBezTo>
                  <a:pt x="159" y="1005"/>
                  <a:pt x="173" y="992"/>
                  <a:pt x="179" y="985"/>
                </a:cubicBezTo>
                <a:cubicBezTo>
                  <a:pt x="191" y="984"/>
                  <a:pt x="196" y="977"/>
                  <a:pt x="204" y="972"/>
                </a:cubicBezTo>
                <a:cubicBezTo>
                  <a:pt x="196" y="971"/>
                  <a:pt x="193" y="975"/>
                  <a:pt x="187" y="977"/>
                </a:cubicBezTo>
                <a:close/>
                <a:moveTo>
                  <a:pt x="1174" y="972"/>
                </a:moveTo>
                <a:cubicBezTo>
                  <a:pt x="1175" y="975"/>
                  <a:pt x="1171" y="974"/>
                  <a:pt x="1172" y="977"/>
                </a:cubicBezTo>
                <a:cubicBezTo>
                  <a:pt x="1175" y="977"/>
                  <a:pt x="1177" y="973"/>
                  <a:pt x="1174" y="972"/>
                </a:cubicBezTo>
                <a:close/>
                <a:moveTo>
                  <a:pt x="1190" y="976"/>
                </a:moveTo>
                <a:cubicBezTo>
                  <a:pt x="1185" y="977"/>
                  <a:pt x="1178" y="975"/>
                  <a:pt x="1177" y="980"/>
                </a:cubicBezTo>
                <a:cubicBezTo>
                  <a:pt x="1183" y="977"/>
                  <a:pt x="1187" y="984"/>
                  <a:pt x="1190" y="980"/>
                </a:cubicBezTo>
                <a:cubicBezTo>
                  <a:pt x="1185" y="980"/>
                  <a:pt x="1188" y="977"/>
                  <a:pt x="1190" y="976"/>
                </a:cubicBezTo>
                <a:close/>
                <a:moveTo>
                  <a:pt x="989" y="985"/>
                </a:moveTo>
                <a:cubicBezTo>
                  <a:pt x="991" y="985"/>
                  <a:pt x="991" y="986"/>
                  <a:pt x="991" y="988"/>
                </a:cubicBezTo>
                <a:cubicBezTo>
                  <a:pt x="995" y="986"/>
                  <a:pt x="997" y="983"/>
                  <a:pt x="999" y="979"/>
                </a:cubicBezTo>
                <a:cubicBezTo>
                  <a:pt x="994" y="980"/>
                  <a:pt x="991" y="982"/>
                  <a:pt x="989" y="985"/>
                </a:cubicBezTo>
                <a:close/>
                <a:moveTo>
                  <a:pt x="207" y="982"/>
                </a:moveTo>
                <a:cubicBezTo>
                  <a:pt x="210" y="985"/>
                  <a:pt x="216" y="983"/>
                  <a:pt x="219" y="982"/>
                </a:cubicBezTo>
                <a:cubicBezTo>
                  <a:pt x="217" y="981"/>
                  <a:pt x="211" y="979"/>
                  <a:pt x="207" y="982"/>
                </a:cubicBezTo>
                <a:close/>
                <a:moveTo>
                  <a:pt x="4" y="982"/>
                </a:moveTo>
                <a:cubicBezTo>
                  <a:pt x="2" y="983"/>
                  <a:pt x="1" y="985"/>
                  <a:pt x="0" y="988"/>
                </a:cubicBezTo>
                <a:cubicBezTo>
                  <a:pt x="4" y="987"/>
                  <a:pt x="6" y="990"/>
                  <a:pt x="9" y="991"/>
                </a:cubicBezTo>
                <a:cubicBezTo>
                  <a:pt x="9" y="987"/>
                  <a:pt x="15" y="989"/>
                  <a:pt x="14" y="985"/>
                </a:cubicBezTo>
                <a:cubicBezTo>
                  <a:pt x="9" y="987"/>
                  <a:pt x="8" y="984"/>
                  <a:pt x="4" y="982"/>
                </a:cubicBezTo>
                <a:close/>
                <a:moveTo>
                  <a:pt x="1088" y="991"/>
                </a:moveTo>
                <a:cubicBezTo>
                  <a:pt x="1090" y="987"/>
                  <a:pt x="1095" y="986"/>
                  <a:pt x="1099" y="986"/>
                </a:cubicBezTo>
                <a:cubicBezTo>
                  <a:pt x="1098" y="977"/>
                  <a:pt x="1086" y="988"/>
                  <a:pt x="1088" y="991"/>
                </a:cubicBezTo>
                <a:close/>
                <a:moveTo>
                  <a:pt x="1136" y="986"/>
                </a:moveTo>
                <a:cubicBezTo>
                  <a:pt x="1138" y="986"/>
                  <a:pt x="1138" y="987"/>
                  <a:pt x="1139" y="988"/>
                </a:cubicBezTo>
                <a:cubicBezTo>
                  <a:pt x="1138" y="985"/>
                  <a:pt x="1142" y="987"/>
                  <a:pt x="1141" y="984"/>
                </a:cubicBezTo>
                <a:cubicBezTo>
                  <a:pt x="1139" y="984"/>
                  <a:pt x="1137" y="985"/>
                  <a:pt x="1136" y="986"/>
                </a:cubicBezTo>
                <a:close/>
                <a:moveTo>
                  <a:pt x="1151" y="990"/>
                </a:moveTo>
                <a:cubicBezTo>
                  <a:pt x="1152" y="990"/>
                  <a:pt x="1153" y="991"/>
                  <a:pt x="1154" y="991"/>
                </a:cubicBezTo>
                <a:cubicBezTo>
                  <a:pt x="1153" y="998"/>
                  <a:pt x="1147" y="992"/>
                  <a:pt x="1146" y="995"/>
                </a:cubicBezTo>
                <a:cubicBezTo>
                  <a:pt x="1150" y="996"/>
                  <a:pt x="1151" y="999"/>
                  <a:pt x="1154" y="1000"/>
                </a:cubicBezTo>
                <a:cubicBezTo>
                  <a:pt x="1152" y="997"/>
                  <a:pt x="1153" y="993"/>
                  <a:pt x="1157" y="992"/>
                </a:cubicBezTo>
                <a:cubicBezTo>
                  <a:pt x="1156" y="991"/>
                  <a:pt x="1156" y="989"/>
                  <a:pt x="1155" y="988"/>
                </a:cubicBezTo>
                <a:cubicBezTo>
                  <a:pt x="1155" y="990"/>
                  <a:pt x="1150" y="987"/>
                  <a:pt x="1151" y="990"/>
                </a:cubicBezTo>
                <a:close/>
                <a:moveTo>
                  <a:pt x="845" y="991"/>
                </a:moveTo>
                <a:cubicBezTo>
                  <a:pt x="842" y="993"/>
                  <a:pt x="834" y="994"/>
                  <a:pt x="836" y="998"/>
                </a:cubicBezTo>
                <a:cubicBezTo>
                  <a:pt x="839" y="996"/>
                  <a:pt x="843" y="995"/>
                  <a:pt x="845" y="991"/>
                </a:cubicBezTo>
                <a:close/>
                <a:moveTo>
                  <a:pt x="996" y="992"/>
                </a:moveTo>
                <a:cubicBezTo>
                  <a:pt x="994" y="993"/>
                  <a:pt x="992" y="994"/>
                  <a:pt x="991" y="995"/>
                </a:cubicBezTo>
                <a:cubicBezTo>
                  <a:pt x="994" y="995"/>
                  <a:pt x="996" y="995"/>
                  <a:pt x="996" y="992"/>
                </a:cubicBezTo>
                <a:close/>
                <a:moveTo>
                  <a:pt x="1031" y="997"/>
                </a:moveTo>
                <a:cubicBezTo>
                  <a:pt x="1031" y="995"/>
                  <a:pt x="1034" y="996"/>
                  <a:pt x="1035" y="994"/>
                </a:cubicBezTo>
                <a:cubicBezTo>
                  <a:pt x="1033" y="992"/>
                  <a:pt x="1028" y="996"/>
                  <a:pt x="1031" y="997"/>
                </a:cubicBezTo>
                <a:close/>
                <a:moveTo>
                  <a:pt x="856" y="1002"/>
                </a:moveTo>
                <a:cubicBezTo>
                  <a:pt x="861" y="1004"/>
                  <a:pt x="865" y="997"/>
                  <a:pt x="869" y="995"/>
                </a:cubicBezTo>
                <a:cubicBezTo>
                  <a:pt x="865" y="998"/>
                  <a:pt x="858" y="994"/>
                  <a:pt x="854" y="1000"/>
                </a:cubicBezTo>
                <a:cubicBezTo>
                  <a:pt x="856" y="1001"/>
                  <a:pt x="858" y="997"/>
                  <a:pt x="859" y="999"/>
                </a:cubicBezTo>
                <a:cubicBezTo>
                  <a:pt x="858" y="999"/>
                  <a:pt x="857" y="1000"/>
                  <a:pt x="856" y="1002"/>
                </a:cubicBezTo>
                <a:close/>
                <a:moveTo>
                  <a:pt x="882" y="994"/>
                </a:moveTo>
                <a:cubicBezTo>
                  <a:pt x="880" y="996"/>
                  <a:pt x="873" y="997"/>
                  <a:pt x="876" y="1001"/>
                </a:cubicBezTo>
                <a:cubicBezTo>
                  <a:pt x="880" y="1001"/>
                  <a:pt x="884" y="997"/>
                  <a:pt x="882" y="994"/>
                </a:cubicBezTo>
                <a:close/>
                <a:moveTo>
                  <a:pt x="327" y="1005"/>
                </a:moveTo>
                <a:cubicBezTo>
                  <a:pt x="328" y="1004"/>
                  <a:pt x="332" y="1005"/>
                  <a:pt x="331" y="1002"/>
                </a:cubicBezTo>
                <a:cubicBezTo>
                  <a:pt x="329" y="1002"/>
                  <a:pt x="325" y="1004"/>
                  <a:pt x="327" y="1005"/>
                </a:cubicBezTo>
                <a:close/>
                <a:moveTo>
                  <a:pt x="126" y="1017"/>
                </a:moveTo>
                <a:cubicBezTo>
                  <a:pt x="133" y="1015"/>
                  <a:pt x="141" y="1013"/>
                  <a:pt x="143" y="1006"/>
                </a:cubicBezTo>
                <a:cubicBezTo>
                  <a:pt x="136" y="1000"/>
                  <a:pt x="127" y="1008"/>
                  <a:pt x="126" y="1017"/>
                </a:cubicBezTo>
                <a:close/>
                <a:moveTo>
                  <a:pt x="825" y="1024"/>
                </a:moveTo>
                <a:cubicBezTo>
                  <a:pt x="837" y="1021"/>
                  <a:pt x="845" y="1013"/>
                  <a:pt x="852" y="1005"/>
                </a:cubicBezTo>
                <a:cubicBezTo>
                  <a:pt x="840" y="1006"/>
                  <a:pt x="834" y="1017"/>
                  <a:pt x="825" y="1018"/>
                </a:cubicBezTo>
                <a:cubicBezTo>
                  <a:pt x="827" y="1021"/>
                  <a:pt x="822" y="1022"/>
                  <a:pt x="825" y="1024"/>
                </a:cubicBezTo>
                <a:close/>
                <a:moveTo>
                  <a:pt x="834" y="1010"/>
                </a:moveTo>
                <a:cubicBezTo>
                  <a:pt x="836" y="1007"/>
                  <a:pt x="840" y="1009"/>
                  <a:pt x="840" y="1006"/>
                </a:cubicBezTo>
                <a:cubicBezTo>
                  <a:pt x="838" y="1004"/>
                  <a:pt x="830" y="1007"/>
                  <a:pt x="834" y="1010"/>
                </a:cubicBezTo>
                <a:close/>
                <a:moveTo>
                  <a:pt x="828" y="1006"/>
                </a:moveTo>
                <a:cubicBezTo>
                  <a:pt x="828" y="1009"/>
                  <a:pt x="824" y="1008"/>
                  <a:pt x="824" y="1011"/>
                </a:cubicBezTo>
                <a:cubicBezTo>
                  <a:pt x="827" y="1012"/>
                  <a:pt x="830" y="1012"/>
                  <a:pt x="832" y="1011"/>
                </a:cubicBezTo>
                <a:cubicBezTo>
                  <a:pt x="831" y="1009"/>
                  <a:pt x="830" y="1007"/>
                  <a:pt x="828" y="1006"/>
                </a:cubicBezTo>
                <a:close/>
                <a:moveTo>
                  <a:pt x="985" y="1009"/>
                </a:moveTo>
                <a:cubicBezTo>
                  <a:pt x="977" y="1010"/>
                  <a:pt x="972" y="1015"/>
                  <a:pt x="967" y="1019"/>
                </a:cubicBezTo>
                <a:cubicBezTo>
                  <a:pt x="976" y="1019"/>
                  <a:pt x="982" y="1015"/>
                  <a:pt x="985" y="1009"/>
                </a:cubicBezTo>
                <a:close/>
                <a:moveTo>
                  <a:pt x="1131" y="1012"/>
                </a:moveTo>
                <a:cubicBezTo>
                  <a:pt x="1133" y="1012"/>
                  <a:pt x="1135" y="1011"/>
                  <a:pt x="1136" y="1009"/>
                </a:cubicBezTo>
                <a:cubicBezTo>
                  <a:pt x="1133" y="1009"/>
                  <a:pt x="1131" y="1009"/>
                  <a:pt x="1131" y="1012"/>
                </a:cubicBezTo>
                <a:close/>
                <a:moveTo>
                  <a:pt x="816" y="1013"/>
                </a:moveTo>
                <a:cubicBezTo>
                  <a:pt x="813" y="1013"/>
                  <a:pt x="810" y="1014"/>
                  <a:pt x="808" y="1016"/>
                </a:cubicBezTo>
                <a:cubicBezTo>
                  <a:pt x="811" y="1015"/>
                  <a:pt x="815" y="1015"/>
                  <a:pt x="816" y="1013"/>
                </a:cubicBezTo>
                <a:close/>
                <a:moveTo>
                  <a:pt x="937" y="1026"/>
                </a:moveTo>
                <a:cubicBezTo>
                  <a:pt x="942" y="1026"/>
                  <a:pt x="945" y="1024"/>
                  <a:pt x="948" y="1021"/>
                </a:cubicBezTo>
                <a:cubicBezTo>
                  <a:pt x="947" y="1020"/>
                  <a:pt x="947" y="1017"/>
                  <a:pt x="946" y="1017"/>
                </a:cubicBezTo>
                <a:cubicBezTo>
                  <a:pt x="945" y="1018"/>
                  <a:pt x="942" y="1019"/>
                  <a:pt x="943" y="1016"/>
                </a:cubicBezTo>
                <a:cubicBezTo>
                  <a:pt x="938" y="1018"/>
                  <a:pt x="940" y="1022"/>
                  <a:pt x="937" y="1026"/>
                </a:cubicBezTo>
                <a:close/>
                <a:moveTo>
                  <a:pt x="239" y="1024"/>
                </a:moveTo>
                <a:cubicBezTo>
                  <a:pt x="239" y="1023"/>
                  <a:pt x="244" y="1021"/>
                  <a:pt x="241" y="1019"/>
                </a:cubicBezTo>
                <a:cubicBezTo>
                  <a:pt x="241" y="1021"/>
                  <a:pt x="235" y="1022"/>
                  <a:pt x="239" y="1024"/>
                </a:cubicBezTo>
                <a:close/>
                <a:moveTo>
                  <a:pt x="976" y="1035"/>
                </a:moveTo>
                <a:cubicBezTo>
                  <a:pt x="977" y="1036"/>
                  <a:pt x="983" y="1034"/>
                  <a:pt x="983" y="1030"/>
                </a:cubicBezTo>
                <a:cubicBezTo>
                  <a:pt x="976" y="1034"/>
                  <a:pt x="962" y="1038"/>
                  <a:pt x="956" y="1044"/>
                </a:cubicBezTo>
                <a:cubicBezTo>
                  <a:pt x="965" y="1044"/>
                  <a:pt x="970" y="1039"/>
                  <a:pt x="976" y="1035"/>
                </a:cubicBezTo>
                <a:close/>
                <a:moveTo>
                  <a:pt x="978" y="1043"/>
                </a:moveTo>
                <a:cubicBezTo>
                  <a:pt x="975" y="1043"/>
                  <a:pt x="973" y="1045"/>
                  <a:pt x="972" y="1046"/>
                </a:cubicBezTo>
                <a:cubicBezTo>
                  <a:pt x="974" y="1046"/>
                  <a:pt x="978" y="1046"/>
                  <a:pt x="978" y="1043"/>
                </a:cubicBezTo>
                <a:close/>
                <a:moveTo>
                  <a:pt x="245" y="1049"/>
                </a:moveTo>
                <a:cubicBezTo>
                  <a:pt x="243" y="1053"/>
                  <a:pt x="242" y="1059"/>
                  <a:pt x="240" y="1062"/>
                </a:cubicBezTo>
                <a:cubicBezTo>
                  <a:pt x="248" y="1060"/>
                  <a:pt x="255" y="1056"/>
                  <a:pt x="258" y="1048"/>
                </a:cubicBezTo>
                <a:cubicBezTo>
                  <a:pt x="254" y="1051"/>
                  <a:pt x="250" y="1050"/>
                  <a:pt x="245" y="1049"/>
                </a:cubicBezTo>
                <a:close/>
                <a:moveTo>
                  <a:pt x="921" y="1054"/>
                </a:moveTo>
                <a:cubicBezTo>
                  <a:pt x="923" y="1053"/>
                  <a:pt x="932" y="1052"/>
                  <a:pt x="933" y="1048"/>
                </a:cubicBezTo>
                <a:cubicBezTo>
                  <a:pt x="930" y="1050"/>
                  <a:pt x="923" y="1050"/>
                  <a:pt x="921" y="1054"/>
                </a:cubicBezTo>
                <a:close/>
                <a:moveTo>
                  <a:pt x="926" y="1062"/>
                </a:moveTo>
                <a:cubicBezTo>
                  <a:pt x="928" y="1057"/>
                  <a:pt x="934" y="1057"/>
                  <a:pt x="938" y="1054"/>
                </a:cubicBezTo>
                <a:cubicBezTo>
                  <a:pt x="931" y="1054"/>
                  <a:pt x="925" y="1057"/>
                  <a:pt x="921" y="1060"/>
                </a:cubicBezTo>
                <a:cubicBezTo>
                  <a:pt x="922" y="1061"/>
                  <a:pt x="925" y="1061"/>
                  <a:pt x="926" y="1062"/>
                </a:cubicBezTo>
                <a:close/>
                <a:moveTo>
                  <a:pt x="768" y="1057"/>
                </a:moveTo>
                <a:cubicBezTo>
                  <a:pt x="762" y="1054"/>
                  <a:pt x="760" y="1062"/>
                  <a:pt x="755" y="1060"/>
                </a:cubicBezTo>
                <a:cubicBezTo>
                  <a:pt x="755" y="1063"/>
                  <a:pt x="757" y="1063"/>
                  <a:pt x="758" y="1064"/>
                </a:cubicBezTo>
                <a:cubicBezTo>
                  <a:pt x="761" y="1060"/>
                  <a:pt x="766" y="1061"/>
                  <a:pt x="768" y="1057"/>
                </a:cubicBezTo>
                <a:close/>
                <a:moveTo>
                  <a:pt x="718" y="1059"/>
                </a:moveTo>
                <a:cubicBezTo>
                  <a:pt x="715" y="1059"/>
                  <a:pt x="713" y="1060"/>
                  <a:pt x="712" y="1062"/>
                </a:cubicBezTo>
                <a:cubicBezTo>
                  <a:pt x="713" y="1062"/>
                  <a:pt x="713" y="1063"/>
                  <a:pt x="712" y="1064"/>
                </a:cubicBezTo>
                <a:cubicBezTo>
                  <a:pt x="715" y="1063"/>
                  <a:pt x="718" y="1062"/>
                  <a:pt x="718" y="1059"/>
                </a:cubicBezTo>
                <a:close/>
                <a:moveTo>
                  <a:pt x="906" y="1070"/>
                </a:moveTo>
                <a:cubicBezTo>
                  <a:pt x="911" y="1069"/>
                  <a:pt x="915" y="1067"/>
                  <a:pt x="919" y="1064"/>
                </a:cubicBezTo>
                <a:cubicBezTo>
                  <a:pt x="919" y="1064"/>
                  <a:pt x="918" y="1063"/>
                  <a:pt x="918" y="1062"/>
                </a:cubicBezTo>
                <a:cubicBezTo>
                  <a:pt x="914" y="1065"/>
                  <a:pt x="906" y="1064"/>
                  <a:pt x="906" y="1070"/>
                </a:cubicBezTo>
                <a:close/>
                <a:moveTo>
                  <a:pt x="524" y="1069"/>
                </a:moveTo>
                <a:cubicBezTo>
                  <a:pt x="524" y="1066"/>
                  <a:pt x="526" y="1066"/>
                  <a:pt x="526" y="1063"/>
                </a:cubicBezTo>
                <a:cubicBezTo>
                  <a:pt x="523" y="1062"/>
                  <a:pt x="523" y="1065"/>
                  <a:pt x="522" y="1063"/>
                </a:cubicBezTo>
                <a:cubicBezTo>
                  <a:pt x="522" y="1069"/>
                  <a:pt x="515" y="1064"/>
                  <a:pt x="515" y="1068"/>
                </a:cubicBezTo>
                <a:cubicBezTo>
                  <a:pt x="516" y="1070"/>
                  <a:pt x="521" y="1068"/>
                  <a:pt x="524" y="1069"/>
                </a:cubicBezTo>
                <a:close/>
                <a:moveTo>
                  <a:pt x="678" y="1074"/>
                </a:moveTo>
                <a:cubicBezTo>
                  <a:pt x="691" y="1077"/>
                  <a:pt x="702" y="1069"/>
                  <a:pt x="710" y="1063"/>
                </a:cubicBezTo>
                <a:cubicBezTo>
                  <a:pt x="699" y="1065"/>
                  <a:pt x="688" y="1067"/>
                  <a:pt x="682" y="1073"/>
                </a:cubicBezTo>
                <a:cubicBezTo>
                  <a:pt x="682" y="1072"/>
                  <a:pt x="682" y="1071"/>
                  <a:pt x="681" y="1070"/>
                </a:cubicBezTo>
                <a:cubicBezTo>
                  <a:pt x="682" y="1074"/>
                  <a:pt x="677" y="1071"/>
                  <a:pt x="678" y="1074"/>
                </a:cubicBezTo>
                <a:close/>
                <a:moveTo>
                  <a:pt x="747" y="1066"/>
                </a:moveTo>
                <a:cubicBezTo>
                  <a:pt x="736" y="1067"/>
                  <a:pt x="724" y="1073"/>
                  <a:pt x="716" y="1078"/>
                </a:cubicBezTo>
                <a:cubicBezTo>
                  <a:pt x="727" y="1080"/>
                  <a:pt x="733" y="1070"/>
                  <a:pt x="744" y="1070"/>
                </a:cubicBezTo>
                <a:cubicBezTo>
                  <a:pt x="743" y="1067"/>
                  <a:pt x="746" y="1067"/>
                  <a:pt x="747" y="1066"/>
                </a:cubicBezTo>
                <a:close/>
                <a:moveTo>
                  <a:pt x="1029" y="1088"/>
                </a:moveTo>
                <a:cubicBezTo>
                  <a:pt x="1035" y="1088"/>
                  <a:pt x="1051" y="1081"/>
                  <a:pt x="1048" y="1075"/>
                </a:cubicBezTo>
                <a:cubicBezTo>
                  <a:pt x="1043" y="1080"/>
                  <a:pt x="1034" y="1083"/>
                  <a:pt x="1029" y="1088"/>
                </a:cubicBezTo>
                <a:close/>
                <a:moveTo>
                  <a:pt x="402" y="1084"/>
                </a:moveTo>
                <a:cubicBezTo>
                  <a:pt x="402" y="1086"/>
                  <a:pt x="399" y="1085"/>
                  <a:pt x="399" y="1086"/>
                </a:cubicBezTo>
                <a:cubicBezTo>
                  <a:pt x="402" y="1085"/>
                  <a:pt x="399" y="1089"/>
                  <a:pt x="402" y="1089"/>
                </a:cubicBezTo>
                <a:cubicBezTo>
                  <a:pt x="403" y="1088"/>
                  <a:pt x="405" y="1085"/>
                  <a:pt x="402" y="1084"/>
                </a:cubicBezTo>
                <a:close/>
                <a:moveTo>
                  <a:pt x="710" y="1088"/>
                </a:moveTo>
                <a:cubicBezTo>
                  <a:pt x="708" y="1090"/>
                  <a:pt x="702" y="1089"/>
                  <a:pt x="702" y="1093"/>
                </a:cubicBezTo>
                <a:cubicBezTo>
                  <a:pt x="704" y="1094"/>
                  <a:pt x="707" y="1094"/>
                  <a:pt x="711" y="1094"/>
                </a:cubicBezTo>
                <a:cubicBezTo>
                  <a:pt x="712" y="1092"/>
                  <a:pt x="713" y="1089"/>
                  <a:pt x="710" y="1088"/>
                </a:cubicBezTo>
                <a:close/>
                <a:moveTo>
                  <a:pt x="710" y="1097"/>
                </a:moveTo>
                <a:cubicBezTo>
                  <a:pt x="712" y="1098"/>
                  <a:pt x="715" y="1096"/>
                  <a:pt x="714" y="1099"/>
                </a:cubicBezTo>
                <a:cubicBezTo>
                  <a:pt x="709" y="1100"/>
                  <a:pt x="709" y="1101"/>
                  <a:pt x="709" y="1105"/>
                </a:cubicBezTo>
                <a:cubicBezTo>
                  <a:pt x="711" y="1105"/>
                  <a:pt x="713" y="1105"/>
                  <a:pt x="714" y="1107"/>
                </a:cubicBezTo>
                <a:cubicBezTo>
                  <a:pt x="711" y="1108"/>
                  <a:pt x="710" y="1107"/>
                  <a:pt x="710" y="1109"/>
                </a:cubicBezTo>
                <a:cubicBezTo>
                  <a:pt x="715" y="1109"/>
                  <a:pt x="718" y="1106"/>
                  <a:pt x="721" y="1104"/>
                </a:cubicBezTo>
                <a:cubicBezTo>
                  <a:pt x="718" y="1103"/>
                  <a:pt x="716" y="1107"/>
                  <a:pt x="714" y="1104"/>
                </a:cubicBezTo>
                <a:cubicBezTo>
                  <a:pt x="717" y="1103"/>
                  <a:pt x="722" y="1099"/>
                  <a:pt x="725" y="1101"/>
                </a:cubicBezTo>
                <a:cubicBezTo>
                  <a:pt x="725" y="1103"/>
                  <a:pt x="722" y="1102"/>
                  <a:pt x="722" y="1104"/>
                </a:cubicBezTo>
                <a:cubicBezTo>
                  <a:pt x="725" y="1106"/>
                  <a:pt x="729" y="1104"/>
                  <a:pt x="731" y="1102"/>
                </a:cubicBezTo>
                <a:cubicBezTo>
                  <a:pt x="728" y="1102"/>
                  <a:pt x="726" y="1099"/>
                  <a:pt x="728" y="1097"/>
                </a:cubicBezTo>
                <a:cubicBezTo>
                  <a:pt x="726" y="1097"/>
                  <a:pt x="724" y="1098"/>
                  <a:pt x="724" y="1096"/>
                </a:cubicBezTo>
                <a:cubicBezTo>
                  <a:pt x="724" y="1094"/>
                  <a:pt x="727" y="1095"/>
                  <a:pt x="727" y="1094"/>
                </a:cubicBezTo>
                <a:cubicBezTo>
                  <a:pt x="725" y="1092"/>
                  <a:pt x="723" y="1090"/>
                  <a:pt x="721" y="1089"/>
                </a:cubicBezTo>
                <a:cubicBezTo>
                  <a:pt x="720" y="1095"/>
                  <a:pt x="712" y="1092"/>
                  <a:pt x="710" y="1097"/>
                </a:cubicBezTo>
                <a:close/>
                <a:moveTo>
                  <a:pt x="939" y="1102"/>
                </a:moveTo>
                <a:cubicBezTo>
                  <a:pt x="932" y="1106"/>
                  <a:pt x="924" y="1109"/>
                  <a:pt x="917" y="1113"/>
                </a:cubicBezTo>
                <a:cubicBezTo>
                  <a:pt x="928" y="1113"/>
                  <a:pt x="933" y="1105"/>
                  <a:pt x="940" y="1105"/>
                </a:cubicBezTo>
                <a:cubicBezTo>
                  <a:pt x="940" y="1104"/>
                  <a:pt x="941" y="1102"/>
                  <a:pt x="939" y="1102"/>
                </a:cubicBezTo>
                <a:close/>
                <a:moveTo>
                  <a:pt x="625" y="1108"/>
                </a:moveTo>
                <a:cubicBezTo>
                  <a:pt x="629" y="1107"/>
                  <a:pt x="634" y="1107"/>
                  <a:pt x="635" y="1104"/>
                </a:cubicBezTo>
                <a:cubicBezTo>
                  <a:pt x="631" y="1105"/>
                  <a:pt x="628" y="1105"/>
                  <a:pt x="625" y="1108"/>
                </a:cubicBezTo>
                <a:close/>
                <a:moveTo>
                  <a:pt x="682" y="1117"/>
                </a:moveTo>
                <a:cubicBezTo>
                  <a:pt x="685" y="1117"/>
                  <a:pt x="695" y="1117"/>
                  <a:pt x="697" y="1113"/>
                </a:cubicBezTo>
                <a:cubicBezTo>
                  <a:pt x="693" y="1112"/>
                  <a:pt x="692" y="1113"/>
                  <a:pt x="688" y="1113"/>
                </a:cubicBezTo>
                <a:cubicBezTo>
                  <a:pt x="684" y="1110"/>
                  <a:pt x="689" y="1110"/>
                  <a:pt x="689" y="1108"/>
                </a:cubicBezTo>
                <a:cubicBezTo>
                  <a:pt x="682" y="1108"/>
                  <a:pt x="687" y="1111"/>
                  <a:pt x="682" y="1113"/>
                </a:cubicBezTo>
                <a:cubicBezTo>
                  <a:pt x="686" y="1115"/>
                  <a:pt x="683" y="1115"/>
                  <a:pt x="682" y="1117"/>
                </a:cubicBezTo>
                <a:close/>
                <a:moveTo>
                  <a:pt x="561" y="1110"/>
                </a:moveTo>
                <a:cubicBezTo>
                  <a:pt x="558" y="1112"/>
                  <a:pt x="550" y="1108"/>
                  <a:pt x="547" y="1112"/>
                </a:cubicBezTo>
                <a:cubicBezTo>
                  <a:pt x="551" y="1114"/>
                  <a:pt x="560" y="1114"/>
                  <a:pt x="561" y="1110"/>
                </a:cubicBezTo>
                <a:close/>
                <a:moveTo>
                  <a:pt x="870" y="1113"/>
                </a:moveTo>
                <a:cubicBezTo>
                  <a:pt x="867" y="1113"/>
                  <a:pt x="866" y="1115"/>
                  <a:pt x="863" y="1115"/>
                </a:cubicBezTo>
                <a:cubicBezTo>
                  <a:pt x="865" y="1119"/>
                  <a:pt x="863" y="1120"/>
                  <a:pt x="862" y="1122"/>
                </a:cubicBezTo>
                <a:cubicBezTo>
                  <a:pt x="871" y="1122"/>
                  <a:pt x="869" y="1120"/>
                  <a:pt x="870" y="1113"/>
                </a:cubicBezTo>
                <a:close/>
                <a:moveTo>
                  <a:pt x="809" y="1121"/>
                </a:moveTo>
                <a:cubicBezTo>
                  <a:pt x="806" y="1121"/>
                  <a:pt x="802" y="1120"/>
                  <a:pt x="801" y="1123"/>
                </a:cubicBezTo>
                <a:cubicBezTo>
                  <a:pt x="804" y="1123"/>
                  <a:pt x="807" y="1122"/>
                  <a:pt x="809" y="1121"/>
                </a:cubicBezTo>
                <a:close/>
                <a:moveTo>
                  <a:pt x="742" y="1145"/>
                </a:moveTo>
                <a:cubicBezTo>
                  <a:pt x="746" y="1144"/>
                  <a:pt x="748" y="1141"/>
                  <a:pt x="749" y="1137"/>
                </a:cubicBezTo>
                <a:cubicBezTo>
                  <a:pt x="745" y="1140"/>
                  <a:pt x="743" y="1140"/>
                  <a:pt x="742" y="1145"/>
                </a:cubicBezTo>
                <a:close/>
                <a:moveTo>
                  <a:pt x="571" y="1138"/>
                </a:moveTo>
                <a:cubicBezTo>
                  <a:pt x="568" y="1141"/>
                  <a:pt x="562" y="1142"/>
                  <a:pt x="559" y="1145"/>
                </a:cubicBezTo>
                <a:cubicBezTo>
                  <a:pt x="564" y="1147"/>
                  <a:pt x="569" y="1142"/>
                  <a:pt x="571" y="1138"/>
                </a:cubicBezTo>
                <a:close/>
                <a:moveTo>
                  <a:pt x="611" y="1147"/>
                </a:moveTo>
                <a:cubicBezTo>
                  <a:pt x="609" y="1143"/>
                  <a:pt x="603" y="1146"/>
                  <a:pt x="602" y="1148"/>
                </a:cubicBezTo>
                <a:cubicBezTo>
                  <a:pt x="606" y="1148"/>
                  <a:pt x="610" y="1149"/>
                  <a:pt x="611" y="1147"/>
                </a:cubicBezTo>
                <a:close/>
                <a:moveTo>
                  <a:pt x="634" y="1152"/>
                </a:moveTo>
                <a:cubicBezTo>
                  <a:pt x="638" y="1153"/>
                  <a:pt x="644" y="1149"/>
                  <a:pt x="649" y="1148"/>
                </a:cubicBezTo>
                <a:cubicBezTo>
                  <a:pt x="644" y="1148"/>
                  <a:pt x="637" y="1148"/>
                  <a:pt x="634" y="1152"/>
                </a:cubicBezTo>
                <a:close/>
                <a:moveTo>
                  <a:pt x="695" y="1156"/>
                </a:moveTo>
                <a:cubicBezTo>
                  <a:pt x="689" y="1154"/>
                  <a:pt x="686" y="1160"/>
                  <a:pt x="681" y="1161"/>
                </a:cubicBezTo>
                <a:cubicBezTo>
                  <a:pt x="681" y="1161"/>
                  <a:pt x="680" y="1159"/>
                  <a:pt x="678" y="1160"/>
                </a:cubicBezTo>
                <a:cubicBezTo>
                  <a:pt x="674" y="1160"/>
                  <a:pt x="669" y="1166"/>
                  <a:pt x="662" y="1165"/>
                </a:cubicBezTo>
                <a:cubicBezTo>
                  <a:pt x="667" y="1171"/>
                  <a:pt x="677" y="1165"/>
                  <a:pt x="686" y="1162"/>
                </a:cubicBezTo>
                <a:cubicBezTo>
                  <a:pt x="693" y="1160"/>
                  <a:pt x="701" y="1159"/>
                  <a:pt x="708" y="1157"/>
                </a:cubicBezTo>
                <a:cubicBezTo>
                  <a:pt x="706" y="1151"/>
                  <a:pt x="697" y="1151"/>
                  <a:pt x="695" y="1156"/>
                </a:cubicBezTo>
                <a:close/>
                <a:moveTo>
                  <a:pt x="557" y="1166"/>
                </a:moveTo>
                <a:cubicBezTo>
                  <a:pt x="557" y="1170"/>
                  <a:pt x="558" y="1171"/>
                  <a:pt x="559" y="1174"/>
                </a:cubicBezTo>
                <a:cubicBezTo>
                  <a:pt x="571" y="1173"/>
                  <a:pt x="577" y="1170"/>
                  <a:pt x="582" y="1160"/>
                </a:cubicBezTo>
                <a:cubicBezTo>
                  <a:pt x="572" y="1156"/>
                  <a:pt x="566" y="1165"/>
                  <a:pt x="557" y="1166"/>
                </a:cubicBezTo>
                <a:close/>
                <a:moveTo>
                  <a:pt x="605" y="1161"/>
                </a:moveTo>
                <a:cubicBezTo>
                  <a:pt x="607" y="1163"/>
                  <a:pt x="614" y="1162"/>
                  <a:pt x="615" y="1160"/>
                </a:cubicBezTo>
                <a:cubicBezTo>
                  <a:pt x="612" y="1161"/>
                  <a:pt x="605" y="1158"/>
                  <a:pt x="605" y="1161"/>
                </a:cubicBezTo>
                <a:close/>
                <a:moveTo>
                  <a:pt x="606" y="1170"/>
                </a:moveTo>
                <a:cubicBezTo>
                  <a:pt x="606" y="1168"/>
                  <a:pt x="604" y="1167"/>
                  <a:pt x="605" y="1164"/>
                </a:cubicBezTo>
                <a:cubicBezTo>
                  <a:pt x="601" y="1165"/>
                  <a:pt x="602" y="1162"/>
                  <a:pt x="599" y="1162"/>
                </a:cubicBezTo>
                <a:cubicBezTo>
                  <a:pt x="599" y="1164"/>
                  <a:pt x="599" y="1164"/>
                  <a:pt x="599" y="1164"/>
                </a:cubicBezTo>
                <a:cubicBezTo>
                  <a:pt x="598" y="1164"/>
                  <a:pt x="598" y="1164"/>
                  <a:pt x="598" y="1165"/>
                </a:cubicBezTo>
                <a:cubicBezTo>
                  <a:pt x="601" y="1165"/>
                  <a:pt x="604" y="1165"/>
                  <a:pt x="604" y="1168"/>
                </a:cubicBezTo>
                <a:cubicBezTo>
                  <a:pt x="601" y="1168"/>
                  <a:pt x="598" y="1169"/>
                  <a:pt x="595" y="1171"/>
                </a:cubicBezTo>
                <a:cubicBezTo>
                  <a:pt x="599" y="1174"/>
                  <a:pt x="602" y="1170"/>
                  <a:pt x="606" y="1170"/>
                </a:cubicBezTo>
                <a:close/>
                <a:moveTo>
                  <a:pt x="811" y="1194"/>
                </a:moveTo>
                <a:cubicBezTo>
                  <a:pt x="821" y="1191"/>
                  <a:pt x="837" y="1185"/>
                  <a:pt x="847" y="1179"/>
                </a:cubicBezTo>
                <a:cubicBezTo>
                  <a:pt x="838" y="1180"/>
                  <a:pt x="830" y="1185"/>
                  <a:pt x="822" y="1188"/>
                </a:cubicBezTo>
                <a:cubicBezTo>
                  <a:pt x="819" y="1189"/>
                  <a:pt x="811" y="1188"/>
                  <a:pt x="811" y="1194"/>
                </a:cubicBezTo>
                <a:close/>
                <a:moveTo>
                  <a:pt x="569" y="1181"/>
                </a:moveTo>
                <a:cubicBezTo>
                  <a:pt x="567" y="1182"/>
                  <a:pt x="563" y="1182"/>
                  <a:pt x="563" y="1185"/>
                </a:cubicBezTo>
                <a:cubicBezTo>
                  <a:pt x="566" y="1184"/>
                  <a:pt x="574" y="1187"/>
                  <a:pt x="577" y="1184"/>
                </a:cubicBezTo>
                <a:cubicBezTo>
                  <a:pt x="574" y="1183"/>
                  <a:pt x="568" y="1186"/>
                  <a:pt x="569" y="1181"/>
                </a:cubicBezTo>
                <a:close/>
                <a:moveTo>
                  <a:pt x="596" y="1188"/>
                </a:moveTo>
                <a:cubicBezTo>
                  <a:pt x="598" y="1188"/>
                  <a:pt x="599" y="1189"/>
                  <a:pt x="599" y="1191"/>
                </a:cubicBezTo>
                <a:cubicBezTo>
                  <a:pt x="604" y="1191"/>
                  <a:pt x="609" y="1191"/>
                  <a:pt x="612" y="1188"/>
                </a:cubicBezTo>
                <a:cubicBezTo>
                  <a:pt x="606" y="1188"/>
                  <a:pt x="602" y="1187"/>
                  <a:pt x="596" y="1188"/>
                </a:cubicBezTo>
                <a:close/>
                <a:moveTo>
                  <a:pt x="1057" y="131"/>
                </a:moveTo>
                <a:cubicBezTo>
                  <a:pt x="1067" y="127"/>
                  <a:pt x="1072" y="123"/>
                  <a:pt x="1082" y="118"/>
                </a:cubicBezTo>
                <a:cubicBezTo>
                  <a:pt x="1083" y="123"/>
                  <a:pt x="1077" y="128"/>
                  <a:pt x="1081" y="129"/>
                </a:cubicBezTo>
                <a:cubicBezTo>
                  <a:pt x="1086" y="124"/>
                  <a:pt x="1095" y="123"/>
                  <a:pt x="1102" y="116"/>
                </a:cubicBezTo>
                <a:cubicBezTo>
                  <a:pt x="1102" y="118"/>
                  <a:pt x="1103" y="117"/>
                  <a:pt x="1103" y="118"/>
                </a:cubicBezTo>
                <a:cubicBezTo>
                  <a:pt x="1104" y="130"/>
                  <a:pt x="1088" y="126"/>
                  <a:pt x="1085" y="135"/>
                </a:cubicBezTo>
                <a:cubicBezTo>
                  <a:pt x="1086" y="136"/>
                  <a:pt x="1089" y="136"/>
                  <a:pt x="1089" y="139"/>
                </a:cubicBezTo>
                <a:cubicBezTo>
                  <a:pt x="1103" y="136"/>
                  <a:pt x="1112" y="135"/>
                  <a:pt x="1125" y="131"/>
                </a:cubicBezTo>
                <a:cubicBezTo>
                  <a:pt x="1135" y="149"/>
                  <a:pt x="1100" y="141"/>
                  <a:pt x="1105" y="156"/>
                </a:cubicBezTo>
                <a:cubicBezTo>
                  <a:pt x="1108" y="158"/>
                  <a:pt x="1109" y="155"/>
                  <a:pt x="1111" y="157"/>
                </a:cubicBezTo>
                <a:cubicBezTo>
                  <a:pt x="1106" y="157"/>
                  <a:pt x="1109" y="161"/>
                  <a:pt x="1111" y="162"/>
                </a:cubicBezTo>
                <a:cubicBezTo>
                  <a:pt x="1108" y="165"/>
                  <a:pt x="1099" y="166"/>
                  <a:pt x="1100" y="169"/>
                </a:cubicBezTo>
                <a:cubicBezTo>
                  <a:pt x="1104" y="167"/>
                  <a:pt x="1110" y="164"/>
                  <a:pt x="1115" y="165"/>
                </a:cubicBezTo>
                <a:cubicBezTo>
                  <a:pt x="1115" y="161"/>
                  <a:pt x="1118" y="161"/>
                  <a:pt x="1118" y="158"/>
                </a:cubicBezTo>
                <a:cubicBezTo>
                  <a:pt x="1116" y="158"/>
                  <a:pt x="1115" y="157"/>
                  <a:pt x="1115" y="154"/>
                </a:cubicBezTo>
                <a:cubicBezTo>
                  <a:pt x="1118" y="152"/>
                  <a:pt x="1119" y="148"/>
                  <a:pt x="1123" y="146"/>
                </a:cubicBezTo>
                <a:cubicBezTo>
                  <a:pt x="1127" y="146"/>
                  <a:pt x="1129" y="150"/>
                  <a:pt x="1129" y="154"/>
                </a:cubicBezTo>
                <a:cubicBezTo>
                  <a:pt x="1143" y="157"/>
                  <a:pt x="1173" y="157"/>
                  <a:pt x="1180" y="143"/>
                </a:cubicBezTo>
                <a:cubicBezTo>
                  <a:pt x="1182" y="144"/>
                  <a:pt x="1184" y="144"/>
                  <a:pt x="1184" y="146"/>
                </a:cubicBezTo>
                <a:cubicBezTo>
                  <a:pt x="1184" y="154"/>
                  <a:pt x="1178" y="159"/>
                  <a:pt x="1185" y="163"/>
                </a:cubicBezTo>
                <a:cubicBezTo>
                  <a:pt x="1184" y="166"/>
                  <a:pt x="1181" y="166"/>
                  <a:pt x="1179" y="167"/>
                </a:cubicBezTo>
                <a:cubicBezTo>
                  <a:pt x="1189" y="181"/>
                  <a:pt x="1172" y="189"/>
                  <a:pt x="1167" y="197"/>
                </a:cubicBezTo>
                <a:cubicBezTo>
                  <a:pt x="1178" y="197"/>
                  <a:pt x="1189" y="194"/>
                  <a:pt x="1195" y="190"/>
                </a:cubicBezTo>
                <a:cubicBezTo>
                  <a:pt x="1191" y="185"/>
                  <a:pt x="1196" y="177"/>
                  <a:pt x="1201" y="176"/>
                </a:cubicBezTo>
                <a:cubicBezTo>
                  <a:pt x="1201" y="177"/>
                  <a:pt x="1202" y="178"/>
                  <a:pt x="1201" y="180"/>
                </a:cubicBezTo>
                <a:cubicBezTo>
                  <a:pt x="1205" y="178"/>
                  <a:pt x="1208" y="175"/>
                  <a:pt x="1213" y="175"/>
                </a:cubicBezTo>
                <a:cubicBezTo>
                  <a:pt x="1213" y="173"/>
                  <a:pt x="1212" y="172"/>
                  <a:pt x="1214" y="170"/>
                </a:cubicBezTo>
                <a:cubicBezTo>
                  <a:pt x="1217" y="170"/>
                  <a:pt x="1214" y="175"/>
                  <a:pt x="1216" y="174"/>
                </a:cubicBezTo>
                <a:cubicBezTo>
                  <a:pt x="1218" y="172"/>
                  <a:pt x="1221" y="172"/>
                  <a:pt x="1221" y="168"/>
                </a:cubicBezTo>
                <a:cubicBezTo>
                  <a:pt x="1216" y="171"/>
                  <a:pt x="1214" y="167"/>
                  <a:pt x="1212" y="164"/>
                </a:cubicBezTo>
                <a:cubicBezTo>
                  <a:pt x="1214" y="162"/>
                  <a:pt x="1218" y="163"/>
                  <a:pt x="1220" y="161"/>
                </a:cubicBezTo>
                <a:cubicBezTo>
                  <a:pt x="1217" y="153"/>
                  <a:pt x="1223" y="145"/>
                  <a:pt x="1223" y="138"/>
                </a:cubicBezTo>
                <a:cubicBezTo>
                  <a:pt x="1229" y="135"/>
                  <a:pt x="1233" y="128"/>
                  <a:pt x="1236" y="122"/>
                </a:cubicBezTo>
                <a:cubicBezTo>
                  <a:pt x="1228" y="125"/>
                  <a:pt x="1216" y="140"/>
                  <a:pt x="1208" y="128"/>
                </a:cubicBezTo>
                <a:cubicBezTo>
                  <a:pt x="1211" y="116"/>
                  <a:pt x="1226" y="108"/>
                  <a:pt x="1230" y="97"/>
                </a:cubicBezTo>
                <a:cubicBezTo>
                  <a:pt x="1225" y="99"/>
                  <a:pt x="1221" y="103"/>
                  <a:pt x="1214" y="102"/>
                </a:cubicBezTo>
                <a:cubicBezTo>
                  <a:pt x="1215" y="98"/>
                  <a:pt x="1211" y="94"/>
                  <a:pt x="1210" y="89"/>
                </a:cubicBezTo>
                <a:cubicBezTo>
                  <a:pt x="1211" y="84"/>
                  <a:pt x="1215" y="81"/>
                  <a:pt x="1219" y="78"/>
                </a:cubicBezTo>
                <a:cubicBezTo>
                  <a:pt x="1206" y="82"/>
                  <a:pt x="1196" y="91"/>
                  <a:pt x="1182" y="89"/>
                </a:cubicBezTo>
                <a:cubicBezTo>
                  <a:pt x="1182" y="86"/>
                  <a:pt x="1184" y="85"/>
                  <a:pt x="1186" y="85"/>
                </a:cubicBezTo>
                <a:cubicBezTo>
                  <a:pt x="1187" y="85"/>
                  <a:pt x="1187" y="88"/>
                  <a:pt x="1190" y="87"/>
                </a:cubicBezTo>
                <a:cubicBezTo>
                  <a:pt x="1192" y="86"/>
                  <a:pt x="1191" y="83"/>
                  <a:pt x="1193" y="82"/>
                </a:cubicBezTo>
                <a:cubicBezTo>
                  <a:pt x="1197" y="82"/>
                  <a:pt x="1199" y="79"/>
                  <a:pt x="1202" y="76"/>
                </a:cubicBezTo>
                <a:cubicBezTo>
                  <a:pt x="1208" y="74"/>
                  <a:pt x="1214" y="73"/>
                  <a:pt x="1213" y="65"/>
                </a:cubicBezTo>
                <a:cubicBezTo>
                  <a:pt x="1211" y="63"/>
                  <a:pt x="1211" y="66"/>
                  <a:pt x="1208" y="65"/>
                </a:cubicBezTo>
                <a:cubicBezTo>
                  <a:pt x="1209" y="63"/>
                  <a:pt x="1207" y="63"/>
                  <a:pt x="1207" y="61"/>
                </a:cubicBezTo>
                <a:cubicBezTo>
                  <a:pt x="1211" y="57"/>
                  <a:pt x="1216" y="53"/>
                  <a:pt x="1220" y="49"/>
                </a:cubicBezTo>
                <a:cubicBezTo>
                  <a:pt x="1211" y="49"/>
                  <a:pt x="1207" y="54"/>
                  <a:pt x="1197" y="53"/>
                </a:cubicBezTo>
                <a:cubicBezTo>
                  <a:pt x="1201" y="47"/>
                  <a:pt x="1207" y="43"/>
                  <a:pt x="1211" y="37"/>
                </a:cubicBezTo>
                <a:cubicBezTo>
                  <a:pt x="1204" y="37"/>
                  <a:pt x="1197" y="45"/>
                  <a:pt x="1191" y="40"/>
                </a:cubicBezTo>
                <a:cubicBezTo>
                  <a:pt x="1187" y="33"/>
                  <a:pt x="1196" y="30"/>
                  <a:pt x="1195" y="27"/>
                </a:cubicBezTo>
                <a:cubicBezTo>
                  <a:pt x="1195" y="29"/>
                  <a:pt x="1190" y="29"/>
                  <a:pt x="1191" y="27"/>
                </a:cubicBezTo>
                <a:cubicBezTo>
                  <a:pt x="1191" y="24"/>
                  <a:pt x="1191" y="24"/>
                  <a:pt x="1193" y="21"/>
                </a:cubicBezTo>
                <a:cubicBezTo>
                  <a:pt x="1188" y="22"/>
                  <a:pt x="1187" y="19"/>
                  <a:pt x="1185" y="17"/>
                </a:cubicBezTo>
                <a:cubicBezTo>
                  <a:pt x="1186" y="13"/>
                  <a:pt x="1192" y="14"/>
                  <a:pt x="1191" y="9"/>
                </a:cubicBezTo>
                <a:cubicBezTo>
                  <a:pt x="1169" y="0"/>
                  <a:pt x="1158" y="26"/>
                  <a:pt x="1138" y="26"/>
                </a:cubicBezTo>
                <a:cubicBezTo>
                  <a:pt x="1138" y="30"/>
                  <a:pt x="1137" y="33"/>
                  <a:pt x="1135" y="37"/>
                </a:cubicBezTo>
                <a:cubicBezTo>
                  <a:pt x="1139" y="37"/>
                  <a:pt x="1144" y="31"/>
                  <a:pt x="1146" y="36"/>
                </a:cubicBezTo>
                <a:cubicBezTo>
                  <a:pt x="1134" y="51"/>
                  <a:pt x="1109" y="51"/>
                  <a:pt x="1093" y="63"/>
                </a:cubicBezTo>
                <a:cubicBezTo>
                  <a:pt x="1096" y="62"/>
                  <a:pt x="1095" y="64"/>
                  <a:pt x="1094" y="65"/>
                </a:cubicBezTo>
                <a:cubicBezTo>
                  <a:pt x="1098" y="66"/>
                  <a:pt x="1101" y="68"/>
                  <a:pt x="1103" y="70"/>
                </a:cubicBezTo>
                <a:cubicBezTo>
                  <a:pt x="1104" y="74"/>
                  <a:pt x="1100" y="74"/>
                  <a:pt x="1101" y="78"/>
                </a:cubicBezTo>
                <a:cubicBezTo>
                  <a:pt x="1108" y="90"/>
                  <a:pt x="1107" y="106"/>
                  <a:pt x="1094" y="112"/>
                </a:cubicBezTo>
                <a:cubicBezTo>
                  <a:pt x="1090" y="108"/>
                  <a:pt x="1082" y="112"/>
                  <a:pt x="1079" y="109"/>
                </a:cubicBezTo>
                <a:cubicBezTo>
                  <a:pt x="1080" y="106"/>
                  <a:pt x="1082" y="105"/>
                  <a:pt x="1084" y="104"/>
                </a:cubicBezTo>
                <a:cubicBezTo>
                  <a:pt x="1085" y="106"/>
                  <a:pt x="1086" y="106"/>
                  <a:pt x="1085" y="108"/>
                </a:cubicBezTo>
                <a:cubicBezTo>
                  <a:pt x="1094" y="106"/>
                  <a:pt x="1099" y="95"/>
                  <a:pt x="1098" y="86"/>
                </a:cubicBezTo>
                <a:cubicBezTo>
                  <a:pt x="1096" y="85"/>
                  <a:pt x="1094" y="88"/>
                  <a:pt x="1093" y="86"/>
                </a:cubicBezTo>
                <a:cubicBezTo>
                  <a:pt x="1095" y="83"/>
                  <a:pt x="1094" y="83"/>
                  <a:pt x="1093" y="79"/>
                </a:cubicBezTo>
                <a:cubicBezTo>
                  <a:pt x="1083" y="79"/>
                  <a:pt x="1080" y="86"/>
                  <a:pt x="1074" y="90"/>
                </a:cubicBezTo>
                <a:cubicBezTo>
                  <a:pt x="1076" y="96"/>
                  <a:pt x="1078" y="103"/>
                  <a:pt x="1074" y="108"/>
                </a:cubicBezTo>
                <a:cubicBezTo>
                  <a:pt x="1065" y="111"/>
                  <a:pt x="1061" y="120"/>
                  <a:pt x="1055" y="127"/>
                </a:cubicBezTo>
                <a:cubicBezTo>
                  <a:pt x="1057" y="127"/>
                  <a:pt x="1055" y="131"/>
                  <a:pt x="1057" y="131"/>
                </a:cubicBezTo>
                <a:close/>
                <a:moveTo>
                  <a:pt x="1218" y="20"/>
                </a:moveTo>
                <a:cubicBezTo>
                  <a:pt x="1212" y="21"/>
                  <a:pt x="1203" y="24"/>
                  <a:pt x="1201" y="26"/>
                </a:cubicBezTo>
                <a:cubicBezTo>
                  <a:pt x="1208" y="25"/>
                  <a:pt x="1214" y="25"/>
                  <a:pt x="1218" y="20"/>
                </a:cubicBezTo>
                <a:close/>
                <a:moveTo>
                  <a:pt x="1239" y="43"/>
                </a:moveTo>
                <a:cubicBezTo>
                  <a:pt x="1239" y="44"/>
                  <a:pt x="1237" y="44"/>
                  <a:pt x="1236" y="43"/>
                </a:cubicBezTo>
                <a:cubicBezTo>
                  <a:pt x="1236" y="41"/>
                  <a:pt x="1239" y="42"/>
                  <a:pt x="1239" y="40"/>
                </a:cubicBezTo>
                <a:cubicBezTo>
                  <a:pt x="1237" y="41"/>
                  <a:pt x="1237" y="38"/>
                  <a:pt x="1236" y="37"/>
                </a:cubicBezTo>
                <a:cubicBezTo>
                  <a:pt x="1238" y="36"/>
                  <a:pt x="1238" y="33"/>
                  <a:pt x="1240" y="32"/>
                </a:cubicBezTo>
                <a:cubicBezTo>
                  <a:pt x="1237" y="32"/>
                  <a:pt x="1236" y="35"/>
                  <a:pt x="1234" y="37"/>
                </a:cubicBezTo>
                <a:cubicBezTo>
                  <a:pt x="1238" y="42"/>
                  <a:pt x="1223" y="44"/>
                  <a:pt x="1221" y="50"/>
                </a:cubicBezTo>
                <a:cubicBezTo>
                  <a:pt x="1228" y="50"/>
                  <a:pt x="1239" y="48"/>
                  <a:pt x="1239" y="43"/>
                </a:cubicBezTo>
                <a:close/>
                <a:moveTo>
                  <a:pt x="1204" y="47"/>
                </a:moveTo>
                <a:cubicBezTo>
                  <a:pt x="1210" y="48"/>
                  <a:pt x="1212" y="45"/>
                  <a:pt x="1214" y="43"/>
                </a:cubicBezTo>
                <a:cubicBezTo>
                  <a:pt x="1211" y="45"/>
                  <a:pt x="1206" y="42"/>
                  <a:pt x="1204" y="47"/>
                </a:cubicBezTo>
                <a:close/>
                <a:moveTo>
                  <a:pt x="1117" y="481"/>
                </a:moveTo>
                <a:cubicBezTo>
                  <a:pt x="1118" y="481"/>
                  <a:pt x="1118" y="481"/>
                  <a:pt x="1119" y="481"/>
                </a:cubicBezTo>
                <a:cubicBezTo>
                  <a:pt x="1118" y="481"/>
                  <a:pt x="1118" y="481"/>
                  <a:pt x="1117" y="481"/>
                </a:cubicBezTo>
                <a:close/>
                <a:moveTo>
                  <a:pt x="1284" y="478"/>
                </a:moveTo>
                <a:cubicBezTo>
                  <a:pt x="1280" y="478"/>
                  <a:pt x="1276" y="483"/>
                  <a:pt x="1274" y="481"/>
                </a:cubicBezTo>
                <a:cubicBezTo>
                  <a:pt x="1274" y="479"/>
                  <a:pt x="1277" y="479"/>
                  <a:pt x="1277" y="476"/>
                </a:cubicBezTo>
                <a:cubicBezTo>
                  <a:pt x="1263" y="476"/>
                  <a:pt x="1257" y="490"/>
                  <a:pt x="1237" y="485"/>
                </a:cubicBezTo>
                <a:cubicBezTo>
                  <a:pt x="1236" y="486"/>
                  <a:pt x="1232" y="490"/>
                  <a:pt x="1229" y="487"/>
                </a:cubicBezTo>
                <a:cubicBezTo>
                  <a:pt x="1233" y="485"/>
                  <a:pt x="1236" y="483"/>
                  <a:pt x="1239" y="480"/>
                </a:cubicBezTo>
                <a:cubicBezTo>
                  <a:pt x="1236" y="480"/>
                  <a:pt x="1232" y="485"/>
                  <a:pt x="1230" y="483"/>
                </a:cubicBezTo>
                <a:cubicBezTo>
                  <a:pt x="1233" y="480"/>
                  <a:pt x="1237" y="479"/>
                  <a:pt x="1240" y="475"/>
                </a:cubicBezTo>
                <a:cubicBezTo>
                  <a:pt x="1239" y="474"/>
                  <a:pt x="1238" y="473"/>
                  <a:pt x="1238" y="471"/>
                </a:cubicBezTo>
                <a:cubicBezTo>
                  <a:pt x="1239" y="471"/>
                  <a:pt x="1240" y="470"/>
                  <a:pt x="1242" y="469"/>
                </a:cubicBezTo>
                <a:cubicBezTo>
                  <a:pt x="1250" y="479"/>
                  <a:pt x="1256" y="465"/>
                  <a:pt x="1266" y="463"/>
                </a:cubicBezTo>
                <a:cubicBezTo>
                  <a:pt x="1266" y="467"/>
                  <a:pt x="1266" y="467"/>
                  <a:pt x="1266" y="467"/>
                </a:cubicBezTo>
                <a:cubicBezTo>
                  <a:pt x="1269" y="468"/>
                  <a:pt x="1272" y="463"/>
                  <a:pt x="1270" y="462"/>
                </a:cubicBezTo>
                <a:cubicBezTo>
                  <a:pt x="1270" y="463"/>
                  <a:pt x="1268" y="463"/>
                  <a:pt x="1267" y="462"/>
                </a:cubicBezTo>
                <a:cubicBezTo>
                  <a:pt x="1270" y="457"/>
                  <a:pt x="1282" y="456"/>
                  <a:pt x="1281" y="451"/>
                </a:cubicBezTo>
                <a:cubicBezTo>
                  <a:pt x="1277" y="456"/>
                  <a:pt x="1269" y="456"/>
                  <a:pt x="1263" y="457"/>
                </a:cubicBezTo>
                <a:cubicBezTo>
                  <a:pt x="1265" y="462"/>
                  <a:pt x="1259" y="464"/>
                  <a:pt x="1256" y="465"/>
                </a:cubicBezTo>
                <a:cubicBezTo>
                  <a:pt x="1253" y="461"/>
                  <a:pt x="1247" y="466"/>
                  <a:pt x="1244" y="465"/>
                </a:cubicBezTo>
                <a:cubicBezTo>
                  <a:pt x="1244" y="467"/>
                  <a:pt x="1243" y="468"/>
                  <a:pt x="1242" y="468"/>
                </a:cubicBezTo>
                <a:cubicBezTo>
                  <a:pt x="1230" y="469"/>
                  <a:pt x="1219" y="479"/>
                  <a:pt x="1209" y="485"/>
                </a:cubicBezTo>
                <a:cubicBezTo>
                  <a:pt x="1212" y="487"/>
                  <a:pt x="1210" y="494"/>
                  <a:pt x="1208" y="496"/>
                </a:cubicBezTo>
                <a:cubicBezTo>
                  <a:pt x="1205" y="497"/>
                  <a:pt x="1202" y="498"/>
                  <a:pt x="1200" y="499"/>
                </a:cubicBezTo>
                <a:cubicBezTo>
                  <a:pt x="1200" y="504"/>
                  <a:pt x="1204" y="505"/>
                  <a:pt x="1203" y="510"/>
                </a:cubicBezTo>
                <a:cubicBezTo>
                  <a:pt x="1199" y="511"/>
                  <a:pt x="1195" y="513"/>
                  <a:pt x="1192" y="508"/>
                </a:cubicBezTo>
                <a:cubicBezTo>
                  <a:pt x="1188" y="507"/>
                  <a:pt x="1188" y="510"/>
                  <a:pt x="1184" y="510"/>
                </a:cubicBezTo>
                <a:cubicBezTo>
                  <a:pt x="1184" y="504"/>
                  <a:pt x="1184" y="504"/>
                  <a:pt x="1184" y="504"/>
                </a:cubicBezTo>
                <a:cubicBezTo>
                  <a:pt x="1192" y="501"/>
                  <a:pt x="1199" y="497"/>
                  <a:pt x="1204" y="491"/>
                </a:cubicBezTo>
                <a:cubicBezTo>
                  <a:pt x="1200" y="491"/>
                  <a:pt x="1199" y="495"/>
                  <a:pt x="1194" y="494"/>
                </a:cubicBezTo>
                <a:cubicBezTo>
                  <a:pt x="1194" y="493"/>
                  <a:pt x="1194" y="492"/>
                  <a:pt x="1193" y="492"/>
                </a:cubicBezTo>
                <a:cubicBezTo>
                  <a:pt x="1191" y="493"/>
                  <a:pt x="1189" y="495"/>
                  <a:pt x="1186" y="495"/>
                </a:cubicBezTo>
                <a:cubicBezTo>
                  <a:pt x="1184" y="494"/>
                  <a:pt x="1185" y="491"/>
                  <a:pt x="1182" y="490"/>
                </a:cubicBezTo>
                <a:cubicBezTo>
                  <a:pt x="1181" y="492"/>
                  <a:pt x="1181" y="496"/>
                  <a:pt x="1178" y="496"/>
                </a:cubicBezTo>
                <a:cubicBezTo>
                  <a:pt x="1180" y="496"/>
                  <a:pt x="1180" y="499"/>
                  <a:pt x="1179" y="501"/>
                </a:cubicBezTo>
                <a:cubicBezTo>
                  <a:pt x="1179" y="504"/>
                  <a:pt x="1172" y="505"/>
                  <a:pt x="1173" y="508"/>
                </a:cubicBezTo>
                <a:cubicBezTo>
                  <a:pt x="1177" y="507"/>
                  <a:pt x="1179" y="501"/>
                  <a:pt x="1183" y="504"/>
                </a:cubicBezTo>
                <a:cubicBezTo>
                  <a:pt x="1179" y="506"/>
                  <a:pt x="1175" y="509"/>
                  <a:pt x="1173" y="514"/>
                </a:cubicBezTo>
                <a:cubicBezTo>
                  <a:pt x="1170" y="513"/>
                  <a:pt x="1170" y="516"/>
                  <a:pt x="1168" y="516"/>
                </a:cubicBezTo>
                <a:cubicBezTo>
                  <a:pt x="1166" y="512"/>
                  <a:pt x="1166" y="512"/>
                  <a:pt x="1167" y="508"/>
                </a:cubicBezTo>
                <a:cubicBezTo>
                  <a:pt x="1159" y="508"/>
                  <a:pt x="1160" y="498"/>
                  <a:pt x="1156" y="494"/>
                </a:cubicBezTo>
                <a:cubicBezTo>
                  <a:pt x="1152" y="493"/>
                  <a:pt x="1153" y="496"/>
                  <a:pt x="1150" y="495"/>
                </a:cubicBezTo>
                <a:cubicBezTo>
                  <a:pt x="1150" y="493"/>
                  <a:pt x="1147" y="493"/>
                  <a:pt x="1147" y="492"/>
                </a:cubicBezTo>
                <a:cubicBezTo>
                  <a:pt x="1147" y="490"/>
                  <a:pt x="1149" y="486"/>
                  <a:pt x="1147" y="485"/>
                </a:cubicBezTo>
                <a:cubicBezTo>
                  <a:pt x="1146" y="487"/>
                  <a:pt x="1141" y="485"/>
                  <a:pt x="1140" y="484"/>
                </a:cubicBezTo>
                <a:cubicBezTo>
                  <a:pt x="1140" y="481"/>
                  <a:pt x="1140" y="478"/>
                  <a:pt x="1144" y="476"/>
                </a:cubicBezTo>
                <a:cubicBezTo>
                  <a:pt x="1139" y="475"/>
                  <a:pt x="1138" y="476"/>
                  <a:pt x="1134" y="477"/>
                </a:cubicBezTo>
                <a:cubicBezTo>
                  <a:pt x="1133" y="470"/>
                  <a:pt x="1145" y="471"/>
                  <a:pt x="1145" y="467"/>
                </a:cubicBezTo>
                <a:cubicBezTo>
                  <a:pt x="1135" y="466"/>
                  <a:pt x="1132" y="477"/>
                  <a:pt x="1127" y="481"/>
                </a:cubicBezTo>
                <a:cubicBezTo>
                  <a:pt x="1127" y="477"/>
                  <a:pt x="1127" y="477"/>
                  <a:pt x="1127" y="477"/>
                </a:cubicBezTo>
                <a:cubicBezTo>
                  <a:pt x="1123" y="478"/>
                  <a:pt x="1122" y="480"/>
                  <a:pt x="1119" y="481"/>
                </a:cubicBezTo>
                <a:cubicBezTo>
                  <a:pt x="1120" y="481"/>
                  <a:pt x="1118" y="482"/>
                  <a:pt x="1118" y="483"/>
                </a:cubicBezTo>
                <a:cubicBezTo>
                  <a:pt x="1120" y="484"/>
                  <a:pt x="1121" y="479"/>
                  <a:pt x="1123" y="482"/>
                </a:cubicBezTo>
                <a:cubicBezTo>
                  <a:pt x="1122" y="483"/>
                  <a:pt x="1121" y="485"/>
                  <a:pt x="1122" y="487"/>
                </a:cubicBezTo>
                <a:cubicBezTo>
                  <a:pt x="1123" y="489"/>
                  <a:pt x="1126" y="488"/>
                  <a:pt x="1127" y="490"/>
                </a:cubicBezTo>
                <a:cubicBezTo>
                  <a:pt x="1126" y="492"/>
                  <a:pt x="1125" y="494"/>
                  <a:pt x="1122" y="494"/>
                </a:cubicBezTo>
                <a:cubicBezTo>
                  <a:pt x="1122" y="493"/>
                  <a:pt x="1123" y="492"/>
                  <a:pt x="1122" y="492"/>
                </a:cubicBezTo>
                <a:cubicBezTo>
                  <a:pt x="1121" y="496"/>
                  <a:pt x="1117" y="492"/>
                  <a:pt x="1114" y="495"/>
                </a:cubicBezTo>
                <a:cubicBezTo>
                  <a:pt x="1115" y="494"/>
                  <a:pt x="1116" y="493"/>
                  <a:pt x="1116" y="492"/>
                </a:cubicBezTo>
                <a:cubicBezTo>
                  <a:pt x="1113" y="491"/>
                  <a:pt x="1112" y="493"/>
                  <a:pt x="1108" y="493"/>
                </a:cubicBezTo>
                <a:cubicBezTo>
                  <a:pt x="1107" y="497"/>
                  <a:pt x="1110" y="498"/>
                  <a:pt x="1112" y="499"/>
                </a:cubicBezTo>
                <a:cubicBezTo>
                  <a:pt x="1106" y="505"/>
                  <a:pt x="1101" y="501"/>
                  <a:pt x="1094" y="505"/>
                </a:cubicBezTo>
                <a:cubicBezTo>
                  <a:pt x="1094" y="504"/>
                  <a:pt x="1094" y="502"/>
                  <a:pt x="1093" y="502"/>
                </a:cubicBezTo>
                <a:cubicBezTo>
                  <a:pt x="1092" y="505"/>
                  <a:pt x="1090" y="508"/>
                  <a:pt x="1086" y="508"/>
                </a:cubicBezTo>
                <a:cubicBezTo>
                  <a:pt x="1086" y="508"/>
                  <a:pt x="1085" y="507"/>
                  <a:pt x="1085" y="507"/>
                </a:cubicBezTo>
                <a:cubicBezTo>
                  <a:pt x="1089" y="500"/>
                  <a:pt x="1096" y="497"/>
                  <a:pt x="1104" y="494"/>
                </a:cubicBezTo>
                <a:cubicBezTo>
                  <a:pt x="1104" y="490"/>
                  <a:pt x="1109" y="491"/>
                  <a:pt x="1111" y="488"/>
                </a:cubicBezTo>
                <a:cubicBezTo>
                  <a:pt x="1100" y="492"/>
                  <a:pt x="1093" y="498"/>
                  <a:pt x="1083" y="499"/>
                </a:cubicBezTo>
                <a:cubicBezTo>
                  <a:pt x="1083" y="498"/>
                  <a:pt x="1082" y="496"/>
                  <a:pt x="1080" y="496"/>
                </a:cubicBezTo>
                <a:cubicBezTo>
                  <a:pt x="1080" y="500"/>
                  <a:pt x="1077" y="501"/>
                  <a:pt x="1075" y="498"/>
                </a:cubicBezTo>
                <a:cubicBezTo>
                  <a:pt x="1075" y="502"/>
                  <a:pt x="1070" y="500"/>
                  <a:pt x="1070" y="504"/>
                </a:cubicBezTo>
                <a:cubicBezTo>
                  <a:pt x="1071" y="504"/>
                  <a:pt x="1072" y="505"/>
                  <a:pt x="1072" y="506"/>
                </a:cubicBezTo>
                <a:cubicBezTo>
                  <a:pt x="1068" y="506"/>
                  <a:pt x="1068" y="510"/>
                  <a:pt x="1066" y="511"/>
                </a:cubicBezTo>
                <a:cubicBezTo>
                  <a:pt x="1054" y="509"/>
                  <a:pt x="1047" y="530"/>
                  <a:pt x="1036" y="521"/>
                </a:cubicBezTo>
                <a:cubicBezTo>
                  <a:pt x="1048" y="505"/>
                  <a:pt x="1064" y="499"/>
                  <a:pt x="1084" y="493"/>
                </a:cubicBezTo>
                <a:cubicBezTo>
                  <a:pt x="1088" y="495"/>
                  <a:pt x="1101" y="492"/>
                  <a:pt x="1103" y="487"/>
                </a:cubicBezTo>
                <a:cubicBezTo>
                  <a:pt x="1101" y="484"/>
                  <a:pt x="1097" y="487"/>
                  <a:pt x="1095" y="485"/>
                </a:cubicBezTo>
                <a:cubicBezTo>
                  <a:pt x="1098" y="482"/>
                  <a:pt x="1097" y="480"/>
                  <a:pt x="1096" y="477"/>
                </a:cubicBezTo>
                <a:cubicBezTo>
                  <a:pt x="1096" y="479"/>
                  <a:pt x="1090" y="480"/>
                  <a:pt x="1089" y="479"/>
                </a:cubicBezTo>
                <a:cubicBezTo>
                  <a:pt x="1093" y="475"/>
                  <a:pt x="1099" y="467"/>
                  <a:pt x="1101" y="463"/>
                </a:cubicBezTo>
                <a:cubicBezTo>
                  <a:pt x="1094" y="466"/>
                  <a:pt x="1087" y="474"/>
                  <a:pt x="1081" y="469"/>
                </a:cubicBezTo>
                <a:cubicBezTo>
                  <a:pt x="1082" y="477"/>
                  <a:pt x="1084" y="475"/>
                  <a:pt x="1083" y="483"/>
                </a:cubicBezTo>
                <a:cubicBezTo>
                  <a:pt x="1078" y="485"/>
                  <a:pt x="1073" y="492"/>
                  <a:pt x="1066" y="489"/>
                </a:cubicBezTo>
                <a:cubicBezTo>
                  <a:pt x="1074" y="487"/>
                  <a:pt x="1061" y="482"/>
                  <a:pt x="1067" y="480"/>
                </a:cubicBezTo>
                <a:cubicBezTo>
                  <a:pt x="1058" y="477"/>
                  <a:pt x="1056" y="487"/>
                  <a:pt x="1049" y="489"/>
                </a:cubicBezTo>
                <a:cubicBezTo>
                  <a:pt x="1044" y="477"/>
                  <a:pt x="1060" y="474"/>
                  <a:pt x="1067" y="467"/>
                </a:cubicBezTo>
                <a:cubicBezTo>
                  <a:pt x="1061" y="466"/>
                  <a:pt x="1059" y="471"/>
                  <a:pt x="1053" y="471"/>
                </a:cubicBezTo>
                <a:cubicBezTo>
                  <a:pt x="1053" y="469"/>
                  <a:pt x="1059" y="468"/>
                  <a:pt x="1057" y="467"/>
                </a:cubicBezTo>
                <a:cubicBezTo>
                  <a:pt x="1053" y="469"/>
                  <a:pt x="1047" y="472"/>
                  <a:pt x="1042" y="471"/>
                </a:cubicBezTo>
                <a:cubicBezTo>
                  <a:pt x="1040" y="468"/>
                  <a:pt x="1047" y="468"/>
                  <a:pt x="1044" y="466"/>
                </a:cubicBezTo>
                <a:cubicBezTo>
                  <a:pt x="1042" y="469"/>
                  <a:pt x="1039" y="470"/>
                  <a:pt x="1036" y="471"/>
                </a:cubicBezTo>
                <a:cubicBezTo>
                  <a:pt x="1035" y="474"/>
                  <a:pt x="1036" y="473"/>
                  <a:pt x="1036" y="477"/>
                </a:cubicBezTo>
                <a:cubicBezTo>
                  <a:pt x="1031" y="479"/>
                  <a:pt x="1028" y="483"/>
                  <a:pt x="1022" y="483"/>
                </a:cubicBezTo>
                <a:cubicBezTo>
                  <a:pt x="1012" y="476"/>
                  <a:pt x="1004" y="492"/>
                  <a:pt x="995" y="493"/>
                </a:cubicBezTo>
                <a:cubicBezTo>
                  <a:pt x="995" y="493"/>
                  <a:pt x="995" y="494"/>
                  <a:pt x="993" y="493"/>
                </a:cubicBezTo>
                <a:cubicBezTo>
                  <a:pt x="993" y="493"/>
                  <a:pt x="994" y="493"/>
                  <a:pt x="995" y="493"/>
                </a:cubicBezTo>
                <a:cubicBezTo>
                  <a:pt x="994" y="492"/>
                  <a:pt x="993" y="490"/>
                  <a:pt x="994" y="490"/>
                </a:cubicBezTo>
                <a:cubicBezTo>
                  <a:pt x="996" y="486"/>
                  <a:pt x="1004" y="483"/>
                  <a:pt x="999" y="478"/>
                </a:cubicBezTo>
                <a:cubicBezTo>
                  <a:pt x="995" y="481"/>
                  <a:pt x="990" y="480"/>
                  <a:pt x="986" y="483"/>
                </a:cubicBezTo>
                <a:cubicBezTo>
                  <a:pt x="986" y="490"/>
                  <a:pt x="982" y="493"/>
                  <a:pt x="977" y="494"/>
                </a:cubicBezTo>
                <a:cubicBezTo>
                  <a:pt x="977" y="498"/>
                  <a:pt x="980" y="498"/>
                  <a:pt x="980" y="502"/>
                </a:cubicBezTo>
                <a:cubicBezTo>
                  <a:pt x="977" y="504"/>
                  <a:pt x="971" y="509"/>
                  <a:pt x="968" y="505"/>
                </a:cubicBezTo>
                <a:cubicBezTo>
                  <a:pt x="975" y="501"/>
                  <a:pt x="976" y="488"/>
                  <a:pt x="979" y="482"/>
                </a:cubicBezTo>
                <a:cubicBezTo>
                  <a:pt x="980" y="482"/>
                  <a:pt x="981" y="483"/>
                  <a:pt x="982" y="483"/>
                </a:cubicBezTo>
                <a:cubicBezTo>
                  <a:pt x="987" y="475"/>
                  <a:pt x="1000" y="476"/>
                  <a:pt x="1005" y="467"/>
                </a:cubicBezTo>
                <a:cubicBezTo>
                  <a:pt x="1000" y="465"/>
                  <a:pt x="999" y="471"/>
                  <a:pt x="996" y="468"/>
                </a:cubicBezTo>
                <a:cubicBezTo>
                  <a:pt x="998" y="466"/>
                  <a:pt x="998" y="464"/>
                  <a:pt x="997" y="463"/>
                </a:cubicBezTo>
                <a:cubicBezTo>
                  <a:pt x="993" y="468"/>
                  <a:pt x="992" y="476"/>
                  <a:pt x="985" y="476"/>
                </a:cubicBezTo>
                <a:cubicBezTo>
                  <a:pt x="982" y="476"/>
                  <a:pt x="983" y="472"/>
                  <a:pt x="980" y="474"/>
                </a:cubicBezTo>
                <a:cubicBezTo>
                  <a:pt x="980" y="470"/>
                  <a:pt x="980" y="470"/>
                  <a:pt x="980" y="470"/>
                </a:cubicBezTo>
                <a:cubicBezTo>
                  <a:pt x="978" y="470"/>
                  <a:pt x="976" y="473"/>
                  <a:pt x="975" y="470"/>
                </a:cubicBezTo>
                <a:cubicBezTo>
                  <a:pt x="980" y="468"/>
                  <a:pt x="982" y="453"/>
                  <a:pt x="988" y="457"/>
                </a:cubicBezTo>
                <a:cubicBezTo>
                  <a:pt x="988" y="455"/>
                  <a:pt x="990" y="453"/>
                  <a:pt x="993" y="451"/>
                </a:cubicBezTo>
                <a:cubicBezTo>
                  <a:pt x="1007" y="446"/>
                  <a:pt x="1018" y="439"/>
                  <a:pt x="1033" y="433"/>
                </a:cubicBezTo>
                <a:cubicBezTo>
                  <a:pt x="1035" y="435"/>
                  <a:pt x="1033" y="435"/>
                  <a:pt x="1032" y="437"/>
                </a:cubicBezTo>
                <a:cubicBezTo>
                  <a:pt x="1043" y="428"/>
                  <a:pt x="1057" y="419"/>
                  <a:pt x="1073" y="417"/>
                </a:cubicBezTo>
                <a:cubicBezTo>
                  <a:pt x="1079" y="415"/>
                  <a:pt x="1084" y="406"/>
                  <a:pt x="1092" y="407"/>
                </a:cubicBezTo>
                <a:cubicBezTo>
                  <a:pt x="1094" y="401"/>
                  <a:pt x="1100" y="400"/>
                  <a:pt x="1106" y="398"/>
                </a:cubicBezTo>
                <a:cubicBezTo>
                  <a:pt x="1105" y="404"/>
                  <a:pt x="1099" y="401"/>
                  <a:pt x="1095" y="406"/>
                </a:cubicBezTo>
                <a:cubicBezTo>
                  <a:pt x="1097" y="407"/>
                  <a:pt x="1096" y="410"/>
                  <a:pt x="1098" y="411"/>
                </a:cubicBezTo>
                <a:cubicBezTo>
                  <a:pt x="1103" y="409"/>
                  <a:pt x="1105" y="404"/>
                  <a:pt x="1109" y="402"/>
                </a:cubicBezTo>
                <a:cubicBezTo>
                  <a:pt x="1110" y="403"/>
                  <a:pt x="1111" y="404"/>
                  <a:pt x="1110" y="405"/>
                </a:cubicBezTo>
                <a:cubicBezTo>
                  <a:pt x="1113" y="405"/>
                  <a:pt x="1114" y="404"/>
                  <a:pt x="1118" y="404"/>
                </a:cubicBezTo>
                <a:cubicBezTo>
                  <a:pt x="1117" y="397"/>
                  <a:pt x="1121" y="395"/>
                  <a:pt x="1125" y="392"/>
                </a:cubicBezTo>
                <a:cubicBezTo>
                  <a:pt x="1122" y="392"/>
                  <a:pt x="1120" y="394"/>
                  <a:pt x="1117" y="394"/>
                </a:cubicBezTo>
                <a:cubicBezTo>
                  <a:pt x="1117" y="393"/>
                  <a:pt x="1116" y="393"/>
                  <a:pt x="1116" y="392"/>
                </a:cubicBezTo>
                <a:cubicBezTo>
                  <a:pt x="1121" y="387"/>
                  <a:pt x="1128" y="383"/>
                  <a:pt x="1136" y="382"/>
                </a:cubicBezTo>
                <a:cubicBezTo>
                  <a:pt x="1134" y="384"/>
                  <a:pt x="1142" y="385"/>
                  <a:pt x="1137" y="389"/>
                </a:cubicBezTo>
                <a:cubicBezTo>
                  <a:pt x="1138" y="386"/>
                  <a:pt x="1134" y="386"/>
                  <a:pt x="1136" y="389"/>
                </a:cubicBezTo>
                <a:cubicBezTo>
                  <a:pt x="1133" y="390"/>
                  <a:pt x="1138" y="387"/>
                  <a:pt x="1137" y="390"/>
                </a:cubicBezTo>
                <a:cubicBezTo>
                  <a:pt x="1136" y="394"/>
                  <a:pt x="1131" y="397"/>
                  <a:pt x="1132" y="400"/>
                </a:cubicBezTo>
                <a:cubicBezTo>
                  <a:pt x="1132" y="397"/>
                  <a:pt x="1135" y="398"/>
                  <a:pt x="1136" y="400"/>
                </a:cubicBezTo>
                <a:cubicBezTo>
                  <a:pt x="1135" y="402"/>
                  <a:pt x="1131" y="402"/>
                  <a:pt x="1132" y="405"/>
                </a:cubicBezTo>
                <a:cubicBezTo>
                  <a:pt x="1135" y="407"/>
                  <a:pt x="1136" y="402"/>
                  <a:pt x="1136" y="404"/>
                </a:cubicBezTo>
                <a:cubicBezTo>
                  <a:pt x="1137" y="407"/>
                  <a:pt x="1134" y="407"/>
                  <a:pt x="1135" y="410"/>
                </a:cubicBezTo>
                <a:cubicBezTo>
                  <a:pt x="1138" y="411"/>
                  <a:pt x="1143" y="405"/>
                  <a:pt x="1146" y="403"/>
                </a:cubicBezTo>
                <a:cubicBezTo>
                  <a:pt x="1144" y="400"/>
                  <a:pt x="1139" y="405"/>
                  <a:pt x="1137" y="403"/>
                </a:cubicBezTo>
                <a:cubicBezTo>
                  <a:pt x="1147" y="401"/>
                  <a:pt x="1150" y="392"/>
                  <a:pt x="1158" y="387"/>
                </a:cubicBezTo>
                <a:cubicBezTo>
                  <a:pt x="1156" y="387"/>
                  <a:pt x="1154" y="387"/>
                  <a:pt x="1154" y="386"/>
                </a:cubicBezTo>
                <a:cubicBezTo>
                  <a:pt x="1160" y="382"/>
                  <a:pt x="1155" y="378"/>
                  <a:pt x="1162" y="374"/>
                </a:cubicBezTo>
                <a:cubicBezTo>
                  <a:pt x="1159" y="373"/>
                  <a:pt x="1157" y="376"/>
                  <a:pt x="1157" y="373"/>
                </a:cubicBezTo>
                <a:cubicBezTo>
                  <a:pt x="1159" y="370"/>
                  <a:pt x="1166" y="366"/>
                  <a:pt x="1165" y="364"/>
                </a:cubicBezTo>
                <a:cubicBezTo>
                  <a:pt x="1164" y="363"/>
                  <a:pt x="1155" y="366"/>
                  <a:pt x="1153" y="370"/>
                </a:cubicBezTo>
                <a:cubicBezTo>
                  <a:pt x="1152" y="370"/>
                  <a:pt x="1151" y="369"/>
                  <a:pt x="1149" y="368"/>
                </a:cubicBezTo>
                <a:cubicBezTo>
                  <a:pt x="1146" y="370"/>
                  <a:pt x="1145" y="373"/>
                  <a:pt x="1140" y="373"/>
                </a:cubicBezTo>
                <a:cubicBezTo>
                  <a:pt x="1140" y="371"/>
                  <a:pt x="1141" y="367"/>
                  <a:pt x="1139" y="366"/>
                </a:cubicBezTo>
                <a:cubicBezTo>
                  <a:pt x="1129" y="369"/>
                  <a:pt x="1120" y="381"/>
                  <a:pt x="1111" y="377"/>
                </a:cubicBezTo>
                <a:cubicBezTo>
                  <a:pt x="1104" y="387"/>
                  <a:pt x="1093" y="386"/>
                  <a:pt x="1083" y="390"/>
                </a:cubicBezTo>
                <a:cubicBezTo>
                  <a:pt x="1083" y="400"/>
                  <a:pt x="1069" y="397"/>
                  <a:pt x="1063" y="403"/>
                </a:cubicBezTo>
                <a:cubicBezTo>
                  <a:pt x="1061" y="400"/>
                  <a:pt x="1065" y="398"/>
                  <a:pt x="1061" y="397"/>
                </a:cubicBezTo>
                <a:cubicBezTo>
                  <a:pt x="1069" y="390"/>
                  <a:pt x="1076" y="376"/>
                  <a:pt x="1091" y="383"/>
                </a:cubicBezTo>
                <a:cubicBezTo>
                  <a:pt x="1093" y="381"/>
                  <a:pt x="1094" y="379"/>
                  <a:pt x="1098" y="378"/>
                </a:cubicBezTo>
                <a:cubicBezTo>
                  <a:pt x="1099" y="375"/>
                  <a:pt x="1097" y="376"/>
                  <a:pt x="1096" y="375"/>
                </a:cubicBezTo>
                <a:cubicBezTo>
                  <a:pt x="1099" y="373"/>
                  <a:pt x="1099" y="373"/>
                  <a:pt x="1098" y="370"/>
                </a:cubicBezTo>
                <a:cubicBezTo>
                  <a:pt x="1102" y="369"/>
                  <a:pt x="1104" y="366"/>
                  <a:pt x="1109" y="365"/>
                </a:cubicBezTo>
                <a:cubicBezTo>
                  <a:pt x="1112" y="365"/>
                  <a:pt x="1111" y="369"/>
                  <a:pt x="1114" y="369"/>
                </a:cubicBezTo>
                <a:cubicBezTo>
                  <a:pt x="1120" y="367"/>
                  <a:pt x="1124" y="363"/>
                  <a:pt x="1126" y="357"/>
                </a:cubicBezTo>
                <a:cubicBezTo>
                  <a:pt x="1121" y="356"/>
                  <a:pt x="1122" y="353"/>
                  <a:pt x="1122" y="350"/>
                </a:cubicBezTo>
                <a:cubicBezTo>
                  <a:pt x="1117" y="349"/>
                  <a:pt x="1117" y="344"/>
                  <a:pt x="1111" y="345"/>
                </a:cubicBezTo>
                <a:cubicBezTo>
                  <a:pt x="1111" y="342"/>
                  <a:pt x="1109" y="342"/>
                  <a:pt x="1110" y="339"/>
                </a:cubicBezTo>
                <a:cubicBezTo>
                  <a:pt x="1115" y="336"/>
                  <a:pt x="1120" y="333"/>
                  <a:pt x="1126" y="330"/>
                </a:cubicBezTo>
                <a:cubicBezTo>
                  <a:pt x="1125" y="323"/>
                  <a:pt x="1139" y="315"/>
                  <a:pt x="1144" y="318"/>
                </a:cubicBezTo>
                <a:cubicBezTo>
                  <a:pt x="1143" y="320"/>
                  <a:pt x="1139" y="320"/>
                  <a:pt x="1138" y="322"/>
                </a:cubicBezTo>
                <a:cubicBezTo>
                  <a:pt x="1147" y="322"/>
                  <a:pt x="1152" y="319"/>
                  <a:pt x="1158" y="315"/>
                </a:cubicBezTo>
                <a:cubicBezTo>
                  <a:pt x="1156" y="304"/>
                  <a:pt x="1167" y="311"/>
                  <a:pt x="1167" y="304"/>
                </a:cubicBezTo>
                <a:cubicBezTo>
                  <a:pt x="1159" y="307"/>
                  <a:pt x="1154" y="304"/>
                  <a:pt x="1147" y="308"/>
                </a:cubicBezTo>
                <a:cubicBezTo>
                  <a:pt x="1144" y="309"/>
                  <a:pt x="1142" y="315"/>
                  <a:pt x="1139" y="316"/>
                </a:cubicBezTo>
                <a:cubicBezTo>
                  <a:pt x="1139" y="316"/>
                  <a:pt x="1118" y="311"/>
                  <a:pt x="1116" y="311"/>
                </a:cubicBezTo>
                <a:cubicBezTo>
                  <a:pt x="1115" y="312"/>
                  <a:pt x="1112" y="316"/>
                  <a:pt x="1110" y="316"/>
                </a:cubicBezTo>
                <a:cubicBezTo>
                  <a:pt x="1107" y="317"/>
                  <a:pt x="1104" y="317"/>
                  <a:pt x="1102" y="321"/>
                </a:cubicBezTo>
                <a:cubicBezTo>
                  <a:pt x="1095" y="314"/>
                  <a:pt x="1088" y="326"/>
                  <a:pt x="1081" y="327"/>
                </a:cubicBezTo>
                <a:cubicBezTo>
                  <a:pt x="1076" y="326"/>
                  <a:pt x="1073" y="326"/>
                  <a:pt x="1070" y="324"/>
                </a:cubicBezTo>
                <a:cubicBezTo>
                  <a:pt x="1073" y="318"/>
                  <a:pt x="1078" y="314"/>
                  <a:pt x="1085" y="311"/>
                </a:cubicBezTo>
                <a:cubicBezTo>
                  <a:pt x="1087" y="312"/>
                  <a:pt x="1087" y="314"/>
                  <a:pt x="1089" y="315"/>
                </a:cubicBezTo>
                <a:cubicBezTo>
                  <a:pt x="1089" y="311"/>
                  <a:pt x="1089" y="312"/>
                  <a:pt x="1090" y="309"/>
                </a:cubicBezTo>
                <a:cubicBezTo>
                  <a:pt x="1098" y="307"/>
                  <a:pt x="1102" y="300"/>
                  <a:pt x="1108" y="295"/>
                </a:cubicBezTo>
                <a:cubicBezTo>
                  <a:pt x="1104" y="295"/>
                  <a:pt x="1104" y="297"/>
                  <a:pt x="1102" y="295"/>
                </a:cubicBezTo>
                <a:cubicBezTo>
                  <a:pt x="1107" y="291"/>
                  <a:pt x="1113" y="287"/>
                  <a:pt x="1121" y="285"/>
                </a:cubicBezTo>
                <a:cubicBezTo>
                  <a:pt x="1121" y="289"/>
                  <a:pt x="1124" y="288"/>
                  <a:pt x="1126" y="287"/>
                </a:cubicBezTo>
                <a:cubicBezTo>
                  <a:pt x="1126" y="286"/>
                  <a:pt x="1126" y="283"/>
                  <a:pt x="1125" y="282"/>
                </a:cubicBezTo>
                <a:cubicBezTo>
                  <a:pt x="1125" y="283"/>
                  <a:pt x="1120" y="283"/>
                  <a:pt x="1121" y="282"/>
                </a:cubicBezTo>
                <a:cubicBezTo>
                  <a:pt x="1121" y="281"/>
                  <a:pt x="1120" y="281"/>
                  <a:pt x="1120" y="280"/>
                </a:cubicBezTo>
                <a:cubicBezTo>
                  <a:pt x="1126" y="276"/>
                  <a:pt x="1130" y="273"/>
                  <a:pt x="1130" y="267"/>
                </a:cubicBezTo>
                <a:cubicBezTo>
                  <a:pt x="1126" y="267"/>
                  <a:pt x="1126" y="262"/>
                  <a:pt x="1122" y="262"/>
                </a:cubicBezTo>
                <a:cubicBezTo>
                  <a:pt x="1125" y="256"/>
                  <a:pt x="1132" y="253"/>
                  <a:pt x="1135" y="246"/>
                </a:cubicBezTo>
                <a:cubicBezTo>
                  <a:pt x="1123" y="249"/>
                  <a:pt x="1107" y="239"/>
                  <a:pt x="1098" y="249"/>
                </a:cubicBezTo>
                <a:cubicBezTo>
                  <a:pt x="1100" y="249"/>
                  <a:pt x="1099" y="253"/>
                  <a:pt x="1101" y="254"/>
                </a:cubicBezTo>
                <a:cubicBezTo>
                  <a:pt x="1096" y="256"/>
                  <a:pt x="1087" y="262"/>
                  <a:pt x="1082" y="259"/>
                </a:cubicBezTo>
                <a:cubicBezTo>
                  <a:pt x="1082" y="253"/>
                  <a:pt x="1083" y="249"/>
                  <a:pt x="1088" y="248"/>
                </a:cubicBezTo>
                <a:cubicBezTo>
                  <a:pt x="1093" y="241"/>
                  <a:pt x="1097" y="232"/>
                  <a:pt x="1099" y="224"/>
                </a:cubicBezTo>
                <a:cubicBezTo>
                  <a:pt x="1094" y="223"/>
                  <a:pt x="1092" y="222"/>
                  <a:pt x="1086" y="223"/>
                </a:cubicBezTo>
                <a:cubicBezTo>
                  <a:pt x="1085" y="221"/>
                  <a:pt x="1084" y="219"/>
                  <a:pt x="1083" y="216"/>
                </a:cubicBezTo>
                <a:cubicBezTo>
                  <a:pt x="1085" y="215"/>
                  <a:pt x="1087" y="214"/>
                  <a:pt x="1088" y="212"/>
                </a:cubicBezTo>
                <a:cubicBezTo>
                  <a:pt x="1077" y="213"/>
                  <a:pt x="1065" y="213"/>
                  <a:pt x="1061" y="223"/>
                </a:cubicBezTo>
                <a:cubicBezTo>
                  <a:pt x="1063" y="227"/>
                  <a:pt x="1066" y="228"/>
                  <a:pt x="1067" y="233"/>
                </a:cubicBezTo>
                <a:cubicBezTo>
                  <a:pt x="1062" y="235"/>
                  <a:pt x="1053" y="238"/>
                  <a:pt x="1047" y="235"/>
                </a:cubicBezTo>
                <a:cubicBezTo>
                  <a:pt x="1048" y="233"/>
                  <a:pt x="1050" y="230"/>
                  <a:pt x="1052" y="228"/>
                </a:cubicBezTo>
                <a:cubicBezTo>
                  <a:pt x="1049" y="228"/>
                  <a:pt x="1049" y="232"/>
                  <a:pt x="1046" y="233"/>
                </a:cubicBezTo>
                <a:cubicBezTo>
                  <a:pt x="1046" y="230"/>
                  <a:pt x="1043" y="230"/>
                  <a:pt x="1042" y="229"/>
                </a:cubicBezTo>
                <a:cubicBezTo>
                  <a:pt x="1047" y="219"/>
                  <a:pt x="1049" y="222"/>
                  <a:pt x="1051" y="211"/>
                </a:cubicBezTo>
                <a:cubicBezTo>
                  <a:pt x="1047" y="209"/>
                  <a:pt x="1038" y="216"/>
                  <a:pt x="1035" y="211"/>
                </a:cubicBezTo>
                <a:cubicBezTo>
                  <a:pt x="1035" y="210"/>
                  <a:pt x="1036" y="210"/>
                  <a:pt x="1037" y="208"/>
                </a:cubicBezTo>
                <a:cubicBezTo>
                  <a:pt x="1027" y="209"/>
                  <a:pt x="1025" y="218"/>
                  <a:pt x="1019" y="222"/>
                </a:cubicBezTo>
                <a:cubicBezTo>
                  <a:pt x="1014" y="227"/>
                  <a:pt x="1006" y="228"/>
                  <a:pt x="997" y="229"/>
                </a:cubicBezTo>
                <a:cubicBezTo>
                  <a:pt x="997" y="227"/>
                  <a:pt x="999" y="226"/>
                  <a:pt x="997" y="224"/>
                </a:cubicBezTo>
                <a:cubicBezTo>
                  <a:pt x="988" y="224"/>
                  <a:pt x="984" y="232"/>
                  <a:pt x="973" y="233"/>
                </a:cubicBezTo>
                <a:cubicBezTo>
                  <a:pt x="973" y="229"/>
                  <a:pt x="975" y="229"/>
                  <a:pt x="973" y="226"/>
                </a:cubicBezTo>
                <a:cubicBezTo>
                  <a:pt x="969" y="225"/>
                  <a:pt x="970" y="230"/>
                  <a:pt x="965" y="229"/>
                </a:cubicBezTo>
                <a:cubicBezTo>
                  <a:pt x="965" y="228"/>
                  <a:pt x="964" y="228"/>
                  <a:pt x="964" y="227"/>
                </a:cubicBezTo>
                <a:cubicBezTo>
                  <a:pt x="967" y="224"/>
                  <a:pt x="968" y="220"/>
                  <a:pt x="972" y="220"/>
                </a:cubicBezTo>
                <a:cubicBezTo>
                  <a:pt x="972" y="217"/>
                  <a:pt x="971" y="215"/>
                  <a:pt x="970" y="214"/>
                </a:cubicBezTo>
                <a:cubicBezTo>
                  <a:pt x="972" y="210"/>
                  <a:pt x="976" y="208"/>
                  <a:pt x="981" y="210"/>
                </a:cubicBezTo>
                <a:cubicBezTo>
                  <a:pt x="982" y="203"/>
                  <a:pt x="991" y="205"/>
                  <a:pt x="994" y="200"/>
                </a:cubicBezTo>
                <a:cubicBezTo>
                  <a:pt x="996" y="202"/>
                  <a:pt x="993" y="203"/>
                  <a:pt x="995" y="205"/>
                </a:cubicBezTo>
                <a:cubicBezTo>
                  <a:pt x="1000" y="205"/>
                  <a:pt x="1003" y="198"/>
                  <a:pt x="1007" y="202"/>
                </a:cubicBezTo>
                <a:cubicBezTo>
                  <a:pt x="1006" y="203"/>
                  <a:pt x="1007" y="206"/>
                  <a:pt x="1005" y="207"/>
                </a:cubicBezTo>
                <a:cubicBezTo>
                  <a:pt x="1008" y="208"/>
                  <a:pt x="1008" y="211"/>
                  <a:pt x="1012" y="210"/>
                </a:cubicBezTo>
                <a:cubicBezTo>
                  <a:pt x="1012" y="207"/>
                  <a:pt x="1012" y="207"/>
                  <a:pt x="1012" y="207"/>
                </a:cubicBezTo>
                <a:cubicBezTo>
                  <a:pt x="1012" y="205"/>
                  <a:pt x="1009" y="206"/>
                  <a:pt x="1009" y="205"/>
                </a:cubicBezTo>
                <a:cubicBezTo>
                  <a:pt x="1010" y="202"/>
                  <a:pt x="1011" y="203"/>
                  <a:pt x="1010" y="200"/>
                </a:cubicBezTo>
                <a:cubicBezTo>
                  <a:pt x="1022" y="195"/>
                  <a:pt x="1030" y="186"/>
                  <a:pt x="1037" y="176"/>
                </a:cubicBezTo>
                <a:cubicBezTo>
                  <a:pt x="1021" y="180"/>
                  <a:pt x="1012" y="194"/>
                  <a:pt x="998" y="197"/>
                </a:cubicBezTo>
                <a:cubicBezTo>
                  <a:pt x="1000" y="195"/>
                  <a:pt x="1002" y="194"/>
                  <a:pt x="1004" y="192"/>
                </a:cubicBezTo>
                <a:cubicBezTo>
                  <a:pt x="992" y="198"/>
                  <a:pt x="975" y="200"/>
                  <a:pt x="965" y="209"/>
                </a:cubicBezTo>
                <a:cubicBezTo>
                  <a:pt x="959" y="208"/>
                  <a:pt x="956" y="205"/>
                  <a:pt x="954" y="200"/>
                </a:cubicBezTo>
                <a:cubicBezTo>
                  <a:pt x="956" y="192"/>
                  <a:pt x="966" y="192"/>
                  <a:pt x="969" y="185"/>
                </a:cubicBezTo>
                <a:cubicBezTo>
                  <a:pt x="961" y="190"/>
                  <a:pt x="951" y="197"/>
                  <a:pt x="940" y="196"/>
                </a:cubicBezTo>
                <a:cubicBezTo>
                  <a:pt x="940" y="190"/>
                  <a:pt x="946" y="191"/>
                  <a:pt x="949" y="188"/>
                </a:cubicBezTo>
                <a:cubicBezTo>
                  <a:pt x="945" y="187"/>
                  <a:pt x="941" y="190"/>
                  <a:pt x="939" y="188"/>
                </a:cubicBezTo>
                <a:cubicBezTo>
                  <a:pt x="955" y="185"/>
                  <a:pt x="955" y="167"/>
                  <a:pt x="972" y="168"/>
                </a:cubicBezTo>
                <a:cubicBezTo>
                  <a:pt x="973" y="161"/>
                  <a:pt x="983" y="156"/>
                  <a:pt x="990" y="162"/>
                </a:cubicBezTo>
                <a:cubicBezTo>
                  <a:pt x="1000" y="158"/>
                  <a:pt x="993" y="135"/>
                  <a:pt x="1009" y="139"/>
                </a:cubicBezTo>
                <a:cubicBezTo>
                  <a:pt x="1006" y="143"/>
                  <a:pt x="1004" y="147"/>
                  <a:pt x="1002" y="152"/>
                </a:cubicBezTo>
                <a:cubicBezTo>
                  <a:pt x="1002" y="155"/>
                  <a:pt x="1007" y="157"/>
                  <a:pt x="1004" y="160"/>
                </a:cubicBezTo>
                <a:cubicBezTo>
                  <a:pt x="1010" y="160"/>
                  <a:pt x="1014" y="152"/>
                  <a:pt x="1021" y="155"/>
                </a:cubicBezTo>
                <a:cubicBezTo>
                  <a:pt x="1021" y="158"/>
                  <a:pt x="1018" y="156"/>
                  <a:pt x="1017" y="158"/>
                </a:cubicBezTo>
                <a:cubicBezTo>
                  <a:pt x="1029" y="158"/>
                  <a:pt x="1033" y="150"/>
                  <a:pt x="1038" y="143"/>
                </a:cubicBezTo>
                <a:cubicBezTo>
                  <a:pt x="1034" y="137"/>
                  <a:pt x="1039" y="133"/>
                  <a:pt x="1041" y="130"/>
                </a:cubicBezTo>
                <a:cubicBezTo>
                  <a:pt x="1034" y="132"/>
                  <a:pt x="1025" y="134"/>
                  <a:pt x="1022" y="128"/>
                </a:cubicBezTo>
                <a:cubicBezTo>
                  <a:pt x="1024" y="126"/>
                  <a:pt x="1025" y="125"/>
                  <a:pt x="1027" y="124"/>
                </a:cubicBezTo>
                <a:cubicBezTo>
                  <a:pt x="1024" y="123"/>
                  <a:pt x="1021" y="121"/>
                  <a:pt x="1016" y="122"/>
                </a:cubicBezTo>
                <a:cubicBezTo>
                  <a:pt x="1016" y="121"/>
                  <a:pt x="1017" y="120"/>
                  <a:pt x="1017" y="119"/>
                </a:cubicBezTo>
                <a:cubicBezTo>
                  <a:pt x="1014" y="118"/>
                  <a:pt x="1010" y="119"/>
                  <a:pt x="1007" y="121"/>
                </a:cubicBezTo>
                <a:cubicBezTo>
                  <a:pt x="1011" y="128"/>
                  <a:pt x="1002" y="129"/>
                  <a:pt x="997" y="131"/>
                </a:cubicBezTo>
                <a:cubicBezTo>
                  <a:pt x="997" y="128"/>
                  <a:pt x="1000" y="129"/>
                  <a:pt x="1000" y="127"/>
                </a:cubicBezTo>
                <a:cubicBezTo>
                  <a:pt x="997" y="126"/>
                  <a:pt x="993" y="128"/>
                  <a:pt x="992" y="126"/>
                </a:cubicBezTo>
                <a:cubicBezTo>
                  <a:pt x="990" y="124"/>
                  <a:pt x="993" y="121"/>
                  <a:pt x="991" y="119"/>
                </a:cubicBezTo>
                <a:cubicBezTo>
                  <a:pt x="979" y="119"/>
                  <a:pt x="971" y="128"/>
                  <a:pt x="960" y="125"/>
                </a:cubicBezTo>
                <a:cubicBezTo>
                  <a:pt x="962" y="117"/>
                  <a:pt x="978" y="122"/>
                  <a:pt x="980" y="113"/>
                </a:cubicBezTo>
                <a:cubicBezTo>
                  <a:pt x="976" y="111"/>
                  <a:pt x="976" y="112"/>
                  <a:pt x="978" y="109"/>
                </a:cubicBezTo>
                <a:cubicBezTo>
                  <a:pt x="976" y="107"/>
                  <a:pt x="967" y="113"/>
                  <a:pt x="964" y="108"/>
                </a:cubicBezTo>
                <a:cubicBezTo>
                  <a:pt x="966" y="107"/>
                  <a:pt x="973" y="102"/>
                  <a:pt x="971" y="103"/>
                </a:cubicBezTo>
                <a:cubicBezTo>
                  <a:pt x="963" y="105"/>
                  <a:pt x="956" y="107"/>
                  <a:pt x="949" y="108"/>
                </a:cubicBezTo>
                <a:cubicBezTo>
                  <a:pt x="946" y="106"/>
                  <a:pt x="944" y="104"/>
                  <a:pt x="942" y="101"/>
                </a:cubicBezTo>
                <a:cubicBezTo>
                  <a:pt x="943" y="98"/>
                  <a:pt x="946" y="97"/>
                  <a:pt x="950" y="97"/>
                </a:cubicBezTo>
                <a:cubicBezTo>
                  <a:pt x="949" y="98"/>
                  <a:pt x="948" y="98"/>
                  <a:pt x="949" y="100"/>
                </a:cubicBezTo>
                <a:cubicBezTo>
                  <a:pt x="951" y="99"/>
                  <a:pt x="954" y="99"/>
                  <a:pt x="954" y="97"/>
                </a:cubicBezTo>
                <a:cubicBezTo>
                  <a:pt x="952" y="95"/>
                  <a:pt x="949" y="93"/>
                  <a:pt x="947" y="91"/>
                </a:cubicBezTo>
                <a:cubicBezTo>
                  <a:pt x="937" y="94"/>
                  <a:pt x="931" y="100"/>
                  <a:pt x="928" y="109"/>
                </a:cubicBezTo>
                <a:cubicBezTo>
                  <a:pt x="925" y="108"/>
                  <a:pt x="923" y="106"/>
                  <a:pt x="920" y="105"/>
                </a:cubicBezTo>
                <a:cubicBezTo>
                  <a:pt x="924" y="104"/>
                  <a:pt x="923" y="98"/>
                  <a:pt x="922" y="96"/>
                </a:cubicBezTo>
                <a:cubicBezTo>
                  <a:pt x="921" y="97"/>
                  <a:pt x="922" y="100"/>
                  <a:pt x="920" y="100"/>
                </a:cubicBezTo>
                <a:cubicBezTo>
                  <a:pt x="919" y="100"/>
                  <a:pt x="917" y="100"/>
                  <a:pt x="917" y="101"/>
                </a:cubicBezTo>
                <a:cubicBezTo>
                  <a:pt x="919" y="98"/>
                  <a:pt x="914" y="97"/>
                  <a:pt x="913" y="95"/>
                </a:cubicBezTo>
                <a:cubicBezTo>
                  <a:pt x="902" y="97"/>
                  <a:pt x="897" y="105"/>
                  <a:pt x="885" y="103"/>
                </a:cubicBezTo>
                <a:cubicBezTo>
                  <a:pt x="883" y="100"/>
                  <a:pt x="889" y="98"/>
                  <a:pt x="889" y="95"/>
                </a:cubicBezTo>
                <a:cubicBezTo>
                  <a:pt x="886" y="94"/>
                  <a:pt x="885" y="89"/>
                  <a:pt x="882" y="88"/>
                </a:cubicBezTo>
                <a:cubicBezTo>
                  <a:pt x="882" y="87"/>
                  <a:pt x="888" y="86"/>
                  <a:pt x="885" y="85"/>
                </a:cubicBezTo>
                <a:cubicBezTo>
                  <a:pt x="881" y="88"/>
                  <a:pt x="880" y="82"/>
                  <a:pt x="876" y="85"/>
                </a:cubicBezTo>
                <a:cubicBezTo>
                  <a:pt x="864" y="96"/>
                  <a:pt x="859" y="114"/>
                  <a:pt x="848" y="126"/>
                </a:cubicBezTo>
                <a:cubicBezTo>
                  <a:pt x="848" y="132"/>
                  <a:pt x="848" y="132"/>
                  <a:pt x="848" y="132"/>
                </a:cubicBezTo>
                <a:cubicBezTo>
                  <a:pt x="843" y="134"/>
                  <a:pt x="831" y="140"/>
                  <a:pt x="830" y="129"/>
                </a:cubicBezTo>
                <a:cubicBezTo>
                  <a:pt x="827" y="131"/>
                  <a:pt x="824" y="128"/>
                  <a:pt x="819" y="128"/>
                </a:cubicBezTo>
                <a:cubicBezTo>
                  <a:pt x="817" y="127"/>
                  <a:pt x="820" y="124"/>
                  <a:pt x="819" y="123"/>
                </a:cubicBezTo>
                <a:cubicBezTo>
                  <a:pt x="816" y="123"/>
                  <a:pt x="815" y="125"/>
                  <a:pt x="814" y="122"/>
                </a:cubicBezTo>
                <a:cubicBezTo>
                  <a:pt x="816" y="117"/>
                  <a:pt x="813" y="115"/>
                  <a:pt x="814" y="113"/>
                </a:cubicBezTo>
                <a:cubicBezTo>
                  <a:pt x="803" y="117"/>
                  <a:pt x="788" y="117"/>
                  <a:pt x="783" y="128"/>
                </a:cubicBezTo>
                <a:cubicBezTo>
                  <a:pt x="780" y="127"/>
                  <a:pt x="776" y="129"/>
                  <a:pt x="778" y="130"/>
                </a:cubicBezTo>
                <a:cubicBezTo>
                  <a:pt x="787" y="126"/>
                  <a:pt x="797" y="127"/>
                  <a:pt x="805" y="121"/>
                </a:cubicBezTo>
                <a:cubicBezTo>
                  <a:pt x="806" y="122"/>
                  <a:pt x="809" y="123"/>
                  <a:pt x="809" y="125"/>
                </a:cubicBezTo>
                <a:cubicBezTo>
                  <a:pt x="807" y="125"/>
                  <a:pt x="806" y="127"/>
                  <a:pt x="806" y="128"/>
                </a:cubicBezTo>
                <a:cubicBezTo>
                  <a:pt x="808" y="130"/>
                  <a:pt x="811" y="127"/>
                  <a:pt x="811" y="128"/>
                </a:cubicBezTo>
                <a:cubicBezTo>
                  <a:pt x="808" y="130"/>
                  <a:pt x="807" y="133"/>
                  <a:pt x="808" y="137"/>
                </a:cubicBezTo>
                <a:cubicBezTo>
                  <a:pt x="804" y="138"/>
                  <a:pt x="798" y="138"/>
                  <a:pt x="794" y="137"/>
                </a:cubicBezTo>
                <a:cubicBezTo>
                  <a:pt x="792" y="137"/>
                  <a:pt x="794" y="141"/>
                  <a:pt x="792" y="141"/>
                </a:cubicBezTo>
                <a:cubicBezTo>
                  <a:pt x="781" y="142"/>
                  <a:pt x="775" y="147"/>
                  <a:pt x="769" y="153"/>
                </a:cubicBezTo>
                <a:cubicBezTo>
                  <a:pt x="761" y="150"/>
                  <a:pt x="756" y="155"/>
                  <a:pt x="750" y="157"/>
                </a:cubicBezTo>
                <a:cubicBezTo>
                  <a:pt x="750" y="161"/>
                  <a:pt x="753" y="161"/>
                  <a:pt x="753" y="165"/>
                </a:cubicBezTo>
                <a:cubicBezTo>
                  <a:pt x="757" y="164"/>
                  <a:pt x="759" y="160"/>
                  <a:pt x="762" y="158"/>
                </a:cubicBezTo>
                <a:cubicBezTo>
                  <a:pt x="764" y="160"/>
                  <a:pt x="768" y="160"/>
                  <a:pt x="770" y="162"/>
                </a:cubicBezTo>
                <a:cubicBezTo>
                  <a:pt x="759" y="170"/>
                  <a:pt x="749" y="184"/>
                  <a:pt x="731" y="179"/>
                </a:cubicBezTo>
                <a:cubicBezTo>
                  <a:pt x="727" y="172"/>
                  <a:pt x="723" y="166"/>
                  <a:pt x="722" y="156"/>
                </a:cubicBezTo>
                <a:cubicBezTo>
                  <a:pt x="714" y="156"/>
                  <a:pt x="714" y="142"/>
                  <a:pt x="716" y="138"/>
                </a:cubicBezTo>
                <a:cubicBezTo>
                  <a:pt x="719" y="129"/>
                  <a:pt x="741" y="128"/>
                  <a:pt x="735" y="115"/>
                </a:cubicBezTo>
                <a:cubicBezTo>
                  <a:pt x="734" y="114"/>
                  <a:pt x="731" y="115"/>
                  <a:pt x="729" y="115"/>
                </a:cubicBezTo>
                <a:cubicBezTo>
                  <a:pt x="723" y="109"/>
                  <a:pt x="723" y="96"/>
                  <a:pt x="715" y="94"/>
                </a:cubicBezTo>
                <a:cubicBezTo>
                  <a:pt x="712" y="93"/>
                  <a:pt x="709" y="98"/>
                  <a:pt x="707" y="93"/>
                </a:cubicBezTo>
                <a:cubicBezTo>
                  <a:pt x="714" y="88"/>
                  <a:pt x="716" y="77"/>
                  <a:pt x="721" y="70"/>
                </a:cubicBezTo>
                <a:cubicBezTo>
                  <a:pt x="708" y="72"/>
                  <a:pt x="691" y="71"/>
                  <a:pt x="678" y="76"/>
                </a:cubicBezTo>
                <a:cubicBezTo>
                  <a:pt x="679" y="74"/>
                  <a:pt x="682" y="74"/>
                  <a:pt x="682" y="72"/>
                </a:cubicBezTo>
                <a:cubicBezTo>
                  <a:pt x="678" y="74"/>
                  <a:pt x="676" y="74"/>
                  <a:pt x="672" y="75"/>
                </a:cubicBezTo>
                <a:cubicBezTo>
                  <a:pt x="672" y="77"/>
                  <a:pt x="672" y="79"/>
                  <a:pt x="673" y="80"/>
                </a:cubicBezTo>
                <a:cubicBezTo>
                  <a:pt x="668" y="83"/>
                  <a:pt x="661" y="91"/>
                  <a:pt x="655" y="87"/>
                </a:cubicBezTo>
                <a:cubicBezTo>
                  <a:pt x="648" y="89"/>
                  <a:pt x="648" y="97"/>
                  <a:pt x="640" y="98"/>
                </a:cubicBezTo>
                <a:cubicBezTo>
                  <a:pt x="638" y="96"/>
                  <a:pt x="641" y="96"/>
                  <a:pt x="639" y="95"/>
                </a:cubicBezTo>
                <a:cubicBezTo>
                  <a:pt x="634" y="108"/>
                  <a:pt x="620" y="113"/>
                  <a:pt x="611" y="123"/>
                </a:cubicBezTo>
                <a:cubicBezTo>
                  <a:pt x="615" y="123"/>
                  <a:pt x="609" y="127"/>
                  <a:pt x="612" y="128"/>
                </a:cubicBezTo>
                <a:cubicBezTo>
                  <a:pt x="613" y="125"/>
                  <a:pt x="616" y="127"/>
                  <a:pt x="616" y="128"/>
                </a:cubicBezTo>
                <a:cubicBezTo>
                  <a:pt x="612" y="133"/>
                  <a:pt x="604" y="133"/>
                  <a:pt x="598" y="136"/>
                </a:cubicBezTo>
                <a:cubicBezTo>
                  <a:pt x="591" y="128"/>
                  <a:pt x="572" y="131"/>
                  <a:pt x="566" y="137"/>
                </a:cubicBezTo>
                <a:cubicBezTo>
                  <a:pt x="537" y="144"/>
                  <a:pt x="518" y="160"/>
                  <a:pt x="491" y="170"/>
                </a:cubicBezTo>
                <a:cubicBezTo>
                  <a:pt x="489" y="168"/>
                  <a:pt x="486" y="167"/>
                  <a:pt x="484" y="166"/>
                </a:cubicBezTo>
                <a:cubicBezTo>
                  <a:pt x="486" y="164"/>
                  <a:pt x="486" y="158"/>
                  <a:pt x="484" y="156"/>
                </a:cubicBezTo>
                <a:cubicBezTo>
                  <a:pt x="480" y="156"/>
                  <a:pt x="480" y="159"/>
                  <a:pt x="477" y="159"/>
                </a:cubicBezTo>
                <a:cubicBezTo>
                  <a:pt x="477" y="155"/>
                  <a:pt x="480" y="153"/>
                  <a:pt x="480" y="150"/>
                </a:cubicBezTo>
                <a:cubicBezTo>
                  <a:pt x="454" y="144"/>
                  <a:pt x="433" y="163"/>
                  <a:pt x="415" y="167"/>
                </a:cubicBezTo>
                <a:cubicBezTo>
                  <a:pt x="424" y="161"/>
                  <a:pt x="430" y="153"/>
                  <a:pt x="438" y="148"/>
                </a:cubicBezTo>
                <a:cubicBezTo>
                  <a:pt x="439" y="145"/>
                  <a:pt x="437" y="146"/>
                  <a:pt x="437" y="143"/>
                </a:cubicBezTo>
                <a:cubicBezTo>
                  <a:pt x="438" y="143"/>
                  <a:pt x="440" y="142"/>
                  <a:pt x="442" y="142"/>
                </a:cubicBezTo>
                <a:cubicBezTo>
                  <a:pt x="442" y="130"/>
                  <a:pt x="459" y="133"/>
                  <a:pt x="461" y="123"/>
                </a:cubicBezTo>
                <a:cubicBezTo>
                  <a:pt x="461" y="120"/>
                  <a:pt x="456" y="121"/>
                  <a:pt x="455" y="118"/>
                </a:cubicBezTo>
                <a:cubicBezTo>
                  <a:pt x="454" y="114"/>
                  <a:pt x="456" y="112"/>
                  <a:pt x="456" y="108"/>
                </a:cubicBezTo>
                <a:cubicBezTo>
                  <a:pt x="451" y="103"/>
                  <a:pt x="446" y="105"/>
                  <a:pt x="441" y="106"/>
                </a:cubicBezTo>
                <a:cubicBezTo>
                  <a:pt x="426" y="109"/>
                  <a:pt x="417" y="110"/>
                  <a:pt x="406" y="115"/>
                </a:cubicBezTo>
                <a:cubicBezTo>
                  <a:pt x="401" y="117"/>
                  <a:pt x="397" y="121"/>
                  <a:pt x="391" y="123"/>
                </a:cubicBezTo>
                <a:cubicBezTo>
                  <a:pt x="387" y="124"/>
                  <a:pt x="383" y="124"/>
                  <a:pt x="380" y="125"/>
                </a:cubicBezTo>
                <a:cubicBezTo>
                  <a:pt x="340" y="136"/>
                  <a:pt x="304" y="163"/>
                  <a:pt x="273" y="177"/>
                </a:cubicBezTo>
                <a:cubicBezTo>
                  <a:pt x="273" y="176"/>
                  <a:pt x="273" y="175"/>
                  <a:pt x="272" y="175"/>
                </a:cubicBezTo>
                <a:cubicBezTo>
                  <a:pt x="271" y="177"/>
                  <a:pt x="271" y="178"/>
                  <a:pt x="270" y="179"/>
                </a:cubicBezTo>
                <a:cubicBezTo>
                  <a:pt x="252" y="188"/>
                  <a:pt x="234" y="197"/>
                  <a:pt x="220" y="210"/>
                </a:cubicBezTo>
                <a:cubicBezTo>
                  <a:pt x="225" y="224"/>
                  <a:pt x="199" y="227"/>
                  <a:pt x="196" y="237"/>
                </a:cubicBezTo>
                <a:cubicBezTo>
                  <a:pt x="198" y="237"/>
                  <a:pt x="201" y="236"/>
                  <a:pt x="203" y="237"/>
                </a:cubicBezTo>
                <a:cubicBezTo>
                  <a:pt x="197" y="239"/>
                  <a:pt x="194" y="243"/>
                  <a:pt x="190" y="246"/>
                </a:cubicBezTo>
                <a:cubicBezTo>
                  <a:pt x="202" y="242"/>
                  <a:pt x="216" y="236"/>
                  <a:pt x="226" y="241"/>
                </a:cubicBezTo>
                <a:cubicBezTo>
                  <a:pt x="224" y="244"/>
                  <a:pt x="219" y="244"/>
                  <a:pt x="219" y="249"/>
                </a:cubicBezTo>
                <a:cubicBezTo>
                  <a:pt x="227" y="247"/>
                  <a:pt x="229" y="247"/>
                  <a:pt x="238" y="246"/>
                </a:cubicBezTo>
                <a:cubicBezTo>
                  <a:pt x="238" y="244"/>
                  <a:pt x="237" y="242"/>
                  <a:pt x="239" y="242"/>
                </a:cubicBezTo>
                <a:cubicBezTo>
                  <a:pt x="247" y="246"/>
                  <a:pt x="251" y="236"/>
                  <a:pt x="258" y="235"/>
                </a:cubicBezTo>
                <a:cubicBezTo>
                  <a:pt x="261" y="240"/>
                  <a:pt x="269" y="242"/>
                  <a:pt x="267" y="249"/>
                </a:cubicBezTo>
                <a:cubicBezTo>
                  <a:pt x="272" y="253"/>
                  <a:pt x="282" y="242"/>
                  <a:pt x="282" y="252"/>
                </a:cubicBezTo>
                <a:cubicBezTo>
                  <a:pt x="289" y="251"/>
                  <a:pt x="293" y="255"/>
                  <a:pt x="298" y="257"/>
                </a:cubicBezTo>
                <a:cubicBezTo>
                  <a:pt x="298" y="258"/>
                  <a:pt x="297" y="259"/>
                  <a:pt x="297" y="260"/>
                </a:cubicBezTo>
                <a:cubicBezTo>
                  <a:pt x="300" y="260"/>
                  <a:pt x="308" y="256"/>
                  <a:pt x="308" y="261"/>
                </a:cubicBezTo>
                <a:cubicBezTo>
                  <a:pt x="278" y="290"/>
                  <a:pt x="235" y="307"/>
                  <a:pt x="198" y="329"/>
                </a:cubicBezTo>
                <a:cubicBezTo>
                  <a:pt x="198" y="326"/>
                  <a:pt x="195" y="328"/>
                  <a:pt x="193" y="328"/>
                </a:cubicBezTo>
                <a:cubicBezTo>
                  <a:pt x="193" y="333"/>
                  <a:pt x="193" y="333"/>
                  <a:pt x="193" y="333"/>
                </a:cubicBezTo>
                <a:cubicBezTo>
                  <a:pt x="183" y="339"/>
                  <a:pt x="172" y="344"/>
                  <a:pt x="160" y="343"/>
                </a:cubicBezTo>
                <a:cubicBezTo>
                  <a:pt x="159" y="346"/>
                  <a:pt x="160" y="345"/>
                  <a:pt x="160" y="349"/>
                </a:cubicBezTo>
                <a:cubicBezTo>
                  <a:pt x="157" y="350"/>
                  <a:pt x="155" y="353"/>
                  <a:pt x="152" y="354"/>
                </a:cubicBezTo>
                <a:cubicBezTo>
                  <a:pt x="143" y="348"/>
                  <a:pt x="138" y="361"/>
                  <a:pt x="130" y="358"/>
                </a:cubicBezTo>
                <a:cubicBezTo>
                  <a:pt x="127" y="373"/>
                  <a:pt x="112" y="371"/>
                  <a:pt x="104" y="380"/>
                </a:cubicBezTo>
                <a:cubicBezTo>
                  <a:pt x="100" y="377"/>
                  <a:pt x="95" y="382"/>
                  <a:pt x="97" y="388"/>
                </a:cubicBezTo>
                <a:cubicBezTo>
                  <a:pt x="90" y="391"/>
                  <a:pt x="86" y="391"/>
                  <a:pt x="79" y="389"/>
                </a:cubicBezTo>
                <a:cubicBezTo>
                  <a:pt x="76" y="393"/>
                  <a:pt x="72" y="396"/>
                  <a:pt x="65" y="394"/>
                </a:cubicBezTo>
                <a:cubicBezTo>
                  <a:pt x="64" y="397"/>
                  <a:pt x="61" y="400"/>
                  <a:pt x="63" y="404"/>
                </a:cubicBezTo>
                <a:cubicBezTo>
                  <a:pt x="62" y="402"/>
                  <a:pt x="64" y="401"/>
                  <a:pt x="66" y="402"/>
                </a:cubicBezTo>
                <a:cubicBezTo>
                  <a:pt x="63" y="411"/>
                  <a:pt x="51" y="417"/>
                  <a:pt x="48" y="424"/>
                </a:cubicBezTo>
                <a:cubicBezTo>
                  <a:pt x="52" y="424"/>
                  <a:pt x="57" y="420"/>
                  <a:pt x="60" y="422"/>
                </a:cubicBezTo>
                <a:cubicBezTo>
                  <a:pt x="60" y="425"/>
                  <a:pt x="56" y="424"/>
                  <a:pt x="56" y="427"/>
                </a:cubicBezTo>
                <a:cubicBezTo>
                  <a:pt x="62" y="428"/>
                  <a:pt x="74" y="422"/>
                  <a:pt x="78" y="429"/>
                </a:cubicBezTo>
                <a:cubicBezTo>
                  <a:pt x="77" y="430"/>
                  <a:pt x="76" y="432"/>
                  <a:pt x="76" y="435"/>
                </a:cubicBezTo>
                <a:cubicBezTo>
                  <a:pt x="81" y="441"/>
                  <a:pt x="92" y="436"/>
                  <a:pt x="97" y="434"/>
                </a:cubicBezTo>
                <a:cubicBezTo>
                  <a:pt x="97" y="435"/>
                  <a:pt x="97" y="435"/>
                  <a:pt x="98" y="436"/>
                </a:cubicBezTo>
                <a:cubicBezTo>
                  <a:pt x="99" y="440"/>
                  <a:pt x="96" y="440"/>
                  <a:pt x="96" y="442"/>
                </a:cubicBezTo>
                <a:cubicBezTo>
                  <a:pt x="104" y="446"/>
                  <a:pt x="118" y="444"/>
                  <a:pt x="118" y="456"/>
                </a:cubicBezTo>
                <a:cubicBezTo>
                  <a:pt x="141" y="448"/>
                  <a:pt x="161" y="432"/>
                  <a:pt x="185" y="422"/>
                </a:cubicBezTo>
                <a:cubicBezTo>
                  <a:pt x="185" y="430"/>
                  <a:pt x="181" y="436"/>
                  <a:pt x="176" y="440"/>
                </a:cubicBezTo>
                <a:cubicBezTo>
                  <a:pt x="178" y="440"/>
                  <a:pt x="181" y="439"/>
                  <a:pt x="181" y="441"/>
                </a:cubicBezTo>
                <a:cubicBezTo>
                  <a:pt x="178" y="445"/>
                  <a:pt x="175" y="449"/>
                  <a:pt x="170" y="451"/>
                </a:cubicBezTo>
                <a:cubicBezTo>
                  <a:pt x="169" y="456"/>
                  <a:pt x="164" y="461"/>
                  <a:pt x="159" y="459"/>
                </a:cubicBezTo>
                <a:cubicBezTo>
                  <a:pt x="153" y="466"/>
                  <a:pt x="156" y="482"/>
                  <a:pt x="146" y="488"/>
                </a:cubicBezTo>
                <a:cubicBezTo>
                  <a:pt x="143" y="486"/>
                  <a:pt x="143" y="491"/>
                  <a:pt x="141" y="492"/>
                </a:cubicBezTo>
                <a:cubicBezTo>
                  <a:pt x="145" y="493"/>
                  <a:pt x="153" y="487"/>
                  <a:pt x="156" y="494"/>
                </a:cubicBezTo>
                <a:cubicBezTo>
                  <a:pt x="157" y="498"/>
                  <a:pt x="152" y="496"/>
                  <a:pt x="152" y="500"/>
                </a:cubicBezTo>
                <a:cubicBezTo>
                  <a:pt x="158" y="500"/>
                  <a:pt x="166" y="497"/>
                  <a:pt x="167" y="503"/>
                </a:cubicBezTo>
                <a:cubicBezTo>
                  <a:pt x="163" y="508"/>
                  <a:pt x="154" y="509"/>
                  <a:pt x="150" y="514"/>
                </a:cubicBezTo>
                <a:cubicBezTo>
                  <a:pt x="158" y="511"/>
                  <a:pt x="180" y="494"/>
                  <a:pt x="177" y="515"/>
                </a:cubicBezTo>
                <a:cubicBezTo>
                  <a:pt x="184" y="519"/>
                  <a:pt x="191" y="507"/>
                  <a:pt x="196" y="512"/>
                </a:cubicBezTo>
                <a:cubicBezTo>
                  <a:pt x="196" y="514"/>
                  <a:pt x="194" y="513"/>
                  <a:pt x="195" y="516"/>
                </a:cubicBezTo>
                <a:cubicBezTo>
                  <a:pt x="197" y="516"/>
                  <a:pt x="198" y="518"/>
                  <a:pt x="199" y="519"/>
                </a:cubicBezTo>
                <a:cubicBezTo>
                  <a:pt x="202" y="531"/>
                  <a:pt x="200" y="545"/>
                  <a:pt x="185" y="547"/>
                </a:cubicBezTo>
                <a:cubicBezTo>
                  <a:pt x="183" y="545"/>
                  <a:pt x="180" y="544"/>
                  <a:pt x="181" y="539"/>
                </a:cubicBezTo>
                <a:cubicBezTo>
                  <a:pt x="180" y="539"/>
                  <a:pt x="176" y="540"/>
                  <a:pt x="176" y="538"/>
                </a:cubicBezTo>
                <a:cubicBezTo>
                  <a:pt x="174" y="534"/>
                  <a:pt x="179" y="533"/>
                  <a:pt x="183" y="534"/>
                </a:cubicBezTo>
                <a:cubicBezTo>
                  <a:pt x="182" y="531"/>
                  <a:pt x="183" y="530"/>
                  <a:pt x="184" y="528"/>
                </a:cubicBezTo>
                <a:cubicBezTo>
                  <a:pt x="170" y="529"/>
                  <a:pt x="162" y="535"/>
                  <a:pt x="152" y="540"/>
                </a:cubicBezTo>
                <a:cubicBezTo>
                  <a:pt x="157" y="544"/>
                  <a:pt x="155" y="556"/>
                  <a:pt x="154" y="561"/>
                </a:cubicBezTo>
                <a:cubicBezTo>
                  <a:pt x="159" y="559"/>
                  <a:pt x="166" y="561"/>
                  <a:pt x="173" y="560"/>
                </a:cubicBezTo>
                <a:cubicBezTo>
                  <a:pt x="172" y="564"/>
                  <a:pt x="168" y="564"/>
                  <a:pt x="168" y="569"/>
                </a:cubicBezTo>
                <a:cubicBezTo>
                  <a:pt x="173" y="570"/>
                  <a:pt x="183" y="570"/>
                  <a:pt x="184" y="563"/>
                </a:cubicBezTo>
                <a:cubicBezTo>
                  <a:pt x="181" y="563"/>
                  <a:pt x="175" y="566"/>
                  <a:pt x="174" y="562"/>
                </a:cubicBezTo>
                <a:cubicBezTo>
                  <a:pt x="178" y="558"/>
                  <a:pt x="181" y="560"/>
                  <a:pt x="187" y="559"/>
                </a:cubicBezTo>
                <a:cubicBezTo>
                  <a:pt x="188" y="546"/>
                  <a:pt x="202" y="543"/>
                  <a:pt x="209" y="540"/>
                </a:cubicBezTo>
                <a:cubicBezTo>
                  <a:pt x="209" y="542"/>
                  <a:pt x="207" y="542"/>
                  <a:pt x="207" y="544"/>
                </a:cubicBezTo>
                <a:cubicBezTo>
                  <a:pt x="208" y="544"/>
                  <a:pt x="209" y="544"/>
                  <a:pt x="209" y="546"/>
                </a:cubicBezTo>
                <a:cubicBezTo>
                  <a:pt x="208" y="547"/>
                  <a:pt x="207" y="549"/>
                  <a:pt x="206" y="550"/>
                </a:cubicBezTo>
                <a:cubicBezTo>
                  <a:pt x="212" y="550"/>
                  <a:pt x="215" y="547"/>
                  <a:pt x="219" y="545"/>
                </a:cubicBezTo>
                <a:cubicBezTo>
                  <a:pt x="221" y="547"/>
                  <a:pt x="223" y="545"/>
                  <a:pt x="225" y="547"/>
                </a:cubicBezTo>
                <a:cubicBezTo>
                  <a:pt x="226" y="540"/>
                  <a:pt x="228" y="536"/>
                  <a:pt x="235" y="535"/>
                </a:cubicBezTo>
                <a:cubicBezTo>
                  <a:pt x="235" y="532"/>
                  <a:pt x="238" y="530"/>
                  <a:pt x="243" y="529"/>
                </a:cubicBezTo>
                <a:cubicBezTo>
                  <a:pt x="243" y="530"/>
                  <a:pt x="242" y="531"/>
                  <a:pt x="243" y="532"/>
                </a:cubicBezTo>
                <a:cubicBezTo>
                  <a:pt x="247" y="532"/>
                  <a:pt x="257" y="528"/>
                  <a:pt x="262" y="533"/>
                </a:cubicBezTo>
                <a:cubicBezTo>
                  <a:pt x="263" y="537"/>
                  <a:pt x="261" y="539"/>
                  <a:pt x="259" y="542"/>
                </a:cubicBezTo>
                <a:cubicBezTo>
                  <a:pt x="262" y="541"/>
                  <a:pt x="262" y="545"/>
                  <a:pt x="262" y="547"/>
                </a:cubicBezTo>
                <a:cubicBezTo>
                  <a:pt x="261" y="549"/>
                  <a:pt x="260" y="552"/>
                  <a:pt x="258" y="553"/>
                </a:cubicBezTo>
                <a:cubicBezTo>
                  <a:pt x="244" y="550"/>
                  <a:pt x="243" y="562"/>
                  <a:pt x="237" y="566"/>
                </a:cubicBezTo>
                <a:cubicBezTo>
                  <a:pt x="233" y="568"/>
                  <a:pt x="230" y="568"/>
                  <a:pt x="229" y="573"/>
                </a:cubicBezTo>
                <a:cubicBezTo>
                  <a:pt x="230" y="573"/>
                  <a:pt x="232" y="572"/>
                  <a:pt x="231" y="574"/>
                </a:cubicBezTo>
                <a:cubicBezTo>
                  <a:pt x="227" y="580"/>
                  <a:pt x="221" y="583"/>
                  <a:pt x="221" y="592"/>
                </a:cubicBezTo>
                <a:cubicBezTo>
                  <a:pt x="225" y="596"/>
                  <a:pt x="220" y="604"/>
                  <a:pt x="215" y="603"/>
                </a:cubicBezTo>
                <a:cubicBezTo>
                  <a:pt x="217" y="607"/>
                  <a:pt x="215" y="608"/>
                  <a:pt x="214" y="611"/>
                </a:cubicBezTo>
                <a:cubicBezTo>
                  <a:pt x="221" y="612"/>
                  <a:pt x="227" y="616"/>
                  <a:pt x="233" y="617"/>
                </a:cubicBezTo>
                <a:cubicBezTo>
                  <a:pt x="241" y="619"/>
                  <a:pt x="252" y="615"/>
                  <a:pt x="259" y="615"/>
                </a:cubicBezTo>
                <a:cubicBezTo>
                  <a:pt x="265" y="615"/>
                  <a:pt x="273" y="622"/>
                  <a:pt x="281" y="619"/>
                </a:cubicBezTo>
                <a:cubicBezTo>
                  <a:pt x="269" y="621"/>
                  <a:pt x="263" y="628"/>
                  <a:pt x="255" y="634"/>
                </a:cubicBezTo>
                <a:cubicBezTo>
                  <a:pt x="232" y="636"/>
                  <a:pt x="212" y="624"/>
                  <a:pt x="196" y="630"/>
                </a:cubicBezTo>
                <a:cubicBezTo>
                  <a:pt x="192" y="641"/>
                  <a:pt x="209" y="638"/>
                  <a:pt x="204" y="645"/>
                </a:cubicBezTo>
                <a:cubicBezTo>
                  <a:pt x="208" y="642"/>
                  <a:pt x="217" y="644"/>
                  <a:pt x="218" y="650"/>
                </a:cubicBezTo>
                <a:cubicBezTo>
                  <a:pt x="210" y="649"/>
                  <a:pt x="209" y="655"/>
                  <a:pt x="206" y="658"/>
                </a:cubicBezTo>
                <a:cubicBezTo>
                  <a:pt x="211" y="655"/>
                  <a:pt x="218" y="655"/>
                  <a:pt x="219" y="648"/>
                </a:cubicBezTo>
                <a:cubicBezTo>
                  <a:pt x="223" y="649"/>
                  <a:pt x="221" y="651"/>
                  <a:pt x="222" y="652"/>
                </a:cubicBezTo>
                <a:cubicBezTo>
                  <a:pt x="222" y="651"/>
                  <a:pt x="224" y="651"/>
                  <a:pt x="225" y="651"/>
                </a:cubicBezTo>
                <a:cubicBezTo>
                  <a:pt x="234" y="657"/>
                  <a:pt x="249" y="651"/>
                  <a:pt x="256" y="658"/>
                </a:cubicBezTo>
                <a:cubicBezTo>
                  <a:pt x="252" y="671"/>
                  <a:pt x="237" y="674"/>
                  <a:pt x="234" y="689"/>
                </a:cubicBezTo>
                <a:cubicBezTo>
                  <a:pt x="231" y="688"/>
                  <a:pt x="231" y="690"/>
                  <a:pt x="229" y="691"/>
                </a:cubicBezTo>
                <a:cubicBezTo>
                  <a:pt x="230" y="694"/>
                  <a:pt x="231" y="697"/>
                  <a:pt x="230" y="701"/>
                </a:cubicBezTo>
                <a:cubicBezTo>
                  <a:pt x="218" y="704"/>
                  <a:pt x="215" y="717"/>
                  <a:pt x="201" y="719"/>
                </a:cubicBezTo>
                <a:cubicBezTo>
                  <a:pt x="198" y="725"/>
                  <a:pt x="196" y="728"/>
                  <a:pt x="196" y="735"/>
                </a:cubicBezTo>
                <a:cubicBezTo>
                  <a:pt x="186" y="742"/>
                  <a:pt x="177" y="752"/>
                  <a:pt x="177" y="765"/>
                </a:cubicBezTo>
                <a:cubicBezTo>
                  <a:pt x="178" y="767"/>
                  <a:pt x="183" y="764"/>
                  <a:pt x="183" y="766"/>
                </a:cubicBezTo>
                <a:cubicBezTo>
                  <a:pt x="181" y="766"/>
                  <a:pt x="182" y="768"/>
                  <a:pt x="183" y="769"/>
                </a:cubicBezTo>
                <a:cubicBezTo>
                  <a:pt x="180" y="769"/>
                  <a:pt x="179" y="770"/>
                  <a:pt x="177" y="771"/>
                </a:cubicBezTo>
                <a:cubicBezTo>
                  <a:pt x="180" y="773"/>
                  <a:pt x="184" y="772"/>
                  <a:pt x="186" y="774"/>
                </a:cubicBezTo>
                <a:cubicBezTo>
                  <a:pt x="185" y="776"/>
                  <a:pt x="180" y="776"/>
                  <a:pt x="179" y="779"/>
                </a:cubicBezTo>
                <a:cubicBezTo>
                  <a:pt x="185" y="779"/>
                  <a:pt x="190" y="779"/>
                  <a:pt x="191" y="774"/>
                </a:cubicBezTo>
                <a:cubicBezTo>
                  <a:pt x="194" y="775"/>
                  <a:pt x="195" y="776"/>
                  <a:pt x="197" y="778"/>
                </a:cubicBezTo>
                <a:cubicBezTo>
                  <a:pt x="197" y="780"/>
                  <a:pt x="195" y="781"/>
                  <a:pt x="194" y="783"/>
                </a:cubicBezTo>
                <a:cubicBezTo>
                  <a:pt x="199" y="780"/>
                  <a:pt x="205" y="777"/>
                  <a:pt x="210" y="781"/>
                </a:cubicBezTo>
                <a:cubicBezTo>
                  <a:pt x="203" y="785"/>
                  <a:pt x="199" y="793"/>
                  <a:pt x="192" y="798"/>
                </a:cubicBezTo>
                <a:cubicBezTo>
                  <a:pt x="188" y="797"/>
                  <a:pt x="187" y="800"/>
                  <a:pt x="184" y="800"/>
                </a:cubicBezTo>
                <a:cubicBezTo>
                  <a:pt x="178" y="811"/>
                  <a:pt x="164" y="813"/>
                  <a:pt x="157" y="821"/>
                </a:cubicBezTo>
                <a:cubicBezTo>
                  <a:pt x="159" y="822"/>
                  <a:pt x="161" y="819"/>
                  <a:pt x="162" y="821"/>
                </a:cubicBezTo>
                <a:cubicBezTo>
                  <a:pt x="162" y="824"/>
                  <a:pt x="161" y="825"/>
                  <a:pt x="161" y="827"/>
                </a:cubicBezTo>
                <a:cubicBezTo>
                  <a:pt x="163" y="827"/>
                  <a:pt x="165" y="828"/>
                  <a:pt x="166" y="829"/>
                </a:cubicBezTo>
                <a:cubicBezTo>
                  <a:pt x="166" y="831"/>
                  <a:pt x="165" y="834"/>
                  <a:pt x="164" y="835"/>
                </a:cubicBezTo>
                <a:cubicBezTo>
                  <a:pt x="167" y="836"/>
                  <a:pt x="167" y="834"/>
                  <a:pt x="170" y="834"/>
                </a:cubicBezTo>
                <a:cubicBezTo>
                  <a:pt x="173" y="836"/>
                  <a:pt x="168" y="839"/>
                  <a:pt x="171" y="840"/>
                </a:cubicBezTo>
                <a:cubicBezTo>
                  <a:pt x="172" y="839"/>
                  <a:pt x="174" y="837"/>
                  <a:pt x="177" y="837"/>
                </a:cubicBezTo>
                <a:cubicBezTo>
                  <a:pt x="174" y="843"/>
                  <a:pt x="166" y="842"/>
                  <a:pt x="165" y="849"/>
                </a:cubicBezTo>
                <a:cubicBezTo>
                  <a:pt x="171" y="853"/>
                  <a:pt x="177" y="848"/>
                  <a:pt x="181" y="844"/>
                </a:cubicBezTo>
                <a:cubicBezTo>
                  <a:pt x="188" y="844"/>
                  <a:pt x="190" y="839"/>
                  <a:pt x="195" y="836"/>
                </a:cubicBezTo>
                <a:cubicBezTo>
                  <a:pt x="194" y="834"/>
                  <a:pt x="192" y="829"/>
                  <a:pt x="195" y="828"/>
                </a:cubicBezTo>
                <a:cubicBezTo>
                  <a:pt x="198" y="829"/>
                  <a:pt x="198" y="828"/>
                  <a:pt x="201" y="828"/>
                </a:cubicBezTo>
                <a:cubicBezTo>
                  <a:pt x="201" y="829"/>
                  <a:pt x="201" y="831"/>
                  <a:pt x="202" y="832"/>
                </a:cubicBezTo>
                <a:cubicBezTo>
                  <a:pt x="204" y="829"/>
                  <a:pt x="209" y="829"/>
                  <a:pt x="212" y="827"/>
                </a:cubicBezTo>
                <a:cubicBezTo>
                  <a:pt x="212" y="828"/>
                  <a:pt x="214" y="828"/>
                  <a:pt x="214" y="829"/>
                </a:cubicBezTo>
                <a:cubicBezTo>
                  <a:pt x="214" y="834"/>
                  <a:pt x="214" y="834"/>
                  <a:pt x="214" y="834"/>
                </a:cubicBezTo>
                <a:cubicBezTo>
                  <a:pt x="207" y="834"/>
                  <a:pt x="206" y="841"/>
                  <a:pt x="201" y="844"/>
                </a:cubicBezTo>
                <a:cubicBezTo>
                  <a:pt x="207" y="841"/>
                  <a:pt x="209" y="842"/>
                  <a:pt x="217" y="843"/>
                </a:cubicBezTo>
                <a:cubicBezTo>
                  <a:pt x="216" y="845"/>
                  <a:pt x="214" y="845"/>
                  <a:pt x="214" y="847"/>
                </a:cubicBezTo>
                <a:cubicBezTo>
                  <a:pt x="215" y="848"/>
                  <a:pt x="217" y="848"/>
                  <a:pt x="218" y="849"/>
                </a:cubicBezTo>
                <a:cubicBezTo>
                  <a:pt x="216" y="853"/>
                  <a:pt x="213" y="860"/>
                  <a:pt x="208" y="860"/>
                </a:cubicBezTo>
                <a:cubicBezTo>
                  <a:pt x="208" y="863"/>
                  <a:pt x="211" y="862"/>
                  <a:pt x="210" y="865"/>
                </a:cubicBezTo>
                <a:cubicBezTo>
                  <a:pt x="197" y="876"/>
                  <a:pt x="185" y="889"/>
                  <a:pt x="169" y="898"/>
                </a:cubicBezTo>
                <a:cubicBezTo>
                  <a:pt x="169" y="897"/>
                  <a:pt x="168" y="897"/>
                  <a:pt x="168" y="896"/>
                </a:cubicBezTo>
                <a:cubicBezTo>
                  <a:pt x="167" y="892"/>
                  <a:pt x="173" y="890"/>
                  <a:pt x="172" y="888"/>
                </a:cubicBezTo>
                <a:cubicBezTo>
                  <a:pt x="165" y="891"/>
                  <a:pt x="162" y="898"/>
                  <a:pt x="154" y="900"/>
                </a:cubicBezTo>
                <a:cubicBezTo>
                  <a:pt x="153" y="903"/>
                  <a:pt x="156" y="906"/>
                  <a:pt x="152" y="908"/>
                </a:cubicBezTo>
                <a:cubicBezTo>
                  <a:pt x="149" y="908"/>
                  <a:pt x="147" y="908"/>
                  <a:pt x="144" y="909"/>
                </a:cubicBezTo>
                <a:cubicBezTo>
                  <a:pt x="141" y="921"/>
                  <a:pt x="124" y="923"/>
                  <a:pt x="119" y="931"/>
                </a:cubicBezTo>
                <a:cubicBezTo>
                  <a:pt x="117" y="931"/>
                  <a:pt x="107" y="936"/>
                  <a:pt x="108" y="939"/>
                </a:cubicBezTo>
                <a:cubicBezTo>
                  <a:pt x="114" y="935"/>
                  <a:pt x="117" y="932"/>
                  <a:pt x="125" y="930"/>
                </a:cubicBezTo>
                <a:cubicBezTo>
                  <a:pt x="124" y="930"/>
                  <a:pt x="123" y="929"/>
                  <a:pt x="123" y="927"/>
                </a:cubicBezTo>
                <a:cubicBezTo>
                  <a:pt x="139" y="919"/>
                  <a:pt x="157" y="910"/>
                  <a:pt x="170" y="901"/>
                </a:cubicBezTo>
                <a:cubicBezTo>
                  <a:pt x="170" y="903"/>
                  <a:pt x="170" y="904"/>
                  <a:pt x="172" y="903"/>
                </a:cubicBezTo>
                <a:cubicBezTo>
                  <a:pt x="174" y="897"/>
                  <a:pt x="179" y="894"/>
                  <a:pt x="185" y="892"/>
                </a:cubicBezTo>
                <a:cubicBezTo>
                  <a:pt x="187" y="891"/>
                  <a:pt x="184" y="888"/>
                  <a:pt x="187" y="887"/>
                </a:cubicBezTo>
                <a:cubicBezTo>
                  <a:pt x="189" y="890"/>
                  <a:pt x="192" y="886"/>
                  <a:pt x="193" y="888"/>
                </a:cubicBezTo>
                <a:cubicBezTo>
                  <a:pt x="193" y="892"/>
                  <a:pt x="190" y="895"/>
                  <a:pt x="187" y="893"/>
                </a:cubicBezTo>
                <a:cubicBezTo>
                  <a:pt x="183" y="898"/>
                  <a:pt x="180" y="903"/>
                  <a:pt x="176" y="908"/>
                </a:cubicBezTo>
                <a:cubicBezTo>
                  <a:pt x="178" y="908"/>
                  <a:pt x="181" y="905"/>
                  <a:pt x="182" y="907"/>
                </a:cubicBezTo>
                <a:cubicBezTo>
                  <a:pt x="183" y="919"/>
                  <a:pt x="166" y="918"/>
                  <a:pt x="164" y="925"/>
                </a:cubicBezTo>
                <a:cubicBezTo>
                  <a:pt x="175" y="921"/>
                  <a:pt x="188" y="915"/>
                  <a:pt x="199" y="914"/>
                </a:cubicBezTo>
                <a:cubicBezTo>
                  <a:pt x="200" y="912"/>
                  <a:pt x="201" y="911"/>
                  <a:pt x="204" y="911"/>
                </a:cubicBezTo>
                <a:cubicBezTo>
                  <a:pt x="204" y="914"/>
                  <a:pt x="201" y="914"/>
                  <a:pt x="199" y="915"/>
                </a:cubicBezTo>
                <a:cubicBezTo>
                  <a:pt x="202" y="915"/>
                  <a:pt x="203" y="916"/>
                  <a:pt x="203" y="918"/>
                </a:cubicBezTo>
                <a:cubicBezTo>
                  <a:pt x="196" y="933"/>
                  <a:pt x="176" y="935"/>
                  <a:pt x="165" y="947"/>
                </a:cubicBezTo>
                <a:cubicBezTo>
                  <a:pt x="170" y="948"/>
                  <a:pt x="172" y="945"/>
                  <a:pt x="174" y="943"/>
                </a:cubicBezTo>
                <a:cubicBezTo>
                  <a:pt x="185" y="944"/>
                  <a:pt x="191" y="934"/>
                  <a:pt x="199" y="929"/>
                </a:cubicBezTo>
                <a:cubicBezTo>
                  <a:pt x="209" y="924"/>
                  <a:pt x="222" y="921"/>
                  <a:pt x="231" y="915"/>
                </a:cubicBezTo>
                <a:cubicBezTo>
                  <a:pt x="232" y="917"/>
                  <a:pt x="234" y="917"/>
                  <a:pt x="236" y="917"/>
                </a:cubicBezTo>
                <a:cubicBezTo>
                  <a:pt x="238" y="916"/>
                  <a:pt x="239" y="915"/>
                  <a:pt x="242" y="915"/>
                </a:cubicBezTo>
                <a:cubicBezTo>
                  <a:pt x="242" y="918"/>
                  <a:pt x="238" y="918"/>
                  <a:pt x="238" y="920"/>
                </a:cubicBezTo>
                <a:cubicBezTo>
                  <a:pt x="240" y="923"/>
                  <a:pt x="245" y="920"/>
                  <a:pt x="247" y="921"/>
                </a:cubicBezTo>
                <a:cubicBezTo>
                  <a:pt x="241" y="923"/>
                  <a:pt x="242" y="927"/>
                  <a:pt x="238" y="930"/>
                </a:cubicBezTo>
                <a:cubicBezTo>
                  <a:pt x="237" y="928"/>
                  <a:pt x="234" y="928"/>
                  <a:pt x="232" y="927"/>
                </a:cubicBezTo>
                <a:cubicBezTo>
                  <a:pt x="231" y="930"/>
                  <a:pt x="228" y="931"/>
                  <a:pt x="225" y="932"/>
                </a:cubicBezTo>
                <a:cubicBezTo>
                  <a:pt x="225" y="934"/>
                  <a:pt x="224" y="938"/>
                  <a:pt x="226" y="939"/>
                </a:cubicBezTo>
                <a:cubicBezTo>
                  <a:pt x="233" y="932"/>
                  <a:pt x="239" y="930"/>
                  <a:pt x="251" y="929"/>
                </a:cubicBezTo>
                <a:cubicBezTo>
                  <a:pt x="250" y="932"/>
                  <a:pt x="252" y="933"/>
                  <a:pt x="251" y="936"/>
                </a:cubicBezTo>
                <a:cubicBezTo>
                  <a:pt x="251" y="936"/>
                  <a:pt x="250" y="937"/>
                  <a:pt x="250" y="937"/>
                </a:cubicBezTo>
                <a:cubicBezTo>
                  <a:pt x="247" y="936"/>
                  <a:pt x="243" y="936"/>
                  <a:pt x="240" y="936"/>
                </a:cubicBezTo>
                <a:cubicBezTo>
                  <a:pt x="234" y="943"/>
                  <a:pt x="227" y="949"/>
                  <a:pt x="221" y="956"/>
                </a:cubicBezTo>
                <a:cubicBezTo>
                  <a:pt x="214" y="957"/>
                  <a:pt x="211" y="962"/>
                  <a:pt x="207" y="966"/>
                </a:cubicBezTo>
                <a:cubicBezTo>
                  <a:pt x="206" y="966"/>
                  <a:pt x="202" y="967"/>
                  <a:pt x="205" y="967"/>
                </a:cubicBezTo>
                <a:cubicBezTo>
                  <a:pt x="212" y="968"/>
                  <a:pt x="212" y="961"/>
                  <a:pt x="220" y="964"/>
                </a:cubicBezTo>
                <a:cubicBezTo>
                  <a:pt x="221" y="958"/>
                  <a:pt x="229" y="960"/>
                  <a:pt x="231" y="956"/>
                </a:cubicBezTo>
                <a:cubicBezTo>
                  <a:pt x="234" y="958"/>
                  <a:pt x="233" y="959"/>
                  <a:pt x="234" y="961"/>
                </a:cubicBezTo>
                <a:cubicBezTo>
                  <a:pt x="234" y="958"/>
                  <a:pt x="238" y="963"/>
                  <a:pt x="237" y="959"/>
                </a:cubicBezTo>
                <a:cubicBezTo>
                  <a:pt x="236" y="958"/>
                  <a:pt x="233" y="960"/>
                  <a:pt x="234" y="955"/>
                </a:cubicBezTo>
                <a:cubicBezTo>
                  <a:pt x="236" y="954"/>
                  <a:pt x="238" y="950"/>
                  <a:pt x="240" y="952"/>
                </a:cubicBezTo>
                <a:cubicBezTo>
                  <a:pt x="241" y="956"/>
                  <a:pt x="235" y="954"/>
                  <a:pt x="238" y="957"/>
                </a:cubicBezTo>
                <a:cubicBezTo>
                  <a:pt x="240" y="956"/>
                  <a:pt x="243" y="956"/>
                  <a:pt x="246" y="955"/>
                </a:cubicBezTo>
                <a:cubicBezTo>
                  <a:pt x="242" y="950"/>
                  <a:pt x="251" y="954"/>
                  <a:pt x="252" y="952"/>
                </a:cubicBezTo>
                <a:cubicBezTo>
                  <a:pt x="248" y="950"/>
                  <a:pt x="253" y="948"/>
                  <a:pt x="253" y="946"/>
                </a:cubicBezTo>
                <a:cubicBezTo>
                  <a:pt x="249" y="944"/>
                  <a:pt x="250" y="949"/>
                  <a:pt x="248" y="947"/>
                </a:cubicBezTo>
                <a:cubicBezTo>
                  <a:pt x="248" y="946"/>
                  <a:pt x="249" y="945"/>
                  <a:pt x="251" y="944"/>
                </a:cubicBezTo>
                <a:cubicBezTo>
                  <a:pt x="258" y="946"/>
                  <a:pt x="261" y="934"/>
                  <a:pt x="266" y="936"/>
                </a:cubicBezTo>
                <a:cubicBezTo>
                  <a:pt x="263" y="938"/>
                  <a:pt x="265" y="939"/>
                  <a:pt x="264" y="942"/>
                </a:cubicBezTo>
                <a:cubicBezTo>
                  <a:pt x="261" y="940"/>
                  <a:pt x="260" y="947"/>
                  <a:pt x="256" y="948"/>
                </a:cubicBezTo>
                <a:cubicBezTo>
                  <a:pt x="258" y="949"/>
                  <a:pt x="257" y="955"/>
                  <a:pt x="254" y="957"/>
                </a:cubicBezTo>
                <a:cubicBezTo>
                  <a:pt x="262" y="956"/>
                  <a:pt x="271" y="953"/>
                  <a:pt x="272" y="963"/>
                </a:cubicBezTo>
                <a:cubicBezTo>
                  <a:pt x="269" y="966"/>
                  <a:pt x="259" y="967"/>
                  <a:pt x="262" y="972"/>
                </a:cubicBezTo>
                <a:cubicBezTo>
                  <a:pt x="266" y="967"/>
                  <a:pt x="273" y="964"/>
                  <a:pt x="278" y="960"/>
                </a:cubicBezTo>
                <a:cubicBezTo>
                  <a:pt x="277" y="959"/>
                  <a:pt x="273" y="961"/>
                  <a:pt x="273" y="959"/>
                </a:cubicBezTo>
                <a:cubicBezTo>
                  <a:pt x="276" y="959"/>
                  <a:pt x="278" y="957"/>
                  <a:pt x="276" y="955"/>
                </a:cubicBezTo>
                <a:cubicBezTo>
                  <a:pt x="276" y="953"/>
                  <a:pt x="272" y="955"/>
                  <a:pt x="272" y="952"/>
                </a:cubicBezTo>
                <a:cubicBezTo>
                  <a:pt x="277" y="948"/>
                  <a:pt x="283" y="945"/>
                  <a:pt x="289" y="941"/>
                </a:cubicBezTo>
                <a:cubicBezTo>
                  <a:pt x="292" y="944"/>
                  <a:pt x="286" y="947"/>
                  <a:pt x="290" y="949"/>
                </a:cubicBezTo>
                <a:cubicBezTo>
                  <a:pt x="287" y="953"/>
                  <a:pt x="283" y="956"/>
                  <a:pt x="280" y="960"/>
                </a:cubicBezTo>
                <a:cubicBezTo>
                  <a:pt x="283" y="959"/>
                  <a:pt x="281" y="963"/>
                  <a:pt x="282" y="965"/>
                </a:cubicBezTo>
                <a:cubicBezTo>
                  <a:pt x="275" y="968"/>
                  <a:pt x="273" y="977"/>
                  <a:pt x="263" y="978"/>
                </a:cubicBezTo>
                <a:cubicBezTo>
                  <a:pt x="266" y="983"/>
                  <a:pt x="257" y="979"/>
                  <a:pt x="257" y="983"/>
                </a:cubicBezTo>
                <a:cubicBezTo>
                  <a:pt x="271" y="983"/>
                  <a:pt x="278" y="967"/>
                  <a:pt x="296" y="968"/>
                </a:cubicBezTo>
                <a:cubicBezTo>
                  <a:pt x="298" y="973"/>
                  <a:pt x="297" y="975"/>
                  <a:pt x="300" y="978"/>
                </a:cubicBezTo>
                <a:cubicBezTo>
                  <a:pt x="297" y="992"/>
                  <a:pt x="280" y="991"/>
                  <a:pt x="273" y="1001"/>
                </a:cubicBezTo>
                <a:cubicBezTo>
                  <a:pt x="276" y="1001"/>
                  <a:pt x="278" y="998"/>
                  <a:pt x="279" y="1002"/>
                </a:cubicBezTo>
                <a:cubicBezTo>
                  <a:pt x="279" y="1006"/>
                  <a:pt x="275" y="1007"/>
                  <a:pt x="274" y="1011"/>
                </a:cubicBezTo>
                <a:cubicBezTo>
                  <a:pt x="277" y="1011"/>
                  <a:pt x="280" y="1010"/>
                  <a:pt x="280" y="1013"/>
                </a:cubicBezTo>
                <a:cubicBezTo>
                  <a:pt x="278" y="1017"/>
                  <a:pt x="269" y="1020"/>
                  <a:pt x="265" y="1015"/>
                </a:cubicBezTo>
                <a:cubicBezTo>
                  <a:pt x="256" y="1023"/>
                  <a:pt x="242" y="1026"/>
                  <a:pt x="234" y="1036"/>
                </a:cubicBezTo>
                <a:cubicBezTo>
                  <a:pt x="240" y="1036"/>
                  <a:pt x="237" y="1041"/>
                  <a:pt x="240" y="1043"/>
                </a:cubicBezTo>
                <a:cubicBezTo>
                  <a:pt x="243" y="1041"/>
                  <a:pt x="246" y="1040"/>
                  <a:pt x="251" y="1039"/>
                </a:cubicBezTo>
                <a:cubicBezTo>
                  <a:pt x="251" y="1042"/>
                  <a:pt x="247" y="1041"/>
                  <a:pt x="248" y="1044"/>
                </a:cubicBezTo>
                <a:cubicBezTo>
                  <a:pt x="258" y="1041"/>
                  <a:pt x="273" y="1045"/>
                  <a:pt x="280" y="1034"/>
                </a:cubicBezTo>
                <a:cubicBezTo>
                  <a:pt x="277" y="1034"/>
                  <a:pt x="276" y="1034"/>
                  <a:pt x="276" y="1031"/>
                </a:cubicBezTo>
                <a:cubicBezTo>
                  <a:pt x="278" y="1023"/>
                  <a:pt x="285" y="1020"/>
                  <a:pt x="290" y="1015"/>
                </a:cubicBezTo>
                <a:cubicBezTo>
                  <a:pt x="296" y="1015"/>
                  <a:pt x="304" y="1015"/>
                  <a:pt x="311" y="1015"/>
                </a:cubicBezTo>
                <a:cubicBezTo>
                  <a:pt x="314" y="1006"/>
                  <a:pt x="323" y="1003"/>
                  <a:pt x="327" y="995"/>
                </a:cubicBezTo>
                <a:cubicBezTo>
                  <a:pt x="326" y="991"/>
                  <a:pt x="327" y="989"/>
                  <a:pt x="328" y="986"/>
                </a:cubicBezTo>
                <a:cubicBezTo>
                  <a:pt x="326" y="985"/>
                  <a:pt x="326" y="982"/>
                  <a:pt x="325" y="980"/>
                </a:cubicBezTo>
                <a:cubicBezTo>
                  <a:pt x="328" y="973"/>
                  <a:pt x="341" y="971"/>
                  <a:pt x="338" y="985"/>
                </a:cubicBezTo>
                <a:cubicBezTo>
                  <a:pt x="342" y="986"/>
                  <a:pt x="345" y="990"/>
                  <a:pt x="349" y="992"/>
                </a:cubicBezTo>
                <a:cubicBezTo>
                  <a:pt x="350" y="996"/>
                  <a:pt x="347" y="996"/>
                  <a:pt x="347" y="999"/>
                </a:cubicBezTo>
                <a:cubicBezTo>
                  <a:pt x="349" y="999"/>
                  <a:pt x="351" y="1003"/>
                  <a:pt x="349" y="1005"/>
                </a:cubicBezTo>
                <a:cubicBezTo>
                  <a:pt x="356" y="1006"/>
                  <a:pt x="363" y="1007"/>
                  <a:pt x="364" y="1011"/>
                </a:cubicBezTo>
                <a:cubicBezTo>
                  <a:pt x="369" y="1008"/>
                  <a:pt x="375" y="1011"/>
                  <a:pt x="378" y="1015"/>
                </a:cubicBezTo>
                <a:cubicBezTo>
                  <a:pt x="378" y="1017"/>
                  <a:pt x="375" y="1016"/>
                  <a:pt x="376" y="1018"/>
                </a:cubicBezTo>
                <a:cubicBezTo>
                  <a:pt x="379" y="1019"/>
                  <a:pt x="380" y="1016"/>
                  <a:pt x="381" y="1019"/>
                </a:cubicBezTo>
                <a:cubicBezTo>
                  <a:pt x="381" y="1021"/>
                  <a:pt x="378" y="1020"/>
                  <a:pt x="378" y="1022"/>
                </a:cubicBezTo>
                <a:cubicBezTo>
                  <a:pt x="382" y="1022"/>
                  <a:pt x="383" y="1020"/>
                  <a:pt x="387" y="1020"/>
                </a:cubicBezTo>
                <a:cubicBezTo>
                  <a:pt x="389" y="1023"/>
                  <a:pt x="388" y="1024"/>
                  <a:pt x="390" y="1027"/>
                </a:cubicBezTo>
                <a:cubicBezTo>
                  <a:pt x="394" y="1025"/>
                  <a:pt x="396" y="1030"/>
                  <a:pt x="398" y="1033"/>
                </a:cubicBezTo>
                <a:cubicBezTo>
                  <a:pt x="385" y="1041"/>
                  <a:pt x="383" y="1053"/>
                  <a:pt x="378" y="1067"/>
                </a:cubicBezTo>
                <a:cubicBezTo>
                  <a:pt x="387" y="1070"/>
                  <a:pt x="401" y="1068"/>
                  <a:pt x="402" y="1080"/>
                </a:cubicBezTo>
                <a:cubicBezTo>
                  <a:pt x="407" y="1084"/>
                  <a:pt x="411" y="1089"/>
                  <a:pt x="417" y="1092"/>
                </a:cubicBezTo>
                <a:cubicBezTo>
                  <a:pt x="415" y="1096"/>
                  <a:pt x="418" y="1100"/>
                  <a:pt x="416" y="1103"/>
                </a:cubicBezTo>
                <a:cubicBezTo>
                  <a:pt x="420" y="1104"/>
                  <a:pt x="424" y="1105"/>
                  <a:pt x="428" y="1106"/>
                </a:cubicBezTo>
                <a:cubicBezTo>
                  <a:pt x="433" y="1104"/>
                  <a:pt x="435" y="1099"/>
                  <a:pt x="440" y="1096"/>
                </a:cubicBezTo>
                <a:cubicBezTo>
                  <a:pt x="451" y="1082"/>
                  <a:pt x="471" y="1076"/>
                  <a:pt x="486" y="1066"/>
                </a:cubicBezTo>
                <a:cubicBezTo>
                  <a:pt x="493" y="1070"/>
                  <a:pt x="499" y="1058"/>
                  <a:pt x="504" y="1054"/>
                </a:cubicBezTo>
                <a:cubicBezTo>
                  <a:pt x="507" y="1054"/>
                  <a:pt x="508" y="1057"/>
                  <a:pt x="512" y="1056"/>
                </a:cubicBezTo>
                <a:cubicBezTo>
                  <a:pt x="512" y="1049"/>
                  <a:pt x="522" y="1050"/>
                  <a:pt x="524" y="1051"/>
                </a:cubicBezTo>
                <a:cubicBezTo>
                  <a:pt x="520" y="1049"/>
                  <a:pt x="527" y="1043"/>
                  <a:pt x="530" y="1042"/>
                </a:cubicBezTo>
                <a:cubicBezTo>
                  <a:pt x="530" y="1048"/>
                  <a:pt x="540" y="1051"/>
                  <a:pt x="541" y="1059"/>
                </a:cubicBezTo>
                <a:cubicBezTo>
                  <a:pt x="538" y="1058"/>
                  <a:pt x="537" y="1062"/>
                  <a:pt x="533" y="1059"/>
                </a:cubicBezTo>
                <a:cubicBezTo>
                  <a:pt x="532" y="1065"/>
                  <a:pt x="533" y="1067"/>
                  <a:pt x="533" y="1073"/>
                </a:cubicBezTo>
                <a:cubicBezTo>
                  <a:pt x="537" y="1073"/>
                  <a:pt x="537" y="1078"/>
                  <a:pt x="541" y="1078"/>
                </a:cubicBezTo>
                <a:cubicBezTo>
                  <a:pt x="542" y="1074"/>
                  <a:pt x="540" y="1072"/>
                  <a:pt x="545" y="1072"/>
                </a:cubicBezTo>
                <a:cubicBezTo>
                  <a:pt x="545" y="1075"/>
                  <a:pt x="540" y="1077"/>
                  <a:pt x="545" y="1077"/>
                </a:cubicBezTo>
                <a:cubicBezTo>
                  <a:pt x="547" y="1078"/>
                  <a:pt x="544" y="1073"/>
                  <a:pt x="546" y="1073"/>
                </a:cubicBezTo>
                <a:cubicBezTo>
                  <a:pt x="549" y="1074"/>
                  <a:pt x="553" y="1074"/>
                  <a:pt x="553" y="1078"/>
                </a:cubicBezTo>
                <a:cubicBezTo>
                  <a:pt x="551" y="1078"/>
                  <a:pt x="551" y="1076"/>
                  <a:pt x="548" y="1077"/>
                </a:cubicBezTo>
                <a:cubicBezTo>
                  <a:pt x="548" y="1081"/>
                  <a:pt x="548" y="1085"/>
                  <a:pt x="545" y="1085"/>
                </a:cubicBezTo>
                <a:cubicBezTo>
                  <a:pt x="546" y="1080"/>
                  <a:pt x="541" y="1086"/>
                  <a:pt x="541" y="1082"/>
                </a:cubicBezTo>
                <a:cubicBezTo>
                  <a:pt x="542" y="1080"/>
                  <a:pt x="544" y="1079"/>
                  <a:pt x="541" y="1078"/>
                </a:cubicBezTo>
                <a:cubicBezTo>
                  <a:pt x="539" y="1079"/>
                  <a:pt x="541" y="1082"/>
                  <a:pt x="538" y="1082"/>
                </a:cubicBezTo>
                <a:cubicBezTo>
                  <a:pt x="541" y="1079"/>
                  <a:pt x="533" y="1082"/>
                  <a:pt x="532" y="1078"/>
                </a:cubicBezTo>
                <a:cubicBezTo>
                  <a:pt x="531" y="1080"/>
                  <a:pt x="530" y="1082"/>
                  <a:pt x="529" y="1085"/>
                </a:cubicBezTo>
                <a:cubicBezTo>
                  <a:pt x="533" y="1085"/>
                  <a:pt x="536" y="1088"/>
                  <a:pt x="533" y="1090"/>
                </a:cubicBezTo>
                <a:cubicBezTo>
                  <a:pt x="534" y="1091"/>
                  <a:pt x="538" y="1089"/>
                  <a:pt x="538" y="1091"/>
                </a:cubicBezTo>
                <a:cubicBezTo>
                  <a:pt x="529" y="1095"/>
                  <a:pt x="513" y="1093"/>
                  <a:pt x="508" y="1101"/>
                </a:cubicBezTo>
                <a:cubicBezTo>
                  <a:pt x="518" y="1101"/>
                  <a:pt x="530" y="1093"/>
                  <a:pt x="539" y="1097"/>
                </a:cubicBezTo>
                <a:cubicBezTo>
                  <a:pt x="538" y="1103"/>
                  <a:pt x="532" y="1097"/>
                  <a:pt x="531" y="1101"/>
                </a:cubicBezTo>
                <a:cubicBezTo>
                  <a:pt x="533" y="1104"/>
                  <a:pt x="541" y="1101"/>
                  <a:pt x="541" y="1106"/>
                </a:cubicBezTo>
                <a:cubicBezTo>
                  <a:pt x="541" y="1108"/>
                  <a:pt x="537" y="1107"/>
                  <a:pt x="537" y="1110"/>
                </a:cubicBezTo>
                <a:cubicBezTo>
                  <a:pt x="544" y="1109"/>
                  <a:pt x="552" y="1104"/>
                  <a:pt x="552" y="1098"/>
                </a:cubicBezTo>
                <a:cubicBezTo>
                  <a:pt x="570" y="1092"/>
                  <a:pt x="580" y="1083"/>
                  <a:pt x="601" y="1083"/>
                </a:cubicBezTo>
                <a:cubicBezTo>
                  <a:pt x="608" y="1079"/>
                  <a:pt x="621" y="1083"/>
                  <a:pt x="627" y="1088"/>
                </a:cubicBezTo>
                <a:cubicBezTo>
                  <a:pt x="639" y="1088"/>
                  <a:pt x="638" y="1074"/>
                  <a:pt x="651" y="1074"/>
                </a:cubicBezTo>
                <a:cubicBezTo>
                  <a:pt x="652" y="1077"/>
                  <a:pt x="650" y="1077"/>
                  <a:pt x="650" y="1079"/>
                </a:cubicBezTo>
                <a:cubicBezTo>
                  <a:pt x="665" y="1076"/>
                  <a:pt x="677" y="1070"/>
                  <a:pt x="688" y="1064"/>
                </a:cubicBezTo>
                <a:cubicBezTo>
                  <a:pt x="694" y="1064"/>
                  <a:pt x="699" y="1063"/>
                  <a:pt x="701" y="1059"/>
                </a:cubicBezTo>
                <a:cubicBezTo>
                  <a:pt x="693" y="1057"/>
                  <a:pt x="682" y="1067"/>
                  <a:pt x="672" y="1060"/>
                </a:cubicBezTo>
                <a:cubicBezTo>
                  <a:pt x="683" y="1053"/>
                  <a:pt x="695" y="1048"/>
                  <a:pt x="710" y="1044"/>
                </a:cubicBezTo>
                <a:cubicBezTo>
                  <a:pt x="712" y="1042"/>
                  <a:pt x="712" y="1039"/>
                  <a:pt x="714" y="1038"/>
                </a:cubicBezTo>
                <a:cubicBezTo>
                  <a:pt x="722" y="1040"/>
                  <a:pt x="729" y="1035"/>
                  <a:pt x="735" y="1031"/>
                </a:cubicBezTo>
                <a:cubicBezTo>
                  <a:pt x="736" y="1035"/>
                  <a:pt x="733" y="1036"/>
                  <a:pt x="735" y="1038"/>
                </a:cubicBezTo>
                <a:cubicBezTo>
                  <a:pt x="737" y="1040"/>
                  <a:pt x="739" y="1038"/>
                  <a:pt x="742" y="1038"/>
                </a:cubicBezTo>
                <a:cubicBezTo>
                  <a:pt x="742" y="1040"/>
                  <a:pt x="740" y="1040"/>
                  <a:pt x="742" y="1041"/>
                </a:cubicBezTo>
                <a:cubicBezTo>
                  <a:pt x="755" y="1034"/>
                  <a:pt x="772" y="1031"/>
                  <a:pt x="783" y="1021"/>
                </a:cubicBezTo>
                <a:cubicBezTo>
                  <a:pt x="788" y="1020"/>
                  <a:pt x="793" y="1023"/>
                  <a:pt x="797" y="1020"/>
                </a:cubicBezTo>
                <a:cubicBezTo>
                  <a:pt x="796" y="1024"/>
                  <a:pt x="800" y="1023"/>
                  <a:pt x="800" y="1025"/>
                </a:cubicBezTo>
                <a:cubicBezTo>
                  <a:pt x="793" y="1032"/>
                  <a:pt x="780" y="1028"/>
                  <a:pt x="777" y="1040"/>
                </a:cubicBezTo>
                <a:cubicBezTo>
                  <a:pt x="753" y="1052"/>
                  <a:pt x="724" y="1060"/>
                  <a:pt x="702" y="1074"/>
                </a:cubicBezTo>
                <a:cubicBezTo>
                  <a:pt x="700" y="1074"/>
                  <a:pt x="700" y="1073"/>
                  <a:pt x="699" y="1073"/>
                </a:cubicBezTo>
                <a:cubicBezTo>
                  <a:pt x="680" y="1080"/>
                  <a:pt x="661" y="1085"/>
                  <a:pt x="645" y="1094"/>
                </a:cubicBezTo>
                <a:cubicBezTo>
                  <a:pt x="656" y="1092"/>
                  <a:pt x="665" y="1087"/>
                  <a:pt x="673" y="1087"/>
                </a:cubicBezTo>
                <a:cubicBezTo>
                  <a:pt x="671" y="1094"/>
                  <a:pt x="663" y="1097"/>
                  <a:pt x="657" y="1095"/>
                </a:cubicBezTo>
                <a:cubicBezTo>
                  <a:pt x="657" y="1096"/>
                  <a:pt x="659" y="1096"/>
                  <a:pt x="659" y="1097"/>
                </a:cubicBezTo>
                <a:cubicBezTo>
                  <a:pt x="653" y="1100"/>
                  <a:pt x="646" y="1101"/>
                  <a:pt x="641" y="1104"/>
                </a:cubicBezTo>
                <a:cubicBezTo>
                  <a:pt x="659" y="1107"/>
                  <a:pt x="666" y="1090"/>
                  <a:pt x="680" y="1097"/>
                </a:cubicBezTo>
                <a:cubicBezTo>
                  <a:pt x="680" y="1098"/>
                  <a:pt x="678" y="1101"/>
                  <a:pt x="680" y="1101"/>
                </a:cubicBezTo>
                <a:cubicBezTo>
                  <a:pt x="681" y="1099"/>
                  <a:pt x="684" y="1101"/>
                  <a:pt x="686" y="1101"/>
                </a:cubicBezTo>
                <a:cubicBezTo>
                  <a:pt x="687" y="1099"/>
                  <a:pt x="688" y="1097"/>
                  <a:pt x="688" y="1094"/>
                </a:cubicBezTo>
                <a:cubicBezTo>
                  <a:pt x="694" y="1094"/>
                  <a:pt x="695" y="1086"/>
                  <a:pt x="701" y="1088"/>
                </a:cubicBezTo>
                <a:cubicBezTo>
                  <a:pt x="701" y="1087"/>
                  <a:pt x="701" y="1086"/>
                  <a:pt x="702" y="1086"/>
                </a:cubicBezTo>
                <a:cubicBezTo>
                  <a:pt x="702" y="1086"/>
                  <a:pt x="701" y="1086"/>
                  <a:pt x="701" y="1086"/>
                </a:cubicBezTo>
                <a:cubicBezTo>
                  <a:pt x="699" y="1086"/>
                  <a:pt x="698" y="1085"/>
                  <a:pt x="698" y="1083"/>
                </a:cubicBezTo>
                <a:cubicBezTo>
                  <a:pt x="701" y="1079"/>
                  <a:pt x="706" y="1077"/>
                  <a:pt x="709" y="1072"/>
                </a:cubicBezTo>
                <a:cubicBezTo>
                  <a:pt x="736" y="1068"/>
                  <a:pt x="755" y="1051"/>
                  <a:pt x="781" y="1048"/>
                </a:cubicBezTo>
                <a:cubicBezTo>
                  <a:pt x="779" y="1054"/>
                  <a:pt x="778" y="1059"/>
                  <a:pt x="779" y="1063"/>
                </a:cubicBezTo>
                <a:cubicBezTo>
                  <a:pt x="783" y="1064"/>
                  <a:pt x="785" y="1063"/>
                  <a:pt x="788" y="1062"/>
                </a:cubicBezTo>
                <a:cubicBezTo>
                  <a:pt x="792" y="1053"/>
                  <a:pt x="802" y="1054"/>
                  <a:pt x="808" y="1050"/>
                </a:cubicBezTo>
                <a:cubicBezTo>
                  <a:pt x="806" y="1040"/>
                  <a:pt x="812" y="1048"/>
                  <a:pt x="819" y="1045"/>
                </a:cubicBezTo>
                <a:cubicBezTo>
                  <a:pt x="817" y="1036"/>
                  <a:pt x="806" y="1046"/>
                  <a:pt x="802" y="1043"/>
                </a:cubicBezTo>
                <a:cubicBezTo>
                  <a:pt x="803" y="1040"/>
                  <a:pt x="805" y="1037"/>
                  <a:pt x="802" y="1036"/>
                </a:cubicBezTo>
                <a:cubicBezTo>
                  <a:pt x="807" y="1034"/>
                  <a:pt x="811" y="1031"/>
                  <a:pt x="814" y="1027"/>
                </a:cubicBezTo>
                <a:cubicBezTo>
                  <a:pt x="813" y="1026"/>
                  <a:pt x="812" y="1026"/>
                  <a:pt x="812" y="1024"/>
                </a:cubicBezTo>
                <a:cubicBezTo>
                  <a:pt x="808" y="1025"/>
                  <a:pt x="804" y="1026"/>
                  <a:pt x="802" y="1029"/>
                </a:cubicBezTo>
                <a:cubicBezTo>
                  <a:pt x="802" y="1022"/>
                  <a:pt x="798" y="1020"/>
                  <a:pt x="797" y="1015"/>
                </a:cubicBezTo>
                <a:cubicBezTo>
                  <a:pt x="807" y="1013"/>
                  <a:pt x="818" y="1011"/>
                  <a:pt x="821" y="1002"/>
                </a:cubicBezTo>
                <a:cubicBezTo>
                  <a:pt x="815" y="1004"/>
                  <a:pt x="810" y="1007"/>
                  <a:pt x="804" y="1010"/>
                </a:cubicBezTo>
                <a:cubicBezTo>
                  <a:pt x="803" y="1010"/>
                  <a:pt x="802" y="1009"/>
                  <a:pt x="800" y="1008"/>
                </a:cubicBezTo>
                <a:cubicBezTo>
                  <a:pt x="782" y="1016"/>
                  <a:pt x="765" y="1024"/>
                  <a:pt x="748" y="1032"/>
                </a:cubicBezTo>
                <a:cubicBezTo>
                  <a:pt x="746" y="1032"/>
                  <a:pt x="745" y="1031"/>
                  <a:pt x="742" y="1030"/>
                </a:cubicBezTo>
                <a:cubicBezTo>
                  <a:pt x="743" y="1034"/>
                  <a:pt x="740" y="1035"/>
                  <a:pt x="736" y="1035"/>
                </a:cubicBezTo>
                <a:cubicBezTo>
                  <a:pt x="736" y="1031"/>
                  <a:pt x="736" y="1031"/>
                  <a:pt x="736" y="1031"/>
                </a:cubicBezTo>
                <a:cubicBezTo>
                  <a:pt x="744" y="1030"/>
                  <a:pt x="749" y="1025"/>
                  <a:pt x="756" y="1022"/>
                </a:cubicBezTo>
                <a:cubicBezTo>
                  <a:pt x="754" y="1022"/>
                  <a:pt x="757" y="1021"/>
                  <a:pt x="756" y="1018"/>
                </a:cubicBezTo>
                <a:cubicBezTo>
                  <a:pt x="752" y="1020"/>
                  <a:pt x="745" y="1022"/>
                  <a:pt x="745" y="1025"/>
                </a:cubicBezTo>
                <a:cubicBezTo>
                  <a:pt x="743" y="1019"/>
                  <a:pt x="738" y="1027"/>
                  <a:pt x="735" y="1022"/>
                </a:cubicBezTo>
                <a:cubicBezTo>
                  <a:pt x="744" y="1019"/>
                  <a:pt x="752" y="1013"/>
                  <a:pt x="762" y="1010"/>
                </a:cubicBezTo>
                <a:cubicBezTo>
                  <a:pt x="763" y="1016"/>
                  <a:pt x="773" y="1011"/>
                  <a:pt x="775" y="1015"/>
                </a:cubicBezTo>
                <a:cubicBezTo>
                  <a:pt x="780" y="1012"/>
                  <a:pt x="780" y="1006"/>
                  <a:pt x="786" y="1005"/>
                </a:cubicBezTo>
                <a:cubicBezTo>
                  <a:pt x="787" y="1007"/>
                  <a:pt x="782" y="1009"/>
                  <a:pt x="785" y="1010"/>
                </a:cubicBezTo>
                <a:cubicBezTo>
                  <a:pt x="789" y="1005"/>
                  <a:pt x="793" y="1000"/>
                  <a:pt x="801" y="999"/>
                </a:cubicBezTo>
                <a:cubicBezTo>
                  <a:pt x="800" y="1005"/>
                  <a:pt x="809" y="1000"/>
                  <a:pt x="804" y="1005"/>
                </a:cubicBezTo>
                <a:cubicBezTo>
                  <a:pt x="812" y="1004"/>
                  <a:pt x="819" y="1002"/>
                  <a:pt x="820" y="998"/>
                </a:cubicBezTo>
                <a:cubicBezTo>
                  <a:pt x="817" y="999"/>
                  <a:pt x="814" y="1000"/>
                  <a:pt x="811" y="1002"/>
                </a:cubicBezTo>
                <a:cubicBezTo>
                  <a:pt x="811" y="999"/>
                  <a:pt x="811" y="995"/>
                  <a:pt x="812" y="993"/>
                </a:cubicBezTo>
                <a:cubicBezTo>
                  <a:pt x="821" y="995"/>
                  <a:pt x="837" y="988"/>
                  <a:pt x="841" y="979"/>
                </a:cubicBezTo>
                <a:cubicBezTo>
                  <a:pt x="843" y="979"/>
                  <a:pt x="844" y="978"/>
                  <a:pt x="846" y="978"/>
                </a:cubicBezTo>
                <a:cubicBezTo>
                  <a:pt x="844" y="973"/>
                  <a:pt x="852" y="974"/>
                  <a:pt x="859" y="974"/>
                </a:cubicBezTo>
                <a:cubicBezTo>
                  <a:pt x="859" y="969"/>
                  <a:pt x="865" y="967"/>
                  <a:pt x="868" y="968"/>
                </a:cubicBezTo>
                <a:cubicBezTo>
                  <a:pt x="868" y="972"/>
                  <a:pt x="865" y="967"/>
                  <a:pt x="865" y="971"/>
                </a:cubicBezTo>
                <a:cubicBezTo>
                  <a:pt x="872" y="971"/>
                  <a:pt x="886" y="969"/>
                  <a:pt x="886" y="961"/>
                </a:cubicBezTo>
                <a:cubicBezTo>
                  <a:pt x="889" y="960"/>
                  <a:pt x="889" y="963"/>
                  <a:pt x="889" y="965"/>
                </a:cubicBezTo>
                <a:cubicBezTo>
                  <a:pt x="895" y="963"/>
                  <a:pt x="897" y="957"/>
                  <a:pt x="905" y="956"/>
                </a:cubicBezTo>
                <a:cubicBezTo>
                  <a:pt x="906" y="954"/>
                  <a:pt x="902" y="953"/>
                  <a:pt x="905" y="952"/>
                </a:cubicBezTo>
                <a:cubicBezTo>
                  <a:pt x="907" y="950"/>
                  <a:pt x="909" y="954"/>
                  <a:pt x="911" y="954"/>
                </a:cubicBezTo>
                <a:cubicBezTo>
                  <a:pt x="910" y="955"/>
                  <a:pt x="906" y="956"/>
                  <a:pt x="909" y="957"/>
                </a:cubicBezTo>
                <a:cubicBezTo>
                  <a:pt x="909" y="956"/>
                  <a:pt x="911" y="956"/>
                  <a:pt x="912" y="956"/>
                </a:cubicBezTo>
                <a:cubicBezTo>
                  <a:pt x="912" y="952"/>
                  <a:pt x="912" y="948"/>
                  <a:pt x="915" y="947"/>
                </a:cubicBezTo>
                <a:cubicBezTo>
                  <a:pt x="918" y="946"/>
                  <a:pt x="918" y="948"/>
                  <a:pt x="919" y="950"/>
                </a:cubicBezTo>
                <a:cubicBezTo>
                  <a:pt x="919" y="952"/>
                  <a:pt x="917" y="951"/>
                  <a:pt x="917" y="953"/>
                </a:cubicBezTo>
                <a:cubicBezTo>
                  <a:pt x="923" y="956"/>
                  <a:pt x="925" y="949"/>
                  <a:pt x="928" y="946"/>
                </a:cubicBezTo>
                <a:cubicBezTo>
                  <a:pt x="935" y="945"/>
                  <a:pt x="939" y="939"/>
                  <a:pt x="944" y="935"/>
                </a:cubicBezTo>
                <a:cubicBezTo>
                  <a:pt x="949" y="936"/>
                  <a:pt x="952" y="933"/>
                  <a:pt x="957" y="937"/>
                </a:cubicBezTo>
                <a:cubicBezTo>
                  <a:pt x="958" y="934"/>
                  <a:pt x="955" y="934"/>
                  <a:pt x="956" y="931"/>
                </a:cubicBezTo>
                <a:cubicBezTo>
                  <a:pt x="960" y="930"/>
                  <a:pt x="961" y="927"/>
                  <a:pt x="965" y="926"/>
                </a:cubicBezTo>
                <a:cubicBezTo>
                  <a:pt x="968" y="925"/>
                  <a:pt x="969" y="931"/>
                  <a:pt x="972" y="927"/>
                </a:cubicBezTo>
                <a:cubicBezTo>
                  <a:pt x="967" y="917"/>
                  <a:pt x="982" y="912"/>
                  <a:pt x="983" y="902"/>
                </a:cubicBezTo>
                <a:cubicBezTo>
                  <a:pt x="987" y="901"/>
                  <a:pt x="988" y="905"/>
                  <a:pt x="990" y="906"/>
                </a:cubicBezTo>
                <a:cubicBezTo>
                  <a:pt x="990" y="907"/>
                  <a:pt x="988" y="908"/>
                  <a:pt x="988" y="909"/>
                </a:cubicBezTo>
                <a:cubicBezTo>
                  <a:pt x="992" y="911"/>
                  <a:pt x="996" y="911"/>
                  <a:pt x="1000" y="909"/>
                </a:cubicBezTo>
                <a:cubicBezTo>
                  <a:pt x="1000" y="911"/>
                  <a:pt x="997" y="910"/>
                  <a:pt x="996" y="912"/>
                </a:cubicBezTo>
                <a:cubicBezTo>
                  <a:pt x="998" y="912"/>
                  <a:pt x="1000" y="912"/>
                  <a:pt x="1001" y="913"/>
                </a:cubicBezTo>
                <a:cubicBezTo>
                  <a:pt x="1001" y="917"/>
                  <a:pt x="997" y="918"/>
                  <a:pt x="999" y="920"/>
                </a:cubicBezTo>
                <a:cubicBezTo>
                  <a:pt x="1005" y="919"/>
                  <a:pt x="1009" y="915"/>
                  <a:pt x="1008" y="910"/>
                </a:cubicBezTo>
                <a:cubicBezTo>
                  <a:pt x="1004" y="911"/>
                  <a:pt x="1001" y="910"/>
                  <a:pt x="1000" y="906"/>
                </a:cubicBezTo>
                <a:cubicBezTo>
                  <a:pt x="1004" y="905"/>
                  <a:pt x="1004" y="900"/>
                  <a:pt x="1010" y="900"/>
                </a:cubicBezTo>
                <a:cubicBezTo>
                  <a:pt x="1009" y="897"/>
                  <a:pt x="1012" y="897"/>
                  <a:pt x="1012" y="894"/>
                </a:cubicBezTo>
                <a:cubicBezTo>
                  <a:pt x="1009" y="892"/>
                  <a:pt x="1010" y="888"/>
                  <a:pt x="1010" y="884"/>
                </a:cubicBezTo>
                <a:cubicBezTo>
                  <a:pt x="1019" y="883"/>
                  <a:pt x="1022" y="866"/>
                  <a:pt x="1034" y="868"/>
                </a:cubicBezTo>
                <a:cubicBezTo>
                  <a:pt x="1035" y="874"/>
                  <a:pt x="1029" y="874"/>
                  <a:pt x="1027" y="877"/>
                </a:cubicBezTo>
                <a:cubicBezTo>
                  <a:pt x="1027" y="881"/>
                  <a:pt x="1031" y="881"/>
                  <a:pt x="1030" y="885"/>
                </a:cubicBezTo>
                <a:cubicBezTo>
                  <a:pt x="1029" y="885"/>
                  <a:pt x="1026" y="884"/>
                  <a:pt x="1027" y="887"/>
                </a:cubicBezTo>
                <a:cubicBezTo>
                  <a:pt x="1031" y="887"/>
                  <a:pt x="1028" y="890"/>
                  <a:pt x="1031" y="893"/>
                </a:cubicBezTo>
                <a:cubicBezTo>
                  <a:pt x="1028" y="892"/>
                  <a:pt x="1027" y="894"/>
                  <a:pt x="1027" y="896"/>
                </a:cubicBezTo>
                <a:cubicBezTo>
                  <a:pt x="1032" y="895"/>
                  <a:pt x="1034" y="900"/>
                  <a:pt x="1034" y="901"/>
                </a:cubicBezTo>
                <a:cubicBezTo>
                  <a:pt x="1034" y="899"/>
                  <a:pt x="1037" y="899"/>
                  <a:pt x="1039" y="899"/>
                </a:cubicBezTo>
                <a:cubicBezTo>
                  <a:pt x="1040" y="902"/>
                  <a:pt x="1037" y="904"/>
                  <a:pt x="1039" y="906"/>
                </a:cubicBezTo>
                <a:cubicBezTo>
                  <a:pt x="1040" y="904"/>
                  <a:pt x="1040" y="902"/>
                  <a:pt x="1041" y="901"/>
                </a:cubicBezTo>
                <a:cubicBezTo>
                  <a:pt x="1041" y="903"/>
                  <a:pt x="1044" y="902"/>
                  <a:pt x="1044" y="903"/>
                </a:cubicBezTo>
                <a:cubicBezTo>
                  <a:pt x="1042" y="908"/>
                  <a:pt x="1042" y="904"/>
                  <a:pt x="1041" y="909"/>
                </a:cubicBezTo>
                <a:cubicBezTo>
                  <a:pt x="1044" y="909"/>
                  <a:pt x="1047" y="912"/>
                  <a:pt x="1050" y="910"/>
                </a:cubicBezTo>
                <a:cubicBezTo>
                  <a:pt x="1049" y="909"/>
                  <a:pt x="1049" y="908"/>
                  <a:pt x="1048" y="906"/>
                </a:cubicBezTo>
                <a:cubicBezTo>
                  <a:pt x="1051" y="903"/>
                  <a:pt x="1052" y="903"/>
                  <a:pt x="1056" y="905"/>
                </a:cubicBezTo>
                <a:cubicBezTo>
                  <a:pt x="1056" y="903"/>
                  <a:pt x="1054" y="902"/>
                  <a:pt x="1055" y="900"/>
                </a:cubicBezTo>
                <a:cubicBezTo>
                  <a:pt x="1050" y="897"/>
                  <a:pt x="1049" y="903"/>
                  <a:pt x="1046" y="904"/>
                </a:cubicBezTo>
                <a:cubicBezTo>
                  <a:pt x="1045" y="900"/>
                  <a:pt x="1044" y="897"/>
                  <a:pt x="1044" y="894"/>
                </a:cubicBezTo>
                <a:cubicBezTo>
                  <a:pt x="1044" y="896"/>
                  <a:pt x="1040" y="895"/>
                  <a:pt x="1040" y="893"/>
                </a:cubicBezTo>
                <a:cubicBezTo>
                  <a:pt x="1046" y="891"/>
                  <a:pt x="1047" y="887"/>
                  <a:pt x="1047" y="881"/>
                </a:cubicBezTo>
                <a:cubicBezTo>
                  <a:pt x="1041" y="883"/>
                  <a:pt x="1042" y="892"/>
                  <a:pt x="1035" y="893"/>
                </a:cubicBezTo>
                <a:cubicBezTo>
                  <a:pt x="1033" y="887"/>
                  <a:pt x="1030" y="884"/>
                  <a:pt x="1034" y="880"/>
                </a:cubicBezTo>
                <a:cubicBezTo>
                  <a:pt x="1035" y="880"/>
                  <a:pt x="1036" y="880"/>
                  <a:pt x="1037" y="879"/>
                </a:cubicBezTo>
                <a:cubicBezTo>
                  <a:pt x="1037" y="881"/>
                  <a:pt x="1037" y="883"/>
                  <a:pt x="1038" y="884"/>
                </a:cubicBezTo>
                <a:cubicBezTo>
                  <a:pt x="1039" y="881"/>
                  <a:pt x="1039" y="879"/>
                  <a:pt x="1038" y="876"/>
                </a:cubicBezTo>
                <a:cubicBezTo>
                  <a:pt x="1041" y="879"/>
                  <a:pt x="1042" y="872"/>
                  <a:pt x="1047" y="873"/>
                </a:cubicBezTo>
                <a:cubicBezTo>
                  <a:pt x="1047" y="871"/>
                  <a:pt x="1046" y="871"/>
                  <a:pt x="1046" y="869"/>
                </a:cubicBezTo>
                <a:cubicBezTo>
                  <a:pt x="1055" y="861"/>
                  <a:pt x="1064" y="856"/>
                  <a:pt x="1076" y="855"/>
                </a:cubicBezTo>
                <a:cubicBezTo>
                  <a:pt x="1072" y="852"/>
                  <a:pt x="1078" y="849"/>
                  <a:pt x="1077" y="848"/>
                </a:cubicBezTo>
                <a:cubicBezTo>
                  <a:pt x="1076" y="851"/>
                  <a:pt x="1071" y="846"/>
                  <a:pt x="1071" y="848"/>
                </a:cubicBezTo>
                <a:cubicBezTo>
                  <a:pt x="1074" y="851"/>
                  <a:pt x="1067" y="856"/>
                  <a:pt x="1065" y="855"/>
                </a:cubicBezTo>
                <a:cubicBezTo>
                  <a:pt x="1066" y="849"/>
                  <a:pt x="1073" y="845"/>
                  <a:pt x="1072" y="841"/>
                </a:cubicBezTo>
                <a:cubicBezTo>
                  <a:pt x="1071" y="840"/>
                  <a:pt x="1067" y="842"/>
                  <a:pt x="1066" y="838"/>
                </a:cubicBezTo>
                <a:cubicBezTo>
                  <a:pt x="1065" y="840"/>
                  <a:pt x="1065" y="842"/>
                  <a:pt x="1062" y="842"/>
                </a:cubicBezTo>
                <a:cubicBezTo>
                  <a:pt x="1062" y="839"/>
                  <a:pt x="1060" y="838"/>
                  <a:pt x="1059" y="835"/>
                </a:cubicBezTo>
                <a:cubicBezTo>
                  <a:pt x="1064" y="833"/>
                  <a:pt x="1074" y="826"/>
                  <a:pt x="1077" y="832"/>
                </a:cubicBezTo>
                <a:cubicBezTo>
                  <a:pt x="1077" y="834"/>
                  <a:pt x="1073" y="837"/>
                  <a:pt x="1076" y="839"/>
                </a:cubicBezTo>
                <a:cubicBezTo>
                  <a:pt x="1076" y="838"/>
                  <a:pt x="1077" y="837"/>
                  <a:pt x="1078" y="836"/>
                </a:cubicBezTo>
                <a:cubicBezTo>
                  <a:pt x="1081" y="838"/>
                  <a:pt x="1076" y="840"/>
                  <a:pt x="1078" y="841"/>
                </a:cubicBezTo>
                <a:cubicBezTo>
                  <a:pt x="1081" y="839"/>
                  <a:pt x="1081" y="833"/>
                  <a:pt x="1085" y="832"/>
                </a:cubicBezTo>
                <a:cubicBezTo>
                  <a:pt x="1083" y="827"/>
                  <a:pt x="1086" y="824"/>
                  <a:pt x="1091" y="824"/>
                </a:cubicBezTo>
                <a:cubicBezTo>
                  <a:pt x="1091" y="825"/>
                  <a:pt x="1091" y="825"/>
                  <a:pt x="1092" y="826"/>
                </a:cubicBezTo>
                <a:cubicBezTo>
                  <a:pt x="1092" y="829"/>
                  <a:pt x="1089" y="828"/>
                  <a:pt x="1090" y="831"/>
                </a:cubicBezTo>
                <a:cubicBezTo>
                  <a:pt x="1092" y="832"/>
                  <a:pt x="1092" y="830"/>
                  <a:pt x="1093" y="833"/>
                </a:cubicBezTo>
                <a:cubicBezTo>
                  <a:pt x="1097" y="831"/>
                  <a:pt x="1092" y="828"/>
                  <a:pt x="1096" y="827"/>
                </a:cubicBezTo>
                <a:cubicBezTo>
                  <a:pt x="1097" y="830"/>
                  <a:pt x="1101" y="832"/>
                  <a:pt x="1103" y="835"/>
                </a:cubicBezTo>
                <a:cubicBezTo>
                  <a:pt x="1106" y="830"/>
                  <a:pt x="1118" y="829"/>
                  <a:pt x="1116" y="823"/>
                </a:cubicBezTo>
                <a:cubicBezTo>
                  <a:pt x="1113" y="826"/>
                  <a:pt x="1111" y="819"/>
                  <a:pt x="1108" y="818"/>
                </a:cubicBezTo>
                <a:cubicBezTo>
                  <a:pt x="1111" y="815"/>
                  <a:pt x="1112" y="820"/>
                  <a:pt x="1114" y="821"/>
                </a:cubicBezTo>
                <a:cubicBezTo>
                  <a:pt x="1116" y="816"/>
                  <a:pt x="1119" y="811"/>
                  <a:pt x="1126" y="809"/>
                </a:cubicBezTo>
                <a:cubicBezTo>
                  <a:pt x="1128" y="815"/>
                  <a:pt x="1129" y="817"/>
                  <a:pt x="1133" y="816"/>
                </a:cubicBezTo>
                <a:cubicBezTo>
                  <a:pt x="1132" y="818"/>
                  <a:pt x="1128" y="820"/>
                  <a:pt x="1130" y="822"/>
                </a:cubicBezTo>
                <a:cubicBezTo>
                  <a:pt x="1134" y="820"/>
                  <a:pt x="1137" y="818"/>
                  <a:pt x="1142" y="820"/>
                </a:cubicBezTo>
                <a:cubicBezTo>
                  <a:pt x="1142" y="821"/>
                  <a:pt x="1140" y="822"/>
                  <a:pt x="1140" y="824"/>
                </a:cubicBezTo>
                <a:cubicBezTo>
                  <a:pt x="1144" y="824"/>
                  <a:pt x="1145" y="821"/>
                  <a:pt x="1148" y="821"/>
                </a:cubicBezTo>
                <a:cubicBezTo>
                  <a:pt x="1149" y="825"/>
                  <a:pt x="1145" y="824"/>
                  <a:pt x="1146" y="828"/>
                </a:cubicBezTo>
                <a:cubicBezTo>
                  <a:pt x="1147" y="831"/>
                  <a:pt x="1150" y="831"/>
                  <a:pt x="1150" y="835"/>
                </a:cubicBezTo>
                <a:cubicBezTo>
                  <a:pt x="1146" y="835"/>
                  <a:pt x="1148" y="837"/>
                  <a:pt x="1147" y="840"/>
                </a:cubicBezTo>
                <a:cubicBezTo>
                  <a:pt x="1145" y="836"/>
                  <a:pt x="1143" y="843"/>
                  <a:pt x="1140" y="840"/>
                </a:cubicBezTo>
                <a:cubicBezTo>
                  <a:pt x="1140" y="844"/>
                  <a:pt x="1139" y="847"/>
                  <a:pt x="1136" y="848"/>
                </a:cubicBezTo>
                <a:cubicBezTo>
                  <a:pt x="1137" y="843"/>
                  <a:pt x="1132" y="849"/>
                  <a:pt x="1135" y="847"/>
                </a:cubicBezTo>
                <a:cubicBezTo>
                  <a:pt x="1138" y="851"/>
                  <a:pt x="1128" y="850"/>
                  <a:pt x="1127" y="850"/>
                </a:cubicBezTo>
                <a:cubicBezTo>
                  <a:pt x="1128" y="853"/>
                  <a:pt x="1133" y="853"/>
                  <a:pt x="1134" y="853"/>
                </a:cubicBezTo>
                <a:cubicBezTo>
                  <a:pt x="1136" y="859"/>
                  <a:pt x="1129" y="859"/>
                  <a:pt x="1130" y="860"/>
                </a:cubicBezTo>
                <a:cubicBezTo>
                  <a:pt x="1133" y="860"/>
                  <a:pt x="1134" y="859"/>
                  <a:pt x="1135" y="858"/>
                </a:cubicBezTo>
                <a:cubicBezTo>
                  <a:pt x="1135" y="859"/>
                  <a:pt x="1137" y="863"/>
                  <a:pt x="1137" y="860"/>
                </a:cubicBezTo>
                <a:cubicBezTo>
                  <a:pt x="1140" y="856"/>
                  <a:pt x="1147" y="849"/>
                  <a:pt x="1154" y="846"/>
                </a:cubicBezTo>
                <a:cubicBezTo>
                  <a:pt x="1154" y="851"/>
                  <a:pt x="1154" y="851"/>
                  <a:pt x="1154" y="851"/>
                </a:cubicBezTo>
                <a:cubicBezTo>
                  <a:pt x="1150" y="851"/>
                  <a:pt x="1151" y="855"/>
                  <a:pt x="1148" y="856"/>
                </a:cubicBezTo>
                <a:cubicBezTo>
                  <a:pt x="1149" y="859"/>
                  <a:pt x="1152" y="859"/>
                  <a:pt x="1151" y="864"/>
                </a:cubicBezTo>
                <a:cubicBezTo>
                  <a:pt x="1149" y="864"/>
                  <a:pt x="1149" y="866"/>
                  <a:pt x="1147" y="865"/>
                </a:cubicBezTo>
                <a:cubicBezTo>
                  <a:pt x="1147" y="863"/>
                  <a:pt x="1146" y="862"/>
                  <a:pt x="1145" y="861"/>
                </a:cubicBezTo>
                <a:cubicBezTo>
                  <a:pt x="1143" y="866"/>
                  <a:pt x="1145" y="867"/>
                  <a:pt x="1145" y="872"/>
                </a:cubicBezTo>
                <a:cubicBezTo>
                  <a:pt x="1139" y="876"/>
                  <a:pt x="1131" y="878"/>
                  <a:pt x="1127" y="885"/>
                </a:cubicBezTo>
                <a:cubicBezTo>
                  <a:pt x="1129" y="885"/>
                  <a:pt x="1133" y="884"/>
                  <a:pt x="1134" y="888"/>
                </a:cubicBezTo>
                <a:cubicBezTo>
                  <a:pt x="1132" y="891"/>
                  <a:pt x="1128" y="892"/>
                  <a:pt x="1130" y="896"/>
                </a:cubicBezTo>
                <a:cubicBezTo>
                  <a:pt x="1135" y="892"/>
                  <a:pt x="1143" y="891"/>
                  <a:pt x="1139" y="881"/>
                </a:cubicBezTo>
                <a:cubicBezTo>
                  <a:pt x="1142" y="876"/>
                  <a:pt x="1151" y="870"/>
                  <a:pt x="1155" y="875"/>
                </a:cubicBezTo>
                <a:cubicBezTo>
                  <a:pt x="1153" y="877"/>
                  <a:pt x="1149" y="877"/>
                  <a:pt x="1149" y="881"/>
                </a:cubicBezTo>
                <a:cubicBezTo>
                  <a:pt x="1153" y="881"/>
                  <a:pt x="1155" y="878"/>
                  <a:pt x="1158" y="880"/>
                </a:cubicBezTo>
                <a:cubicBezTo>
                  <a:pt x="1161" y="874"/>
                  <a:pt x="1169" y="873"/>
                  <a:pt x="1172" y="868"/>
                </a:cubicBezTo>
                <a:cubicBezTo>
                  <a:pt x="1175" y="869"/>
                  <a:pt x="1176" y="867"/>
                  <a:pt x="1178" y="867"/>
                </a:cubicBezTo>
                <a:cubicBezTo>
                  <a:pt x="1177" y="862"/>
                  <a:pt x="1182" y="863"/>
                  <a:pt x="1185" y="862"/>
                </a:cubicBezTo>
                <a:cubicBezTo>
                  <a:pt x="1185" y="864"/>
                  <a:pt x="1185" y="865"/>
                  <a:pt x="1186" y="866"/>
                </a:cubicBezTo>
                <a:cubicBezTo>
                  <a:pt x="1192" y="864"/>
                  <a:pt x="1192" y="856"/>
                  <a:pt x="1199" y="854"/>
                </a:cubicBezTo>
                <a:cubicBezTo>
                  <a:pt x="1201" y="855"/>
                  <a:pt x="1198" y="857"/>
                  <a:pt x="1200" y="858"/>
                </a:cubicBezTo>
                <a:cubicBezTo>
                  <a:pt x="1200" y="856"/>
                  <a:pt x="1201" y="856"/>
                  <a:pt x="1203" y="856"/>
                </a:cubicBezTo>
                <a:cubicBezTo>
                  <a:pt x="1204" y="859"/>
                  <a:pt x="1203" y="860"/>
                  <a:pt x="1202" y="862"/>
                </a:cubicBezTo>
                <a:cubicBezTo>
                  <a:pt x="1203" y="864"/>
                  <a:pt x="1208" y="862"/>
                  <a:pt x="1209" y="864"/>
                </a:cubicBezTo>
                <a:cubicBezTo>
                  <a:pt x="1204" y="874"/>
                  <a:pt x="1195" y="881"/>
                  <a:pt x="1190" y="890"/>
                </a:cubicBezTo>
                <a:cubicBezTo>
                  <a:pt x="1198" y="890"/>
                  <a:pt x="1205" y="877"/>
                  <a:pt x="1211" y="884"/>
                </a:cubicBezTo>
                <a:cubicBezTo>
                  <a:pt x="1211" y="880"/>
                  <a:pt x="1214" y="882"/>
                  <a:pt x="1215" y="881"/>
                </a:cubicBezTo>
                <a:cubicBezTo>
                  <a:pt x="1221" y="876"/>
                  <a:pt x="1223" y="865"/>
                  <a:pt x="1234" y="865"/>
                </a:cubicBezTo>
                <a:cubicBezTo>
                  <a:pt x="1234" y="868"/>
                  <a:pt x="1234" y="868"/>
                  <a:pt x="1234" y="868"/>
                </a:cubicBezTo>
                <a:cubicBezTo>
                  <a:pt x="1238" y="867"/>
                  <a:pt x="1242" y="860"/>
                  <a:pt x="1240" y="857"/>
                </a:cubicBezTo>
                <a:cubicBezTo>
                  <a:pt x="1230" y="856"/>
                  <a:pt x="1225" y="861"/>
                  <a:pt x="1218" y="865"/>
                </a:cubicBezTo>
                <a:cubicBezTo>
                  <a:pt x="1216" y="865"/>
                  <a:pt x="1217" y="862"/>
                  <a:pt x="1215" y="862"/>
                </a:cubicBezTo>
                <a:cubicBezTo>
                  <a:pt x="1214" y="865"/>
                  <a:pt x="1212" y="864"/>
                  <a:pt x="1210" y="863"/>
                </a:cubicBezTo>
                <a:cubicBezTo>
                  <a:pt x="1212" y="856"/>
                  <a:pt x="1224" y="854"/>
                  <a:pt x="1225" y="848"/>
                </a:cubicBezTo>
                <a:cubicBezTo>
                  <a:pt x="1220" y="851"/>
                  <a:pt x="1211" y="853"/>
                  <a:pt x="1204" y="857"/>
                </a:cubicBezTo>
                <a:cubicBezTo>
                  <a:pt x="1204" y="851"/>
                  <a:pt x="1209" y="850"/>
                  <a:pt x="1210" y="846"/>
                </a:cubicBezTo>
                <a:cubicBezTo>
                  <a:pt x="1207" y="845"/>
                  <a:pt x="1206" y="847"/>
                  <a:pt x="1204" y="847"/>
                </a:cubicBezTo>
                <a:cubicBezTo>
                  <a:pt x="1208" y="841"/>
                  <a:pt x="1215" y="842"/>
                  <a:pt x="1220" y="836"/>
                </a:cubicBezTo>
                <a:cubicBezTo>
                  <a:pt x="1217" y="833"/>
                  <a:pt x="1223" y="831"/>
                  <a:pt x="1224" y="829"/>
                </a:cubicBezTo>
                <a:cubicBezTo>
                  <a:pt x="1225" y="826"/>
                  <a:pt x="1223" y="825"/>
                  <a:pt x="1223" y="823"/>
                </a:cubicBezTo>
                <a:cubicBezTo>
                  <a:pt x="1225" y="822"/>
                  <a:pt x="1228" y="820"/>
                  <a:pt x="1231" y="819"/>
                </a:cubicBezTo>
                <a:cubicBezTo>
                  <a:pt x="1231" y="816"/>
                  <a:pt x="1230" y="812"/>
                  <a:pt x="1233" y="812"/>
                </a:cubicBezTo>
                <a:cubicBezTo>
                  <a:pt x="1235" y="812"/>
                  <a:pt x="1235" y="814"/>
                  <a:pt x="1238" y="813"/>
                </a:cubicBezTo>
                <a:cubicBezTo>
                  <a:pt x="1238" y="809"/>
                  <a:pt x="1245" y="808"/>
                  <a:pt x="1244" y="806"/>
                </a:cubicBezTo>
                <a:cubicBezTo>
                  <a:pt x="1241" y="808"/>
                  <a:pt x="1236" y="805"/>
                  <a:pt x="1240" y="803"/>
                </a:cubicBezTo>
                <a:cubicBezTo>
                  <a:pt x="1232" y="805"/>
                  <a:pt x="1232" y="816"/>
                  <a:pt x="1221" y="815"/>
                </a:cubicBezTo>
                <a:cubicBezTo>
                  <a:pt x="1221" y="814"/>
                  <a:pt x="1222" y="814"/>
                  <a:pt x="1222" y="812"/>
                </a:cubicBezTo>
                <a:cubicBezTo>
                  <a:pt x="1217" y="815"/>
                  <a:pt x="1211" y="816"/>
                  <a:pt x="1206" y="816"/>
                </a:cubicBezTo>
                <a:cubicBezTo>
                  <a:pt x="1205" y="819"/>
                  <a:pt x="1207" y="819"/>
                  <a:pt x="1208" y="821"/>
                </a:cubicBezTo>
                <a:cubicBezTo>
                  <a:pt x="1204" y="820"/>
                  <a:pt x="1204" y="824"/>
                  <a:pt x="1201" y="824"/>
                </a:cubicBezTo>
                <a:cubicBezTo>
                  <a:pt x="1201" y="827"/>
                  <a:pt x="1201" y="830"/>
                  <a:pt x="1200" y="831"/>
                </a:cubicBezTo>
                <a:cubicBezTo>
                  <a:pt x="1201" y="831"/>
                  <a:pt x="1202" y="829"/>
                  <a:pt x="1202" y="831"/>
                </a:cubicBezTo>
                <a:cubicBezTo>
                  <a:pt x="1202" y="832"/>
                  <a:pt x="1201" y="833"/>
                  <a:pt x="1201" y="834"/>
                </a:cubicBezTo>
                <a:cubicBezTo>
                  <a:pt x="1202" y="836"/>
                  <a:pt x="1205" y="836"/>
                  <a:pt x="1204" y="839"/>
                </a:cubicBezTo>
                <a:cubicBezTo>
                  <a:pt x="1189" y="842"/>
                  <a:pt x="1183" y="854"/>
                  <a:pt x="1172" y="860"/>
                </a:cubicBezTo>
                <a:cubicBezTo>
                  <a:pt x="1169" y="858"/>
                  <a:pt x="1170" y="856"/>
                  <a:pt x="1167" y="855"/>
                </a:cubicBezTo>
                <a:cubicBezTo>
                  <a:pt x="1167" y="853"/>
                  <a:pt x="1168" y="851"/>
                  <a:pt x="1170" y="851"/>
                </a:cubicBezTo>
                <a:cubicBezTo>
                  <a:pt x="1173" y="850"/>
                  <a:pt x="1173" y="853"/>
                  <a:pt x="1175" y="853"/>
                </a:cubicBezTo>
                <a:cubicBezTo>
                  <a:pt x="1177" y="850"/>
                  <a:pt x="1185" y="848"/>
                  <a:pt x="1182" y="844"/>
                </a:cubicBezTo>
                <a:cubicBezTo>
                  <a:pt x="1182" y="846"/>
                  <a:pt x="1178" y="849"/>
                  <a:pt x="1177" y="848"/>
                </a:cubicBezTo>
                <a:cubicBezTo>
                  <a:pt x="1180" y="843"/>
                  <a:pt x="1185" y="835"/>
                  <a:pt x="1191" y="836"/>
                </a:cubicBezTo>
                <a:cubicBezTo>
                  <a:pt x="1187" y="838"/>
                  <a:pt x="1185" y="840"/>
                  <a:pt x="1184" y="845"/>
                </a:cubicBezTo>
                <a:cubicBezTo>
                  <a:pt x="1190" y="844"/>
                  <a:pt x="1192" y="841"/>
                  <a:pt x="1196" y="838"/>
                </a:cubicBezTo>
                <a:cubicBezTo>
                  <a:pt x="1193" y="837"/>
                  <a:pt x="1192" y="839"/>
                  <a:pt x="1191" y="837"/>
                </a:cubicBezTo>
                <a:cubicBezTo>
                  <a:pt x="1193" y="837"/>
                  <a:pt x="1191" y="833"/>
                  <a:pt x="1191" y="832"/>
                </a:cubicBezTo>
                <a:cubicBezTo>
                  <a:pt x="1183" y="831"/>
                  <a:pt x="1181" y="840"/>
                  <a:pt x="1175" y="835"/>
                </a:cubicBezTo>
                <a:cubicBezTo>
                  <a:pt x="1172" y="844"/>
                  <a:pt x="1163" y="841"/>
                  <a:pt x="1159" y="846"/>
                </a:cubicBezTo>
                <a:cubicBezTo>
                  <a:pt x="1158" y="844"/>
                  <a:pt x="1157" y="842"/>
                  <a:pt x="1155" y="841"/>
                </a:cubicBezTo>
                <a:cubicBezTo>
                  <a:pt x="1157" y="841"/>
                  <a:pt x="1157" y="840"/>
                  <a:pt x="1158" y="839"/>
                </a:cubicBezTo>
                <a:cubicBezTo>
                  <a:pt x="1159" y="839"/>
                  <a:pt x="1159" y="842"/>
                  <a:pt x="1161" y="841"/>
                </a:cubicBezTo>
                <a:cubicBezTo>
                  <a:pt x="1161" y="837"/>
                  <a:pt x="1164" y="837"/>
                  <a:pt x="1167" y="835"/>
                </a:cubicBezTo>
                <a:cubicBezTo>
                  <a:pt x="1166" y="832"/>
                  <a:pt x="1168" y="832"/>
                  <a:pt x="1167" y="829"/>
                </a:cubicBezTo>
                <a:cubicBezTo>
                  <a:pt x="1169" y="826"/>
                  <a:pt x="1173" y="826"/>
                  <a:pt x="1175" y="823"/>
                </a:cubicBezTo>
                <a:cubicBezTo>
                  <a:pt x="1171" y="823"/>
                  <a:pt x="1166" y="831"/>
                  <a:pt x="1158" y="830"/>
                </a:cubicBezTo>
                <a:cubicBezTo>
                  <a:pt x="1160" y="824"/>
                  <a:pt x="1158" y="828"/>
                  <a:pt x="1156" y="826"/>
                </a:cubicBezTo>
                <a:cubicBezTo>
                  <a:pt x="1157" y="824"/>
                  <a:pt x="1156" y="824"/>
                  <a:pt x="1157" y="821"/>
                </a:cubicBezTo>
                <a:cubicBezTo>
                  <a:pt x="1154" y="822"/>
                  <a:pt x="1152" y="822"/>
                  <a:pt x="1152" y="820"/>
                </a:cubicBezTo>
                <a:cubicBezTo>
                  <a:pt x="1154" y="819"/>
                  <a:pt x="1154" y="817"/>
                  <a:pt x="1154" y="815"/>
                </a:cubicBezTo>
                <a:cubicBezTo>
                  <a:pt x="1151" y="816"/>
                  <a:pt x="1148" y="818"/>
                  <a:pt x="1145" y="820"/>
                </a:cubicBezTo>
                <a:cubicBezTo>
                  <a:pt x="1142" y="817"/>
                  <a:pt x="1137" y="816"/>
                  <a:pt x="1141" y="812"/>
                </a:cubicBezTo>
                <a:cubicBezTo>
                  <a:pt x="1143" y="812"/>
                  <a:pt x="1142" y="815"/>
                  <a:pt x="1144" y="815"/>
                </a:cubicBezTo>
                <a:cubicBezTo>
                  <a:pt x="1144" y="812"/>
                  <a:pt x="1145" y="810"/>
                  <a:pt x="1147" y="809"/>
                </a:cubicBezTo>
                <a:cubicBezTo>
                  <a:pt x="1149" y="809"/>
                  <a:pt x="1148" y="812"/>
                  <a:pt x="1151" y="811"/>
                </a:cubicBezTo>
                <a:cubicBezTo>
                  <a:pt x="1152" y="805"/>
                  <a:pt x="1159" y="806"/>
                  <a:pt x="1164" y="805"/>
                </a:cubicBezTo>
                <a:cubicBezTo>
                  <a:pt x="1157" y="799"/>
                  <a:pt x="1167" y="796"/>
                  <a:pt x="1170" y="792"/>
                </a:cubicBezTo>
                <a:cubicBezTo>
                  <a:pt x="1168" y="792"/>
                  <a:pt x="1168" y="790"/>
                  <a:pt x="1168" y="788"/>
                </a:cubicBezTo>
                <a:cubicBezTo>
                  <a:pt x="1173" y="786"/>
                  <a:pt x="1171" y="785"/>
                  <a:pt x="1171" y="781"/>
                </a:cubicBezTo>
                <a:cubicBezTo>
                  <a:pt x="1174" y="781"/>
                  <a:pt x="1174" y="779"/>
                  <a:pt x="1176" y="779"/>
                </a:cubicBezTo>
                <a:cubicBezTo>
                  <a:pt x="1177" y="780"/>
                  <a:pt x="1177" y="783"/>
                  <a:pt x="1179" y="783"/>
                </a:cubicBezTo>
                <a:cubicBezTo>
                  <a:pt x="1178" y="785"/>
                  <a:pt x="1176" y="786"/>
                  <a:pt x="1176" y="788"/>
                </a:cubicBezTo>
                <a:cubicBezTo>
                  <a:pt x="1179" y="788"/>
                  <a:pt x="1179" y="790"/>
                  <a:pt x="1181" y="793"/>
                </a:cubicBezTo>
                <a:cubicBezTo>
                  <a:pt x="1193" y="792"/>
                  <a:pt x="1199" y="782"/>
                  <a:pt x="1208" y="776"/>
                </a:cubicBezTo>
                <a:cubicBezTo>
                  <a:pt x="1214" y="772"/>
                  <a:pt x="1225" y="772"/>
                  <a:pt x="1227" y="764"/>
                </a:cubicBezTo>
                <a:cubicBezTo>
                  <a:pt x="1224" y="767"/>
                  <a:pt x="1217" y="768"/>
                  <a:pt x="1213" y="769"/>
                </a:cubicBezTo>
                <a:cubicBezTo>
                  <a:pt x="1214" y="767"/>
                  <a:pt x="1217" y="767"/>
                  <a:pt x="1218" y="766"/>
                </a:cubicBezTo>
                <a:cubicBezTo>
                  <a:pt x="1217" y="763"/>
                  <a:pt x="1218" y="763"/>
                  <a:pt x="1217" y="761"/>
                </a:cubicBezTo>
                <a:cubicBezTo>
                  <a:pt x="1221" y="759"/>
                  <a:pt x="1224" y="757"/>
                  <a:pt x="1225" y="754"/>
                </a:cubicBezTo>
                <a:cubicBezTo>
                  <a:pt x="1218" y="753"/>
                  <a:pt x="1220" y="764"/>
                  <a:pt x="1212" y="760"/>
                </a:cubicBezTo>
                <a:cubicBezTo>
                  <a:pt x="1212" y="761"/>
                  <a:pt x="1211" y="763"/>
                  <a:pt x="1210" y="764"/>
                </a:cubicBezTo>
                <a:cubicBezTo>
                  <a:pt x="1214" y="771"/>
                  <a:pt x="1209" y="776"/>
                  <a:pt x="1200" y="772"/>
                </a:cubicBezTo>
                <a:cubicBezTo>
                  <a:pt x="1203" y="769"/>
                  <a:pt x="1199" y="769"/>
                  <a:pt x="1197" y="767"/>
                </a:cubicBezTo>
                <a:cubicBezTo>
                  <a:pt x="1201" y="765"/>
                  <a:pt x="1202" y="758"/>
                  <a:pt x="1208" y="761"/>
                </a:cubicBezTo>
                <a:cubicBezTo>
                  <a:pt x="1211" y="760"/>
                  <a:pt x="1209" y="754"/>
                  <a:pt x="1211" y="753"/>
                </a:cubicBezTo>
                <a:cubicBezTo>
                  <a:pt x="1215" y="752"/>
                  <a:pt x="1215" y="756"/>
                  <a:pt x="1219" y="756"/>
                </a:cubicBezTo>
                <a:cubicBezTo>
                  <a:pt x="1220" y="752"/>
                  <a:pt x="1220" y="751"/>
                  <a:pt x="1221" y="747"/>
                </a:cubicBezTo>
                <a:cubicBezTo>
                  <a:pt x="1211" y="750"/>
                  <a:pt x="1202" y="755"/>
                  <a:pt x="1193" y="759"/>
                </a:cubicBezTo>
                <a:cubicBezTo>
                  <a:pt x="1196" y="756"/>
                  <a:pt x="1198" y="752"/>
                  <a:pt x="1204" y="752"/>
                </a:cubicBezTo>
                <a:cubicBezTo>
                  <a:pt x="1210" y="742"/>
                  <a:pt x="1224" y="739"/>
                  <a:pt x="1232" y="731"/>
                </a:cubicBezTo>
                <a:cubicBezTo>
                  <a:pt x="1220" y="735"/>
                  <a:pt x="1209" y="743"/>
                  <a:pt x="1197" y="748"/>
                </a:cubicBezTo>
                <a:cubicBezTo>
                  <a:pt x="1197" y="746"/>
                  <a:pt x="1194" y="747"/>
                  <a:pt x="1194" y="745"/>
                </a:cubicBezTo>
                <a:cubicBezTo>
                  <a:pt x="1195" y="744"/>
                  <a:pt x="1195" y="742"/>
                  <a:pt x="1196" y="741"/>
                </a:cubicBezTo>
                <a:cubicBezTo>
                  <a:pt x="1191" y="741"/>
                  <a:pt x="1190" y="746"/>
                  <a:pt x="1185" y="743"/>
                </a:cubicBezTo>
                <a:cubicBezTo>
                  <a:pt x="1187" y="738"/>
                  <a:pt x="1181" y="741"/>
                  <a:pt x="1180" y="740"/>
                </a:cubicBezTo>
                <a:cubicBezTo>
                  <a:pt x="1181" y="735"/>
                  <a:pt x="1187" y="737"/>
                  <a:pt x="1187" y="731"/>
                </a:cubicBezTo>
                <a:cubicBezTo>
                  <a:pt x="1184" y="732"/>
                  <a:pt x="1181" y="734"/>
                  <a:pt x="1179" y="732"/>
                </a:cubicBezTo>
                <a:cubicBezTo>
                  <a:pt x="1180" y="731"/>
                  <a:pt x="1180" y="729"/>
                  <a:pt x="1181" y="728"/>
                </a:cubicBezTo>
                <a:cubicBezTo>
                  <a:pt x="1179" y="728"/>
                  <a:pt x="1178" y="727"/>
                  <a:pt x="1178" y="726"/>
                </a:cubicBezTo>
                <a:cubicBezTo>
                  <a:pt x="1180" y="723"/>
                  <a:pt x="1181" y="718"/>
                  <a:pt x="1182" y="714"/>
                </a:cubicBezTo>
                <a:cubicBezTo>
                  <a:pt x="1179" y="714"/>
                  <a:pt x="1177" y="716"/>
                  <a:pt x="1177" y="712"/>
                </a:cubicBezTo>
                <a:cubicBezTo>
                  <a:pt x="1180" y="709"/>
                  <a:pt x="1182" y="706"/>
                  <a:pt x="1183" y="702"/>
                </a:cubicBezTo>
                <a:cubicBezTo>
                  <a:pt x="1178" y="704"/>
                  <a:pt x="1170" y="708"/>
                  <a:pt x="1174" y="714"/>
                </a:cubicBezTo>
                <a:cubicBezTo>
                  <a:pt x="1172" y="716"/>
                  <a:pt x="1171" y="713"/>
                  <a:pt x="1169" y="715"/>
                </a:cubicBezTo>
                <a:cubicBezTo>
                  <a:pt x="1171" y="719"/>
                  <a:pt x="1169" y="727"/>
                  <a:pt x="1169" y="731"/>
                </a:cubicBezTo>
                <a:cubicBezTo>
                  <a:pt x="1172" y="730"/>
                  <a:pt x="1175" y="729"/>
                  <a:pt x="1179" y="729"/>
                </a:cubicBezTo>
                <a:cubicBezTo>
                  <a:pt x="1177" y="738"/>
                  <a:pt x="1168" y="743"/>
                  <a:pt x="1160" y="743"/>
                </a:cubicBezTo>
                <a:cubicBezTo>
                  <a:pt x="1159" y="749"/>
                  <a:pt x="1147" y="754"/>
                  <a:pt x="1147" y="747"/>
                </a:cubicBezTo>
                <a:cubicBezTo>
                  <a:pt x="1147" y="748"/>
                  <a:pt x="1144" y="750"/>
                  <a:pt x="1144" y="748"/>
                </a:cubicBezTo>
                <a:cubicBezTo>
                  <a:pt x="1151" y="738"/>
                  <a:pt x="1144" y="748"/>
                  <a:pt x="1139" y="744"/>
                </a:cubicBezTo>
                <a:cubicBezTo>
                  <a:pt x="1139" y="744"/>
                  <a:pt x="1138" y="739"/>
                  <a:pt x="1138" y="738"/>
                </a:cubicBezTo>
                <a:cubicBezTo>
                  <a:pt x="1139" y="737"/>
                  <a:pt x="1143" y="739"/>
                  <a:pt x="1142" y="736"/>
                </a:cubicBezTo>
                <a:cubicBezTo>
                  <a:pt x="1138" y="735"/>
                  <a:pt x="1138" y="738"/>
                  <a:pt x="1136" y="738"/>
                </a:cubicBezTo>
                <a:cubicBezTo>
                  <a:pt x="1136" y="733"/>
                  <a:pt x="1135" y="731"/>
                  <a:pt x="1133" y="731"/>
                </a:cubicBezTo>
                <a:cubicBezTo>
                  <a:pt x="1133" y="719"/>
                  <a:pt x="1153" y="722"/>
                  <a:pt x="1152" y="711"/>
                </a:cubicBezTo>
                <a:cubicBezTo>
                  <a:pt x="1143" y="717"/>
                  <a:pt x="1134" y="723"/>
                  <a:pt x="1124" y="727"/>
                </a:cubicBezTo>
                <a:cubicBezTo>
                  <a:pt x="1123" y="725"/>
                  <a:pt x="1122" y="725"/>
                  <a:pt x="1122" y="724"/>
                </a:cubicBezTo>
                <a:cubicBezTo>
                  <a:pt x="1125" y="718"/>
                  <a:pt x="1134" y="716"/>
                  <a:pt x="1140" y="713"/>
                </a:cubicBezTo>
                <a:cubicBezTo>
                  <a:pt x="1138" y="705"/>
                  <a:pt x="1143" y="704"/>
                  <a:pt x="1147" y="704"/>
                </a:cubicBezTo>
                <a:cubicBezTo>
                  <a:pt x="1149" y="700"/>
                  <a:pt x="1145" y="701"/>
                  <a:pt x="1146" y="698"/>
                </a:cubicBezTo>
                <a:cubicBezTo>
                  <a:pt x="1150" y="691"/>
                  <a:pt x="1156" y="684"/>
                  <a:pt x="1161" y="681"/>
                </a:cubicBezTo>
                <a:cubicBezTo>
                  <a:pt x="1159" y="678"/>
                  <a:pt x="1161" y="673"/>
                  <a:pt x="1156" y="672"/>
                </a:cubicBezTo>
                <a:cubicBezTo>
                  <a:pt x="1156" y="668"/>
                  <a:pt x="1158" y="666"/>
                  <a:pt x="1162" y="666"/>
                </a:cubicBezTo>
                <a:cubicBezTo>
                  <a:pt x="1162" y="656"/>
                  <a:pt x="1183" y="664"/>
                  <a:pt x="1176" y="652"/>
                </a:cubicBezTo>
                <a:cubicBezTo>
                  <a:pt x="1169" y="655"/>
                  <a:pt x="1164" y="660"/>
                  <a:pt x="1159" y="664"/>
                </a:cubicBezTo>
                <a:cubicBezTo>
                  <a:pt x="1156" y="664"/>
                  <a:pt x="1157" y="660"/>
                  <a:pt x="1155" y="658"/>
                </a:cubicBezTo>
                <a:cubicBezTo>
                  <a:pt x="1152" y="662"/>
                  <a:pt x="1155" y="664"/>
                  <a:pt x="1156" y="667"/>
                </a:cubicBezTo>
                <a:cubicBezTo>
                  <a:pt x="1150" y="672"/>
                  <a:pt x="1147" y="665"/>
                  <a:pt x="1145" y="661"/>
                </a:cubicBezTo>
                <a:cubicBezTo>
                  <a:pt x="1145" y="660"/>
                  <a:pt x="1149" y="657"/>
                  <a:pt x="1147" y="656"/>
                </a:cubicBezTo>
                <a:cubicBezTo>
                  <a:pt x="1146" y="659"/>
                  <a:pt x="1144" y="661"/>
                  <a:pt x="1142" y="662"/>
                </a:cubicBezTo>
                <a:cubicBezTo>
                  <a:pt x="1141" y="659"/>
                  <a:pt x="1144" y="660"/>
                  <a:pt x="1144" y="657"/>
                </a:cubicBezTo>
                <a:cubicBezTo>
                  <a:pt x="1140" y="658"/>
                  <a:pt x="1139" y="662"/>
                  <a:pt x="1136" y="664"/>
                </a:cubicBezTo>
                <a:cubicBezTo>
                  <a:pt x="1138" y="667"/>
                  <a:pt x="1140" y="660"/>
                  <a:pt x="1141" y="663"/>
                </a:cubicBezTo>
                <a:cubicBezTo>
                  <a:pt x="1138" y="669"/>
                  <a:pt x="1130" y="671"/>
                  <a:pt x="1128" y="678"/>
                </a:cubicBezTo>
                <a:cubicBezTo>
                  <a:pt x="1131" y="678"/>
                  <a:pt x="1131" y="676"/>
                  <a:pt x="1135" y="676"/>
                </a:cubicBezTo>
                <a:cubicBezTo>
                  <a:pt x="1135" y="677"/>
                  <a:pt x="1136" y="677"/>
                  <a:pt x="1136" y="678"/>
                </a:cubicBezTo>
                <a:cubicBezTo>
                  <a:pt x="1133" y="680"/>
                  <a:pt x="1132" y="682"/>
                  <a:pt x="1129" y="680"/>
                </a:cubicBezTo>
                <a:cubicBezTo>
                  <a:pt x="1127" y="685"/>
                  <a:pt x="1118" y="690"/>
                  <a:pt x="1112" y="690"/>
                </a:cubicBezTo>
                <a:cubicBezTo>
                  <a:pt x="1114" y="687"/>
                  <a:pt x="1116" y="684"/>
                  <a:pt x="1118" y="681"/>
                </a:cubicBezTo>
                <a:cubicBezTo>
                  <a:pt x="1116" y="677"/>
                  <a:pt x="1114" y="673"/>
                  <a:pt x="1115" y="670"/>
                </a:cubicBezTo>
                <a:cubicBezTo>
                  <a:pt x="1114" y="676"/>
                  <a:pt x="1110" y="669"/>
                  <a:pt x="1108" y="673"/>
                </a:cubicBezTo>
                <a:cubicBezTo>
                  <a:pt x="1107" y="676"/>
                  <a:pt x="1109" y="676"/>
                  <a:pt x="1110" y="678"/>
                </a:cubicBezTo>
                <a:cubicBezTo>
                  <a:pt x="1106" y="679"/>
                  <a:pt x="1106" y="681"/>
                  <a:pt x="1107" y="686"/>
                </a:cubicBezTo>
                <a:cubicBezTo>
                  <a:pt x="1100" y="689"/>
                  <a:pt x="1098" y="686"/>
                  <a:pt x="1092" y="688"/>
                </a:cubicBezTo>
                <a:cubicBezTo>
                  <a:pt x="1104" y="698"/>
                  <a:pt x="1091" y="712"/>
                  <a:pt x="1080" y="715"/>
                </a:cubicBezTo>
                <a:cubicBezTo>
                  <a:pt x="1081" y="712"/>
                  <a:pt x="1077" y="714"/>
                  <a:pt x="1078" y="711"/>
                </a:cubicBezTo>
                <a:cubicBezTo>
                  <a:pt x="1080" y="710"/>
                  <a:pt x="1082" y="709"/>
                  <a:pt x="1083" y="712"/>
                </a:cubicBezTo>
                <a:cubicBezTo>
                  <a:pt x="1084" y="708"/>
                  <a:pt x="1088" y="708"/>
                  <a:pt x="1088" y="704"/>
                </a:cubicBezTo>
                <a:cubicBezTo>
                  <a:pt x="1079" y="699"/>
                  <a:pt x="1075" y="720"/>
                  <a:pt x="1067" y="710"/>
                </a:cubicBezTo>
                <a:cubicBezTo>
                  <a:pt x="1069" y="707"/>
                  <a:pt x="1072" y="703"/>
                  <a:pt x="1072" y="698"/>
                </a:cubicBezTo>
                <a:cubicBezTo>
                  <a:pt x="1068" y="699"/>
                  <a:pt x="1068" y="705"/>
                  <a:pt x="1063" y="705"/>
                </a:cubicBezTo>
                <a:cubicBezTo>
                  <a:pt x="1062" y="702"/>
                  <a:pt x="1066" y="704"/>
                  <a:pt x="1065" y="701"/>
                </a:cubicBezTo>
                <a:cubicBezTo>
                  <a:pt x="1060" y="705"/>
                  <a:pt x="1057" y="703"/>
                  <a:pt x="1051" y="704"/>
                </a:cubicBezTo>
                <a:cubicBezTo>
                  <a:pt x="1053" y="701"/>
                  <a:pt x="1055" y="699"/>
                  <a:pt x="1057" y="697"/>
                </a:cubicBezTo>
                <a:cubicBezTo>
                  <a:pt x="1055" y="694"/>
                  <a:pt x="1053" y="699"/>
                  <a:pt x="1052" y="697"/>
                </a:cubicBezTo>
                <a:cubicBezTo>
                  <a:pt x="1054" y="693"/>
                  <a:pt x="1053" y="688"/>
                  <a:pt x="1059" y="688"/>
                </a:cubicBezTo>
                <a:cubicBezTo>
                  <a:pt x="1061" y="689"/>
                  <a:pt x="1060" y="693"/>
                  <a:pt x="1063" y="692"/>
                </a:cubicBezTo>
                <a:cubicBezTo>
                  <a:pt x="1066" y="689"/>
                  <a:pt x="1068" y="687"/>
                  <a:pt x="1072" y="688"/>
                </a:cubicBezTo>
                <a:cubicBezTo>
                  <a:pt x="1072" y="682"/>
                  <a:pt x="1078" y="682"/>
                  <a:pt x="1079" y="678"/>
                </a:cubicBezTo>
                <a:cubicBezTo>
                  <a:pt x="1076" y="677"/>
                  <a:pt x="1077" y="680"/>
                  <a:pt x="1074" y="679"/>
                </a:cubicBezTo>
                <a:cubicBezTo>
                  <a:pt x="1074" y="677"/>
                  <a:pt x="1072" y="675"/>
                  <a:pt x="1071" y="673"/>
                </a:cubicBezTo>
                <a:cubicBezTo>
                  <a:pt x="1076" y="670"/>
                  <a:pt x="1076" y="665"/>
                  <a:pt x="1083" y="663"/>
                </a:cubicBezTo>
                <a:cubicBezTo>
                  <a:pt x="1083" y="668"/>
                  <a:pt x="1083" y="674"/>
                  <a:pt x="1087" y="676"/>
                </a:cubicBezTo>
                <a:cubicBezTo>
                  <a:pt x="1087" y="673"/>
                  <a:pt x="1091" y="675"/>
                  <a:pt x="1092" y="676"/>
                </a:cubicBezTo>
                <a:cubicBezTo>
                  <a:pt x="1093" y="673"/>
                  <a:pt x="1095" y="670"/>
                  <a:pt x="1096" y="667"/>
                </a:cubicBezTo>
                <a:cubicBezTo>
                  <a:pt x="1103" y="667"/>
                  <a:pt x="1105" y="663"/>
                  <a:pt x="1107" y="661"/>
                </a:cubicBezTo>
                <a:cubicBezTo>
                  <a:pt x="1102" y="659"/>
                  <a:pt x="1109" y="658"/>
                  <a:pt x="1110" y="653"/>
                </a:cubicBezTo>
                <a:cubicBezTo>
                  <a:pt x="1108" y="652"/>
                  <a:pt x="1106" y="655"/>
                  <a:pt x="1105" y="651"/>
                </a:cubicBezTo>
                <a:cubicBezTo>
                  <a:pt x="1106" y="647"/>
                  <a:pt x="1109" y="645"/>
                  <a:pt x="1114" y="644"/>
                </a:cubicBezTo>
                <a:cubicBezTo>
                  <a:pt x="1115" y="643"/>
                  <a:pt x="1112" y="640"/>
                  <a:pt x="1114" y="638"/>
                </a:cubicBezTo>
                <a:cubicBezTo>
                  <a:pt x="1117" y="640"/>
                  <a:pt x="1125" y="639"/>
                  <a:pt x="1122" y="645"/>
                </a:cubicBezTo>
                <a:cubicBezTo>
                  <a:pt x="1131" y="641"/>
                  <a:pt x="1137" y="634"/>
                  <a:pt x="1145" y="629"/>
                </a:cubicBezTo>
                <a:cubicBezTo>
                  <a:pt x="1144" y="625"/>
                  <a:pt x="1144" y="624"/>
                  <a:pt x="1145" y="620"/>
                </a:cubicBezTo>
                <a:cubicBezTo>
                  <a:pt x="1141" y="620"/>
                  <a:pt x="1140" y="624"/>
                  <a:pt x="1136" y="624"/>
                </a:cubicBezTo>
                <a:cubicBezTo>
                  <a:pt x="1135" y="622"/>
                  <a:pt x="1134" y="622"/>
                  <a:pt x="1135" y="621"/>
                </a:cubicBezTo>
                <a:cubicBezTo>
                  <a:pt x="1135" y="618"/>
                  <a:pt x="1142" y="618"/>
                  <a:pt x="1139" y="615"/>
                </a:cubicBezTo>
                <a:cubicBezTo>
                  <a:pt x="1139" y="619"/>
                  <a:pt x="1133" y="616"/>
                  <a:pt x="1132" y="615"/>
                </a:cubicBezTo>
                <a:cubicBezTo>
                  <a:pt x="1130" y="612"/>
                  <a:pt x="1135" y="610"/>
                  <a:pt x="1134" y="604"/>
                </a:cubicBezTo>
                <a:cubicBezTo>
                  <a:pt x="1136" y="602"/>
                  <a:pt x="1137" y="605"/>
                  <a:pt x="1138" y="603"/>
                </a:cubicBezTo>
                <a:cubicBezTo>
                  <a:pt x="1140" y="599"/>
                  <a:pt x="1142" y="591"/>
                  <a:pt x="1148" y="594"/>
                </a:cubicBezTo>
                <a:cubicBezTo>
                  <a:pt x="1150" y="589"/>
                  <a:pt x="1157" y="584"/>
                  <a:pt x="1162" y="583"/>
                </a:cubicBezTo>
                <a:cubicBezTo>
                  <a:pt x="1172" y="580"/>
                  <a:pt x="1182" y="571"/>
                  <a:pt x="1183" y="576"/>
                </a:cubicBezTo>
                <a:cubicBezTo>
                  <a:pt x="1187" y="569"/>
                  <a:pt x="1196" y="567"/>
                  <a:pt x="1201" y="560"/>
                </a:cubicBezTo>
                <a:cubicBezTo>
                  <a:pt x="1194" y="559"/>
                  <a:pt x="1196" y="565"/>
                  <a:pt x="1190" y="564"/>
                </a:cubicBezTo>
                <a:cubicBezTo>
                  <a:pt x="1188" y="560"/>
                  <a:pt x="1192" y="561"/>
                  <a:pt x="1191" y="559"/>
                </a:cubicBezTo>
                <a:cubicBezTo>
                  <a:pt x="1189" y="560"/>
                  <a:pt x="1186" y="557"/>
                  <a:pt x="1183" y="554"/>
                </a:cubicBezTo>
                <a:cubicBezTo>
                  <a:pt x="1184" y="551"/>
                  <a:pt x="1188" y="551"/>
                  <a:pt x="1188" y="547"/>
                </a:cubicBezTo>
                <a:cubicBezTo>
                  <a:pt x="1185" y="547"/>
                  <a:pt x="1185" y="550"/>
                  <a:pt x="1181" y="550"/>
                </a:cubicBezTo>
                <a:cubicBezTo>
                  <a:pt x="1182" y="546"/>
                  <a:pt x="1177" y="549"/>
                  <a:pt x="1176" y="547"/>
                </a:cubicBezTo>
                <a:cubicBezTo>
                  <a:pt x="1176" y="542"/>
                  <a:pt x="1179" y="538"/>
                  <a:pt x="1175" y="534"/>
                </a:cubicBezTo>
                <a:cubicBezTo>
                  <a:pt x="1176" y="527"/>
                  <a:pt x="1192" y="533"/>
                  <a:pt x="1191" y="535"/>
                </a:cubicBezTo>
                <a:cubicBezTo>
                  <a:pt x="1200" y="534"/>
                  <a:pt x="1201" y="524"/>
                  <a:pt x="1210" y="521"/>
                </a:cubicBezTo>
                <a:cubicBezTo>
                  <a:pt x="1211" y="525"/>
                  <a:pt x="1213" y="521"/>
                  <a:pt x="1215" y="521"/>
                </a:cubicBezTo>
                <a:cubicBezTo>
                  <a:pt x="1214" y="514"/>
                  <a:pt x="1226" y="510"/>
                  <a:pt x="1233" y="511"/>
                </a:cubicBezTo>
                <a:cubicBezTo>
                  <a:pt x="1233" y="508"/>
                  <a:pt x="1234" y="507"/>
                  <a:pt x="1237" y="508"/>
                </a:cubicBezTo>
                <a:cubicBezTo>
                  <a:pt x="1244" y="502"/>
                  <a:pt x="1253" y="494"/>
                  <a:pt x="1264" y="495"/>
                </a:cubicBezTo>
                <a:cubicBezTo>
                  <a:pt x="1266" y="494"/>
                  <a:pt x="1266" y="491"/>
                  <a:pt x="1270" y="492"/>
                </a:cubicBezTo>
                <a:cubicBezTo>
                  <a:pt x="1270" y="482"/>
                  <a:pt x="1282" y="485"/>
                  <a:pt x="1284" y="478"/>
                </a:cubicBezTo>
                <a:close/>
                <a:moveTo>
                  <a:pt x="1047" y="497"/>
                </a:moveTo>
                <a:cubicBezTo>
                  <a:pt x="1049" y="495"/>
                  <a:pt x="1050" y="498"/>
                  <a:pt x="1053" y="497"/>
                </a:cubicBezTo>
                <a:cubicBezTo>
                  <a:pt x="1053" y="500"/>
                  <a:pt x="1051" y="500"/>
                  <a:pt x="1048" y="501"/>
                </a:cubicBezTo>
                <a:cubicBezTo>
                  <a:pt x="1048" y="499"/>
                  <a:pt x="1046" y="500"/>
                  <a:pt x="1047" y="497"/>
                </a:cubicBezTo>
                <a:close/>
                <a:moveTo>
                  <a:pt x="1147" y="374"/>
                </a:moveTo>
                <a:cubicBezTo>
                  <a:pt x="1147" y="376"/>
                  <a:pt x="1146" y="378"/>
                  <a:pt x="1143" y="377"/>
                </a:cubicBezTo>
                <a:cubicBezTo>
                  <a:pt x="1143" y="375"/>
                  <a:pt x="1144" y="373"/>
                  <a:pt x="1147" y="374"/>
                </a:cubicBezTo>
                <a:close/>
                <a:moveTo>
                  <a:pt x="1067" y="324"/>
                </a:moveTo>
                <a:cubicBezTo>
                  <a:pt x="1070" y="326"/>
                  <a:pt x="1066" y="329"/>
                  <a:pt x="1064" y="328"/>
                </a:cubicBezTo>
                <a:cubicBezTo>
                  <a:pt x="1063" y="325"/>
                  <a:pt x="1066" y="326"/>
                  <a:pt x="1067" y="324"/>
                </a:cubicBezTo>
                <a:close/>
                <a:moveTo>
                  <a:pt x="1061" y="238"/>
                </a:moveTo>
                <a:cubicBezTo>
                  <a:pt x="1065" y="239"/>
                  <a:pt x="1062" y="244"/>
                  <a:pt x="1059" y="241"/>
                </a:cubicBezTo>
                <a:cubicBezTo>
                  <a:pt x="1060" y="240"/>
                  <a:pt x="1061" y="239"/>
                  <a:pt x="1061" y="238"/>
                </a:cubicBezTo>
                <a:close/>
                <a:moveTo>
                  <a:pt x="1054" y="394"/>
                </a:moveTo>
                <a:cubicBezTo>
                  <a:pt x="1054" y="398"/>
                  <a:pt x="1048" y="399"/>
                  <a:pt x="1048" y="395"/>
                </a:cubicBezTo>
                <a:cubicBezTo>
                  <a:pt x="1051" y="396"/>
                  <a:pt x="1051" y="394"/>
                  <a:pt x="1054" y="394"/>
                </a:cubicBezTo>
                <a:close/>
                <a:moveTo>
                  <a:pt x="1029" y="341"/>
                </a:moveTo>
                <a:cubicBezTo>
                  <a:pt x="1026" y="347"/>
                  <a:pt x="1019" y="344"/>
                  <a:pt x="1013" y="347"/>
                </a:cubicBezTo>
                <a:cubicBezTo>
                  <a:pt x="1014" y="341"/>
                  <a:pt x="1023" y="337"/>
                  <a:pt x="1029" y="341"/>
                </a:cubicBezTo>
                <a:close/>
                <a:moveTo>
                  <a:pt x="205" y="236"/>
                </a:moveTo>
                <a:cubicBezTo>
                  <a:pt x="204" y="235"/>
                  <a:pt x="209" y="232"/>
                  <a:pt x="212" y="231"/>
                </a:cubicBezTo>
                <a:cubicBezTo>
                  <a:pt x="211" y="234"/>
                  <a:pt x="207" y="234"/>
                  <a:pt x="205" y="236"/>
                </a:cubicBezTo>
                <a:close/>
                <a:moveTo>
                  <a:pt x="155" y="482"/>
                </a:moveTo>
                <a:cubicBezTo>
                  <a:pt x="154" y="473"/>
                  <a:pt x="158" y="470"/>
                  <a:pt x="159" y="462"/>
                </a:cubicBezTo>
                <a:cubicBezTo>
                  <a:pt x="162" y="460"/>
                  <a:pt x="162" y="463"/>
                  <a:pt x="166" y="463"/>
                </a:cubicBezTo>
                <a:cubicBezTo>
                  <a:pt x="165" y="471"/>
                  <a:pt x="161" y="478"/>
                  <a:pt x="155" y="482"/>
                </a:cubicBezTo>
                <a:close/>
                <a:moveTo>
                  <a:pt x="230" y="515"/>
                </a:moveTo>
                <a:cubicBezTo>
                  <a:pt x="227" y="515"/>
                  <a:pt x="227" y="512"/>
                  <a:pt x="224" y="511"/>
                </a:cubicBezTo>
                <a:cubicBezTo>
                  <a:pt x="221" y="498"/>
                  <a:pt x="230" y="496"/>
                  <a:pt x="241" y="494"/>
                </a:cubicBezTo>
                <a:cubicBezTo>
                  <a:pt x="242" y="502"/>
                  <a:pt x="238" y="513"/>
                  <a:pt x="230" y="515"/>
                </a:cubicBezTo>
                <a:close/>
                <a:moveTo>
                  <a:pt x="241" y="525"/>
                </a:moveTo>
                <a:cubicBezTo>
                  <a:pt x="241" y="523"/>
                  <a:pt x="243" y="522"/>
                  <a:pt x="245" y="522"/>
                </a:cubicBezTo>
                <a:cubicBezTo>
                  <a:pt x="245" y="525"/>
                  <a:pt x="244" y="525"/>
                  <a:pt x="241" y="525"/>
                </a:cubicBezTo>
                <a:close/>
                <a:moveTo>
                  <a:pt x="247" y="520"/>
                </a:moveTo>
                <a:cubicBezTo>
                  <a:pt x="247" y="518"/>
                  <a:pt x="246" y="518"/>
                  <a:pt x="246" y="516"/>
                </a:cubicBezTo>
                <a:cubicBezTo>
                  <a:pt x="249" y="517"/>
                  <a:pt x="249" y="515"/>
                  <a:pt x="251" y="515"/>
                </a:cubicBezTo>
                <a:cubicBezTo>
                  <a:pt x="252" y="518"/>
                  <a:pt x="249" y="519"/>
                  <a:pt x="247" y="520"/>
                </a:cubicBezTo>
                <a:close/>
                <a:moveTo>
                  <a:pt x="190" y="767"/>
                </a:moveTo>
                <a:cubicBezTo>
                  <a:pt x="190" y="763"/>
                  <a:pt x="193" y="763"/>
                  <a:pt x="196" y="762"/>
                </a:cubicBezTo>
                <a:cubicBezTo>
                  <a:pt x="196" y="766"/>
                  <a:pt x="193" y="766"/>
                  <a:pt x="190" y="767"/>
                </a:cubicBezTo>
                <a:close/>
                <a:moveTo>
                  <a:pt x="171" y="813"/>
                </a:moveTo>
                <a:cubicBezTo>
                  <a:pt x="173" y="813"/>
                  <a:pt x="171" y="817"/>
                  <a:pt x="171" y="818"/>
                </a:cubicBezTo>
                <a:cubicBezTo>
                  <a:pt x="169" y="818"/>
                  <a:pt x="169" y="817"/>
                  <a:pt x="168" y="817"/>
                </a:cubicBezTo>
                <a:cubicBezTo>
                  <a:pt x="168" y="815"/>
                  <a:pt x="170" y="814"/>
                  <a:pt x="171" y="813"/>
                </a:cubicBezTo>
                <a:close/>
                <a:moveTo>
                  <a:pt x="169" y="827"/>
                </a:moveTo>
                <a:cubicBezTo>
                  <a:pt x="168" y="825"/>
                  <a:pt x="170" y="824"/>
                  <a:pt x="168" y="821"/>
                </a:cubicBezTo>
                <a:cubicBezTo>
                  <a:pt x="173" y="817"/>
                  <a:pt x="180" y="812"/>
                  <a:pt x="188" y="815"/>
                </a:cubicBezTo>
                <a:cubicBezTo>
                  <a:pt x="181" y="818"/>
                  <a:pt x="174" y="821"/>
                  <a:pt x="169" y="827"/>
                </a:cubicBezTo>
                <a:close/>
                <a:moveTo>
                  <a:pt x="196" y="826"/>
                </a:moveTo>
                <a:cubicBezTo>
                  <a:pt x="195" y="824"/>
                  <a:pt x="192" y="825"/>
                  <a:pt x="193" y="821"/>
                </a:cubicBezTo>
                <a:cubicBezTo>
                  <a:pt x="191" y="821"/>
                  <a:pt x="191" y="821"/>
                  <a:pt x="191" y="821"/>
                </a:cubicBezTo>
                <a:cubicBezTo>
                  <a:pt x="195" y="814"/>
                  <a:pt x="196" y="826"/>
                  <a:pt x="200" y="822"/>
                </a:cubicBezTo>
                <a:cubicBezTo>
                  <a:pt x="199" y="824"/>
                  <a:pt x="198" y="826"/>
                  <a:pt x="196" y="826"/>
                </a:cubicBezTo>
                <a:close/>
                <a:moveTo>
                  <a:pt x="242" y="829"/>
                </a:moveTo>
                <a:cubicBezTo>
                  <a:pt x="241" y="836"/>
                  <a:pt x="235" y="844"/>
                  <a:pt x="229" y="841"/>
                </a:cubicBezTo>
                <a:cubicBezTo>
                  <a:pt x="236" y="840"/>
                  <a:pt x="236" y="831"/>
                  <a:pt x="242" y="829"/>
                </a:cubicBezTo>
                <a:close/>
                <a:moveTo>
                  <a:pt x="192" y="885"/>
                </a:moveTo>
                <a:cubicBezTo>
                  <a:pt x="190" y="883"/>
                  <a:pt x="195" y="880"/>
                  <a:pt x="197" y="879"/>
                </a:cubicBezTo>
                <a:cubicBezTo>
                  <a:pt x="196" y="882"/>
                  <a:pt x="194" y="883"/>
                  <a:pt x="192" y="885"/>
                </a:cubicBezTo>
                <a:close/>
                <a:moveTo>
                  <a:pt x="191" y="900"/>
                </a:moveTo>
                <a:cubicBezTo>
                  <a:pt x="191" y="897"/>
                  <a:pt x="195" y="898"/>
                  <a:pt x="197" y="897"/>
                </a:cubicBezTo>
                <a:cubicBezTo>
                  <a:pt x="197" y="900"/>
                  <a:pt x="194" y="900"/>
                  <a:pt x="191" y="900"/>
                </a:cubicBezTo>
                <a:close/>
                <a:moveTo>
                  <a:pt x="197" y="887"/>
                </a:moveTo>
                <a:cubicBezTo>
                  <a:pt x="196" y="887"/>
                  <a:pt x="197" y="886"/>
                  <a:pt x="196" y="886"/>
                </a:cubicBezTo>
                <a:cubicBezTo>
                  <a:pt x="200" y="883"/>
                  <a:pt x="203" y="881"/>
                  <a:pt x="208" y="878"/>
                </a:cubicBezTo>
                <a:cubicBezTo>
                  <a:pt x="206" y="883"/>
                  <a:pt x="201" y="884"/>
                  <a:pt x="197" y="887"/>
                </a:cubicBezTo>
                <a:close/>
                <a:moveTo>
                  <a:pt x="209" y="913"/>
                </a:moveTo>
                <a:cubicBezTo>
                  <a:pt x="209" y="911"/>
                  <a:pt x="212" y="910"/>
                  <a:pt x="214" y="910"/>
                </a:cubicBezTo>
                <a:cubicBezTo>
                  <a:pt x="214" y="912"/>
                  <a:pt x="212" y="914"/>
                  <a:pt x="209" y="913"/>
                </a:cubicBezTo>
                <a:close/>
                <a:moveTo>
                  <a:pt x="201" y="899"/>
                </a:moveTo>
                <a:cubicBezTo>
                  <a:pt x="200" y="898"/>
                  <a:pt x="200" y="896"/>
                  <a:pt x="199" y="896"/>
                </a:cubicBezTo>
                <a:cubicBezTo>
                  <a:pt x="201" y="891"/>
                  <a:pt x="206" y="889"/>
                  <a:pt x="210" y="887"/>
                </a:cubicBezTo>
                <a:cubicBezTo>
                  <a:pt x="204" y="887"/>
                  <a:pt x="216" y="881"/>
                  <a:pt x="219" y="883"/>
                </a:cubicBezTo>
                <a:cubicBezTo>
                  <a:pt x="213" y="888"/>
                  <a:pt x="211" y="897"/>
                  <a:pt x="201" y="899"/>
                </a:cubicBezTo>
                <a:close/>
                <a:moveTo>
                  <a:pt x="215" y="874"/>
                </a:moveTo>
                <a:cubicBezTo>
                  <a:pt x="215" y="877"/>
                  <a:pt x="214" y="878"/>
                  <a:pt x="211" y="878"/>
                </a:cubicBezTo>
                <a:cubicBezTo>
                  <a:pt x="209" y="876"/>
                  <a:pt x="212" y="873"/>
                  <a:pt x="215" y="874"/>
                </a:cubicBezTo>
                <a:close/>
                <a:moveTo>
                  <a:pt x="201" y="876"/>
                </a:moveTo>
                <a:cubicBezTo>
                  <a:pt x="207" y="872"/>
                  <a:pt x="210" y="864"/>
                  <a:pt x="219" y="862"/>
                </a:cubicBezTo>
                <a:cubicBezTo>
                  <a:pt x="216" y="869"/>
                  <a:pt x="208" y="872"/>
                  <a:pt x="201" y="876"/>
                </a:cubicBezTo>
                <a:close/>
                <a:moveTo>
                  <a:pt x="223" y="831"/>
                </a:moveTo>
                <a:cubicBezTo>
                  <a:pt x="227" y="828"/>
                  <a:pt x="234" y="825"/>
                  <a:pt x="239" y="827"/>
                </a:cubicBezTo>
                <a:cubicBezTo>
                  <a:pt x="240" y="831"/>
                  <a:pt x="230" y="833"/>
                  <a:pt x="226" y="834"/>
                </a:cubicBezTo>
                <a:cubicBezTo>
                  <a:pt x="226" y="832"/>
                  <a:pt x="222" y="834"/>
                  <a:pt x="223" y="831"/>
                </a:cubicBezTo>
                <a:close/>
                <a:moveTo>
                  <a:pt x="238" y="852"/>
                </a:moveTo>
                <a:cubicBezTo>
                  <a:pt x="235" y="853"/>
                  <a:pt x="231" y="856"/>
                  <a:pt x="228" y="853"/>
                </a:cubicBezTo>
                <a:cubicBezTo>
                  <a:pt x="232" y="848"/>
                  <a:pt x="234" y="842"/>
                  <a:pt x="244" y="843"/>
                </a:cubicBezTo>
                <a:cubicBezTo>
                  <a:pt x="242" y="846"/>
                  <a:pt x="237" y="847"/>
                  <a:pt x="238" y="852"/>
                </a:cubicBezTo>
                <a:close/>
                <a:moveTo>
                  <a:pt x="243" y="950"/>
                </a:moveTo>
                <a:cubicBezTo>
                  <a:pt x="244" y="948"/>
                  <a:pt x="245" y="948"/>
                  <a:pt x="245" y="947"/>
                </a:cubicBezTo>
                <a:cubicBezTo>
                  <a:pt x="247" y="947"/>
                  <a:pt x="247" y="949"/>
                  <a:pt x="248" y="951"/>
                </a:cubicBezTo>
                <a:cubicBezTo>
                  <a:pt x="245" y="951"/>
                  <a:pt x="245" y="949"/>
                  <a:pt x="243" y="950"/>
                </a:cubicBezTo>
                <a:close/>
                <a:moveTo>
                  <a:pt x="270" y="942"/>
                </a:moveTo>
                <a:cubicBezTo>
                  <a:pt x="270" y="941"/>
                  <a:pt x="269" y="940"/>
                  <a:pt x="268" y="939"/>
                </a:cubicBezTo>
                <a:cubicBezTo>
                  <a:pt x="269" y="939"/>
                  <a:pt x="272" y="939"/>
                  <a:pt x="274" y="939"/>
                </a:cubicBezTo>
                <a:cubicBezTo>
                  <a:pt x="275" y="942"/>
                  <a:pt x="272" y="941"/>
                  <a:pt x="270" y="942"/>
                </a:cubicBezTo>
                <a:close/>
                <a:moveTo>
                  <a:pt x="286" y="932"/>
                </a:moveTo>
                <a:cubicBezTo>
                  <a:pt x="285" y="935"/>
                  <a:pt x="283" y="932"/>
                  <a:pt x="283" y="929"/>
                </a:cubicBezTo>
                <a:cubicBezTo>
                  <a:pt x="285" y="929"/>
                  <a:pt x="285" y="930"/>
                  <a:pt x="287" y="930"/>
                </a:cubicBezTo>
                <a:cubicBezTo>
                  <a:pt x="287" y="931"/>
                  <a:pt x="285" y="932"/>
                  <a:pt x="286" y="932"/>
                </a:cubicBezTo>
                <a:close/>
                <a:moveTo>
                  <a:pt x="259" y="1031"/>
                </a:moveTo>
                <a:cubicBezTo>
                  <a:pt x="258" y="1031"/>
                  <a:pt x="258" y="1029"/>
                  <a:pt x="257" y="1029"/>
                </a:cubicBezTo>
                <a:cubicBezTo>
                  <a:pt x="258" y="1027"/>
                  <a:pt x="260" y="1025"/>
                  <a:pt x="262" y="1025"/>
                </a:cubicBezTo>
                <a:cubicBezTo>
                  <a:pt x="264" y="1028"/>
                  <a:pt x="263" y="1031"/>
                  <a:pt x="259" y="1031"/>
                </a:cubicBezTo>
                <a:close/>
                <a:moveTo>
                  <a:pt x="328" y="904"/>
                </a:moveTo>
                <a:cubicBezTo>
                  <a:pt x="327" y="906"/>
                  <a:pt x="323" y="906"/>
                  <a:pt x="322" y="908"/>
                </a:cubicBezTo>
                <a:cubicBezTo>
                  <a:pt x="320" y="908"/>
                  <a:pt x="321" y="905"/>
                  <a:pt x="319" y="905"/>
                </a:cubicBezTo>
                <a:cubicBezTo>
                  <a:pt x="321" y="904"/>
                  <a:pt x="326" y="902"/>
                  <a:pt x="328" y="904"/>
                </a:cubicBezTo>
                <a:close/>
                <a:moveTo>
                  <a:pt x="296" y="923"/>
                </a:moveTo>
                <a:cubicBezTo>
                  <a:pt x="293" y="923"/>
                  <a:pt x="296" y="925"/>
                  <a:pt x="294" y="927"/>
                </a:cubicBezTo>
                <a:cubicBezTo>
                  <a:pt x="291" y="927"/>
                  <a:pt x="291" y="927"/>
                  <a:pt x="289" y="926"/>
                </a:cubicBezTo>
                <a:cubicBezTo>
                  <a:pt x="289" y="922"/>
                  <a:pt x="294" y="920"/>
                  <a:pt x="297" y="923"/>
                </a:cubicBezTo>
                <a:cubicBezTo>
                  <a:pt x="297" y="924"/>
                  <a:pt x="296" y="923"/>
                  <a:pt x="296" y="923"/>
                </a:cubicBezTo>
                <a:close/>
                <a:moveTo>
                  <a:pt x="305" y="921"/>
                </a:moveTo>
                <a:cubicBezTo>
                  <a:pt x="301" y="921"/>
                  <a:pt x="301" y="921"/>
                  <a:pt x="301" y="921"/>
                </a:cubicBezTo>
                <a:cubicBezTo>
                  <a:pt x="302" y="915"/>
                  <a:pt x="297" y="917"/>
                  <a:pt x="296" y="913"/>
                </a:cubicBezTo>
                <a:cubicBezTo>
                  <a:pt x="298" y="914"/>
                  <a:pt x="301" y="915"/>
                  <a:pt x="301" y="912"/>
                </a:cubicBezTo>
                <a:cubicBezTo>
                  <a:pt x="302" y="911"/>
                  <a:pt x="302" y="912"/>
                  <a:pt x="302" y="913"/>
                </a:cubicBezTo>
                <a:cubicBezTo>
                  <a:pt x="302" y="915"/>
                  <a:pt x="307" y="912"/>
                  <a:pt x="308" y="914"/>
                </a:cubicBezTo>
                <a:cubicBezTo>
                  <a:pt x="308" y="918"/>
                  <a:pt x="306" y="918"/>
                  <a:pt x="305" y="921"/>
                </a:cubicBezTo>
                <a:close/>
                <a:moveTo>
                  <a:pt x="309" y="908"/>
                </a:moveTo>
                <a:cubicBezTo>
                  <a:pt x="308" y="908"/>
                  <a:pt x="308" y="909"/>
                  <a:pt x="308" y="910"/>
                </a:cubicBezTo>
                <a:cubicBezTo>
                  <a:pt x="307" y="909"/>
                  <a:pt x="308" y="908"/>
                  <a:pt x="308" y="907"/>
                </a:cubicBezTo>
                <a:cubicBezTo>
                  <a:pt x="312" y="907"/>
                  <a:pt x="314" y="910"/>
                  <a:pt x="316" y="913"/>
                </a:cubicBezTo>
                <a:cubicBezTo>
                  <a:pt x="315" y="914"/>
                  <a:pt x="313" y="912"/>
                  <a:pt x="312" y="915"/>
                </a:cubicBezTo>
                <a:cubicBezTo>
                  <a:pt x="312" y="912"/>
                  <a:pt x="309" y="912"/>
                  <a:pt x="309" y="908"/>
                </a:cubicBezTo>
                <a:close/>
                <a:moveTo>
                  <a:pt x="317" y="967"/>
                </a:moveTo>
                <a:cubicBezTo>
                  <a:pt x="315" y="967"/>
                  <a:pt x="318" y="964"/>
                  <a:pt x="317" y="963"/>
                </a:cubicBezTo>
                <a:cubicBezTo>
                  <a:pt x="317" y="961"/>
                  <a:pt x="314" y="964"/>
                  <a:pt x="313" y="962"/>
                </a:cubicBezTo>
                <a:cubicBezTo>
                  <a:pt x="311" y="951"/>
                  <a:pt x="326" y="950"/>
                  <a:pt x="325" y="959"/>
                </a:cubicBezTo>
                <a:cubicBezTo>
                  <a:pt x="329" y="959"/>
                  <a:pt x="329" y="959"/>
                  <a:pt x="329" y="959"/>
                </a:cubicBezTo>
                <a:cubicBezTo>
                  <a:pt x="330" y="961"/>
                  <a:pt x="327" y="962"/>
                  <a:pt x="330" y="962"/>
                </a:cubicBezTo>
                <a:cubicBezTo>
                  <a:pt x="327" y="965"/>
                  <a:pt x="322" y="967"/>
                  <a:pt x="317" y="967"/>
                </a:cubicBezTo>
                <a:close/>
                <a:moveTo>
                  <a:pt x="478" y="165"/>
                </a:moveTo>
                <a:cubicBezTo>
                  <a:pt x="476" y="165"/>
                  <a:pt x="474" y="165"/>
                  <a:pt x="473" y="164"/>
                </a:cubicBezTo>
                <a:cubicBezTo>
                  <a:pt x="473" y="159"/>
                  <a:pt x="479" y="159"/>
                  <a:pt x="478" y="165"/>
                </a:cubicBezTo>
                <a:close/>
                <a:moveTo>
                  <a:pt x="470" y="1060"/>
                </a:moveTo>
                <a:cubicBezTo>
                  <a:pt x="482" y="1051"/>
                  <a:pt x="496" y="1045"/>
                  <a:pt x="508" y="1036"/>
                </a:cubicBezTo>
                <a:cubicBezTo>
                  <a:pt x="509" y="1036"/>
                  <a:pt x="510" y="1037"/>
                  <a:pt x="511" y="1037"/>
                </a:cubicBezTo>
                <a:cubicBezTo>
                  <a:pt x="500" y="1048"/>
                  <a:pt x="486" y="1053"/>
                  <a:pt x="470" y="1060"/>
                </a:cubicBezTo>
                <a:close/>
                <a:moveTo>
                  <a:pt x="513" y="981"/>
                </a:moveTo>
                <a:cubicBezTo>
                  <a:pt x="513" y="978"/>
                  <a:pt x="513" y="978"/>
                  <a:pt x="513" y="978"/>
                </a:cubicBezTo>
                <a:cubicBezTo>
                  <a:pt x="515" y="977"/>
                  <a:pt x="518" y="978"/>
                  <a:pt x="519" y="979"/>
                </a:cubicBezTo>
                <a:cubicBezTo>
                  <a:pt x="519" y="984"/>
                  <a:pt x="516" y="981"/>
                  <a:pt x="513" y="981"/>
                </a:cubicBezTo>
                <a:close/>
                <a:moveTo>
                  <a:pt x="539" y="208"/>
                </a:moveTo>
                <a:cubicBezTo>
                  <a:pt x="547" y="189"/>
                  <a:pt x="577" y="181"/>
                  <a:pt x="594" y="167"/>
                </a:cubicBezTo>
                <a:cubicBezTo>
                  <a:pt x="602" y="161"/>
                  <a:pt x="606" y="151"/>
                  <a:pt x="618" y="156"/>
                </a:cubicBezTo>
                <a:cubicBezTo>
                  <a:pt x="618" y="159"/>
                  <a:pt x="619" y="161"/>
                  <a:pt x="622" y="162"/>
                </a:cubicBezTo>
                <a:cubicBezTo>
                  <a:pt x="610" y="176"/>
                  <a:pt x="599" y="190"/>
                  <a:pt x="583" y="198"/>
                </a:cubicBezTo>
                <a:cubicBezTo>
                  <a:pt x="569" y="203"/>
                  <a:pt x="553" y="206"/>
                  <a:pt x="539" y="208"/>
                </a:cubicBezTo>
                <a:close/>
                <a:moveTo>
                  <a:pt x="557" y="1047"/>
                </a:moveTo>
                <a:cubicBezTo>
                  <a:pt x="556" y="1044"/>
                  <a:pt x="563" y="1041"/>
                  <a:pt x="563" y="1046"/>
                </a:cubicBezTo>
                <a:cubicBezTo>
                  <a:pt x="561" y="1047"/>
                  <a:pt x="558" y="1049"/>
                  <a:pt x="557" y="1047"/>
                </a:cubicBezTo>
                <a:close/>
                <a:moveTo>
                  <a:pt x="666" y="996"/>
                </a:moveTo>
                <a:cubicBezTo>
                  <a:pt x="667" y="998"/>
                  <a:pt x="668" y="999"/>
                  <a:pt x="666" y="1001"/>
                </a:cubicBezTo>
                <a:cubicBezTo>
                  <a:pt x="653" y="1002"/>
                  <a:pt x="645" y="1000"/>
                  <a:pt x="637" y="1009"/>
                </a:cubicBezTo>
                <a:cubicBezTo>
                  <a:pt x="638" y="1005"/>
                  <a:pt x="634" y="1007"/>
                  <a:pt x="634" y="1005"/>
                </a:cubicBezTo>
                <a:cubicBezTo>
                  <a:pt x="629" y="1007"/>
                  <a:pt x="624" y="1009"/>
                  <a:pt x="617" y="1010"/>
                </a:cubicBezTo>
                <a:cubicBezTo>
                  <a:pt x="620" y="1014"/>
                  <a:pt x="617" y="1012"/>
                  <a:pt x="615" y="1016"/>
                </a:cubicBezTo>
                <a:cubicBezTo>
                  <a:pt x="618" y="1016"/>
                  <a:pt x="618" y="1014"/>
                  <a:pt x="621" y="1015"/>
                </a:cubicBezTo>
                <a:cubicBezTo>
                  <a:pt x="621" y="1017"/>
                  <a:pt x="618" y="1016"/>
                  <a:pt x="618" y="1017"/>
                </a:cubicBezTo>
                <a:cubicBezTo>
                  <a:pt x="623" y="1020"/>
                  <a:pt x="634" y="1014"/>
                  <a:pt x="642" y="1013"/>
                </a:cubicBezTo>
                <a:cubicBezTo>
                  <a:pt x="642" y="1015"/>
                  <a:pt x="641" y="1015"/>
                  <a:pt x="641" y="1017"/>
                </a:cubicBezTo>
                <a:cubicBezTo>
                  <a:pt x="634" y="1014"/>
                  <a:pt x="625" y="1022"/>
                  <a:pt x="617" y="1025"/>
                </a:cubicBezTo>
                <a:cubicBezTo>
                  <a:pt x="605" y="1019"/>
                  <a:pt x="593" y="1032"/>
                  <a:pt x="582" y="1029"/>
                </a:cubicBezTo>
                <a:cubicBezTo>
                  <a:pt x="582" y="1030"/>
                  <a:pt x="584" y="1029"/>
                  <a:pt x="586" y="1030"/>
                </a:cubicBezTo>
                <a:cubicBezTo>
                  <a:pt x="583" y="1036"/>
                  <a:pt x="570" y="1033"/>
                  <a:pt x="568" y="1038"/>
                </a:cubicBezTo>
                <a:cubicBezTo>
                  <a:pt x="567" y="1033"/>
                  <a:pt x="570" y="1031"/>
                  <a:pt x="573" y="1029"/>
                </a:cubicBezTo>
                <a:cubicBezTo>
                  <a:pt x="572" y="1027"/>
                  <a:pt x="570" y="1027"/>
                  <a:pt x="568" y="1027"/>
                </a:cubicBezTo>
                <a:cubicBezTo>
                  <a:pt x="572" y="1022"/>
                  <a:pt x="579" y="1022"/>
                  <a:pt x="589" y="1023"/>
                </a:cubicBezTo>
                <a:cubicBezTo>
                  <a:pt x="593" y="1018"/>
                  <a:pt x="606" y="1018"/>
                  <a:pt x="611" y="1017"/>
                </a:cubicBezTo>
                <a:cubicBezTo>
                  <a:pt x="610" y="1016"/>
                  <a:pt x="609" y="1015"/>
                  <a:pt x="610" y="1013"/>
                </a:cubicBezTo>
                <a:cubicBezTo>
                  <a:pt x="599" y="1016"/>
                  <a:pt x="590" y="1019"/>
                  <a:pt x="580" y="1020"/>
                </a:cubicBezTo>
                <a:cubicBezTo>
                  <a:pt x="591" y="1013"/>
                  <a:pt x="603" y="1008"/>
                  <a:pt x="621" y="1007"/>
                </a:cubicBezTo>
                <a:cubicBezTo>
                  <a:pt x="620" y="1006"/>
                  <a:pt x="619" y="1006"/>
                  <a:pt x="619" y="1005"/>
                </a:cubicBezTo>
                <a:cubicBezTo>
                  <a:pt x="615" y="1004"/>
                  <a:pt x="614" y="1007"/>
                  <a:pt x="611" y="1007"/>
                </a:cubicBezTo>
                <a:cubicBezTo>
                  <a:pt x="627" y="999"/>
                  <a:pt x="642" y="992"/>
                  <a:pt x="657" y="984"/>
                </a:cubicBezTo>
                <a:cubicBezTo>
                  <a:pt x="667" y="989"/>
                  <a:pt x="678" y="977"/>
                  <a:pt x="687" y="978"/>
                </a:cubicBezTo>
                <a:cubicBezTo>
                  <a:pt x="688" y="973"/>
                  <a:pt x="691" y="970"/>
                  <a:pt x="698" y="970"/>
                </a:cubicBezTo>
                <a:cubicBezTo>
                  <a:pt x="696" y="975"/>
                  <a:pt x="698" y="978"/>
                  <a:pt x="694" y="979"/>
                </a:cubicBezTo>
                <a:cubicBezTo>
                  <a:pt x="698" y="983"/>
                  <a:pt x="706" y="976"/>
                  <a:pt x="713" y="977"/>
                </a:cubicBezTo>
                <a:cubicBezTo>
                  <a:pt x="698" y="988"/>
                  <a:pt x="679" y="991"/>
                  <a:pt x="666" y="996"/>
                </a:cubicBezTo>
                <a:close/>
                <a:moveTo>
                  <a:pt x="683" y="1085"/>
                </a:moveTo>
                <a:cubicBezTo>
                  <a:pt x="682" y="1084"/>
                  <a:pt x="687" y="1080"/>
                  <a:pt x="691" y="1082"/>
                </a:cubicBezTo>
                <a:cubicBezTo>
                  <a:pt x="690" y="1087"/>
                  <a:pt x="685" y="1085"/>
                  <a:pt x="683" y="1085"/>
                </a:cubicBezTo>
                <a:close/>
                <a:moveTo>
                  <a:pt x="725" y="940"/>
                </a:moveTo>
                <a:cubicBezTo>
                  <a:pt x="728" y="940"/>
                  <a:pt x="729" y="939"/>
                  <a:pt x="732" y="940"/>
                </a:cubicBezTo>
                <a:cubicBezTo>
                  <a:pt x="732" y="944"/>
                  <a:pt x="732" y="944"/>
                  <a:pt x="732" y="944"/>
                </a:cubicBezTo>
                <a:cubicBezTo>
                  <a:pt x="730" y="947"/>
                  <a:pt x="726" y="942"/>
                  <a:pt x="726" y="947"/>
                </a:cubicBezTo>
                <a:cubicBezTo>
                  <a:pt x="724" y="947"/>
                  <a:pt x="726" y="942"/>
                  <a:pt x="725" y="940"/>
                </a:cubicBezTo>
                <a:close/>
                <a:moveTo>
                  <a:pt x="736" y="947"/>
                </a:moveTo>
                <a:cubicBezTo>
                  <a:pt x="737" y="952"/>
                  <a:pt x="730" y="950"/>
                  <a:pt x="727" y="952"/>
                </a:cubicBezTo>
                <a:cubicBezTo>
                  <a:pt x="728" y="949"/>
                  <a:pt x="731" y="947"/>
                  <a:pt x="736" y="947"/>
                </a:cubicBezTo>
                <a:close/>
                <a:moveTo>
                  <a:pt x="727" y="1030"/>
                </a:moveTo>
                <a:cubicBezTo>
                  <a:pt x="724" y="1027"/>
                  <a:pt x="724" y="1032"/>
                  <a:pt x="720" y="1031"/>
                </a:cubicBezTo>
                <a:cubicBezTo>
                  <a:pt x="722" y="1029"/>
                  <a:pt x="724" y="1027"/>
                  <a:pt x="728" y="1027"/>
                </a:cubicBezTo>
                <a:cubicBezTo>
                  <a:pt x="727" y="1028"/>
                  <a:pt x="727" y="1028"/>
                  <a:pt x="727" y="1030"/>
                </a:cubicBezTo>
                <a:close/>
                <a:moveTo>
                  <a:pt x="759" y="955"/>
                </a:moveTo>
                <a:cubicBezTo>
                  <a:pt x="756" y="955"/>
                  <a:pt x="756" y="957"/>
                  <a:pt x="754" y="955"/>
                </a:cubicBezTo>
                <a:cubicBezTo>
                  <a:pt x="753" y="957"/>
                  <a:pt x="755" y="957"/>
                  <a:pt x="754" y="960"/>
                </a:cubicBezTo>
                <a:cubicBezTo>
                  <a:pt x="747" y="960"/>
                  <a:pt x="739" y="965"/>
                  <a:pt x="737" y="960"/>
                </a:cubicBezTo>
                <a:cubicBezTo>
                  <a:pt x="734" y="961"/>
                  <a:pt x="737" y="962"/>
                  <a:pt x="736" y="965"/>
                </a:cubicBezTo>
                <a:cubicBezTo>
                  <a:pt x="730" y="971"/>
                  <a:pt x="724" y="967"/>
                  <a:pt x="719" y="965"/>
                </a:cubicBezTo>
                <a:cubicBezTo>
                  <a:pt x="720" y="961"/>
                  <a:pt x="727" y="962"/>
                  <a:pt x="726" y="956"/>
                </a:cubicBezTo>
                <a:cubicBezTo>
                  <a:pt x="729" y="956"/>
                  <a:pt x="731" y="954"/>
                  <a:pt x="734" y="953"/>
                </a:cubicBezTo>
                <a:cubicBezTo>
                  <a:pt x="732" y="957"/>
                  <a:pt x="736" y="955"/>
                  <a:pt x="736" y="958"/>
                </a:cubicBezTo>
                <a:cubicBezTo>
                  <a:pt x="743" y="954"/>
                  <a:pt x="749" y="950"/>
                  <a:pt x="761" y="951"/>
                </a:cubicBezTo>
                <a:cubicBezTo>
                  <a:pt x="760" y="952"/>
                  <a:pt x="758" y="952"/>
                  <a:pt x="759" y="955"/>
                </a:cubicBezTo>
                <a:close/>
                <a:moveTo>
                  <a:pt x="764" y="952"/>
                </a:moveTo>
                <a:cubicBezTo>
                  <a:pt x="765" y="950"/>
                  <a:pt x="765" y="947"/>
                  <a:pt x="769" y="948"/>
                </a:cubicBezTo>
                <a:cubicBezTo>
                  <a:pt x="769" y="951"/>
                  <a:pt x="767" y="952"/>
                  <a:pt x="764" y="952"/>
                </a:cubicBezTo>
                <a:close/>
                <a:moveTo>
                  <a:pt x="770" y="948"/>
                </a:moveTo>
                <a:cubicBezTo>
                  <a:pt x="770" y="942"/>
                  <a:pt x="779" y="947"/>
                  <a:pt x="778" y="943"/>
                </a:cubicBezTo>
                <a:cubicBezTo>
                  <a:pt x="782" y="945"/>
                  <a:pt x="774" y="948"/>
                  <a:pt x="770" y="948"/>
                </a:cubicBezTo>
                <a:close/>
                <a:moveTo>
                  <a:pt x="792" y="158"/>
                </a:moveTo>
                <a:cubicBezTo>
                  <a:pt x="787" y="161"/>
                  <a:pt x="782" y="156"/>
                  <a:pt x="777" y="158"/>
                </a:cubicBezTo>
                <a:cubicBezTo>
                  <a:pt x="781" y="157"/>
                  <a:pt x="784" y="147"/>
                  <a:pt x="792" y="147"/>
                </a:cubicBezTo>
                <a:cubicBezTo>
                  <a:pt x="795" y="149"/>
                  <a:pt x="793" y="155"/>
                  <a:pt x="792" y="158"/>
                </a:cubicBezTo>
                <a:close/>
                <a:moveTo>
                  <a:pt x="807" y="821"/>
                </a:moveTo>
                <a:cubicBezTo>
                  <a:pt x="803" y="821"/>
                  <a:pt x="802" y="820"/>
                  <a:pt x="800" y="819"/>
                </a:cubicBezTo>
                <a:cubicBezTo>
                  <a:pt x="800" y="818"/>
                  <a:pt x="801" y="818"/>
                  <a:pt x="801" y="819"/>
                </a:cubicBezTo>
                <a:cubicBezTo>
                  <a:pt x="804" y="819"/>
                  <a:pt x="803" y="816"/>
                  <a:pt x="806" y="816"/>
                </a:cubicBezTo>
                <a:cubicBezTo>
                  <a:pt x="806" y="813"/>
                  <a:pt x="805" y="813"/>
                  <a:pt x="805" y="810"/>
                </a:cubicBezTo>
                <a:cubicBezTo>
                  <a:pt x="808" y="809"/>
                  <a:pt x="811" y="808"/>
                  <a:pt x="809" y="804"/>
                </a:cubicBezTo>
                <a:cubicBezTo>
                  <a:pt x="812" y="802"/>
                  <a:pt x="815" y="802"/>
                  <a:pt x="817" y="800"/>
                </a:cubicBezTo>
                <a:cubicBezTo>
                  <a:pt x="816" y="799"/>
                  <a:pt x="815" y="798"/>
                  <a:pt x="816" y="795"/>
                </a:cubicBezTo>
                <a:cubicBezTo>
                  <a:pt x="818" y="795"/>
                  <a:pt x="819" y="796"/>
                  <a:pt x="819" y="798"/>
                </a:cubicBezTo>
                <a:cubicBezTo>
                  <a:pt x="820" y="798"/>
                  <a:pt x="820" y="796"/>
                  <a:pt x="822" y="796"/>
                </a:cubicBezTo>
                <a:cubicBezTo>
                  <a:pt x="821" y="794"/>
                  <a:pt x="820" y="792"/>
                  <a:pt x="821" y="789"/>
                </a:cubicBezTo>
                <a:cubicBezTo>
                  <a:pt x="827" y="789"/>
                  <a:pt x="828" y="788"/>
                  <a:pt x="831" y="791"/>
                </a:cubicBezTo>
                <a:cubicBezTo>
                  <a:pt x="830" y="795"/>
                  <a:pt x="827" y="797"/>
                  <a:pt x="825" y="800"/>
                </a:cubicBezTo>
                <a:cubicBezTo>
                  <a:pt x="825" y="802"/>
                  <a:pt x="828" y="801"/>
                  <a:pt x="827" y="804"/>
                </a:cubicBezTo>
                <a:cubicBezTo>
                  <a:pt x="830" y="803"/>
                  <a:pt x="830" y="798"/>
                  <a:pt x="834" y="798"/>
                </a:cubicBezTo>
                <a:cubicBezTo>
                  <a:pt x="828" y="809"/>
                  <a:pt x="815" y="812"/>
                  <a:pt x="807" y="821"/>
                </a:cubicBezTo>
                <a:close/>
                <a:moveTo>
                  <a:pt x="833" y="931"/>
                </a:moveTo>
                <a:cubicBezTo>
                  <a:pt x="834" y="930"/>
                  <a:pt x="836" y="929"/>
                  <a:pt x="836" y="927"/>
                </a:cubicBezTo>
                <a:cubicBezTo>
                  <a:pt x="837" y="927"/>
                  <a:pt x="838" y="928"/>
                  <a:pt x="839" y="928"/>
                </a:cubicBezTo>
                <a:cubicBezTo>
                  <a:pt x="839" y="931"/>
                  <a:pt x="835" y="933"/>
                  <a:pt x="833" y="931"/>
                </a:cubicBezTo>
                <a:close/>
                <a:moveTo>
                  <a:pt x="825" y="917"/>
                </a:moveTo>
                <a:cubicBezTo>
                  <a:pt x="827" y="913"/>
                  <a:pt x="831" y="911"/>
                  <a:pt x="839" y="912"/>
                </a:cubicBezTo>
                <a:cubicBezTo>
                  <a:pt x="837" y="918"/>
                  <a:pt x="830" y="918"/>
                  <a:pt x="825" y="917"/>
                </a:cubicBezTo>
                <a:close/>
                <a:moveTo>
                  <a:pt x="842" y="927"/>
                </a:moveTo>
                <a:cubicBezTo>
                  <a:pt x="842" y="925"/>
                  <a:pt x="843" y="924"/>
                  <a:pt x="843" y="923"/>
                </a:cubicBezTo>
                <a:cubicBezTo>
                  <a:pt x="847" y="923"/>
                  <a:pt x="846" y="928"/>
                  <a:pt x="842" y="927"/>
                </a:cubicBezTo>
                <a:close/>
                <a:moveTo>
                  <a:pt x="1212" y="837"/>
                </a:moveTo>
                <a:cubicBezTo>
                  <a:pt x="1209" y="840"/>
                  <a:pt x="1207" y="844"/>
                  <a:pt x="1202" y="844"/>
                </a:cubicBezTo>
                <a:cubicBezTo>
                  <a:pt x="1206" y="842"/>
                  <a:pt x="1207" y="838"/>
                  <a:pt x="1212" y="837"/>
                </a:cubicBezTo>
                <a:close/>
                <a:moveTo>
                  <a:pt x="1168" y="859"/>
                </a:moveTo>
                <a:cubicBezTo>
                  <a:pt x="1168" y="863"/>
                  <a:pt x="1163" y="862"/>
                  <a:pt x="1160" y="863"/>
                </a:cubicBezTo>
                <a:cubicBezTo>
                  <a:pt x="1162" y="861"/>
                  <a:pt x="1164" y="859"/>
                  <a:pt x="1168" y="859"/>
                </a:cubicBezTo>
                <a:close/>
                <a:moveTo>
                  <a:pt x="1156" y="828"/>
                </a:moveTo>
                <a:cubicBezTo>
                  <a:pt x="1158" y="828"/>
                  <a:pt x="1158" y="831"/>
                  <a:pt x="1157" y="833"/>
                </a:cubicBezTo>
                <a:cubicBezTo>
                  <a:pt x="1154" y="833"/>
                  <a:pt x="1154" y="829"/>
                  <a:pt x="1156" y="828"/>
                </a:cubicBezTo>
                <a:close/>
                <a:moveTo>
                  <a:pt x="1189" y="759"/>
                </a:moveTo>
                <a:cubicBezTo>
                  <a:pt x="1192" y="759"/>
                  <a:pt x="1192" y="759"/>
                  <a:pt x="1192" y="759"/>
                </a:cubicBezTo>
                <a:cubicBezTo>
                  <a:pt x="1193" y="764"/>
                  <a:pt x="1187" y="764"/>
                  <a:pt x="1189" y="759"/>
                </a:cubicBezTo>
                <a:close/>
                <a:moveTo>
                  <a:pt x="1193" y="775"/>
                </a:moveTo>
                <a:cubicBezTo>
                  <a:pt x="1193" y="776"/>
                  <a:pt x="1192" y="777"/>
                  <a:pt x="1192" y="779"/>
                </a:cubicBezTo>
                <a:cubicBezTo>
                  <a:pt x="1189" y="778"/>
                  <a:pt x="1189" y="781"/>
                  <a:pt x="1187" y="779"/>
                </a:cubicBezTo>
                <a:cubicBezTo>
                  <a:pt x="1186" y="775"/>
                  <a:pt x="1191" y="776"/>
                  <a:pt x="1193" y="775"/>
                </a:cubicBezTo>
                <a:close/>
                <a:moveTo>
                  <a:pt x="1155" y="784"/>
                </a:moveTo>
                <a:cubicBezTo>
                  <a:pt x="1153" y="780"/>
                  <a:pt x="1156" y="773"/>
                  <a:pt x="1162" y="773"/>
                </a:cubicBezTo>
                <a:cubicBezTo>
                  <a:pt x="1159" y="777"/>
                  <a:pt x="1159" y="783"/>
                  <a:pt x="1155" y="784"/>
                </a:cubicBezTo>
                <a:close/>
                <a:moveTo>
                  <a:pt x="1165" y="754"/>
                </a:moveTo>
                <a:cubicBezTo>
                  <a:pt x="1167" y="752"/>
                  <a:pt x="1171" y="750"/>
                  <a:pt x="1175" y="750"/>
                </a:cubicBezTo>
                <a:cubicBezTo>
                  <a:pt x="1175" y="751"/>
                  <a:pt x="1175" y="753"/>
                  <a:pt x="1176" y="753"/>
                </a:cubicBezTo>
                <a:cubicBezTo>
                  <a:pt x="1172" y="757"/>
                  <a:pt x="1167" y="760"/>
                  <a:pt x="1161" y="762"/>
                </a:cubicBezTo>
                <a:cubicBezTo>
                  <a:pt x="1161" y="764"/>
                  <a:pt x="1162" y="764"/>
                  <a:pt x="1162" y="766"/>
                </a:cubicBezTo>
                <a:cubicBezTo>
                  <a:pt x="1158" y="768"/>
                  <a:pt x="1154" y="772"/>
                  <a:pt x="1147" y="772"/>
                </a:cubicBezTo>
                <a:cubicBezTo>
                  <a:pt x="1146" y="767"/>
                  <a:pt x="1146" y="765"/>
                  <a:pt x="1145" y="761"/>
                </a:cubicBezTo>
                <a:cubicBezTo>
                  <a:pt x="1148" y="756"/>
                  <a:pt x="1160" y="741"/>
                  <a:pt x="1165" y="754"/>
                </a:cubicBezTo>
                <a:close/>
                <a:moveTo>
                  <a:pt x="1145" y="668"/>
                </a:moveTo>
                <a:cubicBezTo>
                  <a:pt x="1145" y="669"/>
                  <a:pt x="1144" y="676"/>
                  <a:pt x="1140" y="677"/>
                </a:cubicBezTo>
                <a:cubicBezTo>
                  <a:pt x="1141" y="674"/>
                  <a:pt x="1139" y="672"/>
                  <a:pt x="1139" y="670"/>
                </a:cubicBezTo>
                <a:cubicBezTo>
                  <a:pt x="1141" y="668"/>
                  <a:pt x="1143" y="670"/>
                  <a:pt x="1145" y="668"/>
                </a:cubicBezTo>
                <a:close/>
                <a:moveTo>
                  <a:pt x="1036" y="490"/>
                </a:moveTo>
                <a:cubicBezTo>
                  <a:pt x="1038" y="489"/>
                  <a:pt x="1037" y="493"/>
                  <a:pt x="1040" y="492"/>
                </a:cubicBezTo>
                <a:cubicBezTo>
                  <a:pt x="1040" y="495"/>
                  <a:pt x="1038" y="495"/>
                  <a:pt x="1035" y="495"/>
                </a:cubicBezTo>
                <a:cubicBezTo>
                  <a:pt x="1035" y="493"/>
                  <a:pt x="1035" y="491"/>
                  <a:pt x="1036" y="490"/>
                </a:cubicBezTo>
                <a:close/>
                <a:moveTo>
                  <a:pt x="1022" y="489"/>
                </a:moveTo>
                <a:cubicBezTo>
                  <a:pt x="1026" y="489"/>
                  <a:pt x="1027" y="493"/>
                  <a:pt x="1031" y="493"/>
                </a:cubicBezTo>
                <a:cubicBezTo>
                  <a:pt x="1028" y="497"/>
                  <a:pt x="1032" y="497"/>
                  <a:pt x="1029" y="501"/>
                </a:cubicBezTo>
                <a:cubicBezTo>
                  <a:pt x="1026" y="501"/>
                  <a:pt x="1022" y="502"/>
                  <a:pt x="1022" y="499"/>
                </a:cubicBezTo>
                <a:cubicBezTo>
                  <a:pt x="1022" y="501"/>
                  <a:pt x="1018" y="504"/>
                  <a:pt x="1015" y="505"/>
                </a:cubicBezTo>
                <a:cubicBezTo>
                  <a:pt x="1015" y="503"/>
                  <a:pt x="1017" y="501"/>
                  <a:pt x="1014" y="500"/>
                </a:cubicBezTo>
                <a:cubicBezTo>
                  <a:pt x="1015" y="495"/>
                  <a:pt x="1021" y="495"/>
                  <a:pt x="1022" y="489"/>
                </a:cubicBezTo>
                <a:close/>
                <a:moveTo>
                  <a:pt x="1019" y="562"/>
                </a:moveTo>
                <a:cubicBezTo>
                  <a:pt x="1020" y="566"/>
                  <a:pt x="1011" y="565"/>
                  <a:pt x="1014" y="567"/>
                </a:cubicBezTo>
                <a:cubicBezTo>
                  <a:pt x="1013" y="568"/>
                  <a:pt x="1010" y="568"/>
                  <a:pt x="1008" y="569"/>
                </a:cubicBezTo>
                <a:cubicBezTo>
                  <a:pt x="1010" y="564"/>
                  <a:pt x="1016" y="565"/>
                  <a:pt x="1019" y="562"/>
                </a:cubicBezTo>
                <a:close/>
                <a:moveTo>
                  <a:pt x="1011" y="730"/>
                </a:moveTo>
                <a:cubicBezTo>
                  <a:pt x="1017" y="732"/>
                  <a:pt x="1019" y="728"/>
                  <a:pt x="1023" y="728"/>
                </a:cubicBezTo>
                <a:cubicBezTo>
                  <a:pt x="1023" y="733"/>
                  <a:pt x="1023" y="733"/>
                  <a:pt x="1023" y="733"/>
                </a:cubicBezTo>
                <a:cubicBezTo>
                  <a:pt x="1019" y="736"/>
                  <a:pt x="1016" y="738"/>
                  <a:pt x="1012" y="740"/>
                </a:cubicBezTo>
                <a:cubicBezTo>
                  <a:pt x="1010" y="739"/>
                  <a:pt x="1012" y="739"/>
                  <a:pt x="1014" y="739"/>
                </a:cubicBezTo>
                <a:cubicBezTo>
                  <a:pt x="1011" y="736"/>
                  <a:pt x="1011" y="735"/>
                  <a:pt x="1011" y="730"/>
                </a:cubicBezTo>
                <a:close/>
                <a:moveTo>
                  <a:pt x="997" y="716"/>
                </a:moveTo>
                <a:cubicBezTo>
                  <a:pt x="1001" y="716"/>
                  <a:pt x="1002" y="713"/>
                  <a:pt x="1005" y="714"/>
                </a:cubicBezTo>
                <a:cubicBezTo>
                  <a:pt x="1005" y="719"/>
                  <a:pt x="1010" y="718"/>
                  <a:pt x="1013" y="720"/>
                </a:cubicBezTo>
                <a:cubicBezTo>
                  <a:pt x="1013" y="724"/>
                  <a:pt x="1010" y="723"/>
                  <a:pt x="1008" y="725"/>
                </a:cubicBezTo>
                <a:cubicBezTo>
                  <a:pt x="1007" y="725"/>
                  <a:pt x="1006" y="723"/>
                  <a:pt x="1006" y="721"/>
                </a:cubicBezTo>
                <a:cubicBezTo>
                  <a:pt x="1003" y="723"/>
                  <a:pt x="1002" y="726"/>
                  <a:pt x="998" y="727"/>
                </a:cubicBezTo>
                <a:cubicBezTo>
                  <a:pt x="998" y="724"/>
                  <a:pt x="1003" y="723"/>
                  <a:pt x="1001" y="720"/>
                </a:cubicBezTo>
                <a:cubicBezTo>
                  <a:pt x="1000" y="720"/>
                  <a:pt x="1000" y="722"/>
                  <a:pt x="1000" y="723"/>
                </a:cubicBezTo>
                <a:cubicBezTo>
                  <a:pt x="995" y="722"/>
                  <a:pt x="997" y="720"/>
                  <a:pt x="997" y="716"/>
                </a:cubicBezTo>
                <a:close/>
                <a:moveTo>
                  <a:pt x="1000" y="751"/>
                </a:moveTo>
                <a:cubicBezTo>
                  <a:pt x="998" y="750"/>
                  <a:pt x="998" y="747"/>
                  <a:pt x="996" y="745"/>
                </a:cubicBezTo>
                <a:cubicBezTo>
                  <a:pt x="999" y="743"/>
                  <a:pt x="1003" y="748"/>
                  <a:pt x="1000" y="751"/>
                </a:cubicBezTo>
                <a:close/>
                <a:moveTo>
                  <a:pt x="997" y="800"/>
                </a:moveTo>
                <a:cubicBezTo>
                  <a:pt x="997" y="802"/>
                  <a:pt x="997" y="802"/>
                  <a:pt x="997" y="802"/>
                </a:cubicBezTo>
                <a:cubicBezTo>
                  <a:pt x="995" y="802"/>
                  <a:pt x="995" y="804"/>
                  <a:pt x="994" y="802"/>
                </a:cubicBezTo>
                <a:cubicBezTo>
                  <a:pt x="994" y="800"/>
                  <a:pt x="994" y="800"/>
                  <a:pt x="994" y="800"/>
                </a:cubicBezTo>
                <a:cubicBezTo>
                  <a:pt x="995" y="799"/>
                  <a:pt x="995" y="800"/>
                  <a:pt x="997" y="800"/>
                </a:cubicBezTo>
                <a:close/>
                <a:moveTo>
                  <a:pt x="994" y="743"/>
                </a:moveTo>
                <a:cubicBezTo>
                  <a:pt x="994" y="747"/>
                  <a:pt x="990" y="747"/>
                  <a:pt x="987" y="748"/>
                </a:cubicBezTo>
                <a:cubicBezTo>
                  <a:pt x="988" y="743"/>
                  <a:pt x="991" y="744"/>
                  <a:pt x="994" y="743"/>
                </a:cubicBezTo>
                <a:close/>
                <a:moveTo>
                  <a:pt x="991" y="494"/>
                </a:moveTo>
                <a:cubicBezTo>
                  <a:pt x="989" y="496"/>
                  <a:pt x="989" y="499"/>
                  <a:pt x="985" y="498"/>
                </a:cubicBezTo>
                <a:cubicBezTo>
                  <a:pt x="987" y="496"/>
                  <a:pt x="987" y="494"/>
                  <a:pt x="991" y="494"/>
                </a:cubicBezTo>
                <a:close/>
                <a:moveTo>
                  <a:pt x="990" y="534"/>
                </a:moveTo>
                <a:cubicBezTo>
                  <a:pt x="989" y="538"/>
                  <a:pt x="986" y="539"/>
                  <a:pt x="983" y="540"/>
                </a:cubicBezTo>
                <a:cubicBezTo>
                  <a:pt x="983" y="539"/>
                  <a:pt x="982" y="538"/>
                  <a:pt x="981" y="538"/>
                </a:cubicBezTo>
                <a:cubicBezTo>
                  <a:pt x="982" y="536"/>
                  <a:pt x="987" y="533"/>
                  <a:pt x="990" y="534"/>
                </a:cubicBezTo>
                <a:close/>
                <a:moveTo>
                  <a:pt x="971" y="775"/>
                </a:moveTo>
                <a:cubicBezTo>
                  <a:pt x="970" y="778"/>
                  <a:pt x="968" y="777"/>
                  <a:pt x="966" y="777"/>
                </a:cubicBezTo>
                <a:cubicBezTo>
                  <a:pt x="966" y="775"/>
                  <a:pt x="968" y="775"/>
                  <a:pt x="971" y="775"/>
                </a:cubicBezTo>
                <a:close/>
                <a:moveTo>
                  <a:pt x="969" y="724"/>
                </a:moveTo>
                <a:cubicBezTo>
                  <a:pt x="967" y="727"/>
                  <a:pt x="963" y="731"/>
                  <a:pt x="965" y="735"/>
                </a:cubicBezTo>
                <a:cubicBezTo>
                  <a:pt x="963" y="735"/>
                  <a:pt x="960" y="741"/>
                  <a:pt x="955" y="741"/>
                </a:cubicBezTo>
                <a:cubicBezTo>
                  <a:pt x="955" y="739"/>
                  <a:pt x="956" y="735"/>
                  <a:pt x="960" y="733"/>
                </a:cubicBezTo>
                <a:cubicBezTo>
                  <a:pt x="960" y="731"/>
                  <a:pt x="958" y="731"/>
                  <a:pt x="956" y="730"/>
                </a:cubicBezTo>
                <a:cubicBezTo>
                  <a:pt x="957" y="723"/>
                  <a:pt x="964" y="724"/>
                  <a:pt x="969" y="724"/>
                </a:cubicBezTo>
                <a:close/>
                <a:moveTo>
                  <a:pt x="961" y="751"/>
                </a:moveTo>
                <a:cubicBezTo>
                  <a:pt x="959" y="751"/>
                  <a:pt x="959" y="749"/>
                  <a:pt x="956" y="750"/>
                </a:cubicBezTo>
                <a:cubicBezTo>
                  <a:pt x="957" y="747"/>
                  <a:pt x="961" y="746"/>
                  <a:pt x="964" y="745"/>
                </a:cubicBezTo>
                <a:cubicBezTo>
                  <a:pt x="965" y="749"/>
                  <a:pt x="962" y="749"/>
                  <a:pt x="961" y="751"/>
                </a:cubicBezTo>
                <a:close/>
                <a:moveTo>
                  <a:pt x="932" y="784"/>
                </a:moveTo>
                <a:cubicBezTo>
                  <a:pt x="933" y="782"/>
                  <a:pt x="934" y="776"/>
                  <a:pt x="931" y="775"/>
                </a:cubicBezTo>
                <a:cubicBezTo>
                  <a:pt x="933" y="773"/>
                  <a:pt x="934" y="771"/>
                  <a:pt x="938" y="770"/>
                </a:cubicBezTo>
                <a:cubicBezTo>
                  <a:pt x="938" y="773"/>
                  <a:pt x="937" y="774"/>
                  <a:pt x="936" y="774"/>
                </a:cubicBezTo>
                <a:cubicBezTo>
                  <a:pt x="938" y="777"/>
                  <a:pt x="943" y="778"/>
                  <a:pt x="944" y="782"/>
                </a:cubicBezTo>
                <a:cubicBezTo>
                  <a:pt x="946" y="780"/>
                  <a:pt x="950" y="777"/>
                  <a:pt x="953" y="780"/>
                </a:cubicBezTo>
                <a:cubicBezTo>
                  <a:pt x="952" y="788"/>
                  <a:pt x="943" y="787"/>
                  <a:pt x="939" y="791"/>
                </a:cubicBezTo>
                <a:cubicBezTo>
                  <a:pt x="936" y="791"/>
                  <a:pt x="934" y="790"/>
                  <a:pt x="933" y="789"/>
                </a:cubicBezTo>
                <a:cubicBezTo>
                  <a:pt x="933" y="786"/>
                  <a:pt x="938" y="787"/>
                  <a:pt x="938" y="784"/>
                </a:cubicBezTo>
                <a:cubicBezTo>
                  <a:pt x="937" y="782"/>
                  <a:pt x="935" y="786"/>
                  <a:pt x="932" y="784"/>
                </a:cubicBezTo>
                <a:close/>
                <a:moveTo>
                  <a:pt x="932" y="742"/>
                </a:moveTo>
                <a:cubicBezTo>
                  <a:pt x="936" y="741"/>
                  <a:pt x="934" y="747"/>
                  <a:pt x="933" y="747"/>
                </a:cubicBezTo>
                <a:cubicBezTo>
                  <a:pt x="931" y="747"/>
                  <a:pt x="933" y="743"/>
                  <a:pt x="932" y="742"/>
                </a:cubicBezTo>
                <a:close/>
                <a:moveTo>
                  <a:pt x="950" y="519"/>
                </a:moveTo>
                <a:cubicBezTo>
                  <a:pt x="948" y="519"/>
                  <a:pt x="948" y="519"/>
                  <a:pt x="948" y="519"/>
                </a:cubicBezTo>
                <a:cubicBezTo>
                  <a:pt x="948" y="519"/>
                  <a:pt x="948" y="520"/>
                  <a:pt x="949" y="520"/>
                </a:cubicBezTo>
                <a:cubicBezTo>
                  <a:pt x="948" y="522"/>
                  <a:pt x="945" y="518"/>
                  <a:pt x="945" y="517"/>
                </a:cubicBezTo>
                <a:cubicBezTo>
                  <a:pt x="946" y="515"/>
                  <a:pt x="951" y="515"/>
                  <a:pt x="950" y="519"/>
                </a:cubicBezTo>
                <a:close/>
                <a:moveTo>
                  <a:pt x="952" y="550"/>
                </a:moveTo>
                <a:cubicBezTo>
                  <a:pt x="954" y="553"/>
                  <a:pt x="946" y="553"/>
                  <a:pt x="948" y="550"/>
                </a:cubicBezTo>
                <a:cubicBezTo>
                  <a:pt x="948" y="550"/>
                  <a:pt x="952" y="548"/>
                  <a:pt x="952" y="550"/>
                </a:cubicBezTo>
                <a:close/>
                <a:moveTo>
                  <a:pt x="949" y="732"/>
                </a:moveTo>
                <a:cubicBezTo>
                  <a:pt x="949" y="731"/>
                  <a:pt x="950" y="730"/>
                  <a:pt x="950" y="729"/>
                </a:cubicBezTo>
                <a:cubicBezTo>
                  <a:pt x="953" y="728"/>
                  <a:pt x="953" y="730"/>
                  <a:pt x="953" y="732"/>
                </a:cubicBezTo>
                <a:lnTo>
                  <a:pt x="949" y="732"/>
                </a:lnTo>
                <a:close/>
                <a:moveTo>
                  <a:pt x="949" y="709"/>
                </a:moveTo>
                <a:cubicBezTo>
                  <a:pt x="949" y="707"/>
                  <a:pt x="948" y="706"/>
                  <a:pt x="948" y="707"/>
                </a:cubicBezTo>
                <a:cubicBezTo>
                  <a:pt x="946" y="703"/>
                  <a:pt x="957" y="702"/>
                  <a:pt x="960" y="704"/>
                </a:cubicBezTo>
                <a:cubicBezTo>
                  <a:pt x="957" y="707"/>
                  <a:pt x="954" y="709"/>
                  <a:pt x="949" y="709"/>
                </a:cubicBezTo>
                <a:close/>
                <a:moveTo>
                  <a:pt x="946" y="472"/>
                </a:moveTo>
                <a:cubicBezTo>
                  <a:pt x="951" y="469"/>
                  <a:pt x="956" y="466"/>
                  <a:pt x="961" y="464"/>
                </a:cubicBezTo>
                <a:cubicBezTo>
                  <a:pt x="962" y="466"/>
                  <a:pt x="964" y="469"/>
                  <a:pt x="966" y="469"/>
                </a:cubicBezTo>
                <a:cubicBezTo>
                  <a:pt x="966" y="472"/>
                  <a:pt x="963" y="473"/>
                  <a:pt x="961" y="475"/>
                </a:cubicBezTo>
                <a:cubicBezTo>
                  <a:pt x="962" y="477"/>
                  <a:pt x="967" y="473"/>
                  <a:pt x="966" y="478"/>
                </a:cubicBezTo>
                <a:cubicBezTo>
                  <a:pt x="970" y="477"/>
                  <a:pt x="969" y="476"/>
                  <a:pt x="972" y="476"/>
                </a:cubicBezTo>
                <a:cubicBezTo>
                  <a:pt x="972" y="477"/>
                  <a:pt x="973" y="478"/>
                  <a:pt x="973" y="478"/>
                </a:cubicBezTo>
                <a:cubicBezTo>
                  <a:pt x="970" y="481"/>
                  <a:pt x="965" y="483"/>
                  <a:pt x="964" y="489"/>
                </a:cubicBezTo>
                <a:cubicBezTo>
                  <a:pt x="955" y="488"/>
                  <a:pt x="958" y="500"/>
                  <a:pt x="951" y="502"/>
                </a:cubicBezTo>
                <a:cubicBezTo>
                  <a:pt x="952" y="503"/>
                  <a:pt x="952" y="504"/>
                  <a:pt x="952" y="506"/>
                </a:cubicBezTo>
                <a:cubicBezTo>
                  <a:pt x="958" y="504"/>
                  <a:pt x="964" y="497"/>
                  <a:pt x="970" y="498"/>
                </a:cubicBezTo>
                <a:cubicBezTo>
                  <a:pt x="970" y="505"/>
                  <a:pt x="965" y="501"/>
                  <a:pt x="965" y="507"/>
                </a:cubicBezTo>
                <a:cubicBezTo>
                  <a:pt x="964" y="506"/>
                  <a:pt x="965" y="505"/>
                  <a:pt x="963" y="505"/>
                </a:cubicBezTo>
                <a:cubicBezTo>
                  <a:pt x="959" y="507"/>
                  <a:pt x="963" y="516"/>
                  <a:pt x="955" y="516"/>
                </a:cubicBezTo>
                <a:cubicBezTo>
                  <a:pt x="955" y="510"/>
                  <a:pt x="954" y="514"/>
                  <a:pt x="952" y="509"/>
                </a:cubicBezTo>
                <a:cubicBezTo>
                  <a:pt x="950" y="509"/>
                  <a:pt x="951" y="512"/>
                  <a:pt x="949" y="511"/>
                </a:cubicBezTo>
                <a:cubicBezTo>
                  <a:pt x="948" y="507"/>
                  <a:pt x="953" y="506"/>
                  <a:pt x="950" y="504"/>
                </a:cubicBezTo>
                <a:cubicBezTo>
                  <a:pt x="948" y="503"/>
                  <a:pt x="937" y="502"/>
                  <a:pt x="941" y="494"/>
                </a:cubicBezTo>
                <a:cubicBezTo>
                  <a:pt x="943" y="493"/>
                  <a:pt x="944" y="496"/>
                  <a:pt x="946" y="494"/>
                </a:cubicBezTo>
                <a:cubicBezTo>
                  <a:pt x="946" y="492"/>
                  <a:pt x="944" y="492"/>
                  <a:pt x="941" y="492"/>
                </a:cubicBezTo>
                <a:cubicBezTo>
                  <a:pt x="943" y="488"/>
                  <a:pt x="944" y="485"/>
                  <a:pt x="939" y="484"/>
                </a:cubicBezTo>
                <a:cubicBezTo>
                  <a:pt x="940" y="478"/>
                  <a:pt x="945" y="478"/>
                  <a:pt x="946" y="472"/>
                </a:cubicBezTo>
                <a:close/>
                <a:moveTo>
                  <a:pt x="933" y="152"/>
                </a:moveTo>
                <a:cubicBezTo>
                  <a:pt x="941" y="148"/>
                  <a:pt x="947" y="142"/>
                  <a:pt x="959" y="145"/>
                </a:cubicBezTo>
                <a:cubicBezTo>
                  <a:pt x="958" y="148"/>
                  <a:pt x="960" y="149"/>
                  <a:pt x="960" y="151"/>
                </a:cubicBezTo>
                <a:cubicBezTo>
                  <a:pt x="951" y="156"/>
                  <a:pt x="940" y="153"/>
                  <a:pt x="932" y="159"/>
                </a:cubicBezTo>
                <a:cubicBezTo>
                  <a:pt x="933" y="155"/>
                  <a:pt x="936" y="156"/>
                  <a:pt x="933" y="152"/>
                </a:cubicBezTo>
                <a:close/>
                <a:moveTo>
                  <a:pt x="938" y="189"/>
                </a:moveTo>
                <a:cubicBezTo>
                  <a:pt x="929" y="190"/>
                  <a:pt x="924" y="197"/>
                  <a:pt x="915" y="200"/>
                </a:cubicBezTo>
                <a:cubicBezTo>
                  <a:pt x="920" y="194"/>
                  <a:pt x="928" y="187"/>
                  <a:pt x="938" y="189"/>
                </a:cubicBezTo>
                <a:close/>
                <a:moveTo>
                  <a:pt x="911" y="762"/>
                </a:moveTo>
                <a:cubicBezTo>
                  <a:pt x="911" y="755"/>
                  <a:pt x="917" y="760"/>
                  <a:pt x="917" y="753"/>
                </a:cubicBezTo>
                <a:cubicBezTo>
                  <a:pt x="920" y="756"/>
                  <a:pt x="922" y="749"/>
                  <a:pt x="927" y="753"/>
                </a:cubicBezTo>
                <a:cubicBezTo>
                  <a:pt x="926" y="759"/>
                  <a:pt x="920" y="763"/>
                  <a:pt x="914" y="761"/>
                </a:cubicBezTo>
                <a:cubicBezTo>
                  <a:pt x="917" y="763"/>
                  <a:pt x="913" y="765"/>
                  <a:pt x="911" y="762"/>
                </a:cubicBezTo>
                <a:close/>
                <a:moveTo>
                  <a:pt x="928" y="765"/>
                </a:moveTo>
                <a:cubicBezTo>
                  <a:pt x="924" y="765"/>
                  <a:pt x="924" y="765"/>
                  <a:pt x="924" y="765"/>
                </a:cubicBezTo>
                <a:cubicBezTo>
                  <a:pt x="923" y="762"/>
                  <a:pt x="926" y="763"/>
                  <a:pt x="927" y="761"/>
                </a:cubicBezTo>
                <a:cubicBezTo>
                  <a:pt x="928" y="761"/>
                  <a:pt x="927" y="763"/>
                  <a:pt x="928" y="765"/>
                </a:cubicBezTo>
                <a:close/>
                <a:moveTo>
                  <a:pt x="931" y="791"/>
                </a:moveTo>
                <a:cubicBezTo>
                  <a:pt x="930" y="795"/>
                  <a:pt x="926" y="796"/>
                  <a:pt x="921" y="796"/>
                </a:cubicBezTo>
                <a:cubicBezTo>
                  <a:pt x="922" y="792"/>
                  <a:pt x="927" y="792"/>
                  <a:pt x="931" y="791"/>
                </a:cubicBezTo>
                <a:close/>
                <a:moveTo>
                  <a:pt x="915" y="730"/>
                </a:moveTo>
                <a:cubicBezTo>
                  <a:pt x="916" y="733"/>
                  <a:pt x="913" y="733"/>
                  <a:pt x="913" y="735"/>
                </a:cubicBezTo>
                <a:cubicBezTo>
                  <a:pt x="912" y="734"/>
                  <a:pt x="911" y="733"/>
                  <a:pt x="911" y="731"/>
                </a:cubicBezTo>
                <a:cubicBezTo>
                  <a:pt x="912" y="731"/>
                  <a:pt x="913" y="730"/>
                  <a:pt x="915" y="730"/>
                </a:cubicBezTo>
                <a:close/>
                <a:moveTo>
                  <a:pt x="908" y="746"/>
                </a:moveTo>
                <a:cubicBezTo>
                  <a:pt x="909" y="743"/>
                  <a:pt x="912" y="743"/>
                  <a:pt x="912" y="740"/>
                </a:cubicBezTo>
                <a:cubicBezTo>
                  <a:pt x="913" y="740"/>
                  <a:pt x="915" y="740"/>
                  <a:pt x="915" y="739"/>
                </a:cubicBezTo>
                <a:cubicBezTo>
                  <a:pt x="917" y="741"/>
                  <a:pt x="912" y="743"/>
                  <a:pt x="911" y="744"/>
                </a:cubicBezTo>
                <a:cubicBezTo>
                  <a:pt x="913" y="748"/>
                  <a:pt x="913" y="749"/>
                  <a:pt x="911" y="753"/>
                </a:cubicBezTo>
                <a:cubicBezTo>
                  <a:pt x="908" y="753"/>
                  <a:pt x="906" y="753"/>
                  <a:pt x="906" y="755"/>
                </a:cubicBezTo>
                <a:cubicBezTo>
                  <a:pt x="904" y="753"/>
                  <a:pt x="902" y="750"/>
                  <a:pt x="899" y="749"/>
                </a:cubicBezTo>
                <a:cubicBezTo>
                  <a:pt x="899" y="745"/>
                  <a:pt x="905" y="744"/>
                  <a:pt x="908" y="746"/>
                </a:cubicBezTo>
                <a:close/>
                <a:moveTo>
                  <a:pt x="898" y="860"/>
                </a:moveTo>
                <a:cubicBezTo>
                  <a:pt x="902" y="860"/>
                  <a:pt x="902" y="865"/>
                  <a:pt x="898" y="865"/>
                </a:cubicBezTo>
                <a:cubicBezTo>
                  <a:pt x="899" y="862"/>
                  <a:pt x="899" y="863"/>
                  <a:pt x="898" y="860"/>
                </a:cubicBezTo>
                <a:close/>
                <a:moveTo>
                  <a:pt x="900" y="872"/>
                </a:moveTo>
                <a:cubicBezTo>
                  <a:pt x="901" y="872"/>
                  <a:pt x="901" y="875"/>
                  <a:pt x="902" y="876"/>
                </a:cubicBezTo>
                <a:cubicBezTo>
                  <a:pt x="899" y="879"/>
                  <a:pt x="896" y="883"/>
                  <a:pt x="892" y="884"/>
                </a:cubicBezTo>
                <a:cubicBezTo>
                  <a:pt x="892" y="883"/>
                  <a:pt x="891" y="883"/>
                  <a:pt x="890" y="883"/>
                </a:cubicBezTo>
                <a:cubicBezTo>
                  <a:pt x="892" y="879"/>
                  <a:pt x="894" y="877"/>
                  <a:pt x="895" y="874"/>
                </a:cubicBezTo>
                <a:cubicBezTo>
                  <a:pt x="898" y="874"/>
                  <a:pt x="900" y="874"/>
                  <a:pt x="900" y="872"/>
                </a:cubicBezTo>
                <a:close/>
                <a:moveTo>
                  <a:pt x="901" y="841"/>
                </a:moveTo>
                <a:cubicBezTo>
                  <a:pt x="901" y="840"/>
                  <a:pt x="902" y="839"/>
                  <a:pt x="902" y="838"/>
                </a:cubicBezTo>
                <a:cubicBezTo>
                  <a:pt x="906" y="838"/>
                  <a:pt x="906" y="838"/>
                  <a:pt x="906" y="838"/>
                </a:cubicBezTo>
                <a:cubicBezTo>
                  <a:pt x="906" y="841"/>
                  <a:pt x="904" y="841"/>
                  <a:pt x="901" y="841"/>
                </a:cubicBezTo>
                <a:close/>
                <a:moveTo>
                  <a:pt x="898" y="109"/>
                </a:moveTo>
                <a:cubicBezTo>
                  <a:pt x="894" y="111"/>
                  <a:pt x="889" y="112"/>
                  <a:pt x="885" y="114"/>
                </a:cubicBezTo>
                <a:cubicBezTo>
                  <a:pt x="886" y="109"/>
                  <a:pt x="893" y="107"/>
                  <a:pt x="898" y="109"/>
                </a:cubicBezTo>
                <a:close/>
                <a:moveTo>
                  <a:pt x="895" y="782"/>
                </a:moveTo>
                <a:cubicBezTo>
                  <a:pt x="893" y="782"/>
                  <a:pt x="893" y="780"/>
                  <a:pt x="893" y="778"/>
                </a:cubicBezTo>
                <a:cubicBezTo>
                  <a:pt x="894" y="778"/>
                  <a:pt x="896" y="778"/>
                  <a:pt x="896" y="777"/>
                </a:cubicBezTo>
                <a:cubicBezTo>
                  <a:pt x="899" y="778"/>
                  <a:pt x="895" y="779"/>
                  <a:pt x="895" y="782"/>
                </a:cubicBezTo>
                <a:close/>
                <a:moveTo>
                  <a:pt x="892" y="784"/>
                </a:moveTo>
                <a:cubicBezTo>
                  <a:pt x="892" y="787"/>
                  <a:pt x="891" y="788"/>
                  <a:pt x="889" y="788"/>
                </a:cubicBezTo>
                <a:cubicBezTo>
                  <a:pt x="887" y="786"/>
                  <a:pt x="889" y="784"/>
                  <a:pt x="892" y="784"/>
                </a:cubicBezTo>
                <a:close/>
                <a:moveTo>
                  <a:pt x="885" y="784"/>
                </a:moveTo>
                <a:cubicBezTo>
                  <a:pt x="885" y="781"/>
                  <a:pt x="888" y="781"/>
                  <a:pt x="890" y="781"/>
                </a:cubicBezTo>
                <a:cubicBezTo>
                  <a:pt x="889" y="783"/>
                  <a:pt x="888" y="784"/>
                  <a:pt x="885" y="784"/>
                </a:cubicBezTo>
                <a:close/>
                <a:moveTo>
                  <a:pt x="880" y="901"/>
                </a:moveTo>
                <a:cubicBezTo>
                  <a:pt x="878" y="902"/>
                  <a:pt x="877" y="900"/>
                  <a:pt x="875" y="900"/>
                </a:cubicBezTo>
                <a:cubicBezTo>
                  <a:pt x="876" y="902"/>
                  <a:pt x="878" y="903"/>
                  <a:pt x="877" y="907"/>
                </a:cubicBezTo>
                <a:cubicBezTo>
                  <a:pt x="872" y="910"/>
                  <a:pt x="867" y="917"/>
                  <a:pt x="861" y="915"/>
                </a:cubicBezTo>
                <a:cubicBezTo>
                  <a:pt x="861" y="913"/>
                  <a:pt x="863" y="912"/>
                  <a:pt x="865" y="912"/>
                </a:cubicBezTo>
                <a:cubicBezTo>
                  <a:pt x="865" y="911"/>
                  <a:pt x="864" y="909"/>
                  <a:pt x="864" y="908"/>
                </a:cubicBezTo>
                <a:cubicBezTo>
                  <a:pt x="863" y="908"/>
                  <a:pt x="861" y="908"/>
                  <a:pt x="861" y="910"/>
                </a:cubicBezTo>
                <a:cubicBezTo>
                  <a:pt x="858" y="910"/>
                  <a:pt x="861" y="904"/>
                  <a:pt x="859" y="904"/>
                </a:cubicBezTo>
                <a:cubicBezTo>
                  <a:pt x="861" y="903"/>
                  <a:pt x="863" y="902"/>
                  <a:pt x="864" y="900"/>
                </a:cubicBezTo>
                <a:cubicBezTo>
                  <a:pt x="864" y="899"/>
                  <a:pt x="862" y="899"/>
                  <a:pt x="861" y="898"/>
                </a:cubicBezTo>
                <a:cubicBezTo>
                  <a:pt x="861" y="895"/>
                  <a:pt x="864" y="895"/>
                  <a:pt x="868" y="895"/>
                </a:cubicBezTo>
                <a:cubicBezTo>
                  <a:pt x="868" y="897"/>
                  <a:pt x="868" y="899"/>
                  <a:pt x="870" y="900"/>
                </a:cubicBezTo>
                <a:cubicBezTo>
                  <a:pt x="873" y="895"/>
                  <a:pt x="877" y="898"/>
                  <a:pt x="880" y="893"/>
                </a:cubicBezTo>
                <a:cubicBezTo>
                  <a:pt x="884" y="894"/>
                  <a:pt x="879" y="898"/>
                  <a:pt x="880" y="901"/>
                </a:cubicBezTo>
                <a:close/>
                <a:moveTo>
                  <a:pt x="865" y="868"/>
                </a:moveTo>
                <a:cubicBezTo>
                  <a:pt x="867" y="866"/>
                  <a:pt x="868" y="863"/>
                  <a:pt x="873" y="863"/>
                </a:cubicBezTo>
                <a:cubicBezTo>
                  <a:pt x="872" y="866"/>
                  <a:pt x="869" y="870"/>
                  <a:pt x="865" y="868"/>
                </a:cubicBezTo>
                <a:close/>
                <a:moveTo>
                  <a:pt x="869" y="789"/>
                </a:moveTo>
                <a:cubicBezTo>
                  <a:pt x="867" y="787"/>
                  <a:pt x="869" y="785"/>
                  <a:pt x="870" y="782"/>
                </a:cubicBezTo>
                <a:cubicBezTo>
                  <a:pt x="867" y="782"/>
                  <a:pt x="867" y="785"/>
                  <a:pt x="864" y="784"/>
                </a:cubicBezTo>
                <a:cubicBezTo>
                  <a:pt x="863" y="782"/>
                  <a:pt x="859" y="780"/>
                  <a:pt x="862" y="776"/>
                </a:cubicBezTo>
                <a:cubicBezTo>
                  <a:pt x="865" y="776"/>
                  <a:pt x="865" y="780"/>
                  <a:pt x="868" y="781"/>
                </a:cubicBezTo>
                <a:cubicBezTo>
                  <a:pt x="872" y="779"/>
                  <a:pt x="866" y="776"/>
                  <a:pt x="867" y="771"/>
                </a:cubicBezTo>
                <a:cubicBezTo>
                  <a:pt x="870" y="763"/>
                  <a:pt x="885" y="754"/>
                  <a:pt x="890" y="767"/>
                </a:cubicBezTo>
                <a:cubicBezTo>
                  <a:pt x="890" y="769"/>
                  <a:pt x="884" y="770"/>
                  <a:pt x="888" y="771"/>
                </a:cubicBezTo>
                <a:cubicBezTo>
                  <a:pt x="882" y="777"/>
                  <a:pt x="877" y="784"/>
                  <a:pt x="869" y="789"/>
                </a:cubicBezTo>
                <a:close/>
                <a:moveTo>
                  <a:pt x="885" y="860"/>
                </a:moveTo>
                <a:cubicBezTo>
                  <a:pt x="890" y="859"/>
                  <a:pt x="884" y="855"/>
                  <a:pt x="886" y="853"/>
                </a:cubicBezTo>
                <a:cubicBezTo>
                  <a:pt x="890" y="853"/>
                  <a:pt x="887" y="854"/>
                  <a:pt x="887" y="856"/>
                </a:cubicBezTo>
                <a:cubicBezTo>
                  <a:pt x="889" y="854"/>
                  <a:pt x="891" y="852"/>
                  <a:pt x="894" y="852"/>
                </a:cubicBezTo>
                <a:cubicBezTo>
                  <a:pt x="893" y="849"/>
                  <a:pt x="895" y="848"/>
                  <a:pt x="895" y="844"/>
                </a:cubicBezTo>
                <a:cubicBezTo>
                  <a:pt x="897" y="845"/>
                  <a:pt x="897" y="842"/>
                  <a:pt x="899" y="843"/>
                </a:cubicBezTo>
                <a:cubicBezTo>
                  <a:pt x="898" y="847"/>
                  <a:pt x="899" y="848"/>
                  <a:pt x="899" y="853"/>
                </a:cubicBezTo>
                <a:cubicBezTo>
                  <a:pt x="897" y="858"/>
                  <a:pt x="889" y="857"/>
                  <a:pt x="888" y="863"/>
                </a:cubicBezTo>
                <a:cubicBezTo>
                  <a:pt x="886" y="863"/>
                  <a:pt x="887" y="860"/>
                  <a:pt x="885" y="860"/>
                </a:cubicBezTo>
                <a:close/>
                <a:moveTo>
                  <a:pt x="975" y="902"/>
                </a:moveTo>
                <a:cubicBezTo>
                  <a:pt x="975" y="894"/>
                  <a:pt x="985" y="896"/>
                  <a:pt x="986" y="888"/>
                </a:cubicBezTo>
                <a:cubicBezTo>
                  <a:pt x="989" y="888"/>
                  <a:pt x="989" y="890"/>
                  <a:pt x="991" y="890"/>
                </a:cubicBezTo>
                <a:cubicBezTo>
                  <a:pt x="988" y="897"/>
                  <a:pt x="983" y="901"/>
                  <a:pt x="975" y="902"/>
                </a:cubicBezTo>
                <a:close/>
                <a:moveTo>
                  <a:pt x="1022" y="871"/>
                </a:moveTo>
                <a:cubicBezTo>
                  <a:pt x="1020" y="870"/>
                  <a:pt x="1019" y="868"/>
                  <a:pt x="1018" y="865"/>
                </a:cubicBezTo>
                <a:cubicBezTo>
                  <a:pt x="1022" y="866"/>
                  <a:pt x="1020" y="862"/>
                  <a:pt x="1024" y="863"/>
                </a:cubicBezTo>
                <a:cubicBezTo>
                  <a:pt x="1024" y="867"/>
                  <a:pt x="1023" y="869"/>
                  <a:pt x="1022" y="871"/>
                </a:cubicBezTo>
                <a:close/>
                <a:moveTo>
                  <a:pt x="1038" y="828"/>
                </a:moveTo>
                <a:cubicBezTo>
                  <a:pt x="1039" y="828"/>
                  <a:pt x="1039" y="829"/>
                  <a:pt x="1040" y="829"/>
                </a:cubicBezTo>
                <a:cubicBezTo>
                  <a:pt x="1041" y="831"/>
                  <a:pt x="1038" y="831"/>
                  <a:pt x="1038" y="833"/>
                </a:cubicBezTo>
                <a:cubicBezTo>
                  <a:pt x="1036" y="833"/>
                  <a:pt x="1038" y="829"/>
                  <a:pt x="1038" y="828"/>
                </a:cubicBezTo>
                <a:close/>
                <a:moveTo>
                  <a:pt x="1034" y="826"/>
                </a:moveTo>
                <a:cubicBezTo>
                  <a:pt x="1034" y="821"/>
                  <a:pt x="1040" y="818"/>
                  <a:pt x="1044" y="821"/>
                </a:cubicBezTo>
                <a:cubicBezTo>
                  <a:pt x="1042" y="824"/>
                  <a:pt x="1040" y="827"/>
                  <a:pt x="1034" y="826"/>
                </a:cubicBezTo>
                <a:close/>
                <a:moveTo>
                  <a:pt x="1042" y="862"/>
                </a:moveTo>
                <a:cubicBezTo>
                  <a:pt x="1044" y="858"/>
                  <a:pt x="1044" y="857"/>
                  <a:pt x="1047" y="853"/>
                </a:cubicBezTo>
                <a:cubicBezTo>
                  <a:pt x="1048" y="855"/>
                  <a:pt x="1048" y="859"/>
                  <a:pt x="1049" y="864"/>
                </a:cubicBezTo>
                <a:cubicBezTo>
                  <a:pt x="1046" y="864"/>
                  <a:pt x="1046" y="862"/>
                  <a:pt x="1042" y="862"/>
                </a:cubicBezTo>
                <a:close/>
                <a:moveTo>
                  <a:pt x="1057" y="850"/>
                </a:moveTo>
                <a:cubicBezTo>
                  <a:pt x="1053" y="848"/>
                  <a:pt x="1059" y="848"/>
                  <a:pt x="1059" y="846"/>
                </a:cubicBezTo>
                <a:cubicBezTo>
                  <a:pt x="1063" y="846"/>
                  <a:pt x="1058" y="850"/>
                  <a:pt x="1057" y="850"/>
                </a:cubicBezTo>
                <a:close/>
                <a:moveTo>
                  <a:pt x="1041" y="795"/>
                </a:moveTo>
                <a:cubicBezTo>
                  <a:pt x="1040" y="797"/>
                  <a:pt x="1040" y="801"/>
                  <a:pt x="1038" y="803"/>
                </a:cubicBezTo>
                <a:cubicBezTo>
                  <a:pt x="1028" y="803"/>
                  <a:pt x="1024" y="810"/>
                  <a:pt x="1015" y="811"/>
                </a:cubicBezTo>
                <a:cubicBezTo>
                  <a:pt x="1017" y="808"/>
                  <a:pt x="1016" y="808"/>
                  <a:pt x="1016" y="804"/>
                </a:cubicBezTo>
                <a:cubicBezTo>
                  <a:pt x="1011" y="805"/>
                  <a:pt x="1015" y="809"/>
                  <a:pt x="1013" y="812"/>
                </a:cubicBezTo>
                <a:cubicBezTo>
                  <a:pt x="1010" y="812"/>
                  <a:pt x="1008" y="809"/>
                  <a:pt x="1010" y="808"/>
                </a:cubicBezTo>
                <a:cubicBezTo>
                  <a:pt x="1006" y="808"/>
                  <a:pt x="1006" y="811"/>
                  <a:pt x="1002" y="811"/>
                </a:cubicBezTo>
                <a:cubicBezTo>
                  <a:pt x="1004" y="817"/>
                  <a:pt x="997" y="818"/>
                  <a:pt x="995" y="822"/>
                </a:cubicBezTo>
                <a:cubicBezTo>
                  <a:pt x="997" y="823"/>
                  <a:pt x="998" y="825"/>
                  <a:pt x="996" y="827"/>
                </a:cubicBezTo>
                <a:cubicBezTo>
                  <a:pt x="1000" y="828"/>
                  <a:pt x="1001" y="829"/>
                  <a:pt x="1004" y="833"/>
                </a:cubicBezTo>
                <a:cubicBezTo>
                  <a:pt x="1009" y="828"/>
                  <a:pt x="1014" y="825"/>
                  <a:pt x="1016" y="818"/>
                </a:cubicBezTo>
                <a:cubicBezTo>
                  <a:pt x="1029" y="815"/>
                  <a:pt x="1036" y="806"/>
                  <a:pt x="1047" y="802"/>
                </a:cubicBezTo>
                <a:cubicBezTo>
                  <a:pt x="1052" y="803"/>
                  <a:pt x="1051" y="812"/>
                  <a:pt x="1058" y="812"/>
                </a:cubicBezTo>
                <a:cubicBezTo>
                  <a:pt x="1054" y="815"/>
                  <a:pt x="1054" y="821"/>
                  <a:pt x="1049" y="822"/>
                </a:cubicBezTo>
                <a:cubicBezTo>
                  <a:pt x="1050" y="819"/>
                  <a:pt x="1047" y="820"/>
                  <a:pt x="1047" y="821"/>
                </a:cubicBezTo>
                <a:cubicBezTo>
                  <a:pt x="1044" y="821"/>
                  <a:pt x="1045" y="818"/>
                  <a:pt x="1044" y="817"/>
                </a:cubicBezTo>
                <a:cubicBezTo>
                  <a:pt x="1037" y="818"/>
                  <a:pt x="1031" y="820"/>
                  <a:pt x="1027" y="824"/>
                </a:cubicBezTo>
                <a:cubicBezTo>
                  <a:pt x="1029" y="825"/>
                  <a:pt x="1031" y="827"/>
                  <a:pt x="1033" y="827"/>
                </a:cubicBezTo>
                <a:cubicBezTo>
                  <a:pt x="1031" y="830"/>
                  <a:pt x="1033" y="831"/>
                  <a:pt x="1033" y="834"/>
                </a:cubicBezTo>
                <a:cubicBezTo>
                  <a:pt x="1037" y="834"/>
                  <a:pt x="1037" y="834"/>
                  <a:pt x="1040" y="835"/>
                </a:cubicBezTo>
                <a:cubicBezTo>
                  <a:pt x="1041" y="836"/>
                  <a:pt x="1041" y="835"/>
                  <a:pt x="1041" y="835"/>
                </a:cubicBezTo>
                <a:cubicBezTo>
                  <a:pt x="1040" y="838"/>
                  <a:pt x="1035" y="842"/>
                  <a:pt x="1031" y="842"/>
                </a:cubicBezTo>
                <a:cubicBezTo>
                  <a:pt x="1029" y="839"/>
                  <a:pt x="1030" y="838"/>
                  <a:pt x="1028" y="834"/>
                </a:cubicBezTo>
                <a:cubicBezTo>
                  <a:pt x="1024" y="834"/>
                  <a:pt x="1027" y="839"/>
                  <a:pt x="1026" y="840"/>
                </a:cubicBezTo>
                <a:cubicBezTo>
                  <a:pt x="1026" y="842"/>
                  <a:pt x="1028" y="842"/>
                  <a:pt x="1030" y="842"/>
                </a:cubicBezTo>
                <a:cubicBezTo>
                  <a:pt x="1029" y="845"/>
                  <a:pt x="1026" y="847"/>
                  <a:pt x="1026" y="850"/>
                </a:cubicBezTo>
                <a:cubicBezTo>
                  <a:pt x="1023" y="849"/>
                  <a:pt x="1020" y="849"/>
                  <a:pt x="1019" y="847"/>
                </a:cubicBezTo>
                <a:cubicBezTo>
                  <a:pt x="1017" y="848"/>
                  <a:pt x="1019" y="853"/>
                  <a:pt x="1018" y="856"/>
                </a:cubicBezTo>
                <a:cubicBezTo>
                  <a:pt x="1021" y="855"/>
                  <a:pt x="1021" y="851"/>
                  <a:pt x="1027" y="852"/>
                </a:cubicBezTo>
                <a:cubicBezTo>
                  <a:pt x="1023" y="855"/>
                  <a:pt x="1022" y="860"/>
                  <a:pt x="1021" y="863"/>
                </a:cubicBezTo>
                <a:cubicBezTo>
                  <a:pt x="1010" y="862"/>
                  <a:pt x="1020" y="881"/>
                  <a:pt x="1008" y="884"/>
                </a:cubicBezTo>
                <a:cubicBezTo>
                  <a:pt x="1007" y="879"/>
                  <a:pt x="1004" y="872"/>
                  <a:pt x="1012" y="873"/>
                </a:cubicBezTo>
                <a:cubicBezTo>
                  <a:pt x="1012" y="870"/>
                  <a:pt x="1012" y="869"/>
                  <a:pt x="1013" y="868"/>
                </a:cubicBezTo>
                <a:cubicBezTo>
                  <a:pt x="1010" y="867"/>
                  <a:pt x="1011" y="871"/>
                  <a:pt x="1007" y="870"/>
                </a:cubicBezTo>
                <a:cubicBezTo>
                  <a:pt x="1006" y="868"/>
                  <a:pt x="1004" y="866"/>
                  <a:pt x="1005" y="862"/>
                </a:cubicBezTo>
                <a:cubicBezTo>
                  <a:pt x="1007" y="862"/>
                  <a:pt x="1008" y="864"/>
                  <a:pt x="1011" y="863"/>
                </a:cubicBezTo>
                <a:cubicBezTo>
                  <a:pt x="1013" y="862"/>
                  <a:pt x="1012" y="860"/>
                  <a:pt x="1015" y="860"/>
                </a:cubicBezTo>
                <a:cubicBezTo>
                  <a:pt x="1015" y="857"/>
                  <a:pt x="1011" y="857"/>
                  <a:pt x="1014" y="855"/>
                </a:cubicBezTo>
                <a:cubicBezTo>
                  <a:pt x="1005" y="851"/>
                  <a:pt x="999" y="865"/>
                  <a:pt x="990" y="867"/>
                </a:cubicBezTo>
                <a:cubicBezTo>
                  <a:pt x="989" y="866"/>
                  <a:pt x="989" y="865"/>
                  <a:pt x="989" y="862"/>
                </a:cubicBezTo>
                <a:cubicBezTo>
                  <a:pt x="986" y="863"/>
                  <a:pt x="986" y="867"/>
                  <a:pt x="982" y="866"/>
                </a:cubicBezTo>
                <a:cubicBezTo>
                  <a:pt x="982" y="863"/>
                  <a:pt x="980" y="864"/>
                  <a:pt x="981" y="861"/>
                </a:cubicBezTo>
                <a:cubicBezTo>
                  <a:pt x="980" y="858"/>
                  <a:pt x="983" y="860"/>
                  <a:pt x="983" y="858"/>
                </a:cubicBezTo>
                <a:cubicBezTo>
                  <a:pt x="979" y="858"/>
                  <a:pt x="974" y="864"/>
                  <a:pt x="968" y="866"/>
                </a:cubicBezTo>
                <a:cubicBezTo>
                  <a:pt x="968" y="862"/>
                  <a:pt x="968" y="862"/>
                  <a:pt x="968" y="862"/>
                </a:cubicBezTo>
                <a:cubicBezTo>
                  <a:pt x="964" y="861"/>
                  <a:pt x="965" y="866"/>
                  <a:pt x="961" y="865"/>
                </a:cubicBezTo>
                <a:cubicBezTo>
                  <a:pt x="961" y="864"/>
                  <a:pt x="961" y="863"/>
                  <a:pt x="960" y="862"/>
                </a:cubicBezTo>
                <a:cubicBezTo>
                  <a:pt x="958" y="863"/>
                  <a:pt x="958" y="864"/>
                  <a:pt x="958" y="866"/>
                </a:cubicBezTo>
                <a:cubicBezTo>
                  <a:pt x="957" y="862"/>
                  <a:pt x="951" y="866"/>
                  <a:pt x="953" y="861"/>
                </a:cubicBezTo>
                <a:cubicBezTo>
                  <a:pt x="950" y="861"/>
                  <a:pt x="952" y="867"/>
                  <a:pt x="948" y="865"/>
                </a:cubicBezTo>
                <a:cubicBezTo>
                  <a:pt x="950" y="867"/>
                  <a:pt x="951" y="870"/>
                  <a:pt x="950" y="875"/>
                </a:cubicBezTo>
                <a:cubicBezTo>
                  <a:pt x="949" y="878"/>
                  <a:pt x="943" y="877"/>
                  <a:pt x="944" y="882"/>
                </a:cubicBezTo>
                <a:cubicBezTo>
                  <a:pt x="940" y="882"/>
                  <a:pt x="939" y="883"/>
                  <a:pt x="935" y="882"/>
                </a:cubicBezTo>
                <a:cubicBezTo>
                  <a:pt x="936" y="878"/>
                  <a:pt x="938" y="874"/>
                  <a:pt x="940" y="871"/>
                </a:cubicBezTo>
                <a:cubicBezTo>
                  <a:pt x="943" y="871"/>
                  <a:pt x="942" y="869"/>
                  <a:pt x="944" y="871"/>
                </a:cubicBezTo>
                <a:cubicBezTo>
                  <a:pt x="946" y="870"/>
                  <a:pt x="947" y="866"/>
                  <a:pt x="946" y="865"/>
                </a:cubicBezTo>
                <a:cubicBezTo>
                  <a:pt x="936" y="864"/>
                  <a:pt x="934" y="872"/>
                  <a:pt x="929" y="879"/>
                </a:cubicBezTo>
                <a:cubicBezTo>
                  <a:pt x="927" y="878"/>
                  <a:pt x="927" y="876"/>
                  <a:pt x="927" y="874"/>
                </a:cubicBezTo>
                <a:cubicBezTo>
                  <a:pt x="917" y="877"/>
                  <a:pt x="924" y="885"/>
                  <a:pt x="919" y="891"/>
                </a:cubicBezTo>
                <a:cubicBezTo>
                  <a:pt x="915" y="892"/>
                  <a:pt x="916" y="891"/>
                  <a:pt x="912" y="890"/>
                </a:cubicBezTo>
                <a:cubicBezTo>
                  <a:pt x="909" y="896"/>
                  <a:pt x="908" y="903"/>
                  <a:pt x="902" y="905"/>
                </a:cubicBezTo>
                <a:cubicBezTo>
                  <a:pt x="896" y="903"/>
                  <a:pt x="890" y="905"/>
                  <a:pt x="887" y="899"/>
                </a:cubicBezTo>
                <a:cubicBezTo>
                  <a:pt x="889" y="884"/>
                  <a:pt x="908" y="887"/>
                  <a:pt x="914" y="876"/>
                </a:cubicBezTo>
                <a:cubicBezTo>
                  <a:pt x="917" y="876"/>
                  <a:pt x="914" y="878"/>
                  <a:pt x="916" y="879"/>
                </a:cubicBezTo>
                <a:cubicBezTo>
                  <a:pt x="923" y="869"/>
                  <a:pt x="939" y="868"/>
                  <a:pt x="942" y="854"/>
                </a:cubicBezTo>
                <a:cubicBezTo>
                  <a:pt x="952" y="854"/>
                  <a:pt x="952" y="854"/>
                  <a:pt x="952" y="854"/>
                </a:cubicBezTo>
                <a:cubicBezTo>
                  <a:pt x="954" y="851"/>
                  <a:pt x="955" y="848"/>
                  <a:pt x="957" y="846"/>
                </a:cubicBezTo>
                <a:cubicBezTo>
                  <a:pt x="959" y="845"/>
                  <a:pt x="958" y="847"/>
                  <a:pt x="960" y="848"/>
                </a:cubicBezTo>
                <a:cubicBezTo>
                  <a:pt x="962" y="847"/>
                  <a:pt x="960" y="843"/>
                  <a:pt x="961" y="843"/>
                </a:cubicBezTo>
                <a:cubicBezTo>
                  <a:pt x="966" y="845"/>
                  <a:pt x="969" y="839"/>
                  <a:pt x="971" y="835"/>
                </a:cubicBezTo>
                <a:cubicBezTo>
                  <a:pt x="970" y="832"/>
                  <a:pt x="970" y="838"/>
                  <a:pt x="968" y="836"/>
                </a:cubicBezTo>
                <a:cubicBezTo>
                  <a:pt x="969" y="834"/>
                  <a:pt x="968" y="833"/>
                  <a:pt x="968" y="832"/>
                </a:cubicBezTo>
                <a:cubicBezTo>
                  <a:pt x="966" y="835"/>
                  <a:pt x="956" y="846"/>
                  <a:pt x="950" y="844"/>
                </a:cubicBezTo>
                <a:cubicBezTo>
                  <a:pt x="950" y="843"/>
                  <a:pt x="952" y="841"/>
                  <a:pt x="951" y="841"/>
                </a:cubicBezTo>
                <a:cubicBezTo>
                  <a:pt x="948" y="842"/>
                  <a:pt x="948" y="846"/>
                  <a:pt x="945" y="848"/>
                </a:cubicBezTo>
                <a:cubicBezTo>
                  <a:pt x="942" y="848"/>
                  <a:pt x="941" y="847"/>
                  <a:pt x="940" y="845"/>
                </a:cubicBezTo>
                <a:cubicBezTo>
                  <a:pt x="937" y="846"/>
                  <a:pt x="938" y="852"/>
                  <a:pt x="932" y="852"/>
                </a:cubicBezTo>
                <a:cubicBezTo>
                  <a:pt x="937" y="850"/>
                  <a:pt x="933" y="844"/>
                  <a:pt x="932" y="840"/>
                </a:cubicBezTo>
                <a:cubicBezTo>
                  <a:pt x="929" y="842"/>
                  <a:pt x="928" y="846"/>
                  <a:pt x="923" y="846"/>
                </a:cubicBezTo>
                <a:cubicBezTo>
                  <a:pt x="922" y="844"/>
                  <a:pt x="922" y="842"/>
                  <a:pt x="922" y="839"/>
                </a:cubicBezTo>
                <a:cubicBezTo>
                  <a:pt x="917" y="839"/>
                  <a:pt x="917" y="844"/>
                  <a:pt x="916" y="848"/>
                </a:cubicBezTo>
                <a:cubicBezTo>
                  <a:pt x="914" y="848"/>
                  <a:pt x="913" y="847"/>
                  <a:pt x="912" y="847"/>
                </a:cubicBezTo>
                <a:cubicBezTo>
                  <a:pt x="910" y="847"/>
                  <a:pt x="911" y="850"/>
                  <a:pt x="909" y="849"/>
                </a:cubicBezTo>
                <a:cubicBezTo>
                  <a:pt x="910" y="851"/>
                  <a:pt x="913" y="848"/>
                  <a:pt x="916" y="850"/>
                </a:cubicBezTo>
                <a:cubicBezTo>
                  <a:pt x="915" y="853"/>
                  <a:pt x="914" y="856"/>
                  <a:pt x="910" y="856"/>
                </a:cubicBezTo>
                <a:cubicBezTo>
                  <a:pt x="912" y="860"/>
                  <a:pt x="912" y="861"/>
                  <a:pt x="909" y="863"/>
                </a:cubicBezTo>
                <a:cubicBezTo>
                  <a:pt x="906" y="863"/>
                  <a:pt x="908" y="858"/>
                  <a:pt x="907" y="855"/>
                </a:cubicBezTo>
                <a:cubicBezTo>
                  <a:pt x="906" y="855"/>
                  <a:pt x="905" y="856"/>
                  <a:pt x="905" y="857"/>
                </a:cubicBezTo>
                <a:cubicBezTo>
                  <a:pt x="903" y="853"/>
                  <a:pt x="908" y="852"/>
                  <a:pt x="906" y="847"/>
                </a:cubicBezTo>
                <a:cubicBezTo>
                  <a:pt x="911" y="845"/>
                  <a:pt x="912" y="840"/>
                  <a:pt x="917" y="838"/>
                </a:cubicBezTo>
                <a:cubicBezTo>
                  <a:pt x="919" y="839"/>
                  <a:pt x="915" y="840"/>
                  <a:pt x="916" y="841"/>
                </a:cubicBezTo>
                <a:cubicBezTo>
                  <a:pt x="917" y="842"/>
                  <a:pt x="921" y="837"/>
                  <a:pt x="922" y="834"/>
                </a:cubicBezTo>
                <a:cubicBezTo>
                  <a:pt x="922" y="833"/>
                  <a:pt x="920" y="834"/>
                  <a:pt x="919" y="834"/>
                </a:cubicBezTo>
                <a:cubicBezTo>
                  <a:pt x="926" y="827"/>
                  <a:pt x="934" y="822"/>
                  <a:pt x="943" y="819"/>
                </a:cubicBezTo>
                <a:cubicBezTo>
                  <a:pt x="942" y="822"/>
                  <a:pt x="946" y="820"/>
                  <a:pt x="945" y="823"/>
                </a:cubicBezTo>
                <a:cubicBezTo>
                  <a:pt x="948" y="822"/>
                  <a:pt x="945" y="817"/>
                  <a:pt x="949" y="815"/>
                </a:cubicBezTo>
                <a:cubicBezTo>
                  <a:pt x="960" y="820"/>
                  <a:pt x="946" y="829"/>
                  <a:pt x="942" y="834"/>
                </a:cubicBezTo>
                <a:cubicBezTo>
                  <a:pt x="946" y="836"/>
                  <a:pt x="947" y="837"/>
                  <a:pt x="947" y="842"/>
                </a:cubicBezTo>
                <a:cubicBezTo>
                  <a:pt x="949" y="840"/>
                  <a:pt x="948" y="839"/>
                  <a:pt x="948" y="835"/>
                </a:cubicBezTo>
                <a:cubicBezTo>
                  <a:pt x="953" y="833"/>
                  <a:pt x="954" y="826"/>
                  <a:pt x="959" y="823"/>
                </a:cubicBezTo>
                <a:cubicBezTo>
                  <a:pt x="957" y="822"/>
                  <a:pt x="955" y="820"/>
                  <a:pt x="955" y="817"/>
                </a:cubicBezTo>
                <a:cubicBezTo>
                  <a:pt x="960" y="817"/>
                  <a:pt x="969" y="816"/>
                  <a:pt x="967" y="808"/>
                </a:cubicBezTo>
                <a:cubicBezTo>
                  <a:pt x="969" y="807"/>
                  <a:pt x="971" y="807"/>
                  <a:pt x="972" y="805"/>
                </a:cubicBezTo>
                <a:cubicBezTo>
                  <a:pt x="974" y="806"/>
                  <a:pt x="970" y="807"/>
                  <a:pt x="971" y="808"/>
                </a:cubicBezTo>
                <a:cubicBezTo>
                  <a:pt x="973" y="807"/>
                  <a:pt x="975" y="810"/>
                  <a:pt x="974" y="806"/>
                </a:cubicBezTo>
                <a:cubicBezTo>
                  <a:pt x="977" y="808"/>
                  <a:pt x="978" y="805"/>
                  <a:pt x="981" y="805"/>
                </a:cubicBezTo>
                <a:cubicBezTo>
                  <a:pt x="982" y="807"/>
                  <a:pt x="978" y="811"/>
                  <a:pt x="977" y="814"/>
                </a:cubicBezTo>
                <a:cubicBezTo>
                  <a:pt x="976" y="814"/>
                  <a:pt x="976" y="812"/>
                  <a:pt x="975" y="812"/>
                </a:cubicBezTo>
                <a:cubicBezTo>
                  <a:pt x="976" y="815"/>
                  <a:pt x="969" y="822"/>
                  <a:pt x="975" y="823"/>
                </a:cubicBezTo>
                <a:cubicBezTo>
                  <a:pt x="975" y="826"/>
                  <a:pt x="974" y="827"/>
                  <a:pt x="973" y="830"/>
                </a:cubicBezTo>
                <a:cubicBezTo>
                  <a:pt x="974" y="831"/>
                  <a:pt x="978" y="829"/>
                  <a:pt x="980" y="829"/>
                </a:cubicBezTo>
                <a:cubicBezTo>
                  <a:pt x="979" y="826"/>
                  <a:pt x="979" y="825"/>
                  <a:pt x="976" y="826"/>
                </a:cubicBezTo>
                <a:cubicBezTo>
                  <a:pt x="976" y="823"/>
                  <a:pt x="978" y="821"/>
                  <a:pt x="977" y="818"/>
                </a:cubicBezTo>
                <a:cubicBezTo>
                  <a:pt x="980" y="817"/>
                  <a:pt x="980" y="818"/>
                  <a:pt x="983" y="819"/>
                </a:cubicBezTo>
                <a:cubicBezTo>
                  <a:pt x="986" y="818"/>
                  <a:pt x="988" y="809"/>
                  <a:pt x="993" y="814"/>
                </a:cubicBezTo>
                <a:cubicBezTo>
                  <a:pt x="998" y="810"/>
                  <a:pt x="997" y="801"/>
                  <a:pt x="1005" y="799"/>
                </a:cubicBezTo>
                <a:cubicBezTo>
                  <a:pt x="1004" y="797"/>
                  <a:pt x="1003" y="795"/>
                  <a:pt x="1004" y="792"/>
                </a:cubicBezTo>
                <a:cubicBezTo>
                  <a:pt x="1006" y="791"/>
                  <a:pt x="1007" y="789"/>
                  <a:pt x="1010" y="790"/>
                </a:cubicBezTo>
                <a:cubicBezTo>
                  <a:pt x="1010" y="793"/>
                  <a:pt x="1010" y="793"/>
                  <a:pt x="1010" y="793"/>
                </a:cubicBezTo>
                <a:cubicBezTo>
                  <a:pt x="1014" y="792"/>
                  <a:pt x="1015" y="788"/>
                  <a:pt x="1016" y="784"/>
                </a:cubicBezTo>
                <a:cubicBezTo>
                  <a:pt x="1022" y="786"/>
                  <a:pt x="1021" y="779"/>
                  <a:pt x="1025" y="777"/>
                </a:cubicBezTo>
                <a:cubicBezTo>
                  <a:pt x="1026" y="778"/>
                  <a:pt x="1028" y="778"/>
                  <a:pt x="1030" y="778"/>
                </a:cubicBezTo>
                <a:cubicBezTo>
                  <a:pt x="1030" y="782"/>
                  <a:pt x="1029" y="781"/>
                  <a:pt x="1030" y="785"/>
                </a:cubicBezTo>
                <a:cubicBezTo>
                  <a:pt x="1028" y="786"/>
                  <a:pt x="1028" y="784"/>
                  <a:pt x="1026" y="784"/>
                </a:cubicBezTo>
                <a:cubicBezTo>
                  <a:pt x="1032" y="792"/>
                  <a:pt x="1025" y="800"/>
                  <a:pt x="1017" y="802"/>
                </a:cubicBezTo>
                <a:cubicBezTo>
                  <a:pt x="1018" y="803"/>
                  <a:pt x="1020" y="804"/>
                  <a:pt x="1019" y="807"/>
                </a:cubicBezTo>
                <a:cubicBezTo>
                  <a:pt x="1023" y="807"/>
                  <a:pt x="1023" y="807"/>
                  <a:pt x="1023" y="807"/>
                </a:cubicBezTo>
                <a:cubicBezTo>
                  <a:pt x="1026" y="806"/>
                  <a:pt x="1021" y="805"/>
                  <a:pt x="1022" y="803"/>
                </a:cubicBezTo>
                <a:cubicBezTo>
                  <a:pt x="1025" y="801"/>
                  <a:pt x="1029" y="802"/>
                  <a:pt x="1032" y="800"/>
                </a:cubicBezTo>
                <a:cubicBezTo>
                  <a:pt x="1032" y="798"/>
                  <a:pt x="1030" y="796"/>
                  <a:pt x="1034" y="796"/>
                </a:cubicBezTo>
                <a:cubicBezTo>
                  <a:pt x="1031" y="794"/>
                  <a:pt x="1032" y="789"/>
                  <a:pt x="1031" y="785"/>
                </a:cubicBezTo>
                <a:cubicBezTo>
                  <a:pt x="1040" y="778"/>
                  <a:pt x="1050" y="771"/>
                  <a:pt x="1060" y="766"/>
                </a:cubicBezTo>
                <a:cubicBezTo>
                  <a:pt x="1060" y="768"/>
                  <a:pt x="1062" y="768"/>
                  <a:pt x="1061" y="770"/>
                </a:cubicBezTo>
                <a:cubicBezTo>
                  <a:pt x="1056" y="771"/>
                  <a:pt x="1055" y="778"/>
                  <a:pt x="1051" y="781"/>
                </a:cubicBezTo>
                <a:cubicBezTo>
                  <a:pt x="1053" y="785"/>
                  <a:pt x="1060" y="777"/>
                  <a:pt x="1063" y="780"/>
                </a:cubicBezTo>
                <a:cubicBezTo>
                  <a:pt x="1063" y="781"/>
                  <a:pt x="1062" y="781"/>
                  <a:pt x="1063" y="782"/>
                </a:cubicBezTo>
                <a:cubicBezTo>
                  <a:pt x="1054" y="786"/>
                  <a:pt x="1053" y="801"/>
                  <a:pt x="1041" y="795"/>
                </a:cubicBezTo>
                <a:close/>
                <a:moveTo>
                  <a:pt x="929" y="862"/>
                </a:moveTo>
                <a:cubicBezTo>
                  <a:pt x="930" y="866"/>
                  <a:pt x="928" y="867"/>
                  <a:pt x="924" y="867"/>
                </a:cubicBezTo>
                <a:cubicBezTo>
                  <a:pt x="921" y="863"/>
                  <a:pt x="923" y="859"/>
                  <a:pt x="928" y="858"/>
                </a:cubicBezTo>
                <a:cubicBezTo>
                  <a:pt x="930" y="861"/>
                  <a:pt x="924" y="863"/>
                  <a:pt x="929" y="862"/>
                </a:cubicBezTo>
                <a:close/>
                <a:moveTo>
                  <a:pt x="1047" y="751"/>
                </a:moveTo>
                <a:cubicBezTo>
                  <a:pt x="1044" y="757"/>
                  <a:pt x="1034" y="753"/>
                  <a:pt x="1038" y="744"/>
                </a:cubicBezTo>
                <a:cubicBezTo>
                  <a:pt x="1039" y="743"/>
                  <a:pt x="1042" y="746"/>
                  <a:pt x="1043" y="743"/>
                </a:cubicBezTo>
                <a:cubicBezTo>
                  <a:pt x="1045" y="743"/>
                  <a:pt x="1043" y="746"/>
                  <a:pt x="1042" y="746"/>
                </a:cubicBezTo>
                <a:cubicBezTo>
                  <a:pt x="1045" y="745"/>
                  <a:pt x="1044" y="749"/>
                  <a:pt x="1047" y="751"/>
                </a:cubicBezTo>
                <a:close/>
                <a:moveTo>
                  <a:pt x="1038" y="768"/>
                </a:moveTo>
                <a:cubicBezTo>
                  <a:pt x="1038" y="767"/>
                  <a:pt x="1041" y="762"/>
                  <a:pt x="1045" y="763"/>
                </a:cubicBezTo>
                <a:cubicBezTo>
                  <a:pt x="1045" y="766"/>
                  <a:pt x="1043" y="769"/>
                  <a:pt x="1038" y="769"/>
                </a:cubicBezTo>
                <a:cubicBezTo>
                  <a:pt x="1037" y="769"/>
                  <a:pt x="1038" y="768"/>
                  <a:pt x="1039" y="769"/>
                </a:cubicBezTo>
                <a:cubicBezTo>
                  <a:pt x="1040" y="767"/>
                  <a:pt x="1038" y="767"/>
                  <a:pt x="1038" y="768"/>
                </a:cubicBezTo>
                <a:close/>
                <a:moveTo>
                  <a:pt x="1040" y="718"/>
                </a:moveTo>
                <a:cubicBezTo>
                  <a:pt x="1037" y="718"/>
                  <a:pt x="1037" y="716"/>
                  <a:pt x="1034" y="717"/>
                </a:cubicBezTo>
                <a:cubicBezTo>
                  <a:pt x="1037" y="713"/>
                  <a:pt x="1043" y="711"/>
                  <a:pt x="1045" y="704"/>
                </a:cubicBezTo>
                <a:cubicBezTo>
                  <a:pt x="1048" y="704"/>
                  <a:pt x="1046" y="709"/>
                  <a:pt x="1050" y="707"/>
                </a:cubicBezTo>
                <a:cubicBezTo>
                  <a:pt x="1049" y="713"/>
                  <a:pt x="1042" y="713"/>
                  <a:pt x="1040" y="718"/>
                </a:cubicBezTo>
                <a:close/>
                <a:moveTo>
                  <a:pt x="1042" y="720"/>
                </a:moveTo>
                <a:cubicBezTo>
                  <a:pt x="1041" y="724"/>
                  <a:pt x="1042" y="723"/>
                  <a:pt x="1041" y="726"/>
                </a:cubicBezTo>
                <a:cubicBezTo>
                  <a:pt x="1037" y="725"/>
                  <a:pt x="1036" y="730"/>
                  <a:pt x="1033" y="728"/>
                </a:cubicBezTo>
                <a:cubicBezTo>
                  <a:pt x="1036" y="725"/>
                  <a:pt x="1036" y="720"/>
                  <a:pt x="1042" y="720"/>
                </a:cubicBezTo>
                <a:close/>
                <a:moveTo>
                  <a:pt x="1051" y="760"/>
                </a:moveTo>
                <a:cubicBezTo>
                  <a:pt x="1050" y="757"/>
                  <a:pt x="1053" y="757"/>
                  <a:pt x="1054" y="755"/>
                </a:cubicBezTo>
                <a:cubicBezTo>
                  <a:pt x="1058" y="758"/>
                  <a:pt x="1062" y="748"/>
                  <a:pt x="1070" y="750"/>
                </a:cubicBezTo>
                <a:cubicBezTo>
                  <a:pt x="1064" y="756"/>
                  <a:pt x="1059" y="759"/>
                  <a:pt x="1051" y="760"/>
                </a:cubicBezTo>
                <a:close/>
                <a:moveTo>
                  <a:pt x="1065" y="765"/>
                </a:moveTo>
                <a:cubicBezTo>
                  <a:pt x="1065" y="766"/>
                  <a:pt x="1064" y="767"/>
                  <a:pt x="1064" y="769"/>
                </a:cubicBezTo>
                <a:cubicBezTo>
                  <a:pt x="1061" y="769"/>
                  <a:pt x="1061" y="765"/>
                  <a:pt x="1062" y="764"/>
                </a:cubicBezTo>
                <a:cubicBezTo>
                  <a:pt x="1064" y="764"/>
                  <a:pt x="1064" y="765"/>
                  <a:pt x="1065" y="765"/>
                </a:cubicBezTo>
                <a:close/>
                <a:moveTo>
                  <a:pt x="1066" y="831"/>
                </a:moveTo>
                <a:cubicBezTo>
                  <a:pt x="1065" y="830"/>
                  <a:pt x="1064" y="830"/>
                  <a:pt x="1063" y="830"/>
                </a:cubicBezTo>
                <a:cubicBezTo>
                  <a:pt x="1064" y="828"/>
                  <a:pt x="1065" y="827"/>
                  <a:pt x="1067" y="827"/>
                </a:cubicBezTo>
                <a:cubicBezTo>
                  <a:pt x="1067" y="829"/>
                  <a:pt x="1066" y="830"/>
                  <a:pt x="1066" y="831"/>
                </a:cubicBezTo>
                <a:close/>
                <a:moveTo>
                  <a:pt x="1064" y="777"/>
                </a:moveTo>
                <a:cubicBezTo>
                  <a:pt x="1064" y="773"/>
                  <a:pt x="1064" y="773"/>
                  <a:pt x="1064" y="773"/>
                </a:cubicBezTo>
                <a:cubicBezTo>
                  <a:pt x="1066" y="773"/>
                  <a:pt x="1068" y="774"/>
                  <a:pt x="1068" y="776"/>
                </a:cubicBezTo>
                <a:cubicBezTo>
                  <a:pt x="1067" y="777"/>
                  <a:pt x="1066" y="777"/>
                  <a:pt x="1064" y="777"/>
                </a:cubicBezTo>
                <a:close/>
                <a:moveTo>
                  <a:pt x="1111" y="821"/>
                </a:moveTo>
                <a:cubicBezTo>
                  <a:pt x="1111" y="824"/>
                  <a:pt x="1107" y="823"/>
                  <a:pt x="1107" y="827"/>
                </a:cubicBezTo>
                <a:cubicBezTo>
                  <a:pt x="1105" y="827"/>
                  <a:pt x="1105" y="824"/>
                  <a:pt x="1102" y="825"/>
                </a:cubicBezTo>
                <a:cubicBezTo>
                  <a:pt x="1105" y="824"/>
                  <a:pt x="1106" y="821"/>
                  <a:pt x="1111" y="821"/>
                </a:cubicBezTo>
                <a:close/>
                <a:moveTo>
                  <a:pt x="1120" y="787"/>
                </a:moveTo>
                <a:cubicBezTo>
                  <a:pt x="1120" y="784"/>
                  <a:pt x="1123" y="784"/>
                  <a:pt x="1125" y="784"/>
                </a:cubicBezTo>
                <a:cubicBezTo>
                  <a:pt x="1125" y="786"/>
                  <a:pt x="1123" y="787"/>
                  <a:pt x="1120" y="787"/>
                </a:cubicBezTo>
                <a:close/>
                <a:moveTo>
                  <a:pt x="1125" y="761"/>
                </a:moveTo>
                <a:cubicBezTo>
                  <a:pt x="1124" y="764"/>
                  <a:pt x="1125" y="767"/>
                  <a:pt x="1121" y="767"/>
                </a:cubicBezTo>
                <a:cubicBezTo>
                  <a:pt x="1119" y="764"/>
                  <a:pt x="1122" y="761"/>
                  <a:pt x="1125" y="761"/>
                </a:cubicBezTo>
                <a:close/>
                <a:moveTo>
                  <a:pt x="1122" y="773"/>
                </a:moveTo>
                <a:cubicBezTo>
                  <a:pt x="1123" y="771"/>
                  <a:pt x="1120" y="771"/>
                  <a:pt x="1121" y="769"/>
                </a:cubicBezTo>
                <a:cubicBezTo>
                  <a:pt x="1126" y="769"/>
                  <a:pt x="1131" y="763"/>
                  <a:pt x="1131" y="771"/>
                </a:cubicBezTo>
                <a:cubicBezTo>
                  <a:pt x="1128" y="771"/>
                  <a:pt x="1127" y="772"/>
                  <a:pt x="1122" y="773"/>
                </a:cubicBezTo>
                <a:close/>
                <a:moveTo>
                  <a:pt x="1135" y="808"/>
                </a:moveTo>
                <a:cubicBezTo>
                  <a:pt x="1135" y="810"/>
                  <a:pt x="1134" y="811"/>
                  <a:pt x="1132" y="810"/>
                </a:cubicBezTo>
                <a:cubicBezTo>
                  <a:pt x="1132" y="811"/>
                  <a:pt x="1133" y="812"/>
                  <a:pt x="1133" y="813"/>
                </a:cubicBezTo>
                <a:cubicBezTo>
                  <a:pt x="1130" y="813"/>
                  <a:pt x="1130" y="813"/>
                  <a:pt x="1130" y="813"/>
                </a:cubicBezTo>
                <a:cubicBezTo>
                  <a:pt x="1130" y="812"/>
                  <a:pt x="1130" y="810"/>
                  <a:pt x="1129" y="810"/>
                </a:cubicBezTo>
                <a:cubicBezTo>
                  <a:pt x="1129" y="809"/>
                  <a:pt x="1130" y="810"/>
                  <a:pt x="1130" y="810"/>
                </a:cubicBezTo>
                <a:cubicBezTo>
                  <a:pt x="1131" y="810"/>
                  <a:pt x="1131" y="809"/>
                  <a:pt x="1131" y="808"/>
                </a:cubicBezTo>
                <a:lnTo>
                  <a:pt x="1135" y="808"/>
                </a:lnTo>
                <a:close/>
                <a:moveTo>
                  <a:pt x="1128" y="750"/>
                </a:moveTo>
                <a:cubicBezTo>
                  <a:pt x="1131" y="749"/>
                  <a:pt x="1131" y="754"/>
                  <a:pt x="1131" y="750"/>
                </a:cubicBezTo>
                <a:cubicBezTo>
                  <a:pt x="1132" y="750"/>
                  <a:pt x="1132" y="752"/>
                  <a:pt x="1132" y="753"/>
                </a:cubicBezTo>
                <a:cubicBezTo>
                  <a:pt x="1131" y="753"/>
                  <a:pt x="1130" y="753"/>
                  <a:pt x="1130" y="754"/>
                </a:cubicBezTo>
                <a:cubicBezTo>
                  <a:pt x="1129" y="754"/>
                  <a:pt x="1129" y="753"/>
                  <a:pt x="1129" y="752"/>
                </a:cubicBezTo>
                <a:cubicBezTo>
                  <a:pt x="1128" y="752"/>
                  <a:pt x="1128" y="752"/>
                  <a:pt x="1128" y="753"/>
                </a:cubicBezTo>
                <a:cubicBezTo>
                  <a:pt x="1127" y="753"/>
                  <a:pt x="1127" y="752"/>
                  <a:pt x="1127" y="751"/>
                </a:cubicBezTo>
                <a:cubicBezTo>
                  <a:pt x="1128" y="751"/>
                  <a:pt x="1128" y="751"/>
                  <a:pt x="1128" y="750"/>
                </a:cubicBezTo>
                <a:close/>
                <a:moveTo>
                  <a:pt x="1126" y="756"/>
                </a:moveTo>
                <a:cubicBezTo>
                  <a:pt x="1125" y="759"/>
                  <a:pt x="1122" y="761"/>
                  <a:pt x="1118" y="762"/>
                </a:cubicBezTo>
                <a:cubicBezTo>
                  <a:pt x="1120" y="758"/>
                  <a:pt x="1115" y="759"/>
                  <a:pt x="1115" y="755"/>
                </a:cubicBezTo>
                <a:cubicBezTo>
                  <a:pt x="1117" y="755"/>
                  <a:pt x="1119" y="755"/>
                  <a:pt x="1119" y="754"/>
                </a:cubicBezTo>
                <a:cubicBezTo>
                  <a:pt x="1122" y="754"/>
                  <a:pt x="1121" y="758"/>
                  <a:pt x="1126" y="756"/>
                </a:cubicBezTo>
                <a:close/>
                <a:moveTo>
                  <a:pt x="1121" y="731"/>
                </a:moveTo>
                <a:cubicBezTo>
                  <a:pt x="1120" y="733"/>
                  <a:pt x="1120" y="734"/>
                  <a:pt x="1119" y="735"/>
                </a:cubicBezTo>
                <a:cubicBezTo>
                  <a:pt x="1116" y="735"/>
                  <a:pt x="1117" y="730"/>
                  <a:pt x="1121" y="731"/>
                </a:cubicBezTo>
                <a:close/>
                <a:moveTo>
                  <a:pt x="1103" y="692"/>
                </a:moveTo>
                <a:cubicBezTo>
                  <a:pt x="1104" y="693"/>
                  <a:pt x="1104" y="694"/>
                  <a:pt x="1105" y="694"/>
                </a:cubicBezTo>
                <a:cubicBezTo>
                  <a:pt x="1105" y="697"/>
                  <a:pt x="1103" y="699"/>
                  <a:pt x="1100" y="700"/>
                </a:cubicBezTo>
                <a:cubicBezTo>
                  <a:pt x="1098" y="698"/>
                  <a:pt x="1101" y="694"/>
                  <a:pt x="1103" y="692"/>
                </a:cubicBezTo>
                <a:close/>
                <a:moveTo>
                  <a:pt x="1091" y="752"/>
                </a:moveTo>
                <a:cubicBezTo>
                  <a:pt x="1093" y="751"/>
                  <a:pt x="1093" y="752"/>
                  <a:pt x="1094" y="753"/>
                </a:cubicBezTo>
                <a:cubicBezTo>
                  <a:pt x="1100" y="744"/>
                  <a:pt x="1113" y="742"/>
                  <a:pt x="1122" y="736"/>
                </a:cubicBezTo>
                <a:cubicBezTo>
                  <a:pt x="1121" y="739"/>
                  <a:pt x="1120" y="741"/>
                  <a:pt x="1119" y="743"/>
                </a:cubicBezTo>
                <a:cubicBezTo>
                  <a:pt x="1116" y="744"/>
                  <a:pt x="1117" y="742"/>
                  <a:pt x="1114" y="743"/>
                </a:cubicBezTo>
                <a:cubicBezTo>
                  <a:pt x="1114" y="745"/>
                  <a:pt x="1115" y="746"/>
                  <a:pt x="1116" y="746"/>
                </a:cubicBezTo>
                <a:cubicBezTo>
                  <a:pt x="1120" y="747"/>
                  <a:pt x="1119" y="742"/>
                  <a:pt x="1123" y="743"/>
                </a:cubicBezTo>
                <a:cubicBezTo>
                  <a:pt x="1122" y="750"/>
                  <a:pt x="1119" y="753"/>
                  <a:pt x="1113" y="754"/>
                </a:cubicBezTo>
                <a:cubicBezTo>
                  <a:pt x="1112" y="755"/>
                  <a:pt x="1111" y="756"/>
                  <a:pt x="1110" y="757"/>
                </a:cubicBezTo>
                <a:cubicBezTo>
                  <a:pt x="1110" y="759"/>
                  <a:pt x="1111" y="757"/>
                  <a:pt x="1113" y="757"/>
                </a:cubicBezTo>
                <a:cubicBezTo>
                  <a:pt x="1111" y="761"/>
                  <a:pt x="1112" y="765"/>
                  <a:pt x="1115" y="766"/>
                </a:cubicBezTo>
                <a:cubicBezTo>
                  <a:pt x="1116" y="769"/>
                  <a:pt x="1114" y="770"/>
                  <a:pt x="1113" y="772"/>
                </a:cubicBezTo>
                <a:cubicBezTo>
                  <a:pt x="1110" y="771"/>
                  <a:pt x="1108" y="767"/>
                  <a:pt x="1111" y="765"/>
                </a:cubicBezTo>
                <a:cubicBezTo>
                  <a:pt x="1105" y="767"/>
                  <a:pt x="1102" y="772"/>
                  <a:pt x="1096" y="773"/>
                </a:cubicBezTo>
                <a:cubicBezTo>
                  <a:pt x="1095" y="773"/>
                  <a:pt x="1096" y="772"/>
                  <a:pt x="1096" y="771"/>
                </a:cubicBezTo>
                <a:cubicBezTo>
                  <a:pt x="1091" y="773"/>
                  <a:pt x="1088" y="775"/>
                  <a:pt x="1084" y="778"/>
                </a:cubicBezTo>
                <a:cubicBezTo>
                  <a:pt x="1081" y="776"/>
                  <a:pt x="1086" y="774"/>
                  <a:pt x="1087" y="773"/>
                </a:cubicBezTo>
                <a:cubicBezTo>
                  <a:pt x="1083" y="769"/>
                  <a:pt x="1090" y="765"/>
                  <a:pt x="1086" y="759"/>
                </a:cubicBezTo>
                <a:cubicBezTo>
                  <a:pt x="1086" y="758"/>
                  <a:pt x="1082" y="761"/>
                  <a:pt x="1082" y="756"/>
                </a:cubicBezTo>
                <a:cubicBezTo>
                  <a:pt x="1086" y="758"/>
                  <a:pt x="1091" y="757"/>
                  <a:pt x="1091" y="752"/>
                </a:cubicBezTo>
                <a:close/>
                <a:moveTo>
                  <a:pt x="1083" y="748"/>
                </a:moveTo>
                <a:cubicBezTo>
                  <a:pt x="1081" y="750"/>
                  <a:pt x="1078" y="748"/>
                  <a:pt x="1076" y="749"/>
                </a:cubicBezTo>
                <a:cubicBezTo>
                  <a:pt x="1076" y="747"/>
                  <a:pt x="1083" y="743"/>
                  <a:pt x="1083" y="748"/>
                </a:cubicBezTo>
                <a:close/>
                <a:moveTo>
                  <a:pt x="1076" y="807"/>
                </a:moveTo>
                <a:cubicBezTo>
                  <a:pt x="1076" y="803"/>
                  <a:pt x="1072" y="803"/>
                  <a:pt x="1073" y="798"/>
                </a:cubicBezTo>
                <a:cubicBezTo>
                  <a:pt x="1074" y="796"/>
                  <a:pt x="1079" y="795"/>
                  <a:pt x="1081" y="797"/>
                </a:cubicBezTo>
                <a:cubicBezTo>
                  <a:pt x="1084" y="797"/>
                  <a:pt x="1080" y="795"/>
                  <a:pt x="1081" y="793"/>
                </a:cubicBezTo>
                <a:cubicBezTo>
                  <a:pt x="1086" y="793"/>
                  <a:pt x="1087" y="790"/>
                  <a:pt x="1091" y="789"/>
                </a:cubicBezTo>
                <a:cubicBezTo>
                  <a:pt x="1092" y="786"/>
                  <a:pt x="1088" y="788"/>
                  <a:pt x="1089" y="785"/>
                </a:cubicBezTo>
                <a:cubicBezTo>
                  <a:pt x="1090" y="783"/>
                  <a:pt x="1093" y="782"/>
                  <a:pt x="1096" y="782"/>
                </a:cubicBezTo>
                <a:cubicBezTo>
                  <a:pt x="1095" y="779"/>
                  <a:pt x="1095" y="777"/>
                  <a:pt x="1096" y="774"/>
                </a:cubicBezTo>
                <a:cubicBezTo>
                  <a:pt x="1099" y="774"/>
                  <a:pt x="1099" y="774"/>
                  <a:pt x="1099" y="774"/>
                </a:cubicBezTo>
                <a:cubicBezTo>
                  <a:pt x="1099" y="777"/>
                  <a:pt x="1101" y="779"/>
                  <a:pt x="1099" y="781"/>
                </a:cubicBezTo>
                <a:cubicBezTo>
                  <a:pt x="1103" y="781"/>
                  <a:pt x="1103" y="777"/>
                  <a:pt x="1103" y="774"/>
                </a:cubicBezTo>
                <a:cubicBezTo>
                  <a:pt x="1108" y="776"/>
                  <a:pt x="1106" y="775"/>
                  <a:pt x="1112" y="774"/>
                </a:cubicBezTo>
                <a:cubicBezTo>
                  <a:pt x="1112" y="777"/>
                  <a:pt x="1114" y="779"/>
                  <a:pt x="1113" y="782"/>
                </a:cubicBezTo>
                <a:cubicBezTo>
                  <a:pt x="1103" y="786"/>
                  <a:pt x="1102" y="797"/>
                  <a:pt x="1092" y="800"/>
                </a:cubicBezTo>
                <a:cubicBezTo>
                  <a:pt x="1090" y="800"/>
                  <a:pt x="1090" y="798"/>
                  <a:pt x="1088" y="797"/>
                </a:cubicBezTo>
                <a:cubicBezTo>
                  <a:pt x="1084" y="805"/>
                  <a:pt x="1081" y="815"/>
                  <a:pt x="1070" y="816"/>
                </a:cubicBezTo>
                <a:cubicBezTo>
                  <a:pt x="1071" y="812"/>
                  <a:pt x="1076" y="812"/>
                  <a:pt x="1076" y="807"/>
                </a:cubicBezTo>
                <a:close/>
                <a:moveTo>
                  <a:pt x="1066" y="712"/>
                </a:moveTo>
                <a:cubicBezTo>
                  <a:pt x="1069" y="714"/>
                  <a:pt x="1066" y="717"/>
                  <a:pt x="1069" y="719"/>
                </a:cubicBezTo>
                <a:cubicBezTo>
                  <a:pt x="1067" y="723"/>
                  <a:pt x="1063" y="724"/>
                  <a:pt x="1059" y="724"/>
                </a:cubicBezTo>
                <a:cubicBezTo>
                  <a:pt x="1060" y="720"/>
                  <a:pt x="1057" y="720"/>
                  <a:pt x="1055" y="719"/>
                </a:cubicBezTo>
                <a:cubicBezTo>
                  <a:pt x="1056" y="715"/>
                  <a:pt x="1060" y="712"/>
                  <a:pt x="1066" y="712"/>
                </a:cubicBezTo>
                <a:close/>
                <a:moveTo>
                  <a:pt x="1054" y="736"/>
                </a:moveTo>
                <a:cubicBezTo>
                  <a:pt x="1054" y="737"/>
                  <a:pt x="1056" y="740"/>
                  <a:pt x="1054" y="740"/>
                </a:cubicBezTo>
                <a:cubicBezTo>
                  <a:pt x="1054" y="742"/>
                  <a:pt x="1056" y="739"/>
                  <a:pt x="1059" y="740"/>
                </a:cubicBezTo>
                <a:cubicBezTo>
                  <a:pt x="1059" y="737"/>
                  <a:pt x="1057" y="737"/>
                  <a:pt x="1057" y="734"/>
                </a:cubicBezTo>
                <a:cubicBezTo>
                  <a:pt x="1059" y="732"/>
                  <a:pt x="1063" y="731"/>
                  <a:pt x="1063" y="726"/>
                </a:cubicBezTo>
                <a:cubicBezTo>
                  <a:pt x="1067" y="726"/>
                  <a:pt x="1067" y="725"/>
                  <a:pt x="1070" y="726"/>
                </a:cubicBezTo>
                <a:cubicBezTo>
                  <a:pt x="1070" y="731"/>
                  <a:pt x="1068" y="731"/>
                  <a:pt x="1068" y="734"/>
                </a:cubicBezTo>
                <a:cubicBezTo>
                  <a:pt x="1066" y="734"/>
                  <a:pt x="1065" y="733"/>
                  <a:pt x="1062" y="733"/>
                </a:cubicBezTo>
                <a:cubicBezTo>
                  <a:pt x="1062" y="736"/>
                  <a:pt x="1063" y="737"/>
                  <a:pt x="1065" y="737"/>
                </a:cubicBezTo>
                <a:cubicBezTo>
                  <a:pt x="1065" y="740"/>
                  <a:pt x="1063" y="740"/>
                  <a:pt x="1062" y="742"/>
                </a:cubicBezTo>
                <a:cubicBezTo>
                  <a:pt x="1061" y="741"/>
                  <a:pt x="1061" y="740"/>
                  <a:pt x="1061" y="739"/>
                </a:cubicBezTo>
                <a:cubicBezTo>
                  <a:pt x="1058" y="740"/>
                  <a:pt x="1059" y="742"/>
                  <a:pt x="1059" y="745"/>
                </a:cubicBezTo>
                <a:cubicBezTo>
                  <a:pt x="1056" y="747"/>
                  <a:pt x="1056" y="753"/>
                  <a:pt x="1050" y="750"/>
                </a:cubicBezTo>
                <a:cubicBezTo>
                  <a:pt x="1051" y="749"/>
                  <a:pt x="1052" y="748"/>
                  <a:pt x="1052" y="746"/>
                </a:cubicBezTo>
                <a:cubicBezTo>
                  <a:pt x="1050" y="744"/>
                  <a:pt x="1049" y="747"/>
                  <a:pt x="1047" y="747"/>
                </a:cubicBezTo>
                <a:cubicBezTo>
                  <a:pt x="1042" y="742"/>
                  <a:pt x="1049" y="737"/>
                  <a:pt x="1054" y="736"/>
                </a:cubicBezTo>
                <a:close/>
                <a:moveTo>
                  <a:pt x="1050" y="704"/>
                </a:moveTo>
                <a:cubicBezTo>
                  <a:pt x="1047" y="705"/>
                  <a:pt x="1047" y="703"/>
                  <a:pt x="1044" y="704"/>
                </a:cubicBezTo>
                <a:cubicBezTo>
                  <a:pt x="1043" y="700"/>
                  <a:pt x="1047" y="701"/>
                  <a:pt x="1047" y="698"/>
                </a:cubicBezTo>
                <a:cubicBezTo>
                  <a:pt x="1039" y="702"/>
                  <a:pt x="1040" y="714"/>
                  <a:pt x="1031" y="716"/>
                </a:cubicBezTo>
                <a:cubicBezTo>
                  <a:pt x="1028" y="714"/>
                  <a:pt x="1033" y="711"/>
                  <a:pt x="1030" y="710"/>
                </a:cubicBezTo>
                <a:cubicBezTo>
                  <a:pt x="1022" y="710"/>
                  <a:pt x="1024" y="721"/>
                  <a:pt x="1016" y="721"/>
                </a:cubicBezTo>
                <a:cubicBezTo>
                  <a:pt x="1015" y="717"/>
                  <a:pt x="1020" y="715"/>
                  <a:pt x="1015" y="717"/>
                </a:cubicBezTo>
                <a:cubicBezTo>
                  <a:pt x="1014" y="711"/>
                  <a:pt x="1018" y="712"/>
                  <a:pt x="1020" y="710"/>
                </a:cubicBezTo>
                <a:cubicBezTo>
                  <a:pt x="1019" y="707"/>
                  <a:pt x="1018" y="711"/>
                  <a:pt x="1016" y="710"/>
                </a:cubicBezTo>
                <a:cubicBezTo>
                  <a:pt x="1017" y="705"/>
                  <a:pt x="1024" y="704"/>
                  <a:pt x="1019" y="697"/>
                </a:cubicBezTo>
                <a:cubicBezTo>
                  <a:pt x="1021" y="697"/>
                  <a:pt x="1023" y="697"/>
                  <a:pt x="1023" y="696"/>
                </a:cubicBezTo>
                <a:cubicBezTo>
                  <a:pt x="1026" y="697"/>
                  <a:pt x="1023" y="699"/>
                  <a:pt x="1023" y="701"/>
                </a:cubicBezTo>
                <a:cubicBezTo>
                  <a:pt x="1026" y="703"/>
                  <a:pt x="1026" y="700"/>
                  <a:pt x="1030" y="700"/>
                </a:cubicBezTo>
                <a:cubicBezTo>
                  <a:pt x="1038" y="705"/>
                  <a:pt x="1043" y="693"/>
                  <a:pt x="1051" y="692"/>
                </a:cubicBezTo>
                <a:cubicBezTo>
                  <a:pt x="1048" y="697"/>
                  <a:pt x="1053" y="699"/>
                  <a:pt x="1050" y="704"/>
                </a:cubicBezTo>
                <a:close/>
                <a:moveTo>
                  <a:pt x="1067" y="678"/>
                </a:moveTo>
                <a:cubicBezTo>
                  <a:pt x="1065" y="679"/>
                  <a:pt x="1065" y="678"/>
                  <a:pt x="1064" y="678"/>
                </a:cubicBezTo>
                <a:cubicBezTo>
                  <a:pt x="1064" y="675"/>
                  <a:pt x="1065" y="674"/>
                  <a:pt x="1068" y="675"/>
                </a:cubicBezTo>
                <a:cubicBezTo>
                  <a:pt x="1068" y="677"/>
                  <a:pt x="1067" y="677"/>
                  <a:pt x="1067" y="678"/>
                </a:cubicBezTo>
                <a:close/>
                <a:moveTo>
                  <a:pt x="1067" y="520"/>
                </a:moveTo>
                <a:cubicBezTo>
                  <a:pt x="1068" y="518"/>
                  <a:pt x="1069" y="516"/>
                  <a:pt x="1072" y="517"/>
                </a:cubicBezTo>
                <a:cubicBezTo>
                  <a:pt x="1072" y="519"/>
                  <a:pt x="1068" y="521"/>
                  <a:pt x="1067" y="520"/>
                </a:cubicBezTo>
                <a:close/>
                <a:moveTo>
                  <a:pt x="1100" y="574"/>
                </a:moveTo>
                <a:cubicBezTo>
                  <a:pt x="1100" y="577"/>
                  <a:pt x="1098" y="578"/>
                  <a:pt x="1095" y="578"/>
                </a:cubicBezTo>
                <a:cubicBezTo>
                  <a:pt x="1096" y="577"/>
                  <a:pt x="1097" y="574"/>
                  <a:pt x="1100" y="574"/>
                </a:cubicBezTo>
                <a:close/>
                <a:moveTo>
                  <a:pt x="1098" y="659"/>
                </a:moveTo>
                <a:cubicBezTo>
                  <a:pt x="1098" y="656"/>
                  <a:pt x="1098" y="654"/>
                  <a:pt x="1099" y="652"/>
                </a:cubicBezTo>
                <a:cubicBezTo>
                  <a:pt x="1102" y="652"/>
                  <a:pt x="1102" y="654"/>
                  <a:pt x="1104" y="653"/>
                </a:cubicBezTo>
                <a:cubicBezTo>
                  <a:pt x="1104" y="657"/>
                  <a:pt x="1101" y="658"/>
                  <a:pt x="1098" y="659"/>
                </a:cubicBezTo>
                <a:close/>
                <a:moveTo>
                  <a:pt x="1090" y="597"/>
                </a:moveTo>
                <a:cubicBezTo>
                  <a:pt x="1090" y="588"/>
                  <a:pt x="1099" y="584"/>
                  <a:pt x="1106" y="585"/>
                </a:cubicBezTo>
                <a:cubicBezTo>
                  <a:pt x="1103" y="591"/>
                  <a:pt x="1097" y="595"/>
                  <a:pt x="1090" y="597"/>
                </a:cubicBezTo>
                <a:close/>
                <a:moveTo>
                  <a:pt x="1125" y="506"/>
                </a:moveTo>
                <a:cubicBezTo>
                  <a:pt x="1125" y="509"/>
                  <a:pt x="1124" y="513"/>
                  <a:pt x="1120" y="513"/>
                </a:cubicBezTo>
                <a:cubicBezTo>
                  <a:pt x="1119" y="508"/>
                  <a:pt x="1121" y="505"/>
                  <a:pt x="1125" y="506"/>
                </a:cubicBezTo>
                <a:close/>
                <a:moveTo>
                  <a:pt x="1127" y="527"/>
                </a:moveTo>
                <a:cubicBezTo>
                  <a:pt x="1127" y="534"/>
                  <a:pt x="1121" y="535"/>
                  <a:pt x="1117" y="538"/>
                </a:cubicBezTo>
                <a:cubicBezTo>
                  <a:pt x="1116" y="536"/>
                  <a:pt x="1115" y="534"/>
                  <a:pt x="1115" y="531"/>
                </a:cubicBezTo>
                <a:cubicBezTo>
                  <a:pt x="1122" y="532"/>
                  <a:pt x="1122" y="524"/>
                  <a:pt x="1127" y="527"/>
                </a:cubicBezTo>
                <a:close/>
                <a:moveTo>
                  <a:pt x="1151" y="586"/>
                </a:moveTo>
                <a:cubicBezTo>
                  <a:pt x="1148" y="585"/>
                  <a:pt x="1151" y="579"/>
                  <a:pt x="1155" y="580"/>
                </a:cubicBezTo>
                <a:cubicBezTo>
                  <a:pt x="1155" y="583"/>
                  <a:pt x="1152" y="584"/>
                  <a:pt x="1151" y="586"/>
                </a:cubicBezTo>
                <a:close/>
                <a:moveTo>
                  <a:pt x="1151" y="561"/>
                </a:moveTo>
                <a:cubicBezTo>
                  <a:pt x="1151" y="579"/>
                  <a:pt x="1132" y="583"/>
                  <a:pt x="1119" y="585"/>
                </a:cubicBezTo>
                <a:cubicBezTo>
                  <a:pt x="1119" y="582"/>
                  <a:pt x="1117" y="580"/>
                  <a:pt x="1119" y="578"/>
                </a:cubicBezTo>
                <a:cubicBezTo>
                  <a:pt x="1116" y="578"/>
                  <a:pt x="1114" y="583"/>
                  <a:pt x="1111" y="580"/>
                </a:cubicBezTo>
                <a:cubicBezTo>
                  <a:pt x="1115" y="576"/>
                  <a:pt x="1120" y="574"/>
                  <a:pt x="1121" y="567"/>
                </a:cubicBezTo>
                <a:cubicBezTo>
                  <a:pt x="1126" y="568"/>
                  <a:pt x="1125" y="563"/>
                  <a:pt x="1129" y="562"/>
                </a:cubicBezTo>
                <a:cubicBezTo>
                  <a:pt x="1132" y="561"/>
                  <a:pt x="1130" y="565"/>
                  <a:pt x="1133" y="565"/>
                </a:cubicBezTo>
                <a:cubicBezTo>
                  <a:pt x="1139" y="558"/>
                  <a:pt x="1149" y="551"/>
                  <a:pt x="1157" y="556"/>
                </a:cubicBezTo>
                <a:cubicBezTo>
                  <a:pt x="1155" y="557"/>
                  <a:pt x="1154" y="561"/>
                  <a:pt x="1151" y="561"/>
                </a:cubicBezTo>
                <a:close/>
                <a:moveTo>
                  <a:pt x="1158" y="556"/>
                </a:moveTo>
                <a:cubicBezTo>
                  <a:pt x="1157" y="551"/>
                  <a:pt x="1163" y="553"/>
                  <a:pt x="1161" y="547"/>
                </a:cubicBezTo>
                <a:cubicBezTo>
                  <a:pt x="1165" y="547"/>
                  <a:pt x="1165" y="547"/>
                  <a:pt x="1165" y="547"/>
                </a:cubicBezTo>
                <a:cubicBezTo>
                  <a:pt x="1165" y="552"/>
                  <a:pt x="1161" y="554"/>
                  <a:pt x="1158" y="556"/>
                </a:cubicBezTo>
                <a:close/>
                <a:moveTo>
                  <a:pt x="1179" y="548"/>
                </a:moveTo>
                <a:cubicBezTo>
                  <a:pt x="1178" y="551"/>
                  <a:pt x="1177" y="552"/>
                  <a:pt x="1175" y="552"/>
                </a:cubicBezTo>
                <a:cubicBezTo>
                  <a:pt x="1175" y="550"/>
                  <a:pt x="1176" y="548"/>
                  <a:pt x="1179" y="548"/>
                </a:cubicBezTo>
                <a:close/>
                <a:moveTo>
                  <a:pt x="1177" y="514"/>
                </a:moveTo>
                <a:cubicBezTo>
                  <a:pt x="1176" y="512"/>
                  <a:pt x="1177" y="510"/>
                  <a:pt x="1178" y="509"/>
                </a:cubicBezTo>
                <a:cubicBezTo>
                  <a:pt x="1180" y="509"/>
                  <a:pt x="1180" y="511"/>
                  <a:pt x="1182" y="510"/>
                </a:cubicBezTo>
                <a:cubicBezTo>
                  <a:pt x="1182" y="513"/>
                  <a:pt x="1180" y="514"/>
                  <a:pt x="1177" y="514"/>
                </a:cubicBezTo>
                <a:close/>
                <a:moveTo>
                  <a:pt x="1112" y="747"/>
                </a:moveTo>
                <a:cubicBezTo>
                  <a:pt x="1108" y="748"/>
                  <a:pt x="1111" y="752"/>
                  <a:pt x="1113" y="754"/>
                </a:cubicBezTo>
                <a:cubicBezTo>
                  <a:pt x="1113" y="752"/>
                  <a:pt x="1114" y="752"/>
                  <a:pt x="1114" y="750"/>
                </a:cubicBezTo>
                <a:cubicBezTo>
                  <a:pt x="1113" y="749"/>
                  <a:pt x="1112" y="749"/>
                  <a:pt x="1112" y="747"/>
                </a:cubicBezTo>
                <a:close/>
                <a:moveTo>
                  <a:pt x="700" y="1082"/>
                </a:moveTo>
                <a:cubicBezTo>
                  <a:pt x="699" y="1085"/>
                  <a:pt x="702" y="1084"/>
                  <a:pt x="702" y="1085"/>
                </a:cubicBezTo>
                <a:cubicBezTo>
                  <a:pt x="704" y="1082"/>
                  <a:pt x="712" y="1083"/>
                  <a:pt x="715" y="1081"/>
                </a:cubicBezTo>
                <a:cubicBezTo>
                  <a:pt x="710" y="1075"/>
                  <a:pt x="707" y="1081"/>
                  <a:pt x="700" y="1082"/>
                </a:cubicBezTo>
                <a:close/>
                <a:moveTo>
                  <a:pt x="927" y="95"/>
                </a:moveTo>
                <a:cubicBezTo>
                  <a:pt x="937" y="94"/>
                  <a:pt x="932" y="90"/>
                  <a:pt x="927" y="95"/>
                </a:cubicBezTo>
                <a:close/>
                <a:moveTo>
                  <a:pt x="1147" y="166"/>
                </a:moveTo>
                <a:cubicBezTo>
                  <a:pt x="1143" y="165"/>
                  <a:pt x="1136" y="171"/>
                  <a:pt x="1141" y="174"/>
                </a:cubicBezTo>
                <a:cubicBezTo>
                  <a:pt x="1143" y="172"/>
                  <a:pt x="1142" y="167"/>
                  <a:pt x="1147" y="167"/>
                </a:cubicBezTo>
                <a:cubicBezTo>
                  <a:pt x="1147" y="167"/>
                  <a:pt x="1148" y="166"/>
                  <a:pt x="1147" y="166"/>
                </a:cubicBezTo>
                <a:close/>
                <a:moveTo>
                  <a:pt x="959" y="188"/>
                </a:moveTo>
                <a:cubicBezTo>
                  <a:pt x="961" y="182"/>
                  <a:pt x="971" y="177"/>
                  <a:pt x="976" y="181"/>
                </a:cubicBezTo>
                <a:cubicBezTo>
                  <a:pt x="981" y="176"/>
                  <a:pt x="993" y="173"/>
                  <a:pt x="994" y="167"/>
                </a:cubicBezTo>
                <a:cubicBezTo>
                  <a:pt x="979" y="168"/>
                  <a:pt x="971" y="179"/>
                  <a:pt x="957" y="183"/>
                </a:cubicBezTo>
                <a:cubicBezTo>
                  <a:pt x="957" y="185"/>
                  <a:pt x="957" y="187"/>
                  <a:pt x="959" y="188"/>
                </a:cubicBezTo>
                <a:close/>
                <a:moveTo>
                  <a:pt x="1152" y="259"/>
                </a:moveTo>
                <a:cubicBezTo>
                  <a:pt x="1152" y="256"/>
                  <a:pt x="1155" y="255"/>
                  <a:pt x="1157" y="253"/>
                </a:cubicBezTo>
                <a:cubicBezTo>
                  <a:pt x="1154" y="251"/>
                  <a:pt x="1151" y="249"/>
                  <a:pt x="1147" y="249"/>
                </a:cubicBezTo>
                <a:cubicBezTo>
                  <a:pt x="1148" y="254"/>
                  <a:pt x="1151" y="256"/>
                  <a:pt x="1153" y="255"/>
                </a:cubicBezTo>
                <a:cubicBezTo>
                  <a:pt x="1152" y="257"/>
                  <a:pt x="1148" y="258"/>
                  <a:pt x="1152" y="259"/>
                </a:cubicBezTo>
                <a:close/>
                <a:moveTo>
                  <a:pt x="1192" y="338"/>
                </a:moveTo>
                <a:cubicBezTo>
                  <a:pt x="1197" y="336"/>
                  <a:pt x="1200" y="334"/>
                  <a:pt x="1203" y="331"/>
                </a:cubicBezTo>
                <a:cubicBezTo>
                  <a:pt x="1200" y="333"/>
                  <a:pt x="1191" y="334"/>
                  <a:pt x="1192" y="338"/>
                </a:cubicBezTo>
                <a:close/>
                <a:moveTo>
                  <a:pt x="1219" y="382"/>
                </a:moveTo>
                <a:cubicBezTo>
                  <a:pt x="1223" y="382"/>
                  <a:pt x="1228" y="384"/>
                  <a:pt x="1231" y="378"/>
                </a:cubicBezTo>
                <a:cubicBezTo>
                  <a:pt x="1228" y="377"/>
                  <a:pt x="1226" y="381"/>
                  <a:pt x="1225" y="378"/>
                </a:cubicBezTo>
                <a:cubicBezTo>
                  <a:pt x="1228" y="377"/>
                  <a:pt x="1230" y="375"/>
                  <a:pt x="1232" y="374"/>
                </a:cubicBezTo>
                <a:cubicBezTo>
                  <a:pt x="1229" y="375"/>
                  <a:pt x="1226" y="375"/>
                  <a:pt x="1223" y="373"/>
                </a:cubicBezTo>
                <a:cubicBezTo>
                  <a:pt x="1223" y="377"/>
                  <a:pt x="1219" y="378"/>
                  <a:pt x="1219" y="382"/>
                </a:cubicBezTo>
                <a:close/>
                <a:moveTo>
                  <a:pt x="1162" y="385"/>
                </a:moveTo>
                <a:cubicBezTo>
                  <a:pt x="1170" y="385"/>
                  <a:pt x="1172" y="376"/>
                  <a:pt x="1179" y="378"/>
                </a:cubicBezTo>
                <a:cubicBezTo>
                  <a:pt x="1175" y="373"/>
                  <a:pt x="1166" y="382"/>
                  <a:pt x="1162" y="385"/>
                </a:cubicBezTo>
                <a:close/>
                <a:moveTo>
                  <a:pt x="1215" y="381"/>
                </a:moveTo>
                <a:cubicBezTo>
                  <a:pt x="1213" y="381"/>
                  <a:pt x="1202" y="379"/>
                  <a:pt x="1201" y="387"/>
                </a:cubicBezTo>
                <a:cubicBezTo>
                  <a:pt x="1204" y="387"/>
                  <a:pt x="1207" y="387"/>
                  <a:pt x="1208" y="390"/>
                </a:cubicBezTo>
                <a:cubicBezTo>
                  <a:pt x="1204" y="391"/>
                  <a:pt x="1203" y="394"/>
                  <a:pt x="1199" y="394"/>
                </a:cubicBezTo>
                <a:cubicBezTo>
                  <a:pt x="1201" y="396"/>
                  <a:pt x="1205" y="392"/>
                  <a:pt x="1208" y="390"/>
                </a:cubicBezTo>
                <a:cubicBezTo>
                  <a:pt x="1211" y="390"/>
                  <a:pt x="1213" y="390"/>
                  <a:pt x="1213" y="388"/>
                </a:cubicBezTo>
                <a:cubicBezTo>
                  <a:pt x="1212" y="387"/>
                  <a:pt x="1209" y="389"/>
                  <a:pt x="1209" y="387"/>
                </a:cubicBezTo>
                <a:cubicBezTo>
                  <a:pt x="1209" y="383"/>
                  <a:pt x="1214" y="384"/>
                  <a:pt x="1215" y="381"/>
                </a:cubicBezTo>
                <a:close/>
                <a:moveTo>
                  <a:pt x="1267" y="409"/>
                </a:moveTo>
                <a:cubicBezTo>
                  <a:pt x="1269" y="403"/>
                  <a:pt x="1274" y="398"/>
                  <a:pt x="1282" y="398"/>
                </a:cubicBezTo>
                <a:cubicBezTo>
                  <a:pt x="1285" y="394"/>
                  <a:pt x="1291" y="392"/>
                  <a:pt x="1287" y="393"/>
                </a:cubicBezTo>
                <a:cubicBezTo>
                  <a:pt x="1282" y="394"/>
                  <a:pt x="1262" y="406"/>
                  <a:pt x="1255" y="404"/>
                </a:cubicBezTo>
                <a:cubicBezTo>
                  <a:pt x="1255" y="405"/>
                  <a:pt x="1258" y="405"/>
                  <a:pt x="1257" y="407"/>
                </a:cubicBezTo>
                <a:cubicBezTo>
                  <a:pt x="1253" y="407"/>
                  <a:pt x="1253" y="410"/>
                  <a:pt x="1251" y="412"/>
                </a:cubicBezTo>
                <a:cubicBezTo>
                  <a:pt x="1256" y="414"/>
                  <a:pt x="1259" y="407"/>
                  <a:pt x="1267" y="409"/>
                </a:cubicBezTo>
                <a:close/>
                <a:moveTo>
                  <a:pt x="1230" y="407"/>
                </a:moveTo>
                <a:cubicBezTo>
                  <a:pt x="1229" y="408"/>
                  <a:pt x="1226" y="408"/>
                  <a:pt x="1226" y="406"/>
                </a:cubicBezTo>
                <a:cubicBezTo>
                  <a:pt x="1226" y="404"/>
                  <a:pt x="1230" y="405"/>
                  <a:pt x="1230" y="403"/>
                </a:cubicBezTo>
                <a:cubicBezTo>
                  <a:pt x="1229" y="403"/>
                  <a:pt x="1229" y="401"/>
                  <a:pt x="1229" y="400"/>
                </a:cubicBezTo>
                <a:cubicBezTo>
                  <a:pt x="1226" y="401"/>
                  <a:pt x="1224" y="401"/>
                  <a:pt x="1223" y="399"/>
                </a:cubicBezTo>
                <a:cubicBezTo>
                  <a:pt x="1220" y="402"/>
                  <a:pt x="1210" y="404"/>
                  <a:pt x="1218" y="404"/>
                </a:cubicBezTo>
                <a:cubicBezTo>
                  <a:pt x="1216" y="405"/>
                  <a:pt x="1214" y="405"/>
                  <a:pt x="1214" y="408"/>
                </a:cubicBezTo>
                <a:cubicBezTo>
                  <a:pt x="1216" y="408"/>
                  <a:pt x="1217" y="407"/>
                  <a:pt x="1217" y="408"/>
                </a:cubicBezTo>
                <a:cubicBezTo>
                  <a:pt x="1217" y="411"/>
                  <a:pt x="1214" y="412"/>
                  <a:pt x="1214" y="415"/>
                </a:cubicBezTo>
                <a:cubicBezTo>
                  <a:pt x="1219" y="416"/>
                  <a:pt x="1229" y="415"/>
                  <a:pt x="1230" y="407"/>
                </a:cubicBezTo>
                <a:close/>
                <a:moveTo>
                  <a:pt x="1230" y="406"/>
                </a:moveTo>
                <a:cubicBezTo>
                  <a:pt x="1230" y="406"/>
                  <a:pt x="1230" y="407"/>
                  <a:pt x="1230" y="407"/>
                </a:cubicBezTo>
                <a:cubicBezTo>
                  <a:pt x="1230" y="407"/>
                  <a:pt x="1230" y="406"/>
                  <a:pt x="1230" y="406"/>
                </a:cubicBezTo>
                <a:close/>
                <a:moveTo>
                  <a:pt x="1245" y="418"/>
                </a:moveTo>
                <a:cubicBezTo>
                  <a:pt x="1244" y="416"/>
                  <a:pt x="1245" y="414"/>
                  <a:pt x="1246" y="414"/>
                </a:cubicBezTo>
                <a:cubicBezTo>
                  <a:pt x="1249" y="415"/>
                  <a:pt x="1250" y="410"/>
                  <a:pt x="1248" y="413"/>
                </a:cubicBezTo>
                <a:cubicBezTo>
                  <a:pt x="1243" y="414"/>
                  <a:pt x="1239" y="417"/>
                  <a:pt x="1234" y="419"/>
                </a:cubicBezTo>
                <a:cubicBezTo>
                  <a:pt x="1238" y="422"/>
                  <a:pt x="1241" y="415"/>
                  <a:pt x="1245" y="418"/>
                </a:cubicBezTo>
                <a:close/>
                <a:moveTo>
                  <a:pt x="1167" y="425"/>
                </a:moveTo>
                <a:cubicBezTo>
                  <a:pt x="1171" y="423"/>
                  <a:pt x="1175" y="421"/>
                  <a:pt x="1178" y="418"/>
                </a:cubicBezTo>
                <a:cubicBezTo>
                  <a:pt x="1174" y="420"/>
                  <a:pt x="1169" y="421"/>
                  <a:pt x="1167" y="425"/>
                </a:cubicBezTo>
                <a:close/>
                <a:moveTo>
                  <a:pt x="1136" y="429"/>
                </a:moveTo>
                <a:cubicBezTo>
                  <a:pt x="1130" y="428"/>
                  <a:pt x="1127" y="435"/>
                  <a:pt x="1123" y="432"/>
                </a:cubicBezTo>
                <a:cubicBezTo>
                  <a:pt x="1123" y="429"/>
                  <a:pt x="1128" y="430"/>
                  <a:pt x="1128" y="427"/>
                </a:cubicBezTo>
                <a:cubicBezTo>
                  <a:pt x="1123" y="425"/>
                  <a:pt x="1110" y="427"/>
                  <a:pt x="1108" y="434"/>
                </a:cubicBezTo>
                <a:cubicBezTo>
                  <a:pt x="1111" y="435"/>
                  <a:pt x="1116" y="438"/>
                  <a:pt x="1114" y="441"/>
                </a:cubicBezTo>
                <a:cubicBezTo>
                  <a:pt x="1117" y="442"/>
                  <a:pt x="1120" y="438"/>
                  <a:pt x="1121" y="440"/>
                </a:cubicBezTo>
                <a:cubicBezTo>
                  <a:pt x="1120" y="441"/>
                  <a:pt x="1119" y="442"/>
                  <a:pt x="1118" y="443"/>
                </a:cubicBezTo>
                <a:cubicBezTo>
                  <a:pt x="1114" y="440"/>
                  <a:pt x="1108" y="449"/>
                  <a:pt x="1104" y="452"/>
                </a:cubicBezTo>
                <a:cubicBezTo>
                  <a:pt x="1107" y="452"/>
                  <a:pt x="1110" y="451"/>
                  <a:pt x="1109" y="455"/>
                </a:cubicBezTo>
                <a:cubicBezTo>
                  <a:pt x="1106" y="455"/>
                  <a:pt x="1105" y="452"/>
                  <a:pt x="1103" y="455"/>
                </a:cubicBezTo>
                <a:cubicBezTo>
                  <a:pt x="1103" y="458"/>
                  <a:pt x="1103" y="460"/>
                  <a:pt x="1105" y="462"/>
                </a:cubicBezTo>
                <a:cubicBezTo>
                  <a:pt x="1110" y="457"/>
                  <a:pt x="1118" y="457"/>
                  <a:pt x="1120" y="450"/>
                </a:cubicBezTo>
                <a:cubicBezTo>
                  <a:pt x="1123" y="450"/>
                  <a:pt x="1127" y="446"/>
                  <a:pt x="1124" y="445"/>
                </a:cubicBezTo>
                <a:cubicBezTo>
                  <a:pt x="1122" y="447"/>
                  <a:pt x="1120" y="449"/>
                  <a:pt x="1117" y="450"/>
                </a:cubicBezTo>
                <a:cubicBezTo>
                  <a:pt x="1117" y="449"/>
                  <a:pt x="1116" y="449"/>
                  <a:pt x="1116" y="448"/>
                </a:cubicBezTo>
                <a:cubicBezTo>
                  <a:pt x="1117" y="447"/>
                  <a:pt x="1117" y="446"/>
                  <a:pt x="1118" y="445"/>
                </a:cubicBezTo>
                <a:cubicBezTo>
                  <a:pt x="1119" y="448"/>
                  <a:pt x="1121" y="444"/>
                  <a:pt x="1124" y="445"/>
                </a:cubicBezTo>
                <a:cubicBezTo>
                  <a:pt x="1124" y="442"/>
                  <a:pt x="1124" y="442"/>
                  <a:pt x="1126" y="439"/>
                </a:cubicBezTo>
                <a:cubicBezTo>
                  <a:pt x="1124" y="437"/>
                  <a:pt x="1122" y="439"/>
                  <a:pt x="1122" y="438"/>
                </a:cubicBezTo>
                <a:cubicBezTo>
                  <a:pt x="1125" y="433"/>
                  <a:pt x="1132" y="433"/>
                  <a:pt x="1136" y="429"/>
                </a:cubicBezTo>
                <a:close/>
                <a:moveTo>
                  <a:pt x="1094" y="442"/>
                </a:moveTo>
                <a:cubicBezTo>
                  <a:pt x="1090" y="444"/>
                  <a:pt x="1079" y="444"/>
                  <a:pt x="1080" y="448"/>
                </a:cubicBezTo>
                <a:cubicBezTo>
                  <a:pt x="1085" y="447"/>
                  <a:pt x="1095" y="442"/>
                  <a:pt x="1094" y="442"/>
                </a:cubicBezTo>
                <a:close/>
                <a:moveTo>
                  <a:pt x="1002" y="455"/>
                </a:moveTo>
                <a:cubicBezTo>
                  <a:pt x="999" y="456"/>
                  <a:pt x="995" y="456"/>
                  <a:pt x="995" y="460"/>
                </a:cubicBezTo>
                <a:cubicBezTo>
                  <a:pt x="999" y="460"/>
                  <a:pt x="999" y="456"/>
                  <a:pt x="1002" y="455"/>
                </a:cubicBezTo>
                <a:close/>
                <a:moveTo>
                  <a:pt x="1126" y="464"/>
                </a:moveTo>
                <a:cubicBezTo>
                  <a:pt x="1127" y="462"/>
                  <a:pt x="1129" y="462"/>
                  <a:pt x="1131" y="462"/>
                </a:cubicBezTo>
                <a:cubicBezTo>
                  <a:pt x="1131" y="457"/>
                  <a:pt x="1126" y="460"/>
                  <a:pt x="1125" y="462"/>
                </a:cubicBezTo>
                <a:cubicBezTo>
                  <a:pt x="1127" y="462"/>
                  <a:pt x="1125" y="464"/>
                  <a:pt x="1126" y="464"/>
                </a:cubicBezTo>
                <a:close/>
                <a:moveTo>
                  <a:pt x="1234" y="521"/>
                </a:moveTo>
                <a:cubicBezTo>
                  <a:pt x="1230" y="525"/>
                  <a:pt x="1219" y="527"/>
                  <a:pt x="1218" y="531"/>
                </a:cubicBezTo>
                <a:cubicBezTo>
                  <a:pt x="1216" y="534"/>
                  <a:pt x="1197" y="535"/>
                  <a:pt x="1192" y="546"/>
                </a:cubicBezTo>
                <a:cubicBezTo>
                  <a:pt x="1199" y="545"/>
                  <a:pt x="1205" y="540"/>
                  <a:pt x="1212" y="536"/>
                </a:cubicBezTo>
                <a:cubicBezTo>
                  <a:pt x="1220" y="532"/>
                  <a:pt x="1232" y="529"/>
                  <a:pt x="1234" y="521"/>
                </a:cubicBezTo>
                <a:close/>
                <a:moveTo>
                  <a:pt x="162" y="592"/>
                </a:moveTo>
                <a:cubicBezTo>
                  <a:pt x="153" y="594"/>
                  <a:pt x="146" y="599"/>
                  <a:pt x="141" y="605"/>
                </a:cubicBezTo>
                <a:cubicBezTo>
                  <a:pt x="144" y="605"/>
                  <a:pt x="145" y="604"/>
                  <a:pt x="147" y="607"/>
                </a:cubicBezTo>
                <a:cubicBezTo>
                  <a:pt x="147" y="609"/>
                  <a:pt x="143" y="611"/>
                  <a:pt x="145" y="612"/>
                </a:cubicBezTo>
                <a:cubicBezTo>
                  <a:pt x="146" y="609"/>
                  <a:pt x="150" y="609"/>
                  <a:pt x="152" y="608"/>
                </a:cubicBezTo>
                <a:cubicBezTo>
                  <a:pt x="152" y="605"/>
                  <a:pt x="150" y="603"/>
                  <a:pt x="151" y="599"/>
                </a:cubicBezTo>
                <a:cubicBezTo>
                  <a:pt x="152" y="599"/>
                  <a:pt x="152" y="598"/>
                  <a:pt x="153" y="598"/>
                </a:cubicBezTo>
                <a:cubicBezTo>
                  <a:pt x="157" y="600"/>
                  <a:pt x="162" y="596"/>
                  <a:pt x="162" y="592"/>
                </a:cubicBezTo>
                <a:close/>
                <a:moveTo>
                  <a:pt x="202" y="660"/>
                </a:moveTo>
                <a:cubicBezTo>
                  <a:pt x="200" y="659"/>
                  <a:pt x="200" y="657"/>
                  <a:pt x="197" y="658"/>
                </a:cubicBezTo>
                <a:cubicBezTo>
                  <a:pt x="197" y="659"/>
                  <a:pt x="195" y="663"/>
                  <a:pt x="196" y="663"/>
                </a:cubicBezTo>
                <a:cubicBezTo>
                  <a:pt x="196" y="659"/>
                  <a:pt x="201" y="662"/>
                  <a:pt x="202" y="660"/>
                </a:cubicBezTo>
                <a:close/>
                <a:moveTo>
                  <a:pt x="1186" y="672"/>
                </a:moveTo>
                <a:cubicBezTo>
                  <a:pt x="1184" y="675"/>
                  <a:pt x="1182" y="676"/>
                  <a:pt x="1178" y="677"/>
                </a:cubicBezTo>
                <a:cubicBezTo>
                  <a:pt x="1178" y="676"/>
                  <a:pt x="1177" y="675"/>
                  <a:pt x="1177" y="675"/>
                </a:cubicBezTo>
                <a:cubicBezTo>
                  <a:pt x="1178" y="672"/>
                  <a:pt x="1178" y="670"/>
                  <a:pt x="1178" y="666"/>
                </a:cubicBezTo>
                <a:cubicBezTo>
                  <a:pt x="1172" y="668"/>
                  <a:pt x="1168" y="672"/>
                  <a:pt x="1164" y="676"/>
                </a:cubicBezTo>
                <a:cubicBezTo>
                  <a:pt x="1165" y="679"/>
                  <a:pt x="1171" y="677"/>
                  <a:pt x="1173" y="678"/>
                </a:cubicBezTo>
                <a:cubicBezTo>
                  <a:pt x="1173" y="683"/>
                  <a:pt x="1173" y="683"/>
                  <a:pt x="1173" y="683"/>
                </a:cubicBezTo>
                <a:cubicBezTo>
                  <a:pt x="1179" y="681"/>
                  <a:pt x="1186" y="676"/>
                  <a:pt x="1186" y="672"/>
                </a:cubicBezTo>
                <a:close/>
                <a:moveTo>
                  <a:pt x="1169" y="675"/>
                </a:moveTo>
                <a:cubicBezTo>
                  <a:pt x="1169" y="671"/>
                  <a:pt x="1173" y="671"/>
                  <a:pt x="1176" y="670"/>
                </a:cubicBezTo>
                <a:cubicBezTo>
                  <a:pt x="1176" y="673"/>
                  <a:pt x="1175" y="673"/>
                  <a:pt x="1175" y="676"/>
                </a:cubicBezTo>
                <a:cubicBezTo>
                  <a:pt x="1173" y="676"/>
                  <a:pt x="1171" y="676"/>
                  <a:pt x="1169" y="675"/>
                </a:cubicBezTo>
                <a:close/>
                <a:moveTo>
                  <a:pt x="1045" y="783"/>
                </a:moveTo>
                <a:cubicBezTo>
                  <a:pt x="1045" y="786"/>
                  <a:pt x="1040" y="792"/>
                  <a:pt x="1038" y="787"/>
                </a:cubicBezTo>
                <a:cubicBezTo>
                  <a:pt x="1035" y="787"/>
                  <a:pt x="1035" y="790"/>
                  <a:pt x="1034" y="792"/>
                </a:cubicBezTo>
                <a:cubicBezTo>
                  <a:pt x="1037" y="790"/>
                  <a:pt x="1034" y="795"/>
                  <a:pt x="1037" y="795"/>
                </a:cubicBezTo>
                <a:cubicBezTo>
                  <a:pt x="1037" y="792"/>
                  <a:pt x="1040" y="793"/>
                  <a:pt x="1042" y="793"/>
                </a:cubicBezTo>
                <a:cubicBezTo>
                  <a:pt x="1040" y="788"/>
                  <a:pt x="1043" y="786"/>
                  <a:pt x="1048" y="786"/>
                </a:cubicBezTo>
                <a:cubicBezTo>
                  <a:pt x="1048" y="785"/>
                  <a:pt x="1049" y="784"/>
                  <a:pt x="1049" y="783"/>
                </a:cubicBezTo>
                <a:cubicBezTo>
                  <a:pt x="1047" y="784"/>
                  <a:pt x="1048" y="784"/>
                  <a:pt x="1045" y="783"/>
                </a:cubicBezTo>
                <a:close/>
                <a:moveTo>
                  <a:pt x="1192" y="801"/>
                </a:moveTo>
                <a:cubicBezTo>
                  <a:pt x="1193" y="799"/>
                  <a:pt x="1191" y="795"/>
                  <a:pt x="1196" y="794"/>
                </a:cubicBezTo>
                <a:cubicBezTo>
                  <a:pt x="1194" y="792"/>
                  <a:pt x="1191" y="795"/>
                  <a:pt x="1190" y="796"/>
                </a:cubicBezTo>
                <a:cubicBezTo>
                  <a:pt x="1191" y="797"/>
                  <a:pt x="1189" y="798"/>
                  <a:pt x="1190" y="799"/>
                </a:cubicBezTo>
                <a:cubicBezTo>
                  <a:pt x="1191" y="800"/>
                  <a:pt x="1192" y="800"/>
                  <a:pt x="1192" y="801"/>
                </a:cubicBezTo>
                <a:close/>
                <a:moveTo>
                  <a:pt x="1191" y="802"/>
                </a:moveTo>
                <a:cubicBezTo>
                  <a:pt x="1192" y="802"/>
                  <a:pt x="1192" y="801"/>
                  <a:pt x="1192" y="801"/>
                </a:cubicBezTo>
                <a:cubicBezTo>
                  <a:pt x="1192" y="801"/>
                  <a:pt x="1191" y="801"/>
                  <a:pt x="1191" y="802"/>
                </a:cubicBezTo>
                <a:close/>
                <a:moveTo>
                  <a:pt x="1192" y="801"/>
                </a:moveTo>
                <a:cubicBezTo>
                  <a:pt x="1192" y="801"/>
                  <a:pt x="1192" y="801"/>
                  <a:pt x="1192" y="801"/>
                </a:cubicBezTo>
                <a:cubicBezTo>
                  <a:pt x="1192" y="801"/>
                  <a:pt x="1192" y="801"/>
                  <a:pt x="1192" y="801"/>
                </a:cubicBezTo>
                <a:cubicBezTo>
                  <a:pt x="1192" y="801"/>
                  <a:pt x="1192" y="801"/>
                  <a:pt x="1192" y="801"/>
                </a:cubicBezTo>
                <a:close/>
                <a:moveTo>
                  <a:pt x="1117" y="848"/>
                </a:moveTo>
                <a:cubicBezTo>
                  <a:pt x="1117" y="847"/>
                  <a:pt x="1117" y="846"/>
                  <a:pt x="1118" y="846"/>
                </a:cubicBezTo>
                <a:cubicBezTo>
                  <a:pt x="1117" y="846"/>
                  <a:pt x="1117" y="846"/>
                  <a:pt x="1117" y="846"/>
                </a:cubicBezTo>
                <a:lnTo>
                  <a:pt x="1117" y="848"/>
                </a:lnTo>
                <a:close/>
                <a:moveTo>
                  <a:pt x="1138" y="833"/>
                </a:moveTo>
                <a:cubicBezTo>
                  <a:pt x="1136" y="833"/>
                  <a:pt x="1136" y="831"/>
                  <a:pt x="1136" y="831"/>
                </a:cubicBezTo>
                <a:cubicBezTo>
                  <a:pt x="1133" y="838"/>
                  <a:pt x="1121" y="840"/>
                  <a:pt x="1118" y="846"/>
                </a:cubicBezTo>
                <a:cubicBezTo>
                  <a:pt x="1124" y="846"/>
                  <a:pt x="1124" y="846"/>
                  <a:pt x="1124" y="846"/>
                </a:cubicBezTo>
                <a:cubicBezTo>
                  <a:pt x="1127" y="843"/>
                  <a:pt x="1131" y="834"/>
                  <a:pt x="1136" y="838"/>
                </a:cubicBezTo>
                <a:cubicBezTo>
                  <a:pt x="1135" y="835"/>
                  <a:pt x="1139" y="836"/>
                  <a:pt x="1138" y="833"/>
                </a:cubicBezTo>
                <a:close/>
                <a:moveTo>
                  <a:pt x="117" y="847"/>
                </a:moveTo>
                <a:cubicBezTo>
                  <a:pt x="113" y="845"/>
                  <a:pt x="109" y="848"/>
                  <a:pt x="108" y="851"/>
                </a:cubicBezTo>
                <a:cubicBezTo>
                  <a:pt x="113" y="849"/>
                  <a:pt x="117" y="847"/>
                  <a:pt x="121" y="846"/>
                </a:cubicBezTo>
                <a:cubicBezTo>
                  <a:pt x="130" y="844"/>
                  <a:pt x="129" y="845"/>
                  <a:pt x="134" y="836"/>
                </a:cubicBezTo>
                <a:cubicBezTo>
                  <a:pt x="134" y="836"/>
                  <a:pt x="136" y="837"/>
                  <a:pt x="136" y="835"/>
                </a:cubicBezTo>
                <a:cubicBezTo>
                  <a:pt x="133" y="837"/>
                  <a:pt x="134" y="833"/>
                  <a:pt x="131" y="834"/>
                </a:cubicBezTo>
                <a:cubicBezTo>
                  <a:pt x="126" y="837"/>
                  <a:pt x="121" y="841"/>
                  <a:pt x="117" y="847"/>
                </a:cubicBezTo>
                <a:close/>
                <a:moveTo>
                  <a:pt x="167" y="840"/>
                </a:moveTo>
                <a:cubicBezTo>
                  <a:pt x="167" y="844"/>
                  <a:pt x="160" y="841"/>
                  <a:pt x="160" y="845"/>
                </a:cubicBezTo>
                <a:cubicBezTo>
                  <a:pt x="163" y="845"/>
                  <a:pt x="163" y="843"/>
                  <a:pt x="165" y="845"/>
                </a:cubicBezTo>
                <a:cubicBezTo>
                  <a:pt x="164" y="842"/>
                  <a:pt x="170" y="842"/>
                  <a:pt x="167" y="840"/>
                </a:cubicBezTo>
                <a:close/>
                <a:moveTo>
                  <a:pt x="149" y="845"/>
                </a:moveTo>
                <a:cubicBezTo>
                  <a:pt x="142" y="845"/>
                  <a:pt x="132" y="851"/>
                  <a:pt x="129" y="858"/>
                </a:cubicBezTo>
                <a:cubicBezTo>
                  <a:pt x="126" y="858"/>
                  <a:pt x="125" y="857"/>
                  <a:pt x="123" y="857"/>
                </a:cubicBezTo>
                <a:cubicBezTo>
                  <a:pt x="114" y="866"/>
                  <a:pt x="103" y="873"/>
                  <a:pt x="93" y="882"/>
                </a:cubicBezTo>
                <a:cubicBezTo>
                  <a:pt x="105" y="872"/>
                  <a:pt x="122" y="871"/>
                  <a:pt x="133" y="860"/>
                </a:cubicBezTo>
                <a:cubicBezTo>
                  <a:pt x="132" y="860"/>
                  <a:pt x="130" y="860"/>
                  <a:pt x="130" y="858"/>
                </a:cubicBezTo>
                <a:cubicBezTo>
                  <a:pt x="135" y="852"/>
                  <a:pt x="145" y="851"/>
                  <a:pt x="149" y="845"/>
                </a:cubicBezTo>
                <a:close/>
                <a:moveTo>
                  <a:pt x="1051" y="939"/>
                </a:moveTo>
                <a:cubicBezTo>
                  <a:pt x="1054" y="938"/>
                  <a:pt x="1056" y="936"/>
                  <a:pt x="1058" y="934"/>
                </a:cubicBezTo>
                <a:cubicBezTo>
                  <a:pt x="1062" y="934"/>
                  <a:pt x="1062" y="937"/>
                  <a:pt x="1062" y="939"/>
                </a:cubicBezTo>
                <a:cubicBezTo>
                  <a:pt x="1063" y="936"/>
                  <a:pt x="1066" y="938"/>
                  <a:pt x="1068" y="939"/>
                </a:cubicBezTo>
                <a:cubicBezTo>
                  <a:pt x="1068" y="936"/>
                  <a:pt x="1070" y="935"/>
                  <a:pt x="1070" y="932"/>
                </a:cubicBezTo>
                <a:cubicBezTo>
                  <a:pt x="1066" y="927"/>
                  <a:pt x="1075" y="910"/>
                  <a:pt x="1082" y="916"/>
                </a:cubicBezTo>
                <a:cubicBezTo>
                  <a:pt x="1082" y="922"/>
                  <a:pt x="1072" y="926"/>
                  <a:pt x="1076" y="930"/>
                </a:cubicBezTo>
                <a:cubicBezTo>
                  <a:pt x="1081" y="925"/>
                  <a:pt x="1097" y="922"/>
                  <a:pt x="1097" y="913"/>
                </a:cubicBezTo>
                <a:cubicBezTo>
                  <a:pt x="1095" y="914"/>
                  <a:pt x="1097" y="910"/>
                  <a:pt x="1094" y="910"/>
                </a:cubicBezTo>
                <a:cubicBezTo>
                  <a:pt x="1096" y="907"/>
                  <a:pt x="1093" y="906"/>
                  <a:pt x="1097" y="905"/>
                </a:cubicBezTo>
                <a:cubicBezTo>
                  <a:pt x="1097" y="903"/>
                  <a:pt x="1095" y="902"/>
                  <a:pt x="1096" y="900"/>
                </a:cubicBezTo>
                <a:cubicBezTo>
                  <a:pt x="1093" y="901"/>
                  <a:pt x="1094" y="897"/>
                  <a:pt x="1092" y="897"/>
                </a:cubicBezTo>
                <a:cubicBezTo>
                  <a:pt x="1091" y="902"/>
                  <a:pt x="1088" y="905"/>
                  <a:pt x="1084" y="910"/>
                </a:cubicBezTo>
                <a:cubicBezTo>
                  <a:pt x="1082" y="907"/>
                  <a:pt x="1081" y="912"/>
                  <a:pt x="1078" y="912"/>
                </a:cubicBezTo>
                <a:cubicBezTo>
                  <a:pt x="1078" y="909"/>
                  <a:pt x="1078" y="908"/>
                  <a:pt x="1077" y="907"/>
                </a:cubicBezTo>
                <a:cubicBezTo>
                  <a:pt x="1094" y="892"/>
                  <a:pt x="1113" y="879"/>
                  <a:pt x="1135" y="870"/>
                </a:cubicBezTo>
                <a:cubicBezTo>
                  <a:pt x="1133" y="867"/>
                  <a:pt x="1137" y="866"/>
                  <a:pt x="1135" y="865"/>
                </a:cubicBezTo>
                <a:cubicBezTo>
                  <a:pt x="1135" y="867"/>
                  <a:pt x="1130" y="867"/>
                  <a:pt x="1132" y="864"/>
                </a:cubicBezTo>
                <a:cubicBezTo>
                  <a:pt x="1129" y="865"/>
                  <a:pt x="1125" y="870"/>
                  <a:pt x="1121" y="867"/>
                </a:cubicBezTo>
                <a:cubicBezTo>
                  <a:pt x="1120" y="864"/>
                  <a:pt x="1122" y="865"/>
                  <a:pt x="1123" y="863"/>
                </a:cubicBezTo>
                <a:cubicBezTo>
                  <a:pt x="1119" y="863"/>
                  <a:pt x="1115" y="868"/>
                  <a:pt x="1114" y="861"/>
                </a:cubicBezTo>
                <a:cubicBezTo>
                  <a:pt x="1116" y="862"/>
                  <a:pt x="1115" y="864"/>
                  <a:pt x="1118" y="863"/>
                </a:cubicBezTo>
                <a:cubicBezTo>
                  <a:pt x="1118" y="862"/>
                  <a:pt x="1117" y="861"/>
                  <a:pt x="1117" y="860"/>
                </a:cubicBezTo>
                <a:cubicBezTo>
                  <a:pt x="1115" y="859"/>
                  <a:pt x="1113" y="859"/>
                  <a:pt x="1112" y="860"/>
                </a:cubicBezTo>
                <a:cubicBezTo>
                  <a:pt x="1111" y="858"/>
                  <a:pt x="1109" y="857"/>
                  <a:pt x="1109" y="855"/>
                </a:cubicBezTo>
                <a:cubicBezTo>
                  <a:pt x="1111" y="853"/>
                  <a:pt x="1111" y="849"/>
                  <a:pt x="1114" y="848"/>
                </a:cubicBezTo>
                <a:cubicBezTo>
                  <a:pt x="1107" y="845"/>
                  <a:pt x="1101" y="858"/>
                  <a:pt x="1096" y="851"/>
                </a:cubicBezTo>
                <a:cubicBezTo>
                  <a:pt x="1095" y="854"/>
                  <a:pt x="1098" y="854"/>
                  <a:pt x="1097" y="857"/>
                </a:cubicBezTo>
                <a:cubicBezTo>
                  <a:pt x="1093" y="860"/>
                  <a:pt x="1086" y="858"/>
                  <a:pt x="1084" y="866"/>
                </a:cubicBezTo>
                <a:cubicBezTo>
                  <a:pt x="1088" y="864"/>
                  <a:pt x="1087" y="868"/>
                  <a:pt x="1087" y="872"/>
                </a:cubicBezTo>
                <a:cubicBezTo>
                  <a:pt x="1092" y="870"/>
                  <a:pt x="1091" y="872"/>
                  <a:pt x="1092" y="874"/>
                </a:cubicBezTo>
                <a:cubicBezTo>
                  <a:pt x="1093" y="871"/>
                  <a:pt x="1095" y="874"/>
                  <a:pt x="1095" y="876"/>
                </a:cubicBezTo>
                <a:cubicBezTo>
                  <a:pt x="1092" y="880"/>
                  <a:pt x="1089" y="883"/>
                  <a:pt x="1084" y="883"/>
                </a:cubicBezTo>
                <a:cubicBezTo>
                  <a:pt x="1085" y="879"/>
                  <a:pt x="1084" y="876"/>
                  <a:pt x="1081" y="874"/>
                </a:cubicBezTo>
                <a:cubicBezTo>
                  <a:pt x="1081" y="876"/>
                  <a:pt x="1079" y="875"/>
                  <a:pt x="1079" y="876"/>
                </a:cubicBezTo>
                <a:cubicBezTo>
                  <a:pt x="1082" y="882"/>
                  <a:pt x="1075" y="894"/>
                  <a:pt x="1067" y="894"/>
                </a:cubicBezTo>
                <a:cubicBezTo>
                  <a:pt x="1067" y="891"/>
                  <a:pt x="1066" y="889"/>
                  <a:pt x="1065" y="887"/>
                </a:cubicBezTo>
                <a:cubicBezTo>
                  <a:pt x="1063" y="891"/>
                  <a:pt x="1067" y="891"/>
                  <a:pt x="1066" y="896"/>
                </a:cubicBezTo>
                <a:cubicBezTo>
                  <a:pt x="1063" y="898"/>
                  <a:pt x="1058" y="898"/>
                  <a:pt x="1058" y="902"/>
                </a:cubicBezTo>
                <a:cubicBezTo>
                  <a:pt x="1058" y="904"/>
                  <a:pt x="1061" y="902"/>
                  <a:pt x="1061" y="904"/>
                </a:cubicBezTo>
                <a:cubicBezTo>
                  <a:pt x="1058" y="906"/>
                  <a:pt x="1058" y="910"/>
                  <a:pt x="1056" y="913"/>
                </a:cubicBezTo>
                <a:cubicBezTo>
                  <a:pt x="1061" y="913"/>
                  <a:pt x="1063" y="917"/>
                  <a:pt x="1064" y="921"/>
                </a:cubicBezTo>
                <a:cubicBezTo>
                  <a:pt x="1059" y="928"/>
                  <a:pt x="1049" y="929"/>
                  <a:pt x="1051" y="939"/>
                </a:cubicBezTo>
                <a:close/>
                <a:moveTo>
                  <a:pt x="1103" y="880"/>
                </a:moveTo>
                <a:cubicBezTo>
                  <a:pt x="1103" y="876"/>
                  <a:pt x="1106" y="876"/>
                  <a:pt x="1108" y="874"/>
                </a:cubicBezTo>
                <a:cubicBezTo>
                  <a:pt x="1111" y="877"/>
                  <a:pt x="1106" y="880"/>
                  <a:pt x="1103" y="880"/>
                </a:cubicBezTo>
                <a:close/>
                <a:moveTo>
                  <a:pt x="1092" y="868"/>
                </a:moveTo>
                <a:cubicBezTo>
                  <a:pt x="1092" y="865"/>
                  <a:pt x="1090" y="866"/>
                  <a:pt x="1091" y="863"/>
                </a:cubicBezTo>
                <a:cubicBezTo>
                  <a:pt x="1093" y="866"/>
                  <a:pt x="1096" y="861"/>
                  <a:pt x="1096" y="865"/>
                </a:cubicBezTo>
                <a:cubicBezTo>
                  <a:pt x="1099" y="865"/>
                  <a:pt x="1100" y="863"/>
                  <a:pt x="1101" y="860"/>
                </a:cubicBezTo>
                <a:cubicBezTo>
                  <a:pt x="1100" y="861"/>
                  <a:pt x="1099" y="862"/>
                  <a:pt x="1098" y="863"/>
                </a:cubicBezTo>
                <a:cubicBezTo>
                  <a:pt x="1095" y="862"/>
                  <a:pt x="1102" y="856"/>
                  <a:pt x="1102" y="860"/>
                </a:cubicBezTo>
                <a:cubicBezTo>
                  <a:pt x="1104" y="858"/>
                  <a:pt x="1103" y="856"/>
                  <a:pt x="1107" y="854"/>
                </a:cubicBezTo>
                <a:cubicBezTo>
                  <a:pt x="1110" y="857"/>
                  <a:pt x="1105" y="858"/>
                  <a:pt x="1103" y="860"/>
                </a:cubicBezTo>
                <a:cubicBezTo>
                  <a:pt x="1104" y="863"/>
                  <a:pt x="1108" y="860"/>
                  <a:pt x="1111" y="860"/>
                </a:cubicBezTo>
                <a:cubicBezTo>
                  <a:pt x="1110" y="863"/>
                  <a:pt x="1112" y="864"/>
                  <a:pt x="1112" y="867"/>
                </a:cubicBezTo>
                <a:cubicBezTo>
                  <a:pt x="1105" y="872"/>
                  <a:pt x="1103" y="871"/>
                  <a:pt x="1098" y="874"/>
                </a:cubicBezTo>
                <a:cubicBezTo>
                  <a:pt x="1100" y="869"/>
                  <a:pt x="1096" y="869"/>
                  <a:pt x="1092" y="868"/>
                </a:cubicBezTo>
                <a:close/>
                <a:moveTo>
                  <a:pt x="1102" y="878"/>
                </a:moveTo>
                <a:cubicBezTo>
                  <a:pt x="1102" y="881"/>
                  <a:pt x="1100" y="882"/>
                  <a:pt x="1099" y="884"/>
                </a:cubicBezTo>
                <a:cubicBezTo>
                  <a:pt x="1095" y="883"/>
                  <a:pt x="1096" y="883"/>
                  <a:pt x="1092" y="884"/>
                </a:cubicBezTo>
                <a:cubicBezTo>
                  <a:pt x="1094" y="889"/>
                  <a:pt x="1088" y="892"/>
                  <a:pt x="1083" y="893"/>
                </a:cubicBezTo>
                <a:cubicBezTo>
                  <a:pt x="1084" y="883"/>
                  <a:pt x="1093" y="880"/>
                  <a:pt x="1102" y="878"/>
                </a:cubicBezTo>
                <a:close/>
                <a:moveTo>
                  <a:pt x="1070" y="897"/>
                </a:moveTo>
                <a:cubicBezTo>
                  <a:pt x="1070" y="900"/>
                  <a:pt x="1069" y="902"/>
                  <a:pt x="1066" y="902"/>
                </a:cubicBezTo>
                <a:cubicBezTo>
                  <a:pt x="1065" y="898"/>
                  <a:pt x="1068" y="897"/>
                  <a:pt x="1070" y="897"/>
                </a:cubicBezTo>
                <a:close/>
                <a:moveTo>
                  <a:pt x="178" y="865"/>
                </a:moveTo>
                <a:cubicBezTo>
                  <a:pt x="183" y="865"/>
                  <a:pt x="185" y="864"/>
                  <a:pt x="190" y="862"/>
                </a:cubicBezTo>
                <a:cubicBezTo>
                  <a:pt x="188" y="859"/>
                  <a:pt x="184" y="855"/>
                  <a:pt x="179" y="858"/>
                </a:cubicBezTo>
                <a:cubicBezTo>
                  <a:pt x="180" y="861"/>
                  <a:pt x="177" y="867"/>
                  <a:pt x="178" y="865"/>
                </a:cubicBezTo>
                <a:close/>
                <a:moveTo>
                  <a:pt x="1114" y="952"/>
                </a:moveTo>
                <a:cubicBezTo>
                  <a:pt x="1115" y="948"/>
                  <a:pt x="1119" y="947"/>
                  <a:pt x="1118" y="941"/>
                </a:cubicBezTo>
                <a:cubicBezTo>
                  <a:pt x="1121" y="942"/>
                  <a:pt x="1120" y="940"/>
                  <a:pt x="1122" y="939"/>
                </a:cubicBezTo>
                <a:cubicBezTo>
                  <a:pt x="1127" y="942"/>
                  <a:pt x="1129" y="936"/>
                  <a:pt x="1133" y="934"/>
                </a:cubicBezTo>
                <a:cubicBezTo>
                  <a:pt x="1130" y="928"/>
                  <a:pt x="1146" y="928"/>
                  <a:pt x="1142" y="921"/>
                </a:cubicBezTo>
                <a:cubicBezTo>
                  <a:pt x="1136" y="923"/>
                  <a:pt x="1134" y="928"/>
                  <a:pt x="1129" y="926"/>
                </a:cubicBezTo>
                <a:cubicBezTo>
                  <a:pt x="1127" y="933"/>
                  <a:pt x="1121" y="935"/>
                  <a:pt x="1115" y="938"/>
                </a:cubicBezTo>
                <a:cubicBezTo>
                  <a:pt x="1115" y="937"/>
                  <a:pt x="1115" y="937"/>
                  <a:pt x="1114" y="936"/>
                </a:cubicBezTo>
                <a:cubicBezTo>
                  <a:pt x="1117" y="933"/>
                  <a:pt x="1116" y="929"/>
                  <a:pt x="1115" y="925"/>
                </a:cubicBezTo>
                <a:cubicBezTo>
                  <a:pt x="1114" y="924"/>
                  <a:pt x="1111" y="926"/>
                  <a:pt x="1111" y="924"/>
                </a:cubicBezTo>
                <a:cubicBezTo>
                  <a:pt x="1114" y="919"/>
                  <a:pt x="1107" y="921"/>
                  <a:pt x="1108" y="916"/>
                </a:cubicBezTo>
                <a:cubicBezTo>
                  <a:pt x="1110" y="919"/>
                  <a:pt x="1113" y="916"/>
                  <a:pt x="1114" y="913"/>
                </a:cubicBezTo>
                <a:cubicBezTo>
                  <a:pt x="1109" y="914"/>
                  <a:pt x="1104" y="917"/>
                  <a:pt x="1104" y="922"/>
                </a:cubicBezTo>
                <a:cubicBezTo>
                  <a:pt x="1110" y="919"/>
                  <a:pt x="1106" y="927"/>
                  <a:pt x="1110" y="926"/>
                </a:cubicBezTo>
                <a:cubicBezTo>
                  <a:pt x="1107" y="930"/>
                  <a:pt x="1107" y="933"/>
                  <a:pt x="1105" y="939"/>
                </a:cubicBezTo>
                <a:cubicBezTo>
                  <a:pt x="1107" y="940"/>
                  <a:pt x="1108" y="938"/>
                  <a:pt x="1108" y="939"/>
                </a:cubicBezTo>
                <a:cubicBezTo>
                  <a:pt x="1105" y="942"/>
                  <a:pt x="1109" y="950"/>
                  <a:pt x="1111" y="950"/>
                </a:cubicBezTo>
                <a:cubicBezTo>
                  <a:pt x="1111" y="952"/>
                  <a:pt x="1111" y="952"/>
                  <a:pt x="1111" y="952"/>
                </a:cubicBezTo>
                <a:cubicBezTo>
                  <a:pt x="1105" y="949"/>
                  <a:pt x="1107" y="954"/>
                  <a:pt x="1103" y="955"/>
                </a:cubicBezTo>
                <a:cubicBezTo>
                  <a:pt x="1103" y="953"/>
                  <a:pt x="1104" y="950"/>
                  <a:pt x="1102" y="950"/>
                </a:cubicBezTo>
                <a:cubicBezTo>
                  <a:pt x="1100" y="952"/>
                  <a:pt x="1096" y="952"/>
                  <a:pt x="1095" y="956"/>
                </a:cubicBezTo>
                <a:cubicBezTo>
                  <a:pt x="1099" y="956"/>
                  <a:pt x="1099" y="953"/>
                  <a:pt x="1103" y="953"/>
                </a:cubicBezTo>
                <a:cubicBezTo>
                  <a:pt x="1103" y="956"/>
                  <a:pt x="1101" y="956"/>
                  <a:pt x="1102" y="958"/>
                </a:cubicBezTo>
                <a:cubicBezTo>
                  <a:pt x="1103" y="960"/>
                  <a:pt x="1103" y="958"/>
                  <a:pt x="1106" y="958"/>
                </a:cubicBezTo>
                <a:cubicBezTo>
                  <a:pt x="1106" y="953"/>
                  <a:pt x="1111" y="952"/>
                  <a:pt x="1114" y="952"/>
                </a:cubicBezTo>
                <a:close/>
                <a:moveTo>
                  <a:pt x="1019" y="927"/>
                </a:moveTo>
                <a:cubicBezTo>
                  <a:pt x="1022" y="924"/>
                  <a:pt x="1025" y="921"/>
                  <a:pt x="1031" y="921"/>
                </a:cubicBezTo>
                <a:cubicBezTo>
                  <a:pt x="1032" y="917"/>
                  <a:pt x="1029" y="919"/>
                  <a:pt x="1029" y="916"/>
                </a:cubicBezTo>
                <a:cubicBezTo>
                  <a:pt x="1025" y="918"/>
                  <a:pt x="1019" y="924"/>
                  <a:pt x="1019" y="927"/>
                </a:cubicBezTo>
                <a:close/>
                <a:moveTo>
                  <a:pt x="157" y="919"/>
                </a:moveTo>
                <a:cubicBezTo>
                  <a:pt x="149" y="918"/>
                  <a:pt x="147" y="925"/>
                  <a:pt x="143" y="928"/>
                </a:cubicBezTo>
                <a:cubicBezTo>
                  <a:pt x="149" y="926"/>
                  <a:pt x="154" y="924"/>
                  <a:pt x="157" y="919"/>
                </a:cubicBezTo>
                <a:close/>
                <a:moveTo>
                  <a:pt x="986" y="921"/>
                </a:moveTo>
                <a:cubicBezTo>
                  <a:pt x="985" y="923"/>
                  <a:pt x="982" y="919"/>
                  <a:pt x="982" y="923"/>
                </a:cubicBezTo>
                <a:cubicBezTo>
                  <a:pt x="984" y="922"/>
                  <a:pt x="984" y="924"/>
                  <a:pt x="986" y="924"/>
                </a:cubicBezTo>
                <a:cubicBezTo>
                  <a:pt x="986" y="922"/>
                  <a:pt x="988" y="921"/>
                  <a:pt x="986" y="921"/>
                </a:cubicBezTo>
                <a:close/>
                <a:moveTo>
                  <a:pt x="786" y="1120"/>
                </a:moveTo>
                <a:cubicBezTo>
                  <a:pt x="787" y="1118"/>
                  <a:pt x="785" y="1117"/>
                  <a:pt x="786" y="1117"/>
                </a:cubicBezTo>
                <a:cubicBezTo>
                  <a:pt x="796" y="1115"/>
                  <a:pt x="807" y="1109"/>
                  <a:pt x="817" y="1109"/>
                </a:cubicBezTo>
                <a:cubicBezTo>
                  <a:pt x="821" y="1103"/>
                  <a:pt x="831" y="1106"/>
                  <a:pt x="834" y="1098"/>
                </a:cubicBezTo>
                <a:cubicBezTo>
                  <a:pt x="835" y="1096"/>
                  <a:pt x="831" y="1094"/>
                  <a:pt x="833" y="1090"/>
                </a:cubicBezTo>
                <a:cubicBezTo>
                  <a:pt x="839" y="1086"/>
                  <a:pt x="848" y="1084"/>
                  <a:pt x="853" y="1083"/>
                </a:cubicBezTo>
                <a:cubicBezTo>
                  <a:pt x="852" y="1085"/>
                  <a:pt x="852" y="1087"/>
                  <a:pt x="852" y="1089"/>
                </a:cubicBezTo>
                <a:cubicBezTo>
                  <a:pt x="856" y="1089"/>
                  <a:pt x="858" y="1090"/>
                  <a:pt x="859" y="1092"/>
                </a:cubicBezTo>
                <a:cubicBezTo>
                  <a:pt x="854" y="1096"/>
                  <a:pt x="847" y="1099"/>
                  <a:pt x="842" y="1104"/>
                </a:cubicBezTo>
                <a:cubicBezTo>
                  <a:pt x="836" y="1100"/>
                  <a:pt x="826" y="1109"/>
                  <a:pt x="822" y="1114"/>
                </a:cubicBezTo>
                <a:cubicBezTo>
                  <a:pt x="835" y="1111"/>
                  <a:pt x="846" y="1106"/>
                  <a:pt x="858" y="1102"/>
                </a:cubicBezTo>
                <a:cubicBezTo>
                  <a:pt x="857" y="1094"/>
                  <a:pt x="862" y="1089"/>
                  <a:pt x="867" y="1084"/>
                </a:cubicBezTo>
                <a:cubicBezTo>
                  <a:pt x="865" y="1084"/>
                  <a:pt x="862" y="1087"/>
                  <a:pt x="861" y="1084"/>
                </a:cubicBezTo>
                <a:cubicBezTo>
                  <a:pt x="870" y="1074"/>
                  <a:pt x="889" y="1072"/>
                  <a:pt x="900" y="1063"/>
                </a:cubicBezTo>
                <a:cubicBezTo>
                  <a:pt x="898" y="1061"/>
                  <a:pt x="893" y="1064"/>
                  <a:pt x="891" y="1061"/>
                </a:cubicBezTo>
                <a:cubicBezTo>
                  <a:pt x="895" y="1052"/>
                  <a:pt x="908" y="1051"/>
                  <a:pt x="917" y="1046"/>
                </a:cubicBezTo>
                <a:cubicBezTo>
                  <a:pt x="915" y="1044"/>
                  <a:pt x="916" y="1042"/>
                  <a:pt x="917" y="1040"/>
                </a:cubicBezTo>
                <a:cubicBezTo>
                  <a:pt x="912" y="1041"/>
                  <a:pt x="908" y="1044"/>
                  <a:pt x="903" y="1045"/>
                </a:cubicBezTo>
                <a:cubicBezTo>
                  <a:pt x="906" y="1038"/>
                  <a:pt x="917" y="1038"/>
                  <a:pt x="922" y="1032"/>
                </a:cubicBezTo>
                <a:cubicBezTo>
                  <a:pt x="919" y="1032"/>
                  <a:pt x="923" y="1029"/>
                  <a:pt x="922" y="1028"/>
                </a:cubicBezTo>
                <a:cubicBezTo>
                  <a:pt x="916" y="1028"/>
                  <a:pt x="918" y="1036"/>
                  <a:pt x="911" y="1036"/>
                </a:cubicBezTo>
                <a:cubicBezTo>
                  <a:pt x="911" y="1032"/>
                  <a:pt x="911" y="1032"/>
                  <a:pt x="911" y="1032"/>
                </a:cubicBezTo>
                <a:cubicBezTo>
                  <a:pt x="904" y="1034"/>
                  <a:pt x="903" y="1042"/>
                  <a:pt x="895" y="1044"/>
                </a:cubicBezTo>
                <a:cubicBezTo>
                  <a:pt x="896" y="1041"/>
                  <a:pt x="897" y="1040"/>
                  <a:pt x="895" y="1038"/>
                </a:cubicBezTo>
                <a:cubicBezTo>
                  <a:pt x="891" y="1039"/>
                  <a:pt x="888" y="1042"/>
                  <a:pt x="885" y="1045"/>
                </a:cubicBezTo>
                <a:cubicBezTo>
                  <a:pt x="882" y="1041"/>
                  <a:pt x="878" y="1047"/>
                  <a:pt x="875" y="1044"/>
                </a:cubicBezTo>
                <a:cubicBezTo>
                  <a:pt x="888" y="1031"/>
                  <a:pt x="913" y="1030"/>
                  <a:pt x="924" y="1015"/>
                </a:cubicBezTo>
                <a:cubicBezTo>
                  <a:pt x="915" y="1018"/>
                  <a:pt x="909" y="1024"/>
                  <a:pt x="900" y="1028"/>
                </a:cubicBezTo>
                <a:cubicBezTo>
                  <a:pt x="900" y="1026"/>
                  <a:pt x="897" y="1027"/>
                  <a:pt x="897" y="1025"/>
                </a:cubicBezTo>
                <a:cubicBezTo>
                  <a:pt x="917" y="1012"/>
                  <a:pt x="940" y="1004"/>
                  <a:pt x="958" y="990"/>
                </a:cubicBezTo>
                <a:cubicBezTo>
                  <a:pt x="956" y="989"/>
                  <a:pt x="954" y="990"/>
                  <a:pt x="954" y="989"/>
                </a:cubicBezTo>
                <a:cubicBezTo>
                  <a:pt x="954" y="982"/>
                  <a:pt x="958" y="980"/>
                  <a:pt x="963" y="979"/>
                </a:cubicBezTo>
                <a:cubicBezTo>
                  <a:pt x="962" y="981"/>
                  <a:pt x="962" y="982"/>
                  <a:pt x="963" y="983"/>
                </a:cubicBezTo>
                <a:cubicBezTo>
                  <a:pt x="976" y="982"/>
                  <a:pt x="994" y="976"/>
                  <a:pt x="995" y="969"/>
                </a:cubicBezTo>
                <a:cubicBezTo>
                  <a:pt x="1005" y="970"/>
                  <a:pt x="1010" y="961"/>
                  <a:pt x="1017" y="960"/>
                </a:cubicBezTo>
                <a:cubicBezTo>
                  <a:pt x="1017" y="963"/>
                  <a:pt x="1019" y="963"/>
                  <a:pt x="1020" y="964"/>
                </a:cubicBezTo>
                <a:cubicBezTo>
                  <a:pt x="1021" y="963"/>
                  <a:pt x="1021" y="962"/>
                  <a:pt x="1022" y="961"/>
                </a:cubicBezTo>
                <a:cubicBezTo>
                  <a:pt x="1028" y="962"/>
                  <a:pt x="1039" y="953"/>
                  <a:pt x="1043" y="946"/>
                </a:cubicBezTo>
                <a:cubicBezTo>
                  <a:pt x="1041" y="946"/>
                  <a:pt x="1040" y="945"/>
                  <a:pt x="1040" y="943"/>
                </a:cubicBezTo>
                <a:cubicBezTo>
                  <a:pt x="1043" y="942"/>
                  <a:pt x="1044" y="944"/>
                  <a:pt x="1048" y="942"/>
                </a:cubicBezTo>
                <a:cubicBezTo>
                  <a:pt x="1048" y="940"/>
                  <a:pt x="1050" y="938"/>
                  <a:pt x="1047" y="938"/>
                </a:cubicBezTo>
                <a:cubicBezTo>
                  <a:pt x="1048" y="940"/>
                  <a:pt x="1043" y="942"/>
                  <a:pt x="1042" y="939"/>
                </a:cubicBezTo>
                <a:cubicBezTo>
                  <a:pt x="1041" y="936"/>
                  <a:pt x="1047" y="939"/>
                  <a:pt x="1047" y="935"/>
                </a:cubicBezTo>
                <a:cubicBezTo>
                  <a:pt x="1041" y="932"/>
                  <a:pt x="1035" y="943"/>
                  <a:pt x="1028" y="944"/>
                </a:cubicBezTo>
                <a:cubicBezTo>
                  <a:pt x="1026" y="935"/>
                  <a:pt x="1036" y="930"/>
                  <a:pt x="1040" y="923"/>
                </a:cubicBezTo>
                <a:cubicBezTo>
                  <a:pt x="1031" y="925"/>
                  <a:pt x="1016" y="930"/>
                  <a:pt x="1021" y="940"/>
                </a:cubicBezTo>
                <a:cubicBezTo>
                  <a:pt x="1015" y="941"/>
                  <a:pt x="1013" y="946"/>
                  <a:pt x="1008" y="948"/>
                </a:cubicBezTo>
                <a:cubicBezTo>
                  <a:pt x="1007" y="946"/>
                  <a:pt x="1010" y="943"/>
                  <a:pt x="1005" y="943"/>
                </a:cubicBezTo>
                <a:cubicBezTo>
                  <a:pt x="1006" y="950"/>
                  <a:pt x="1003" y="951"/>
                  <a:pt x="999" y="952"/>
                </a:cubicBezTo>
                <a:cubicBezTo>
                  <a:pt x="998" y="949"/>
                  <a:pt x="1000" y="949"/>
                  <a:pt x="1001" y="947"/>
                </a:cubicBezTo>
                <a:cubicBezTo>
                  <a:pt x="993" y="949"/>
                  <a:pt x="994" y="956"/>
                  <a:pt x="985" y="954"/>
                </a:cubicBezTo>
                <a:cubicBezTo>
                  <a:pt x="979" y="959"/>
                  <a:pt x="974" y="965"/>
                  <a:pt x="968" y="969"/>
                </a:cubicBezTo>
                <a:cubicBezTo>
                  <a:pt x="967" y="968"/>
                  <a:pt x="967" y="967"/>
                  <a:pt x="967" y="965"/>
                </a:cubicBezTo>
                <a:cubicBezTo>
                  <a:pt x="962" y="967"/>
                  <a:pt x="955" y="973"/>
                  <a:pt x="949" y="971"/>
                </a:cubicBezTo>
                <a:cubicBezTo>
                  <a:pt x="952" y="967"/>
                  <a:pt x="956" y="963"/>
                  <a:pt x="961" y="960"/>
                </a:cubicBezTo>
                <a:cubicBezTo>
                  <a:pt x="959" y="957"/>
                  <a:pt x="958" y="955"/>
                  <a:pt x="956" y="953"/>
                </a:cubicBezTo>
                <a:cubicBezTo>
                  <a:pt x="959" y="954"/>
                  <a:pt x="958" y="951"/>
                  <a:pt x="961" y="952"/>
                </a:cubicBezTo>
                <a:cubicBezTo>
                  <a:pt x="960" y="953"/>
                  <a:pt x="959" y="953"/>
                  <a:pt x="960" y="955"/>
                </a:cubicBezTo>
                <a:cubicBezTo>
                  <a:pt x="977" y="960"/>
                  <a:pt x="979" y="944"/>
                  <a:pt x="991" y="940"/>
                </a:cubicBezTo>
                <a:cubicBezTo>
                  <a:pt x="991" y="937"/>
                  <a:pt x="988" y="936"/>
                  <a:pt x="989" y="931"/>
                </a:cubicBezTo>
                <a:cubicBezTo>
                  <a:pt x="986" y="932"/>
                  <a:pt x="985" y="934"/>
                  <a:pt x="985" y="938"/>
                </a:cubicBezTo>
                <a:cubicBezTo>
                  <a:pt x="990" y="941"/>
                  <a:pt x="980" y="946"/>
                  <a:pt x="977" y="944"/>
                </a:cubicBezTo>
                <a:cubicBezTo>
                  <a:pt x="977" y="942"/>
                  <a:pt x="980" y="943"/>
                  <a:pt x="980" y="941"/>
                </a:cubicBezTo>
                <a:cubicBezTo>
                  <a:pt x="978" y="941"/>
                  <a:pt x="975" y="942"/>
                  <a:pt x="975" y="940"/>
                </a:cubicBezTo>
                <a:cubicBezTo>
                  <a:pt x="976" y="939"/>
                  <a:pt x="977" y="938"/>
                  <a:pt x="980" y="939"/>
                </a:cubicBezTo>
                <a:cubicBezTo>
                  <a:pt x="979" y="935"/>
                  <a:pt x="978" y="934"/>
                  <a:pt x="979" y="930"/>
                </a:cubicBezTo>
                <a:cubicBezTo>
                  <a:pt x="975" y="931"/>
                  <a:pt x="973" y="933"/>
                  <a:pt x="971" y="930"/>
                </a:cubicBezTo>
                <a:cubicBezTo>
                  <a:pt x="962" y="942"/>
                  <a:pt x="947" y="948"/>
                  <a:pt x="935" y="956"/>
                </a:cubicBezTo>
                <a:cubicBezTo>
                  <a:pt x="933" y="956"/>
                  <a:pt x="931" y="955"/>
                  <a:pt x="928" y="955"/>
                </a:cubicBezTo>
                <a:cubicBezTo>
                  <a:pt x="926" y="957"/>
                  <a:pt x="924" y="958"/>
                  <a:pt x="924" y="962"/>
                </a:cubicBezTo>
                <a:cubicBezTo>
                  <a:pt x="926" y="962"/>
                  <a:pt x="928" y="962"/>
                  <a:pt x="928" y="964"/>
                </a:cubicBezTo>
                <a:cubicBezTo>
                  <a:pt x="921" y="972"/>
                  <a:pt x="911" y="979"/>
                  <a:pt x="897" y="972"/>
                </a:cubicBezTo>
                <a:cubicBezTo>
                  <a:pt x="896" y="975"/>
                  <a:pt x="891" y="976"/>
                  <a:pt x="889" y="978"/>
                </a:cubicBezTo>
                <a:cubicBezTo>
                  <a:pt x="893" y="979"/>
                  <a:pt x="894" y="978"/>
                  <a:pt x="897" y="978"/>
                </a:cubicBezTo>
                <a:cubicBezTo>
                  <a:pt x="894" y="983"/>
                  <a:pt x="900" y="979"/>
                  <a:pt x="901" y="983"/>
                </a:cubicBezTo>
                <a:cubicBezTo>
                  <a:pt x="897" y="984"/>
                  <a:pt x="892" y="988"/>
                  <a:pt x="894" y="991"/>
                </a:cubicBezTo>
                <a:cubicBezTo>
                  <a:pt x="895" y="987"/>
                  <a:pt x="899" y="991"/>
                  <a:pt x="900" y="988"/>
                </a:cubicBezTo>
                <a:cubicBezTo>
                  <a:pt x="900" y="989"/>
                  <a:pt x="902" y="989"/>
                  <a:pt x="902" y="991"/>
                </a:cubicBezTo>
                <a:cubicBezTo>
                  <a:pt x="899" y="993"/>
                  <a:pt x="900" y="993"/>
                  <a:pt x="901" y="996"/>
                </a:cubicBezTo>
                <a:cubicBezTo>
                  <a:pt x="895" y="998"/>
                  <a:pt x="894" y="1005"/>
                  <a:pt x="890" y="1009"/>
                </a:cubicBezTo>
                <a:cubicBezTo>
                  <a:pt x="887" y="1010"/>
                  <a:pt x="887" y="1008"/>
                  <a:pt x="885" y="1008"/>
                </a:cubicBezTo>
                <a:cubicBezTo>
                  <a:pt x="879" y="1011"/>
                  <a:pt x="877" y="1015"/>
                  <a:pt x="873" y="1017"/>
                </a:cubicBezTo>
                <a:cubicBezTo>
                  <a:pt x="865" y="1023"/>
                  <a:pt x="855" y="1022"/>
                  <a:pt x="850" y="1030"/>
                </a:cubicBezTo>
                <a:cubicBezTo>
                  <a:pt x="858" y="1032"/>
                  <a:pt x="859" y="1028"/>
                  <a:pt x="864" y="1024"/>
                </a:cubicBezTo>
                <a:cubicBezTo>
                  <a:pt x="873" y="1018"/>
                  <a:pt x="888" y="1014"/>
                  <a:pt x="895" y="1011"/>
                </a:cubicBezTo>
                <a:cubicBezTo>
                  <a:pt x="892" y="1017"/>
                  <a:pt x="886" y="1020"/>
                  <a:pt x="880" y="1024"/>
                </a:cubicBezTo>
                <a:cubicBezTo>
                  <a:pt x="879" y="1023"/>
                  <a:pt x="880" y="1020"/>
                  <a:pt x="878" y="1020"/>
                </a:cubicBezTo>
                <a:cubicBezTo>
                  <a:pt x="872" y="1029"/>
                  <a:pt x="860" y="1033"/>
                  <a:pt x="849" y="1039"/>
                </a:cubicBezTo>
                <a:cubicBezTo>
                  <a:pt x="838" y="1044"/>
                  <a:pt x="822" y="1053"/>
                  <a:pt x="813" y="1052"/>
                </a:cubicBezTo>
                <a:cubicBezTo>
                  <a:pt x="813" y="1053"/>
                  <a:pt x="813" y="1055"/>
                  <a:pt x="812" y="1056"/>
                </a:cubicBezTo>
                <a:cubicBezTo>
                  <a:pt x="804" y="1054"/>
                  <a:pt x="800" y="1059"/>
                  <a:pt x="792" y="1061"/>
                </a:cubicBezTo>
                <a:cubicBezTo>
                  <a:pt x="792" y="1064"/>
                  <a:pt x="794" y="1064"/>
                  <a:pt x="795" y="1066"/>
                </a:cubicBezTo>
                <a:cubicBezTo>
                  <a:pt x="792" y="1066"/>
                  <a:pt x="790" y="1069"/>
                  <a:pt x="791" y="1070"/>
                </a:cubicBezTo>
                <a:cubicBezTo>
                  <a:pt x="803" y="1066"/>
                  <a:pt x="820" y="1061"/>
                  <a:pt x="836" y="1053"/>
                </a:cubicBezTo>
                <a:cubicBezTo>
                  <a:pt x="838" y="1044"/>
                  <a:pt x="849" y="1046"/>
                  <a:pt x="855" y="1043"/>
                </a:cubicBezTo>
                <a:cubicBezTo>
                  <a:pt x="856" y="1045"/>
                  <a:pt x="853" y="1044"/>
                  <a:pt x="853" y="1047"/>
                </a:cubicBezTo>
                <a:cubicBezTo>
                  <a:pt x="856" y="1047"/>
                  <a:pt x="858" y="1049"/>
                  <a:pt x="856" y="1051"/>
                </a:cubicBezTo>
                <a:cubicBezTo>
                  <a:pt x="863" y="1052"/>
                  <a:pt x="870" y="1040"/>
                  <a:pt x="874" y="1047"/>
                </a:cubicBezTo>
                <a:cubicBezTo>
                  <a:pt x="867" y="1048"/>
                  <a:pt x="858" y="1052"/>
                  <a:pt x="853" y="1058"/>
                </a:cubicBezTo>
                <a:cubicBezTo>
                  <a:pt x="857" y="1057"/>
                  <a:pt x="860" y="1058"/>
                  <a:pt x="861" y="1061"/>
                </a:cubicBezTo>
                <a:cubicBezTo>
                  <a:pt x="859" y="1061"/>
                  <a:pt x="859" y="1063"/>
                  <a:pt x="858" y="1063"/>
                </a:cubicBezTo>
                <a:cubicBezTo>
                  <a:pt x="854" y="1058"/>
                  <a:pt x="847" y="1064"/>
                  <a:pt x="844" y="1063"/>
                </a:cubicBezTo>
                <a:cubicBezTo>
                  <a:pt x="843" y="1059"/>
                  <a:pt x="849" y="1063"/>
                  <a:pt x="849" y="1059"/>
                </a:cubicBezTo>
                <a:cubicBezTo>
                  <a:pt x="846" y="1056"/>
                  <a:pt x="845" y="1061"/>
                  <a:pt x="841" y="1060"/>
                </a:cubicBezTo>
                <a:cubicBezTo>
                  <a:pt x="842" y="1058"/>
                  <a:pt x="842" y="1056"/>
                  <a:pt x="840" y="1056"/>
                </a:cubicBezTo>
                <a:cubicBezTo>
                  <a:pt x="830" y="1061"/>
                  <a:pt x="823" y="1069"/>
                  <a:pt x="811" y="1070"/>
                </a:cubicBezTo>
                <a:cubicBezTo>
                  <a:pt x="811" y="1071"/>
                  <a:pt x="812" y="1072"/>
                  <a:pt x="812" y="1073"/>
                </a:cubicBezTo>
                <a:cubicBezTo>
                  <a:pt x="810" y="1074"/>
                  <a:pt x="808" y="1076"/>
                  <a:pt x="805" y="1076"/>
                </a:cubicBezTo>
                <a:cubicBezTo>
                  <a:pt x="805" y="1075"/>
                  <a:pt x="806" y="1074"/>
                  <a:pt x="807" y="1073"/>
                </a:cubicBezTo>
                <a:cubicBezTo>
                  <a:pt x="803" y="1073"/>
                  <a:pt x="799" y="1074"/>
                  <a:pt x="797" y="1077"/>
                </a:cubicBezTo>
                <a:cubicBezTo>
                  <a:pt x="800" y="1078"/>
                  <a:pt x="802" y="1074"/>
                  <a:pt x="804" y="1077"/>
                </a:cubicBezTo>
                <a:cubicBezTo>
                  <a:pt x="798" y="1079"/>
                  <a:pt x="787" y="1088"/>
                  <a:pt x="782" y="1082"/>
                </a:cubicBezTo>
                <a:cubicBezTo>
                  <a:pt x="777" y="1083"/>
                  <a:pt x="772" y="1085"/>
                  <a:pt x="768" y="1088"/>
                </a:cubicBezTo>
                <a:cubicBezTo>
                  <a:pt x="771" y="1088"/>
                  <a:pt x="773" y="1088"/>
                  <a:pt x="774" y="1090"/>
                </a:cubicBezTo>
                <a:cubicBezTo>
                  <a:pt x="767" y="1091"/>
                  <a:pt x="761" y="1092"/>
                  <a:pt x="758" y="1096"/>
                </a:cubicBezTo>
                <a:cubicBezTo>
                  <a:pt x="757" y="1095"/>
                  <a:pt x="755" y="1094"/>
                  <a:pt x="753" y="1095"/>
                </a:cubicBezTo>
                <a:cubicBezTo>
                  <a:pt x="751" y="1098"/>
                  <a:pt x="747" y="1098"/>
                  <a:pt x="746" y="1101"/>
                </a:cubicBezTo>
                <a:cubicBezTo>
                  <a:pt x="749" y="1100"/>
                  <a:pt x="747" y="1104"/>
                  <a:pt x="749" y="1104"/>
                </a:cubicBezTo>
                <a:cubicBezTo>
                  <a:pt x="749" y="1103"/>
                  <a:pt x="751" y="1103"/>
                  <a:pt x="752" y="1102"/>
                </a:cubicBezTo>
                <a:cubicBezTo>
                  <a:pt x="751" y="1105"/>
                  <a:pt x="755" y="1104"/>
                  <a:pt x="754" y="1108"/>
                </a:cubicBezTo>
                <a:cubicBezTo>
                  <a:pt x="750" y="1106"/>
                  <a:pt x="752" y="1112"/>
                  <a:pt x="750" y="1112"/>
                </a:cubicBezTo>
                <a:cubicBezTo>
                  <a:pt x="745" y="1115"/>
                  <a:pt x="743" y="1109"/>
                  <a:pt x="738" y="1109"/>
                </a:cubicBezTo>
                <a:cubicBezTo>
                  <a:pt x="737" y="1113"/>
                  <a:pt x="732" y="1117"/>
                  <a:pt x="728" y="1115"/>
                </a:cubicBezTo>
                <a:cubicBezTo>
                  <a:pt x="728" y="1114"/>
                  <a:pt x="730" y="1114"/>
                  <a:pt x="730" y="1112"/>
                </a:cubicBezTo>
                <a:cubicBezTo>
                  <a:pt x="711" y="1113"/>
                  <a:pt x="700" y="1127"/>
                  <a:pt x="684" y="1122"/>
                </a:cubicBezTo>
                <a:cubicBezTo>
                  <a:pt x="681" y="1133"/>
                  <a:pt x="662" y="1127"/>
                  <a:pt x="657" y="1136"/>
                </a:cubicBezTo>
                <a:cubicBezTo>
                  <a:pt x="660" y="1138"/>
                  <a:pt x="664" y="1137"/>
                  <a:pt x="666" y="1138"/>
                </a:cubicBezTo>
                <a:cubicBezTo>
                  <a:pt x="666" y="1141"/>
                  <a:pt x="663" y="1140"/>
                  <a:pt x="664" y="1144"/>
                </a:cubicBezTo>
                <a:cubicBezTo>
                  <a:pt x="667" y="1145"/>
                  <a:pt x="665" y="1141"/>
                  <a:pt x="667" y="1140"/>
                </a:cubicBezTo>
                <a:cubicBezTo>
                  <a:pt x="683" y="1140"/>
                  <a:pt x="694" y="1136"/>
                  <a:pt x="706" y="1133"/>
                </a:cubicBezTo>
                <a:cubicBezTo>
                  <a:pt x="714" y="1130"/>
                  <a:pt x="726" y="1131"/>
                  <a:pt x="727" y="1122"/>
                </a:cubicBezTo>
                <a:cubicBezTo>
                  <a:pt x="726" y="1122"/>
                  <a:pt x="724" y="1123"/>
                  <a:pt x="724" y="1122"/>
                </a:cubicBezTo>
                <a:cubicBezTo>
                  <a:pt x="727" y="1120"/>
                  <a:pt x="731" y="1119"/>
                  <a:pt x="736" y="1120"/>
                </a:cubicBezTo>
                <a:cubicBezTo>
                  <a:pt x="736" y="1122"/>
                  <a:pt x="736" y="1122"/>
                  <a:pt x="736" y="1122"/>
                </a:cubicBezTo>
                <a:cubicBezTo>
                  <a:pt x="752" y="1118"/>
                  <a:pt x="767" y="1111"/>
                  <a:pt x="783" y="1109"/>
                </a:cubicBezTo>
                <a:cubicBezTo>
                  <a:pt x="775" y="1110"/>
                  <a:pt x="774" y="1116"/>
                  <a:pt x="768" y="1118"/>
                </a:cubicBezTo>
                <a:cubicBezTo>
                  <a:pt x="761" y="1120"/>
                  <a:pt x="760" y="1128"/>
                  <a:pt x="753" y="1125"/>
                </a:cubicBezTo>
                <a:cubicBezTo>
                  <a:pt x="747" y="1132"/>
                  <a:pt x="733" y="1131"/>
                  <a:pt x="728" y="1139"/>
                </a:cubicBezTo>
                <a:cubicBezTo>
                  <a:pt x="725" y="1136"/>
                  <a:pt x="722" y="1138"/>
                  <a:pt x="719" y="1139"/>
                </a:cubicBezTo>
                <a:cubicBezTo>
                  <a:pt x="717" y="1141"/>
                  <a:pt x="719" y="1141"/>
                  <a:pt x="720" y="1143"/>
                </a:cubicBezTo>
                <a:cubicBezTo>
                  <a:pt x="717" y="1143"/>
                  <a:pt x="715" y="1144"/>
                  <a:pt x="715" y="1147"/>
                </a:cubicBezTo>
                <a:cubicBezTo>
                  <a:pt x="731" y="1148"/>
                  <a:pt x="734" y="1136"/>
                  <a:pt x="749" y="1136"/>
                </a:cubicBezTo>
                <a:cubicBezTo>
                  <a:pt x="751" y="1135"/>
                  <a:pt x="749" y="1135"/>
                  <a:pt x="751" y="1134"/>
                </a:cubicBezTo>
                <a:cubicBezTo>
                  <a:pt x="752" y="1135"/>
                  <a:pt x="752" y="1133"/>
                  <a:pt x="755" y="1134"/>
                </a:cubicBezTo>
                <a:cubicBezTo>
                  <a:pt x="755" y="1135"/>
                  <a:pt x="755" y="1136"/>
                  <a:pt x="754" y="1136"/>
                </a:cubicBezTo>
                <a:cubicBezTo>
                  <a:pt x="769" y="1135"/>
                  <a:pt x="774" y="1124"/>
                  <a:pt x="786" y="1120"/>
                </a:cubicBezTo>
                <a:close/>
                <a:moveTo>
                  <a:pt x="1029" y="945"/>
                </a:moveTo>
                <a:cubicBezTo>
                  <a:pt x="1032" y="946"/>
                  <a:pt x="1032" y="943"/>
                  <a:pt x="1035" y="944"/>
                </a:cubicBezTo>
                <a:cubicBezTo>
                  <a:pt x="1034" y="946"/>
                  <a:pt x="1036" y="946"/>
                  <a:pt x="1036" y="945"/>
                </a:cubicBezTo>
                <a:cubicBezTo>
                  <a:pt x="1037" y="944"/>
                  <a:pt x="1034" y="954"/>
                  <a:pt x="1030" y="954"/>
                </a:cubicBezTo>
                <a:cubicBezTo>
                  <a:pt x="1030" y="951"/>
                  <a:pt x="1029" y="949"/>
                  <a:pt x="1029" y="945"/>
                </a:cubicBezTo>
                <a:close/>
                <a:moveTo>
                  <a:pt x="971" y="944"/>
                </a:moveTo>
                <a:cubicBezTo>
                  <a:pt x="969" y="946"/>
                  <a:pt x="967" y="952"/>
                  <a:pt x="963" y="950"/>
                </a:cubicBezTo>
                <a:cubicBezTo>
                  <a:pt x="966" y="948"/>
                  <a:pt x="967" y="945"/>
                  <a:pt x="971" y="944"/>
                </a:cubicBezTo>
                <a:close/>
                <a:moveTo>
                  <a:pt x="930" y="993"/>
                </a:moveTo>
                <a:cubicBezTo>
                  <a:pt x="932" y="991"/>
                  <a:pt x="928" y="991"/>
                  <a:pt x="930" y="988"/>
                </a:cubicBezTo>
                <a:cubicBezTo>
                  <a:pt x="938" y="987"/>
                  <a:pt x="942" y="984"/>
                  <a:pt x="949" y="983"/>
                </a:cubicBezTo>
                <a:cubicBezTo>
                  <a:pt x="944" y="988"/>
                  <a:pt x="939" y="993"/>
                  <a:pt x="930" y="993"/>
                </a:cubicBezTo>
                <a:close/>
                <a:moveTo>
                  <a:pt x="945" y="957"/>
                </a:moveTo>
                <a:cubicBezTo>
                  <a:pt x="949" y="959"/>
                  <a:pt x="945" y="964"/>
                  <a:pt x="941" y="964"/>
                </a:cubicBezTo>
                <a:cubicBezTo>
                  <a:pt x="944" y="961"/>
                  <a:pt x="944" y="961"/>
                  <a:pt x="945" y="957"/>
                </a:cubicBezTo>
                <a:close/>
                <a:moveTo>
                  <a:pt x="925" y="971"/>
                </a:moveTo>
                <a:cubicBezTo>
                  <a:pt x="926" y="971"/>
                  <a:pt x="926" y="973"/>
                  <a:pt x="926" y="974"/>
                </a:cubicBezTo>
                <a:cubicBezTo>
                  <a:pt x="926" y="973"/>
                  <a:pt x="927" y="973"/>
                  <a:pt x="928" y="973"/>
                </a:cubicBezTo>
                <a:cubicBezTo>
                  <a:pt x="926" y="966"/>
                  <a:pt x="937" y="965"/>
                  <a:pt x="939" y="962"/>
                </a:cubicBezTo>
                <a:cubicBezTo>
                  <a:pt x="942" y="963"/>
                  <a:pt x="935" y="969"/>
                  <a:pt x="932" y="969"/>
                </a:cubicBezTo>
                <a:cubicBezTo>
                  <a:pt x="934" y="972"/>
                  <a:pt x="936" y="966"/>
                  <a:pt x="938" y="969"/>
                </a:cubicBezTo>
                <a:cubicBezTo>
                  <a:pt x="937" y="971"/>
                  <a:pt x="936" y="973"/>
                  <a:pt x="934" y="975"/>
                </a:cubicBezTo>
                <a:cubicBezTo>
                  <a:pt x="931" y="971"/>
                  <a:pt x="929" y="975"/>
                  <a:pt x="925" y="976"/>
                </a:cubicBezTo>
                <a:cubicBezTo>
                  <a:pt x="925" y="973"/>
                  <a:pt x="923" y="973"/>
                  <a:pt x="925" y="971"/>
                </a:cubicBezTo>
                <a:close/>
                <a:moveTo>
                  <a:pt x="913" y="1004"/>
                </a:moveTo>
                <a:cubicBezTo>
                  <a:pt x="911" y="999"/>
                  <a:pt x="918" y="996"/>
                  <a:pt x="924" y="996"/>
                </a:cubicBezTo>
                <a:cubicBezTo>
                  <a:pt x="922" y="1001"/>
                  <a:pt x="916" y="1000"/>
                  <a:pt x="913" y="1004"/>
                </a:cubicBezTo>
                <a:close/>
                <a:moveTo>
                  <a:pt x="918" y="976"/>
                </a:moveTo>
                <a:cubicBezTo>
                  <a:pt x="922" y="981"/>
                  <a:pt x="911" y="983"/>
                  <a:pt x="906" y="987"/>
                </a:cubicBezTo>
                <a:cubicBezTo>
                  <a:pt x="908" y="979"/>
                  <a:pt x="916" y="981"/>
                  <a:pt x="918" y="976"/>
                </a:cubicBezTo>
                <a:close/>
                <a:moveTo>
                  <a:pt x="914" y="986"/>
                </a:moveTo>
                <a:cubicBezTo>
                  <a:pt x="918" y="989"/>
                  <a:pt x="909" y="993"/>
                  <a:pt x="904" y="992"/>
                </a:cubicBezTo>
                <a:cubicBezTo>
                  <a:pt x="906" y="989"/>
                  <a:pt x="911" y="989"/>
                  <a:pt x="914" y="986"/>
                </a:cubicBezTo>
                <a:close/>
                <a:moveTo>
                  <a:pt x="885" y="1027"/>
                </a:moveTo>
                <a:cubicBezTo>
                  <a:pt x="888" y="1030"/>
                  <a:pt x="891" y="1028"/>
                  <a:pt x="895" y="1027"/>
                </a:cubicBezTo>
                <a:cubicBezTo>
                  <a:pt x="893" y="1033"/>
                  <a:pt x="887" y="1035"/>
                  <a:pt x="881" y="1036"/>
                </a:cubicBezTo>
                <a:cubicBezTo>
                  <a:pt x="882" y="1032"/>
                  <a:pt x="886" y="1032"/>
                  <a:pt x="885" y="1027"/>
                </a:cubicBezTo>
                <a:close/>
                <a:moveTo>
                  <a:pt x="865" y="1045"/>
                </a:moveTo>
                <a:cubicBezTo>
                  <a:pt x="864" y="1048"/>
                  <a:pt x="867" y="1040"/>
                  <a:pt x="870" y="1041"/>
                </a:cubicBezTo>
                <a:cubicBezTo>
                  <a:pt x="871" y="1045"/>
                  <a:pt x="867" y="1044"/>
                  <a:pt x="865" y="1045"/>
                </a:cubicBezTo>
                <a:close/>
                <a:moveTo>
                  <a:pt x="837" y="1067"/>
                </a:moveTo>
                <a:cubicBezTo>
                  <a:pt x="837" y="1070"/>
                  <a:pt x="834" y="1071"/>
                  <a:pt x="831" y="1071"/>
                </a:cubicBezTo>
                <a:cubicBezTo>
                  <a:pt x="830" y="1069"/>
                  <a:pt x="832" y="1066"/>
                  <a:pt x="837" y="1067"/>
                </a:cubicBezTo>
                <a:close/>
                <a:moveTo>
                  <a:pt x="821" y="1093"/>
                </a:moveTo>
                <a:cubicBezTo>
                  <a:pt x="822" y="1092"/>
                  <a:pt x="825" y="1092"/>
                  <a:pt x="827" y="1092"/>
                </a:cubicBezTo>
                <a:cubicBezTo>
                  <a:pt x="826" y="1094"/>
                  <a:pt x="825" y="1095"/>
                  <a:pt x="823" y="1096"/>
                </a:cubicBezTo>
                <a:cubicBezTo>
                  <a:pt x="821" y="1096"/>
                  <a:pt x="821" y="1095"/>
                  <a:pt x="821" y="1093"/>
                </a:cubicBezTo>
                <a:close/>
                <a:moveTo>
                  <a:pt x="785" y="1113"/>
                </a:moveTo>
                <a:cubicBezTo>
                  <a:pt x="786" y="1110"/>
                  <a:pt x="794" y="1108"/>
                  <a:pt x="798" y="1109"/>
                </a:cubicBezTo>
                <a:cubicBezTo>
                  <a:pt x="795" y="1111"/>
                  <a:pt x="790" y="1112"/>
                  <a:pt x="785" y="1113"/>
                </a:cubicBezTo>
                <a:close/>
                <a:moveTo>
                  <a:pt x="815" y="1075"/>
                </a:moveTo>
                <a:cubicBezTo>
                  <a:pt x="815" y="1079"/>
                  <a:pt x="815" y="1079"/>
                  <a:pt x="815" y="1079"/>
                </a:cubicBezTo>
                <a:cubicBezTo>
                  <a:pt x="810" y="1081"/>
                  <a:pt x="806" y="1077"/>
                  <a:pt x="805" y="1082"/>
                </a:cubicBezTo>
                <a:cubicBezTo>
                  <a:pt x="802" y="1077"/>
                  <a:pt x="810" y="1075"/>
                  <a:pt x="815" y="1075"/>
                </a:cubicBezTo>
                <a:close/>
                <a:moveTo>
                  <a:pt x="800" y="1089"/>
                </a:moveTo>
                <a:cubicBezTo>
                  <a:pt x="800" y="1080"/>
                  <a:pt x="809" y="1084"/>
                  <a:pt x="814" y="1083"/>
                </a:cubicBezTo>
                <a:cubicBezTo>
                  <a:pt x="810" y="1092"/>
                  <a:pt x="790" y="1102"/>
                  <a:pt x="784" y="1094"/>
                </a:cubicBezTo>
                <a:cubicBezTo>
                  <a:pt x="786" y="1089"/>
                  <a:pt x="795" y="1091"/>
                  <a:pt x="800" y="1089"/>
                </a:cubicBezTo>
                <a:close/>
                <a:moveTo>
                  <a:pt x="40" y="932"/>
                </a:moveTo>
                <a:cubicBezTo>
                  <a:pt x="40" y="932"/>
                  <a:pt x="40" y="932"/>
                  <a:pt x="41" y="932"/>
                </a:cubicBezTo>
                <a:cubicBezTo>
                  <a:pt x="42" y="932"/>
                  <a:pt x="41" y="935"/>
                  <a:pt x="43" y="935"/>
                </a:cubicBezTo>
                <a:cubicBezTo>
                  <a:pt x="44" y="930"/>
                  <a:pt x="51" y="930"/>
                  <a:pt x="51" y="925"/>
                </a:cubicBezTo>
                <a:cubicBezTo>
                  <a:pt x="48" y="928"/>
                  <a:pt x="41" y="930"/>
                  <a:pt x="40" y="932"/>
                </a:cubicBezTo>
                <a:close/>
                <a:moveTo>
                  <a:pt x="227" y="928"/>
                </a:moveTo>
                <a:cubicBezTo>
                  <a:pt x="228" y="926"/>
                  <a:pt x="229" y="927"/>
                  <a:pt x="231" y="927"/>
                </a:cubicBezTo>
                <a:cubicBezTo>
                  <a:pt x="231" y="925"/>
                  <a:pt x="231" y="925"/>
                  <a:pt x="231" y="925"/>
                </a:cubicBezTo>
                <a:cubicBezTo>
                  <a:pt x="229" y="924"/>
                  <a:pt x="229" y="926"/>
                  <a:pt x="227" y="926"/>
                </a:cubicBezTo>
                <a:cubicBezTo>
                  <a:pt x="227" y="927"/>
                  <a:pt x="225" y="928"/>
                  <a:pt x="227" y="928"/>
                </a:cubicBezTo>
                <a:close/>
                <a:moveTo>
                  <a:pt x="1158" y="939"/>
                </a:moveTo>
                <a:cubicBezTo>
                  <a:pt x="1155" y="941"/>
                  <a:pt x="1154" y="938"/>
                  <a:pt x="1152" y="938"/>
                </a:cubicBezTo>
                <a:cubicBezTo>
                  <a:pt x="1155" y="941"/>
                  <a:pt x="1150" y="945"/>
                  <a:pt x="1153" y="947"/>
                </a:cubicBezTo>
                <a:cubicBezTo>
                  <a:pt x="1162" y="947"/>
                  <a:pt x="1170" y="939"/>
                  <a:pt x="1176" y="933"/>
                </a:cubicBezTo>
                <a:cubicBezTo>
                  <a:pt x="1172" y="932"/>
                  <a:pt x="1168" y="933"/>
                  <a:pt x="1168" y="929"/>
                </a:cubicBezTo>
                <a:cubicBezTo>
                  <a:pt x="1166" y="927"/>
                  <a:pt x="1172" y="927"/>
                  <a:pt x="1169" y="926"/>
                </a:cubicBezTo>
                <a:cubicBezTo>
                  <a:pt x="1162" y="927"/>
                  <a:pt x="1162" y="935"/>
                  <a:pt x="1158" y="939"/>
                </a:cubicBezTo>
                <a:close/>
                <a:moveTo>
                  <a:pt x="214" y="934"/>
                </a:moveTo>
                <a:cubicBezTo>
                  <a:pt x="212" y="935"/>
                  <a:pt x="205" y="937"/>
                  <a:pt x="207" y="939"/>
                </a:cubicBezTo>
                <a:cubicBezTo>
                  <a:pt x="209" y="938"/>
                  <a:pt x="216" y="936"/>
                  <a:pt x="214" y="934"/>
                </a:cubicBezTo>
                <a:close/>
                <a:moveTo>
                  <a:pt x="130" y="938"/>
                </a:moveTo>
                <a:cubicBezTo>
                  <a:pt x="133" y="938"/>
                  <a:pt x="134" y="936"/>
                  <a:pt x="134" y="934"/>
                </a:cubicBezTo>
                <a:cubicBezTo>
                  <a:pt x="123" y="930"/>
                  <a:pt x="117" y="944"/>
                  <a:pt x="109" y="949"/>
                </a:cubicBezTo>
                <a:cubicBezTo>
                  <a:pt x="114" y="946"/>
                  <a:pt x="119" y="944"/>
                  <a:pt x="125" y="942"/>
                </a:cubicBezTo>
                <a:cubicBezTo>
                  <a:pt x="125" y="944"/>
                  <a:pt x="125" y="946"/>
                  <a:pt x="126" y="946"/>
                </a:cubicBezTo>
                <a:cubicBezTo>
                  <a:pt x="129" y="946"/>
                  <a:pt x="134" y="941"/>
                  <a:pt x="130" y="938"/>
                </a:cubicBezTo>
                <a:close/>
                <a:moveTo>
                  <a:pt x="1092" y="954"/>
                </a:moveTo>
                <a:cubicBezTo>
                  <a:pt x="1089" y="958"/>
                  <a:pt x="1088" y="956"/>
                  <a:pt x="1086" y="958"/>
                </a:cubicBezTo>
                <a:cubicBezTo>
                  <a:pt x="1090" y="958"/>
                  <a:pt x="1085" y="962"/>
                  <a:pt x="1089" y="962"/>
                </a:cubicBezTo>
                <a:cubicBezTo>
                  <a:pt x="1091" y="959"/>
                  <a:pt x="1091" y="957"/>
                  <a:pt x="1092" y="954"/>
                </a:cubicBezTo>
                <a:close/>
                <a:moveTo>
                  <a:pt x="972" y="962"/>
                </a:moveTo>
                <a:cubicBezTo>
                  <a:pt x="972" y="959"/>
                  <a:pt x="974" y="963"/>
                  <a:pt x="975" y="961"/>
                </a:cubicBezTo>
                <a:cubicBezTo>
                  <a:pt x="975" y="958"/>
                  <a:pt x="975" y="958"/>
                  <a:pt x="975" y="958"/>
                </a:cubicBezTo>
                <a:cubicBezTo>
                  <a:pt x="973" y="958"/>
                  <a:pt x="970" y="961"/>
                  <a:pt x="972" y="962"/>
                </a:cubicBezTo>
                <a:close/>
                <a:moveTo>
                  <a:pt x="1072" y="960"/>
                </a:moveTo>
                <a:cubicBezTo>
                  <a:pt x="1076" y="961"/>
                  <a:pt x="1077" y="966"/>
                  <a:pt x="1076" y="959"/>
                </a:cubicBezTo>
                <a:cubicBezTo>
                  <a:pt x="1076" y="959"/>
                  <a:pt x="1077" y="958"/>
                  <a:pt x="1076" y="958"/>
                </a:cubicBezTo>
                <a:cubicBezTo>
                  <a:pt x="1077" y="961"/>
                  <a:pt x="1072" y="957"/>
                  <a:pt x="1072" y="960"/>
                </a:cubicBezTo>
                <a:close/>
                <a:moveTo>
                  <a:pt x="1114" y="963"/>
                </a:moveTo>
                <a:cubicBezTo>
                  <a:pt x="1112" y="961"/>
                  <a:pt x="1108" y="963"/>
                  <a:pt x="1107" y="963"/>
                </a:cubicBezTo>
                <a:cubicBezTo>
                  <a:pt x="1108" y="963"/>
                  <a:pt x="1108" y="964"/>
                  <a:pt x="1107" y="965"/>
                </a:cubicBezTo>
                <a:cubicBezTo>
                  <a:pt x="1110" y="962"/>
                  <a:pt x="1113" y="966"/>
                  <a:pt x="1114" y="963"/>
                </a:cubicBezTo>
                <a:close/>
                <a:moveTo>
                  <a:pt x="26" y="975"/>
                </a:moveTo>
                <a:cubicBezTo>
                  <a:pt x="28" y="971"/>
                  <a:pt x="29" y="976"/>
                  <a:pt x="34" y="975"/>
                </a:cubicBezTo>
                <a:cubicBezTo>
                  <a:pt x="37" y="971"/>
                  <a:pt x="36" y="968"/>
                  <a:pt x="38" y="964"/>
                </a:cubicBezTo>
                <a:cubicBezTo>
                  <a:pt x="32" y="965"/>
                  <a:pt x="27" y="972"/>
                  <a:pt x="26" y="975"/>
                </a:cubicBezTo>
                <a:close/>
                <a:moveTo>
                  <a:pt x="1040" y="979"/>
                </a:moveTo>
                <a:cubicBezTo>
                  <a:pt x="1039" y="979"/>
                  <a:pt x="1038" y="978"/>
                  <a:pt x="1038" y="978"/>
                </a:cubicBezTo>
                <a:cubicBezTo>
                  <a:pt x="1028" y="984"/>
                  <a:pt x="1017" y="989"/>
                  <a:pt x="1009" y="997"/>
                </a:cubicBezTo>
                <a:cubicBezTo>
                  <a:pt x="1000" y="995"/>
                  <a:pt x="992" y="1002"/>
                  <a:pt x="987" y="1007"/>
                </a:cubicBezTo>
                <a:cubicBezTo>
                  <a:pt x="989" y="1007"/>
                  <a:pt x="989" y="1008"/>
                  <a:pt x="988" y="1009"/>
                </a:cubicBezTo>
                <a:cubicBezTo>
                  <a:pt x="1000" y="1009"/>
                  <a:pt x="1004" y="997"/>
                  <a:pt x="1014" y="998"/>
                </a:cubicBezTo>
                <a:cubicBezTo>
                  <a:pt x="1018" y="994"/>
                  <a:pt x="1024" y="991"/>
                  <a:pt x="1027" y="986"/>
                </a:cubicBezTo>
                <a:cubicBezTo>
                  <a:pt x="1033" y="986"/>
                  <a:pt x="1033" y="986"/>
                  <a:pt x="1033" y="986"/>
                </a:cubicBezTo>
                <a:cubicBezTo>
                  <a:pt x="1031" y="978"/>
                  <a:pt x="1039" y="983"/>
                  <a:pt x="1040" y="979"/>
                </a:cubicBezTo>
                <a:close/>
                <a:moveTo>
                  <a:pt x="928" y="1013"/>
                </a:moveTo>
                <a:cubicBezTo>
                  <a:pt x="930" y="1010"/>
                  <a:pt x="933" y="1014"/>
                  <a:pt x="935" y="1014"/>
                </a:cubicBezTo>
                <a:cubicBezTo>
                  <a:pt x="938" y="1007"/>
                  <a:pt x="947" y="1006"/>
                  <a:pt x="950" y="999"/>
                </a:cubicBezTo>
                <a:cubicBezTo>
                  <a:pt x="942" y="1003"/>
                  <a:pt x="932" y="1008"/>
                  <a:pt x="928" y="1013"/>
                </a:cubicBezTo>
                <a:close/>
                <a:moveTo>
                  <a:pt x="233" y="1024"/>
                </a:moveTo>
                <a:cubicBezTo>
                  <a:pt x="231" y="1027"/>
                  <a:pt x="227" y="1027"/>
                  <a:pt x="225" y="1030"/>
                </a:cubicBezTo>
                <a:cubicBezTo>
                  <a:pt x="229" y="1030"/>
                  <a:pt x="234" y="1026"/>
                  <a:pt x="233" y="1024"/>
                </a:cubicBezTo>
                <a:close/>
                <a:moveTo>
                  <a:pt x="89" y="1041"/>
                </a:moveTo>
                <a:cubicBezTo>
                  <a:pt x="86" y="1044"/>
                  <a:pt x="85" y="1040"/>
                  <a:pt x="84" y="1040"/>
                </a:cubicBezTo>
                <a:cubicBezTo>
                  <a:pt x="76" y="1046"/>
                  <a:pt x="66" y="1047"/>
                  <a:pt x="58" y="1055"/>
                </a:cubicBezTo>
                <a:cubicBezTo>
                  <a:pt x="59" y="1056"/>
                  <a:pt x="61" y="1056"/>
                  <a:pt x="63" y="1057"/>
                </a:cubicBezTo>
                <a:cubicBezTo>
                  <a:pt x="66" y="1047"/>
                  <a:pt x="79" y="1051"/>
                  <a:pt x="84" y="1044"/>
                </a:cubicBezTo>
                <a:cubicBezTo>
                  <a:pt x="86" y="1044"/>
                  <a:pt x="87" y="1045"/>
                  <a:pt x="88" y="1045"/>
                </a:cubicBezTo>
                <a:cubicBezTo>
                  <a:pt x="87" y="1042"/>
                  <a:pt x="92" y="1042"/>
                  <a:pt x="89" y="1041"/>
                </a:cubicBezTo>
                <a:close/>
                <a:moveTo>
                  <a:pt x="224" y="1053"/>
                </a:moveTo>
                <a:cubicBezTo>
                  <a:pt x="225" y="1048"/>
                  <a:pt x="222" y="1048"/>
                  <a:pt x="221" y="1045"/>
                </a:cubicBezTo>
                <a:cubicBezTo>
                  <a:pt x="222" y="1043"/>
                  <a:pt x="225" y="1043"/>
                  <a:pt x="224" y="1040"/>
                </a:cubicBezTo>
                <a:cubicBezTo>
                  <a:pt x="218" y="1039"/>
                  <a:pt x="223" y="1047"/>
                  <a:pt x="215" y="1045"/>
                </a:cubicBezTo>
                <a:cubicBezTo>
                  <a:pt x="214" y="1051"/>
                  <a:pt x="206" y="1050"/>
                  <a:pt x="205" y="1056"/>
                </a:cubicBezTo>
                <a:cubicBezTo>
                  <a:pt x="206" y="1056"/>
                  <a:pt x="209" y="1056"/>
                  <a:pt x="210" y="1057"/>
                </a:cubicBezTo>
                <a:cubicBezTo>
                  <a:pt x="218" y="1074"/>
                  <a:pt x="194" y="1065"/>
                  <a:pt x="192" y="1077"/>
                </a:cubicBezTo>
                <a:cubicBezTo>
                  <a:pt x="195" y="1078"/>
                  <a:pt x="192" y="1074"/>
                  <a:pt x="195" y="1074"/>
                </a:cubicBezTo>
                <a:cubicBezTo>
                  <a:pt x="195" y="1077"/>
                  <a:pt x="199" y="1076"/>
                  <a:pt x="200" y="1079"/>
                </a:cubicBezTo>
                <a:cubicBezTo>
                  <a:pt x="196" y="1087"/>
                  <a:pt x="206" y="1075"/>
                  <a:pt x="208" y="1073"/>
                </a:cubicBezTo>
                <a:cubicBezTo>
                  <a:pt x="210" y="1074"/>
                  <a:pt x="210" y="1074"/>
                  <a:pt x="210" y="1076"/>
                </a:cubicBezTo>
                <a:cubicBezTo>
                  <a:pt x="209" y="1080"/>
                  <a:pt x="205" y="1081"/>
                  <a:pt x="207" y="1084"/>
                </a:cubicBezTo>
                <a:cubicBezTo>
                  <a:pt x="209" y="1081"/>
                  <a:pt x="214" y="1082"/>
                  <a:pt x="213" y="1077"/>
                </a:cubicBezTo>
                <a:cubicBezTo>
                  <a:pt x="217" y="1077"/>
                  <a:pt x="220" y="1077"/>
                  <a:pt x="220" y="1073"/>
                </a:cubicBezTo>
                <a:cubicBezTo>
                  <a:pt x="220" y="1071"/>
                  <a:pt x="216" y="1073"/>
                  <a:pt x="217" y="1070"/>
                </a:cubicBezTo>
                <a:cubicBezTo>
                  <a:pt x="220" y="1059"/>
                  <a:pt x="230" y="1064"/>
                  <a:pt x="237" y="1062"/>
                </a:cubicBezTo>
                <a:cubicBezTo>
                  <a:pt x="235" y="1059"/>
                  <a:pt x="233" y="1057"/>
                  <a:pt x="232" y="1052"/>
                </a:cubicBezTo>
                <a:cubicBezTo>
                  <a:pt x="230" y="1053"/>
                  <a:pt x="227" y="1053"/>
                  <a:pt x="224" y="1053"/>
                </a:cubicBezTo>
                <a:close/>
                <a:moveTo>
                  <a:pt x="949" y="1049"/>
                </a:moveTo>
                <a:cubicBezTo>
                  <a:pt x="947" y="1051"/>
                  <a:pt x="940" y="1048"/>
                  <a:pt x="940" y="1053"/>
                </a:cubicBezTo>
                <a:cubicBezTo>
                  <a:pt x="943" y="1052"/>
                  <a:pt x="951" y="1049"/>
                  <a:pt x="949" y="1049"/>
                </a:cubicBezTo>
                <a:close/>
                <a:moveTo>
                  <a:pt x="103" y="1058"/>
                </a:moveTo>
                <a:cubicBezTo>
                  <a:pt x="104" y="1062"/>
                  <a:pt x="99" y="1060"/>
                  <a:pt x="99" y="1063"/>
                </a:cubicBezTo>
                <a:cubicBezTo>
                  <a:pt x="103" y="1063"/>
                  <a:pt x="103" y="1063"/>
                  <a:pt x="103" y="1063"/>
                </a:cubicBezTo>
                <a:cubicBezTo>
                  <a:pt x="101" y="1060"/>
                  <a:pt x="107" y="1059"/>
                  <a:pt x="103" y="1058"/>
                </a:cubicBezTo>
                <a:close/>
                <a:moveTo>
                  <a:pt x="1003" y="1090"/>
                </a:moveTo>
                <a:cubicBezTo>
                  <a:pt x="1009" y="1089"/>
                  <a:pt x="1011" y="1085"/>
                  <a:pt x="1018" y="1085"/>
                </a:cubicBezTo>
                <a:cubicBezTo>
                  <a:pt x="1017" y="1090"/>
                  <a:pt x="1011" y="1088"/>
                  <a:pt x="1009" y="1092"/>
                </a:cubicBezTo>
                <a:cubicBezTo>
                  <a:pt x="1021" y="1091"/>
                  <a:pt x="1020" y="1078"/>
                  <a:pt x="1034" y="1079"/>
                </a:cubicBezTo>
                <a:cubicBezTo>
                  <a:pt x="1036" y="1077"/>
                  <a:pt x="1033" y="1077"/>
                  <a:pt x="1035" y="1076"/>
                </a:cubicBezTo>
                <a:cubicBezTo>
                  <a:pt x="1045" y="1073"/>
                  <a:pt x="1060" y="1066"/>
                  <a:pt x="1059" y="1060"/>
                </a:cubicBezTo>
                <a:cubicBezTo>
                  <a:pt x="1042" y="1070"/>
                  <a:pt x="1018" y="1077"/>
                  <a:pt x="1003" y="1090"/>
                </a:cubicBezTo>
                <a:close/>
                <a:moveTo>
                  <a:pt x="938" y="1063"/>
                </a:moveTo>
                <a:cubicBezTo>
                  <a:pt x="933" y="1062"/>
                  <a:pt x="925" y="1068"/>
                  <a:pt x="924" y="1070"/>
                </a:cubicBezTo>
                <a:cubicBezTo>
                  <a:pt x="927" y="1066"/>
                  <a:pt x="935" y="1067"/>
                  <a:pt x="938" y="1063"/>
                </a:cubicBezTo>
                <a:close/>
                <a:moveTo>
                  <a:pt x="912" y="1070"/>
                </a:moveTo>
                <a:cubicBezTo>
                  <a:pt x="907" y="1075"/>
                  <a:pt x="901" y="1075"/>
                  <a:pt x="895" y="1070"/>
                </a:cubicBezTo>
                <a:cubicBezTo>
                  <a:pt x="888" y="1078"/>
                  <a:pt x="875" y="1077"/>
                  <a:pt x="870" y="1086"/>
                </a:cubicBezTo>
                <a:cubicBezTo>
                  <a:pt x="871" y="1089"/>
                  <a:pt x="872" y="1088"/>
                  <a:pt x="871" y="1092"/>
                </a:cubicBezTo>
                <a:cubicBezTo>
                  <a:pt x="880" y="1093"/>
                  <a:pt x="881" y="1087"/>
                  <a:pt x="886" y="1084"/>
                </a:cubicBezTo>
                <a:cubicBezTo>
                  <a:pt x="883" y="1084"/>
                  <a:pt x="880" y="1087"/>
                  <a:pt x="878" y="1085"/>
                </a:cubicBezTo>
                <a:cubicBezTo>
                  <a:pt x="885" y="1085"/>
                  <a:pt x="885" y="1078"/>
                  <a:pt x="893" y="1079"/>
                </a:cubicBezTo>
                <a:cubicBezTo>
                  <a:pt x="893" y="1081"/>
                  <a:pt x="892" y="1081"/>
                  <a:pt x="892" y="1083"/>
                </a:cubicBezTo>
                <a:cubicBezTo>
                  <a:pt x="901" y="1081"/>
                  <a:pt x="911" y="1078"/>
                  <a:pt x="917" y="1072"/>
                </a:cubicBezTo>
                <a:cubicBezTo>
                  <a:pt x="914" y="1072"/>
                  <a:pt x="909" y="1073"/>
                  <a:pt x="912" y="1070"/>
                </a:cubicBezTo>
                <a:close/>
                <a:moveTo>
                  <a:pt x="720" y="1088"/>
                </a:moveTo>
                <a:cubicBezTo>
                  <a:pt x="720" y="1088"/>
                  <a:pt x="726" y="1085"/>
                  <a:pt x="725" y="1084"/>
                </a:cubicBezTo>
                <a:cubicBezTo>
                  <a:pt x="723" y="1085"/>
                  <a:pt x="717" y="1086"/>
                  <a:pt x="720" y="1088"/>
                </a:cubicBezTo>
                <a:close/>
                <a:moveTo>
                  <a:pt x="960" y="1100"/>
                </a:moveTo>
                <a:cubicBezTo>
                  <a:pt x="964" y="1100"/>
                  <a:pt x="967" y="1098"/>
                  <a:pt x="971" y="1096"/>
                </a:cubicBezTo>
                <a:cubicBezTo>
                  <a:pt x="971" y="1094"/>
                  <a:pt x="969" y="1094"/>
                  <a:pt x="971" y="1092"/>
                </a:cubicBezTo>
                <a:cubicBezTo>
                  <a:pt x="968" y="1094"/>
                  <a:pt x="966" y="1090"/>
                  <a:pt x="966" y="1094"/>
                </a:cubicBezTo>
                <a:cubicBezTo>
                  <a:pt x="965" y="1096"/>
                  <a:pt x="970" y="1093"/>
                  <a:pt x="970" y="1096"/>
                </a:cubicBezTo>
                <a:cubicBezTo>
                  <a:pt x="966" y="1097"/>
                  <a:pt x="963" y="1098"/>
                  <a:pt x="960" y="1100"/>
                </a:cubicBezTo>
                <a:close/>
                <a:moveTo>
                  <a:pt x="915" y="1103"/>
                </a:moveTo>
                <a:cubicBezTo>
                  <a:pt x="922" y="1100"/>
                  <a:pt x="929" y="1098"/>
                  <a:pt x="935" y="1094"/>
                </a:cubicBezTo>
                <a:cubicBezTo>
                  <a:pt x="927" y="1095"/>
                  <a:pt x="918" y="1100"/>
                  <a:pt x="915" y="1103"/>
                </a:cubicBezTo>
                <a:close/>
                <a:moveTo>
                  <a:pt x="903" y="1095"/>
                </a:moveTo>
                <a:cubicBezTo>
                  <a:pt x="900" y="1094"/>
                  <a:pt x="899" y="1096"/>
                  <a:pt x="897" y="1095"/>
                </a:cubicBezTo>
                <a:cubicBezTo>
                  <a:pt x="897" y="1099"/>
                  <a:pt x="891" y="1096"/>
                  <a:pt x="893" y="1099"/>
                </a:cubicBezTo>
                <a:cubicBezTo>
                  <a:pt x="895" y="1097"/>
                  <a:pt x="901" y="1098"/>
                  <a:pt x="903" y="1095"/>
                </a:cubicBezTo>
                <a:close/>
                <a:moveTo>
                  <a:pt x="974" y="1099"/>
                </a:moveTo>
                <a:cubicBezTo>
                  <a:pt x="970" y="1100"/>
                  <a:pt x="967" y="1102"/>
                  <a:pt x="964" y="1104"/>
                </a:cubicBezTo>
                <a:cubicBezTo>
                  <a:pt x="969" y="1104"/>
                  <a:pt x="972" y="1101"/>
                  <a:pt x="974" y="1099"/>
                </a:cubicBezTo>
                <a:close/>
                <a:moveTo>
                  <a:pt x="878" y="1116"/>
                </a:moveTo>
                <a:cubicBezTo>
                  <a:pt x="887" y="1110"/>
                  <a:pt x="906" y="1109"/>
                  <a:pt x="911" y="1103"/>
                </a:cubicBezTo>
                <a:cubicBezTo>
                  <a:pt x="910" y="1104"/>
                  <a:pt x="903" y="1105"/>
                  <a:pt x="903" y="1104"/>
                </a:cubicBezTo>
                <a:cubicBezTo>
                  <a:pt x="904" y="1103"/>
                  <a:pt x="907" y="1101"/>
                  <a:pt x="904" y="1100"/>
                </a:cubicBezTo>
                <a:cubicBezTo>
                  <a:pt x="893" y="1105"/>
                  <a:pt x="883" y="1108"/>
                  <a:pt x="873" y="1113"/>
                </a:cubicBezTo>
                <a:cubicBezTo>
                  <a:pt x="876" y="1113"/>
                  <a:pt x="875" y="1116"/>
                  <a:pt x="878" y="1116"/>
                </a:cubicBezTo>
                <a:close/>
                <a:moveTo>
                  <a:pt x="812" y="1117"/>
                </a:moveTo>
                <a:cubicBezTo>
                  <a:pt x="814" y="1114"/>
                  <a:pt x="820" y="1121"/>
                  <a:pt x="820" y="1116"/>
                </a:cubicBezTo>
                <a:cubicBezTo>
                  <a:pt x="819" y="1114"/>
                  <a:pt x="810" y="1115"/>
                  <a:pt x="812" y="1117"/>
                </a:cubicBezTo>
                <a:close/>
                <a:moveTo>
                  <a:pt x="925" y="1142"/>
                </a:moveTo>
                <a:cubicBezTo>
                  <a:pt x="920" y="1144"/>
                  <a:pt x="916" y="1147"/>
                  <a:pt x="911" y="1149"/>
                </a:cubicBezTo>
                <a:cubicBezTo>
                  <a:pt x="917" y="1148"/>
                  <a:pt x="921" y="1146"/>
                  <a:pt x="925" y="1142"/>
                </a:cubicBezTo>
                <a:close/>
                <a:moveTo>
                  <a:pt x="713" y="1155"/>
                </a:moveTo>
                <a:cubicBezTo>
                  <a:pt x="717" y="1153"/>
                  <a:pt x="721" y="1152"/>
                  <a:pt x="724" y="1149"/>
                </a:cubicBezTo>
                <a:cubicBezTo>
                  <a:pt x="721" y="1151"/>
                  <a:pt x="712" y="1152"/>
                  <a:pt x="713" y="1155"/>
                </a:cubicBezTo>
                <a:close/>
                <a:moveTo>
                  <a:pt x="872" y="1168"/>
                </a:moveTo>
                <a:cubicBezTo>
                  <a:pt x="880" y="1167"/>
                  <a:pt x="885" y="1163"/>
                  <a:pt x="890" y="1159"/>
                </a:cubicBezTo>
                <a:cubicBezTo>
                  <a:pt x="897" y="1157"/>
                  <a:pt x="908" y="1154"/>
                  <a:pt x="909" y="1149"/>
                </a:cubicBezTo>
                <a:cubicBezTo>
                  <a:pt x="902" y="1152"/>
                  <a:pt x="893" y="1157"/>
                  <a:pt x="885" y="1158"/>
                </a:cubicBezTo>
                <a:cubicBezTo>
                  <a:pt x="886" y="1163"/>
                  <a:pt x="874" y="1163"/>
                  <a:pt x="872" y="1168"/>
                </a:cubicBezTo>
                <a:close/>
                <a:moveTo>
                  <a:pt x="1138" y="208"/>
                </a:moveTo>
                <a:cubicBezTo>
                  <a:pt x="1129" y="210"/>
                  <a:pt x="1123" y="214"/>
                  <a:pt x="1123" y="223"/>
                </a:cubicBezTo>
                <a:cubicBezTo>
                  <a:pt x="1124" y="224"/>
                  <a:pt x="1126" y="226"/>
                  <a:pt x="1129" y="225"/>
                </a:cubicBezTo>
                <a:cubicBezTo>
                  <a:pt x="1131" y="223"/>
                  <a:pt x="1128" y="220"/>
                  <a:pt x="1132" y="219"/>
                </a:cubicBezTo>
                <a:cubicBezTo>
                  <a:pt x="1132" y="221"/>
                  <a:pt x="1132" y="221"/>
                  <a:pt x="1132" y="221"/>
                </a:cubicBezTo>
                <a:cubicBezTo>
                  <a:pt x="1136" y="219"/>
                  <a:pt x="1139" y="213"/>
                  <a:pt x="1138" y="208"/>
                </a:cubicBezTo>
                <a:close/>
                <a:moveTo>
                  <a:pt x="1097" y="931"/>
                </a:moveTo>
                <a:cubicBezTo>
                  <a:pt x="1098" y="929"/>
                  <a:pt x="1096" y="925"/>
                  <a:pt x="1099" y="923"/>
                </a:cubicBezTo>
                <a:cubicBezTo>
                  <a:pt x="1097" y="922"/>
                  <a:pt x="1096" y="921"/>
                  <a:pt x="1095" y="920"/>
                </a:cubicBezTo>
                <a:cubicBezTo>
                  <a:pt x="1093" y="926"/>
                  <a:pt x="1082" y="928"/>
                  <a:pt x="1085" y="936"/>
                </a:cubicBezTo>
                <a:cubicBezTo>
                  <a:pt x="1087" y="931"/>
                  <a:pt x="1091" y="928"/>
                  <a:pt x="1097" y="931"/>
                </a:cubicBezTo>
                <a:close/>
                <a:moveTo>
                  <a:pt x="1152" y="971"/>
                </a:moveTo>
                <a:cubicBezTo>
                  <a:pt x="1156" y="976"/>
                  <a:pt x="1150" y="978"/>
                  <a:pt x="1151" y="981"/>
                </a:cubicBezTo>
                <a:cubicBezTo>
                  <a:pt x="1154" y="978"/>
                  <a:pt x="1161" y="979"/>
                  <a:pt x="1160" y="972"/>
                </a:cubicBezTo>
                <a:cubicBezTo>
                  <a:pt x="1157" y="971"/>
                  <a:pt x="1154" y="971"/>
                  <a:pt x="1152" y="971"/>
                </a:cubicBezTo>
                <a:close/>
                <a:moveTo>
                  <a:pt x="1069" y="974"/>
                </a:moveTo>
                <a:cubicBezTo>
                  <a:pt x="1067" y="975"/>
                  <a:pt x="1066" y="977"/>
                  <a:pt x="1065" y="979"/>
                </a:cubicBezTo>
                <a:cubicBezTo>
                  <a:pt x="1064" y="978"/>
                  <a:pt x="1063" y="977"/>
                  <a:pt x="1060" y="977"/>
                </a:cubicBezTo>
                <a:cubicBezTo>
                  <a:pt x="1062" y="985"/>
                  <a:pt x="1073" y="982"/>
                  <a:pt x="1077" y="977"/>
                </a:cubicBezTo>
                <a:cubicBezTo>
                  <a:pt x="1073" y="979"/>
                  <a:pt x="1073" y="974"/>
                  <a:pt x="1069" y="974"/>
                </a:cubicBezTo>
                <a:close/>
                <a:moveTo>
                  <a:pt x="1015" y="1019"/>
                </a:moveTo>
                <a:cubicBezTo>
                  <a:pt x="1015" y="1021"/>
                  <a:pt x="1010" y="1023"/>
                  <a:pt x="1013" y="1024"/>
                </a:cubicBezTo>
                <a:cubicBezTo>
                  <a:pt x="1014" y="1021"/>
                  <a:pt x="1019" y="1022"/>
                  <a:pt x="1021" y="1020"/>
                </a:cubicBezTo>
                <a:cubicBezTo>
                  <a:pt x="1022" y="1016"/>
                  <a:pt x="1015" y="1018"/>
                  <a:pt x="1016" y="1014"/>
                </a:cubicBezTo>
                <a:cubicBezTo>
                  <a:pt x="1023" y="1013"/>
                  <a:pt x="1021" y="1005"/>
                  <a:pt x="1027" y="1005"/>
                </a:cubicBezTo>
                <a:cubicBezTo>
                  <a:pt x="1028" y="1001"/>
                  <a:pt x="1026" y="1000"/>
                  <a:pt x="1024" y="999"/>
                </a:cubicBezTo>
                <a:cubicBezTo>
                  <a:pt x="1020" y="1003"/>
                  <a:pt x="1016" y="1007"/>
                  <a:pt x="1012" y="1012"/>
                </a:cubicBezTo>
                <a:cubicBezTo>
                  <a:pt x="1010" y="1012"/>
                  <a:pt x="1011" y="1008"/>
                  <a:pt x="1009" y="1008"/>
                </a:cubicBezTo>
                <a:cubicBezTo>
                  <a:pt x="1004" y="1017"/>
                  <a:pt x="990" y="1020"/>
                  <a:pt x="984" y="1030"/>
                </a:cubicBezTo>
                <a:cubicBezTo>
                  <a:pt x="988" y="1032"/>
                  <a:pt x="987" y="1027"/>
                  <a:pt x="989" y="1027"/>
                </a:cubicBezTo>
                <a:cubicBezTo>
                  <a:pt x="998" y="1028"/>
                  <a:pt x="1005" y="1014"/>
                  <a:pt x="1015" y="1019"/>
                </a:cubicBezTo>
                <a:close/>
                <a:moveTo>
                  <a:pt x="910" y="1114"/>
                </a:moveTo>
                <a:cubicBezTo>
                  <a:pt x="897" y="1124"/>
                  <a:pt x="876" y="1122"/>
                  <a:pt x="863" y="1132"/>
                </a:cubicBezTo>
                <a:cubicBezTo>
                  <a:pt x="857" y="1129"/>
                  <a:pt x="843" y="1133"/>
                  <a:pt x="841" y="1139"/>
                </a:cubicBezTo>
                <a:cubicBezTo>
                  <a:pt x="839" y="1138"/>
                  <a:pt x="836" y="1137"/>
                  <a:pt x="836" y="1134"/>
                </a:cubicBezTo>
                <a:cubicBezTo>
                  <a:pt x="838" y="1129"/>
                  <a:pt x="849" y="1134"/>
                  <a:pt x="848" y="1126"/>
                </a:cubicBezTo>
                <a:cubicBezTo>
                  <a:pt x="841" y="1128"/>
                  <a:pt x="829" y="1131"/>
                  <a:pt x="831" y="1137"/>
                </a:cubicBezTo>
                <a:cubicBezTo>
                  <a:pt x="829" y="1137"/>
                  <a:pt x="829" y="1139"/>
                  <a:pt x="827" y="1138"/>
                </a:cubicBezTo>
                <a:cubicBezTo>
                  <a:pt x="827" y="1142"/>
                  <a:pt x="831" y="1141"/>
                  <a:pt x="830" y="1145"/>
                </a:cubicBezTo>
                <a:cubicBezTo>
                  <a:pt x="828" y="1146"/>
                  <a:pt x="825" y="1147"/>
                  <a:pt x="822" y="1148"/>
                </a:cubicBezTo>
                <a:cubicBezTo>
                  <a:pt x="821" y="1152"/>
                  <a:pt x="827" y="1149"/>
                  <a:pt x="828" y="1151"/>
                </a:cubicBezTo>
                <a:cubicBezTo>
                  <a:pt x="824" y="1157"/>
                  <a:pt x="822" y="1166"/>
                  <a:pt x="813" y="1168"/>
                </a:cubicBezTo>
                <a:cubicBezTo>
                  <a:pt x="815" y="1171"/>
                  <a:pt x="819" y="1167"/>
                  <a:pt x="819" y="1169"/>
                </a:cubicBezTo>
                <a:cubicBezTo>
                  <a:pt x="814" y="1172"/>
                  <a:pt x="807" y="1182"/>
                  <a:pt x="798" y="1176"/>
                </a:cubicBezTo>
                <a:cubicBezTo>
                  <a:pt x="800" y="1170"/>
                  <a:pt x="804" y="1165"/>
                  <a:pt x="810" y="1162"/>
                </a:cubicBezTo>
                <a:cubicBezTo>
                  <a:pt x="807" y="1160"/>
                  <a:pt x="811" y="1156"/>
                  <a:pt x="809" y="1153"/>
                </a:cubicBezTo>
                <a:cubicBezTo>
                  <a:pt x="802" y="1152"/>
                  <a:pt x="790" y="1156"/>
                  <a:pt x="784" y="1161"/>
                </a:cubicBezTo>
                <a:cubicBezTo>
                  <a:pt x="770" y="1155"/>
                  <a:pt x="771" y="1176"/>
                  <a:pt x="773" y="1184"/>
                </a:cubicBezTo>
                <a:cubicBezTo>
                  <a:pt x="778" y="1178"/>
                  <a:pt x="783" y="1191"/>
                  <a:pt x="788" y="1194"/>
                </a:cubicBezTo>
                <a:cubicBezTo>
                  <a:pt x="797" y="1185"/>
                  <a:pt x="809" y="1181"/>
                  <a:pt x="821" y="1176"/>
                </a:cubicBezTo>
                <a:cubicBezTo>
                  <a:pt x="823" y="1167"/>
                  <a:pt x="835" y="1169"/>
                  <a:pt x="835" y="1159"/>
                </a:cubicBezTo>
                <a:cubicBezTo>
                  <a:pt x="846" y="1154"/>
                  <a:pt x="857" y="1150"/>
                  <a:pt x="866" y="1143"/>
                </a:cubicBezTo>
                <a:cubicBezTo>
                  <a:pt x="866" y="1141"/>
                  <a:pt x="861" y="1143"/>
                  <a:pt x="862" y="1139"/>
                </a:cubicBezTo>
                <a:cubicBezTo>
                  <a:pt x="869" y="1135"/>
                  <a:pt x="879" y="1137"/>
                  <a:pt x="886" y="1135"/>
                </a:cubicBezTo>
                <a:cubicBezTo>
                  <a:pt x="899" y="1126"/>
                  <a:pt x="914" y="1127"/>
                  <a:pt x="930" y="1121"/>
                </a:cubicBezTo>
                <a:cubicBezTo>
                  <a:pt x="930" y="1118"/>
                  <a:pt x="932" y="1118"/>
                  <a:pt x="932" y="1116"/>
                </a:cubicBezTo>
                <a:cubicBezTo>
                  <a:pt x="925" y="1119"/>
                  <a:pt x="920" y="1120"/>
                  <a:pt x="910" y="1122"/>
                </a:cubicBezTo>
                <a:cubicBezTo>
                  <a:pt x="911" y="1120"/>
                  <a:pt x="913" y="1115"/>
                  <a:pt x="910" y="1114"/>
                </a:cubicBezTo>
                <a:close/>
                <a:moveTo>
                  <a:pt x="856" y="1146"/>
                </a:moveTo>
                <a:cubicBezTo>
                  <a:pt x="851" y="1147"/>
                  <a:pt x="846" y="1149"/>
                  <a:pt x="840" y="1148"/>
                </a:cubicBezTo>
                <a:cubicBezTo>
                  <a:pt x="845" y="1146"/>
                  <a:pt x="851" y="1140"/>
                  <a:pt x="857" y="1141"/>
                </a:cubicBezTo>
                <a:cubicBezTo>
                  <a:pt x="857" y="1143"/>
                  <a:pt x="855" y="1143"/>
                  <a:pt x="856" y="1146"/>
                </a:cubicBezTo>
                <a:close/>
                <a:moveTo>
                  <a:pt x="645" y="1128"/>
                </a:moveTo>
                <a:cubicBezTo>
                  <a:pt x="633" y="1130"/>
                  <a:pt x="623" y="1134"/>
                  <a:pt x="613" y="1138"/>
                </a:cubicBezTo>
                <a:cubicBezTo>
                  <a:pt x="617" y="1140"/>
                  <a:pt x="619" y="1140"/>
                  <a:pt x="616" y="1143"/>
                </a:cubicBezTo>
                <a:cubicBezTo>
                  <a:pt x="616" y="1144"/>
                  <a:pt x="618" y="1144"/>
                  <a:pt x="618" y="1146"/>
                </a:cubicBezTo>
                <a:cubicBezTo>
                  <a:pt x="627" y="1143"/>
                  <a:pt x="633" y="1139"/>
                  <a:pt x="641" y="1136"/>
                </a:cubicBezTo>
                <a:cubicBezTo>
                  <a:pt x="641" y="1133"/>
                  <a:pt x="642" y="1130"/>
                  <a:pt x="645" y="1128"/>
                </a:cubicBezTo>
                <a:close/>
                <a:moveTo>
                  <a:pt x="619" y="1141"/>
                </a:moveTo>
                <a:cubicBezTo>
                  <a:pt x="619" y="1137"/>
                  <a:pt x="625" y="1139"/>
                  <a:pt x="627" y="1137"/>
                </a:cubicBezTo>
                <a:cubicBezTo>
                  <a:pt x="626" y="1141"/>
                  <a:pt x="622" y="1140"/>
                  <a:pt x="619" y="1141"/>
                </a:cubicBezTo>
                <a:close/>
              </a:path>
            </a:pathLst>
          </a:custGeom>
          <a:solidFill>
            <a:srgbClr val="22586D"/>
          </a:solidFill>
          <a:ln>
            <a:noFill/>
          </a:ln>
        </p:spPr>
        <p:txBody>
          <a:bodyPr vert="horz" wrap="square" lIns="91440" tIns="45720" rIns="91440" bIns="45720" numCol="1" anchor="t" anchorCtr="0" compatLnSpc="1"/>
          <a:lstStyle/>
          <a:p>
            <a:endParaRPr lang="zh-CN" altLang="en-US">
              <a:latin typeface="李旭科书法" panose="02000603000000000000" pitchFamily="2" charset="-122"/>
              <a:ea typeface="李旭科书法" panose="02000603000000000000" pitchFamily="2" charset="-122"/>
            </a:endParaRPr>
          </a:p>
        </p:txBody>
      </p:sp>
      <p:sp>
        <p:nvSpPr>
          <p:cNvPr id="13" name="文本框 799"/>
          <p:cNvSpPr txBox="1"/>
          <p:nvPr/>
        </p:nvSpPr>
        <p:spPr>
          <a:xfrm>
            <a:off x="1807885" y="2495850"/>
            <a:ext cx="1877438" cy="1107996"/>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6600" dirty="0">
                <a:solidFill>
                  <a:schemeClr val="bg1"/>
                </a:solidFill>
                <a:latin typeface="李旭科书法" panose="02000603000000000000" pitchFamily="2" charset="-122"/>
                <a:ea typeface="李旭科书法" panose="02000603000000000000" pitchFamily="2" charset="-122"/>
              </a:rPr>
              <a:t>目录</a:t>
            </a:r>
          </a:p>
        </p:txBody>
      </p:sp>
      <p:pic>
        <p:nvPicPr>
          <p:cNvPr id="14" name="图片 13"/>
          <p:cNvPicPr>
            <a:picLocks noChangeAspect="1"/>
          </p:cNvPicPr>
          <p:nvPr/>
        </p:nvPicPr>
        <p:blipFill>
          <a:blip r:embed="rId2" cstate="print"/>
          <a:stretch>
            <a:fillRect/>
          </a:stretch>
        </p:blipFill>
        <p:spPr>
          <a:xfrm>
            <a:off x="-94306" y="3616927"/>
            <a:ext cx="5818127" cy="40494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20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fade">
                                      <p:cBhvr>
                                        <p:cTn id="16" dur="500"/>
                                        <p:tgtEl>
                                          <p:spTgt spid="13">
                                            <p:txEl>
                                              <p:pRg st="0" end="0"/>
                                            </p:txEl>
                                          </p:spTgt>
                                        </p:tgtEl>
                                      </p:cBhvr>
                                    </p:animEffect>
                                  </p:childTnLst>
                                </p:cTn>
                              </p:par>
                            </p:childTnLst>
                          </p:cTn>
                        </p:par>
                        <p:par>
                          <p:cTn id="17" fill="hold">
                            <p:stCondLst>
                              <p:cond delay="2500"/>
                            </p:stCondLst>
                            <p:childTnLst>
                              <p:par>
                                <p:cTn id="18" presetID="53" presetClass="entr" presetSubtype="16"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fltVal val="0"/>
                                          </p:val>
                                        </p:tav>
                                        <p:tav tm="100000">
                                          <p:val>
                                            <p:strVal val="#ppt_w"/>
                                          </p:val>
                                        </p:tav>
                                      </p:tavLst>
                                    </p:anim>
                                    <p:anim calcmode="lin" valueType="num">
                                      <p:cBhvr>
                                        <p:cTn id="51" dur="500" fill="hold"/>
                                        <p:tgtEl>
                                          <p:spTgt spid="5"/>
                                        </p:tgtEl>
                                        <p:attrNameLst>
                                          <p:attrName>ppt_h</p:attrName>
                                        </p:attrNameLst>
                                      </p:cBhvr>
                                      <p:tavLst>
                                        <p:tav tm="0">
                                          <p:val>
                                            <p:fltVal val="0"/>
                                          </p:val>
                                        </p:tav>
                                        <p:tav tm="100000">
                                          <p:val>
                                            <p:strVal val="#ppt_h"/>
                                          </p:val>
                                        </p:tav>
                                      </p:tavLst>
                                    </p:anim>
                                    <p:animEffect transition="in" filter="fade">
                                      <p:cBhvr>
                                        <p:cTn id="52" dur="500"/>
                                        <p:tgtEl>
                                          <p:spTgt spid="5"/>
                                        </p:tgtEl>
                                      </p:cBhvr>
                                    </p:animEffect>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51264" y="1915554"/>
            <a:ext cx="1218283" cy="292388"/>
          </a:xfrm>
          <a:prstGeom prst="rect">
            <a:avLst/>
          </a:prstGeom>
          <a:noFill/>
        </p:spPr>
        <p:txBody>
          <a:bodyPr wrap="none" lIns="0" tIns="0" rIns="0" bIns="0" rtlCol="0" anchor="ctr">
            <a:spAutoFit/>
          </a:bodyPr>
          <a:lstStyle/>
          <a:p>
            <a:r>
              <a:rPr lang="zh-CN" altLang="en-US" sz="1900" b="1" dirty="0">
                <a:solidFill>
                  <a:schemeClr val="tx1">
                    <a:lumMod val="75000"/>
                    <a:lumOff val="25000"/>
                  </a:schemeClr>
                </a:solidFill>
                <a:latin typeface="+mn-ea"/>
              </a:rPr>
              <a:t>全球化业务</a:t>
            </a:r>
            <a:endParaRPr lang="en-US" sz="1900" b="1" dirty="0">
              <a:solidFill>
                <a:schemeClr val="tx1">
                  <a:lumMod val="75000"/>
                  <a:lumOff val="25000"/>
                </a:schemeClr>
              </a:solidFill>
              <a:latin typeface="+mn-ea"/>
            </a:endParaRPr>
          </a:p>
        </p:txBody>
      </p:sp>
      <p:sp>
        <p:nvSpPr>
          <p:cNvPr id="8" name="TextBox 7"/>
          <p:cNvSpPr txBox="1"/>
          <p:nvPr/>
        </p:nvSpPr>
        <p:spPr>
          <a:xfrm>
            <a:off x="2051264" y="2199616"/>
            <a:ext cx="3495081" cy="446276"/>
          </a:xfrm>
          <a:prstGeom prst="rect">
            <a:avLst/>
          </a:prstGeom>
          <a:noFill/>
        </p:spPr>
        <p:txBody>
          <a:bodyPr wrap="square" lIns="0" tIns="0" rtlCol="0" anchor="t">
            <a:spAutoFit/>
          </a:body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29" name="TextBox 28"/>
          <p:cNvSpPr txBox="1"/>
          <p:nvPr/>
        </p:nvSpPr>
        <p:spPr>
          <a:xfrm>
            <a:off x="2051264" y="3271458"/>
            <a:ext cx="3264681" cy="292388"/>
          </a:xfrm>
          <a:prstGeom prst="rect">
            <a:avLst/>
          </a:prstGeom>
          <a:noFill/>
        </p:spPr>
        <p:txBody>
          <a:bodyPr wrap="square" lIns="0" tIns="0" rIns="0" bIns="0" rtlCol="0" anchor="ctr">
            <a:spAutoFit/>
          </a:bodyPr>
          <a:lstStyle/>
          <a:p>
            <a:r>
              <a:rPr lang="zh-CN" altLang="en-US" sz="1900" b="1" dirty="0">
                <a:solidFill>
                  <a:schemeClr val="tx1">
                    <a:lumMod val="75000"/>
                    <a:lumOff val="25000"/>
                  </a:schemeClr>
                </a:solidFill>
                <a:latin typeface="+mn-ea"/>
              </a:rPr>
              <a:t>市场规划</a:t>
            </a:r>
            <a:endParaRPr lang="en-US" sz="1900" b="1" dirty="0">
              <a:solidFill>
                <a:schemeClr val="tx1">
                  <a:lumMod val="75000"/>
                  <a:lumOff val="25000"/>
                </a:schemeClr>
              </a:solidFill>
              <a:latin typeface="+mn-ea"/>
            </a:endParaRPr>
          </a:p>
        </p:txBody>
      </p:sp>
      <p:sp>
        <p:nvSpPr>
          <p:cNvPr id="30" name="TextBox 29"/>
          <p:cNvSpPr txBox="1"/>
          <p:nvPr/>
        </p:nvSpPr>
        <p:spPr>
          <a:xfrm>
            <a:off x="2051262" y="3545693"/>
            <a:ext cx="3495082" cy="446276"/>
          </a:xfrm>
          <a:prstGeom prst="rect">
            <a:avLst/>
          </a:prstGeom>
          <a:noFill/>
        </p:spPr>
        <p:txBody>
          <a:bodyPr wrap="square" lIns="0" tIns="0" rtlCol="0" anchor="t">
            <a:spAutoFit/>
          </a:body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34" name="TextBox 33"/>
          <p:cNvSpPr txBox="1"/>
          <p:nvPr/>
        </p:nvSpPr>
        <p:spPr>
          <a:xfrm>
            <a:off x="2051264" y="4615621"/>
            <a:ext cx="1461939" cy="292388"/>
          </a:xfrm>
          <a:prstGeom prst="rect">
            <a:avLst/>
          </a:prstGeom>
          <a:noFill/>
        </p:spPr>
        <p:txBody>
          <a:bodyPr wrap="none" lIns="0" tIns="0" rIns="0" bIns="0" rtlCol="0" anchor="ctr">
            <a:spAutoFit/>
          </a:bodyPr>
          <a:lstStyle/>
          <a:p>
            <a:r>
              <a:rPr lang="zh-CN" altLang="en-US" sz="1900" b="1" dirty="0">
                <a:solidFill>
                  <a:schemeClr val="tx1">
                    <a:lumMod val="75000"/>
                    <a:lumOff val="25000"/>
                  </a:schemeClr>
                </a:solidFill>
                <a:latin typeface="+mn-ea"/>
              </a:rPr>
              <a:t>创意解决方案</a:t>
            </a:r>
            <a:endParaRPr lang="en-US" sz="1900" b="1" dirty="0">
              <a:solidFill>
                <a:schemeClr val="tx1">
                  <a:lumMod val="75000"/>
                  <a:lumOff val="25000"/>
                </a:schemeClr>
              </a:solidFill>
              <a:latin typeface="+mn-ea"/>
            </a:endParaRPr>
          </a:p>
        </p:txBody>
      </p:sp>
      <p:sp>
        <p:nvSpPr>
          <p:cNvPr id="35" name="TextBox 34"/>
          <p:cNvSpPr txBox="1"/>
          <p:nvPr/>
        </p:nvSpPr>
        <p:spPr>
          <a:xfrm>
            <a:off x="2051262" y="4902555"/>
            <a:ext cx="3495082" cy="446276"/>
          </a:xfrm>
          <a:prstGeom prst="rect">
            <a:avLst/>
          </a:prstGeom>
          <a:noFill/>
        </p:spPr>
        <p:txBody>
          <a:bodyPr wrap="square" lIns="0" tIns="0" rtlCol="0" anchor="t">
            <a:spAutoFit/>
          </a:body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32" name="TextBox 31"/>
          <p:cNvSpPr txBox="1"/>
          <p:nvPr/>
        </p:nvSpPr>
        <p:spPr>
          <a:xfrm>
            <a:off x="5750101" y="1892815"/>
            <a:ext cx="5398269" cy="3693319"/>
          </a:xfrm>
          <a:prstGeom prst="rect">
            <a:avLst/>
          </a:prstGeom>
          <a:noFill/>
        </p:spPr>
        <p:txBody>
          <a:bodyPr wrap="square" lIns="0" tIns="0" rIns="0" bIns="0" rtlCol="0">
            <a:spAutoFit/>
          </a:bodyPr>
          <a:lstStyle/>
          <a:p>
            <a:pPr algn="just"/>
            <a:r>
              <a:rPr lang="zh-CN" altLang="en-US" sz="1300" dirty="0">
                <a:solidFill>
                  <a:schemeClr val="tx2">
                    <a:lumMod val="75000"/>
                  </a:schemeClr>
                </a:solidFill>
                <a:latin typeface="+mn-ea"/>
              </a:rPr>
              <a:t>此处添加详细文本描述，建议与标题相关并符合整体语言风格</a:t>
            </a:r>
            <a:r>
              <a:rPr lang="en-US" sz="1300" dirty="0">
                <a:solidFill>
                  <a:schemeClr val="tx1">
                    <a:lumMod val="50000"/>
                    <a:lumOff val="50000"/>
                  </a:schemeClr>
                </a:solidFill>
                <a:latin typeface="+mn-ea"/>
              </a:rPr>
              <a:t>,</a:t>
            </a: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a:p>
            <a:pPr algn="just"/>
            <a:endParaRPr lang="en-US" sz="1300" dirty="0">
              <a:solidFill>
                <a:srgbClr val="92D050"/>
              </a:solidFill>
              <a:latin typeface="+mn-ea"/>
            </a:endParaRPr>
          </a:p>
          <a:p>
            <a:pPr algn="just"/>
            <a:r>
              <a:rPr lang="zh-CN" altLang="en-US" sz="1300" dirty="0">
                <a:solidFill>
                  <a:schemeClr val="bg2"/>
                </a:solidFill>
                <a:latin typeface="+mn-ea"/>
              </a:rPr>
              <a:t>此处添加详细文本描述，建议与标题相关并符合整体语言风格</a:t>
            </a:r>
            <a:r>
              <a:rPr lang="en-US" sz="1300" dirty="0">
                <a:solidFill>
                  <a:schemeClr val="tx1">
                    <a:lumMod val="50000"/>
                    <a:lumOff val="50000"/>
                  </a:schemeClr>
                </a:solidFill>
                <a:latin typeface="+mn-ea"/>
              </a:rPr>
              <a:t>,</a:t>
            </a: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a:p>
            <a:pPr algn="just"/>
            <a:endParaRPr lang="en-US" sz="1300" dirty="0">
              <a:solidFill>
                <a:schemeClr val="tx1">
                  <a:lumMod val="50000"/>
                  <a:lumOff val="50000"/>
                </a:schemeClr>
              </a:solidFill>
              <a:latin typeface="+mn-ea"/>
            </a:endParaRPr>
          </a:p>
          <a:p>
            <a:pPr algn="just"/>
            <a:r>
              <a:rPr lang="zh-CN" altLang="en-US" sz="1300" dirty="0">
                <a:solidFill>
                  <a:schemeClr val="accent1"/>
                </a:solidFill>
                <a:latin typeface="+mn-ea"/>
              </a:rPr>
              <a:t>此处添加详细文本描述，建议与标题相关并符合整体语言风格</a:t>
            </a:r>
            <a:r>
              <a:rPr lang="en-US" sz="1300" dirty="0">
                <a:solidFill>
                  <a:schemeClr val="tx1">
                    <a:lumMod val="50000"/>
                    <a:lumOff val="50000"/>
                  </a:schemeClr>
                </a:solidFill>
                <a:latin typeface="+mn-ea"/>
              </a:rPr>
              <a:t>,</a:t>
            </a: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33" name="Straight Connector 32"/>
          <p:cNvCxnSpPr/>
          <p:nvPr/>
        </p:nvCxnSpPr>
        <p:spPr>
          <a:xfrm flipV="1">
            <a:off x="5546343" y="1918120"/>
            <a:ext cx="0" cy="3661543"/>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013762" y="1918119"/>
            <a:ext cx="964937" cy="937433"/>
            <a:chOff x="1012967" y="1918118"/>
            <a:chExt cx="964937" cy="937433"/>
          </a:xfrm>
        </p:grpSpPr>
        <p:sp>
          <p:nvSpPr>
            <p:cNvPr id="25" name="Oval 24"/>
            <p:cNvSpPr/>
            <p:nvPr/>
          </p:nvSpPr>
          <p:spPr>
            <a:xfrm>
              <a:off x="1012967" y="1918118"/>
              <a:ext cx="964937" cy="93743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00" b="1" dirty="0">
                <a:solidFill>
                  <a:schemeClr val="bg1"/>
                </a:solidFill>
                <a:latin typeface="+mn-ea"/>
              </a:endParaRPr>
            </a:p>
          </p:txBody>
        </p:sp>
        <p:sp>
          <p:nvSpPr>
            <p:cNvPr id="19" name="Freeform 143"/>
            <p:cNvSpPr>
              <a:spLocks noEditPoints="1"/>
            </p:cNvSpPr>
            <p:nvPr/>
          </p:nvSpPr>
          <p:spPr bwMode="auto">
            <a:xfrm>
              <a:off x="1266649" y="2138954"/>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grpSp>
        <p:nvGrpSpPr>
          <p:cNvPr id="3" name="组合 2"/>
          <p:cNvGrpSpPr/>
          <p:nvPr/>
        </p:nvGrpSpPr>
        <p:grpSpPr>
          <a:xfrm>
            <a:off x="1013762" y="3260372"/>
            <a:ext cx="964937" cy="937437"/>
            <a:chOff x="1012967" y="3260371"/>
            <a:chExt cx="964937" cy="937437"/>
          </a:xfrm>
        </p:grpSpPr>
        <p:sp>
          <p:nvSpPr>
            <p:cNvPr id="31" name="Oval 30"/>
            <p:cNvSpPr/>
            <p:nvPr/>
          </p:nvSpPr>
          <p:spPr>
            <a:xfrm>
              <a:off x="1012967" y="3260371"/>
              <a:ext cx="964937" cy="9374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latin typeface="+mn-ea"/>
              </a:endParaRPr>
            </a:p>
          </p:txBody>
        </p:sp>
        <p:sp>
          <p:nvSpPr>
            <p:cNvPr id="20" name="Freeform 150"/>
            <p:cNvSpPr>
              <a:spLocks noEditPoints="1"/>
            </p:cNvSpPr>
            <p:nvPr/>
          </p:nvSpPr>
          <p:spPr bwMode="auto">
            <a:xfrm>
              <a:off x="1316384" y="3456149"/>
              <a:ext cx="383067" cy="493184"/>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grpSp>
        <p:nvGrpSpPr>
          <p:cNvPr id="6" name="组合 5"/>
          <p:cNvGrpSpPr/>
          <p:nvPr/>
        </p:nvGrpSpPr>
        <p:grpSpPr>
          <a:xfrm>
            <a:off x="1013762" y="4604534"/>
            <a:ext cx="964937" cy="937436"/>
            <a:chOff x="1012967" y="4604534"/>
            <a:chExt cx="964937" cy="937436"/>
          </a:xfrm>
        </p:grpSpPr>
        <p:sp>
          <p:nvSpPr>
            <p:cNvPr id="36" name="Oval 35"/>
            <p:cNvSpPr/>
            <p:nvPr/>
          </p:nvSpPr>
          <p:spPr>
            <a:xfrm>
              <a:off x="1012967" y="4604534"/>
              <a:ext cx="964937" cy="9374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latin typeface="+mn-ea"/>
              </a:endParaRPr>
            </a:p>
          </p:txBody>
        </p:sp>
        <p:sp>
          <p:nvSpPr>
            <p:cNvPr id="21" name="Freeform 160"/>
            <p:cNvSpPr/>
            <p:nvPr/>
          </p:nvSpPr>
          <p:spPr bwMode="auto">
            <a:xfrm>
              <a:off x="1280636" y="4888470"/>
              <a:ext cx="501585" cy="319617"/>
            </a:xfrm>
            <a:custGeom>
              <a:avLst/>
              <a:gdLst>
                <a:gd name="T0" fmla="*/ 163 w 163"/>
                <a:gd name="T1" fmla="*/ 70 h 104"/>
                <a:gd name="T2" fmla="*/ 129 w 163"/>
                <a:gd name="T3" fmla="*/ 37 h 104"/>
                <a:gd name="T4" fmla="*/ 119 w 163"/>
                <a:gd name="T5" fmla="*/ 38 h 104"/>
                <a:gd name="T6" fmla="*/ 77 w 163"/>
                <a:gd name="T7" fmla="*/ 0 h 104"/>
                <a:gd name="T8" fmla="*/ 34 w 163"/>
                <a:gd name="T9" fmla="*/ 42 h 104"/>
                <a:gd name="T10" fmla="*/ 35 w 163"/>
                <a:gd name="T11" fmla="*/ 51 h 104"/>
                <a:gd name="T12" fmla="*/ 27 w 163"/>
                <a:gd name="T13" fmla="*/ 51 h 104"/>
                <a:gd name="T14" fmla="*/ 0 w 163"/>
                <a:gd name="T15" fmla="*/ 77 h 104"/>
                <a:gd name="T16" fmla="*/ 27 w 163"/>
                <a:gd name="T17" fmla="*/ 104 h 104"/>
                <a:gd name="T18" fmla="*/ 132 w 163"/>
                <a:gd name="T19" fmla="*/ 104 h 104"/>
                <a:gd name="T20" fmla="*/ 152 w 163"/>
                <a:gd name="T21" fmla="*/ 95 h 104"/>
                <a:gd name="T22" fmla="*/ 163 w 163"/>
                <a:gd name="T23"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04">
                  <a:moveTo>
                    <a:pt x="163" y="70"/>
                  </a:moveTo>
                  <a:cubicBezTo>
                    <a:pt x="163" y="52"/>
                    <a:pt x="148" y="37"/>
                    <a:pt x="129" y="37"/>
                  </a:cubicBezTo>
                  <a:cubicBezTo>
                    <a:pt x="126" y="37"/>
                    <a:pt x="122" y="37"/>
                    <a:pt x="119" y="38"/>
                  </a:cubicBezTo>
                  <a:cubicBezTo>
                    <a:pt x="117" y="17"/>
                    <a:pt x="99" y="0"/>
                    <a:pt x="77" y="0"/>
                  </a:cubicBezTo>
                  <a:cubicBezTo>
                    <a:pt x="53" y="0"/>
                    <a:pt x="34" y="19"/>
                    <a:pt x="34" y="42"/>
                  </a:cubicBezTo>
                  <a:cubicBezTo>
                    <a:pt x="34" y="45"/>
                    <a:pt x="34" y="48"/>
                    <a:pt x="35" y="51"/>
                  </a:cubicBezTo>
                  <a:cubicBezTo>
                    <a:pt x="27" y="51"/>
                    <a:pt x="27" y="51"/>
                    <a:pt x="27" y="51"/>
                  </a:cubicBezTo>
                  <a:cubicBezTo>
                    <a:pt x="12" y="51"/>
                    <a:pt x="0" y="63"/>
                    <a:pt x="0" y="77"/>
                  </a:cubicBezTo>
                  <a:cubicBezTo>
                    <a:pt x="0" y="92"/>
                    <a:pt x="12" y="104"/>
                    <a:pt x="27" y="104"/>
                  </a:cubicBezTo>
                  <a:cubicBezTo>
                    <a:pt x="132" y="104"/>
                    <a:pt x="132" y="104"/>
                    <a:pt x="132" y="104"/>
                  </a:cubicBezTo>
                  <a:cubicBezTo>
                    <a:pt x="140" y="104"/>
                    <a:pt x="147" y="100"/>
                    <a:pt x="152" y="95"/>
                  </a:cubicBezTo>
                  <a:cubicBezTo>
                    <a:pt x="159" y="89"/>
                    <a:pt x="163" y="80"/>
                    <a:pt x="163" y="70"/>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sp>
        <p:nvSpPr>
          <p:cNvPr id="4" name="标题 3"/>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20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40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1+#ppt_w/2"/>
                                          </p:val>
                                        </p:tav>
                                        <p:tav tm="100000">
                                          <p:val>
                                            <p:strVal val="#ppt_x"/>
                                          </p:val>
                                        </p:tav>
                                      </p:tavLst>
                                    </p:anim>
                                    <p:anim calcmode="lin" valueType="num">
                                      <p:cBhvr additive="base">
                                        <p:cTn id="33" dur="500" fill="hold"/>
                                        <p:tgtEl>
                                          <p:spTgt spid="29"/>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6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1+#ppt_w/2"/>
                                          </p:val>
                                        </p:tav>
                                        <p:tav tm="100000">
                                          <p:val>
                                            <p:strVal val="#ppt_x"/>
                                          </p:val>
                                        </p:tav>
                                      </p:tavLst>
                                    </p:anim>
                                    <p:anim calcmode="lin" valueType="num">
                                      <p:cBhvr additive="base">
                                        <p:cTn id="37" dur="500" fill="hold"/>
                                        <p:tgtEl>
                                          <p:spTgt spid="30"/>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80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1+#ppt_w/2"/>
                                          </p:val>
                                        </p:tav>
                                        <p:tav tm="100000">
                                          <p:val>
                                            <p:strVal val="#ppt_x"/>
                                          </p:val>
                                        </p:tav>
                                      </p:tavLst>
                                    </p:anim>
                                    <p:anim calcmode="lin" valueType="num">
                                      <p:cBhvr additive="base">
                                        <p:cTn id="41" dur="500" fill="hold"/>
                                        <p:tgtEl>
                                          <p:spTgt spid="34"/>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100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1+#ppt_w/2"/>
                                          </p:val>
                                        </p:tav>
                                        <p:tav tm="100000">
                                          <p:val>
                                            <p:strVal val="#ppt_x"/>
                                          </p:val>
                                        </p:tav>
                                      </p:tavLst>
                                    </p:anim>
                                    <p:anim calcmode="lin" valueType="num">
                                      <p:cBhvr additive="base">
                                        <p:cTn id="45" dur="500" fill="hold"/>
                                        <p:tgtEl>
                                          <p:spTgt spid="35"/>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8" presetClass="entr" presetSubtype="3"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strips(upRight)">
                                      <p:cBhvr>
                                        <p:cTn id="49" dur="500"/>
                                        <p:tgtEl>
                                          <p:spTgt spid="33"/>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9" grpId="0"/>
      <p:bldP spid="30" grpId="0"/>
      <p:bldP spid="34" grpId="0"/>
      <p:bldP spid="35"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a:spLocks noEditPoints="1"/>
          </p:cNvSpPr>
          <p:nvPr/>
        </p:nvSpPr>
        <p:spPr bwMode="auto">
          <a:xfrm>
            <a:off x="4727974" y="1507351"/>
            <a:ext cx="2885954" cy="1780916"/>
          </a:xfrm>
          <a:custGeom>
            <a:avLst/>
            <a:gdLst>
              <a:gd name="T0" fmla="*/ 604 w 1329"/>
              <a:gd name="T1" fmla="*/ 170 h 1194"/>
              <a:gd name="T2" fmla="*/ 1162 w 1329"/>
              <a:gd name="T3" fmla="*/ 327 h 1194"/>
              <a:gd name="T4" fmla="*/ 1149 w 1329"/>
              <a:gd name="T5" fmla="*/ 421 h 1194"/>
              <a:gd name="T6" fmla="*/ 1156 w 1329"/>
              <a:gd name="T7" fmla="*/ 484 h 1194"/>
              <a:gd name="T8" fmla="*/ 229 w 1329"/>
              <a:gd name="T9" fmla="*/ 618 h 1194"/>
              <a:gd name="T10" fmla="*/ 176 w 1329"/>
              <a:gd name="T11" fmla="*/ 780 h 1194"/>
              <a:gd name="T12" fmla="*/ 970 w 1329"/>
              <a:gd name="T13" fmla="*/ 857 h 1194"/>
              <a:gd name="T14" fmla="*/ 1161 w 1329"/>
              <a:gd name="T15" fmla="*/ 921 h 1194"/>
              <a:gd name="T16" fmla="*/ 1072 w 1329"/>
              <a:gd name="T17" fmla="*/ 944 h 1194"/>
              <a:gd name="T18" fmla="*/ 1190 w 1329"/>
              <a:gd name="T19" fmla="*/ 976 h 1194"/>
              <a:gd name="T20" fmla="*/ 825 w 1329"/>
              <a:gd name="T21" fmla="*/ 1024 h 1194"/>
              <a:gd name="T22" fmla="*/ 718 w 1329"/>
              <a:gd name="T23" fmla="*/ 1059 h 1194"/>
              <a:gd name="T24" fmla="*/ 697 w 1329"/>
              <a:gd name="T25" fmla="*/ 1113 h 1194"/>
              <a:gd name="T26" fmla="*/ 569 w 1329"/>
              <a:gd name="T27" fmla="*/ 1181 h 1194"/>
              <a:gd name="T28" fmla="*/ 1207 w 1329"/>
              <a:gd name="T29" fmla="*/ 61 h 1194"/>
              <a:gd name="T30" fmla="*/ 1238 w 1329"/>
              <a:gd name="T31" fmla="*/ 471 h 1194"/>
              <a:gd name="T32" fmla="*/ 1086 w 1329"/>
              <a:gd name="T33" fmla="*/ 508 h 1194"/>
              <a:gd name="T34" fmla="*/ 1092 w 1329"/>
              <a:gd name="T35" fmla="*/ 407 h 1194"/>
              <a:gd name="T36" fmla="*/ 1102 w 1329"/>
              <a:gd name="T37" fmla="*/ 321 h 1194"/>
              <a:gd name="T38" fmla="*/ 1004 w 1329"/>
              <a:gd name="T39" fmla="*/ 192 h 1194"/>
              <a:gd name="T40" fmla="*/ 814 w 1329"/>
              <a:gd name="T41" fmla="*/ 113 h 1194"/>
              <a:gd name="T42" fmla="*/ 270 w 1329"/>
              <a:gd name="T43" fmla="*/ 179 h 1194"/>
              <a:gd name="T44" fmla="*/ 181 w 1329"/>
              <a:gd name="T45" fmla="*/ 539 h 1194"/>
              <a:gd name="T46" fmla="*/ 191 w 1329"/>
              <a:gd name="T47" fmla="*/ 774 h 1194"/>
              <a:gd name="T48" fmla="*/ 174 w 1329"/>
              <a:gd name="T49" fmla="*/ 943 h 1194"/>
              <a:gd name="T50" fmla="*/ 234 w 1329"/>
              <a:gd name="T51" fmla="*/ 1036 h 1194"/>
              <a:gd name="T52" fmla="*/ 531 w 1329"/>
              <a:gd name="T53" fmla="*/ 1101 h 1194"/>
              <a:gd name="T54" fmla="*/ 736 w 1329"/>
              <a:gd name="T55" fmla="*/ 1035 h 1194"/>
              <a:gd name="T56" fmla="*/ 1027 w 1329"/>
              <a:gd name="T57" fmla="*/ 896 h 1194"/>
              <a:gd name="T58" fmla="*/ 1140 w 1329"/>
              <a:gd name="T59" fmla="*/ 840 h 1194"/>
              <a:gd name="T60" fmla="*/ 1222 w 1329"/>
              <a:gd name="T61" fmla="*/ 812 h 1194"/>
              <a:gd name="T62" fmla="*/ 1200 w 1329"/>
              <a:gd name="T63" fmla="*/ 772 h 1194"/>
              <a:gd name="T64" fmla="*/ 1135 w 1329"/>
              <a:gd name="T65" fmla="*/ 676 h 1194"/>
              <a:gd name="T66" fmla="*/ 1181 w 1329"/>
              <a:gd name="T67" fmla="*/ 550 h 1194"/>
              <a:gd name="T68" fmla="*/ 168 w 1329"/>
              <a:gd name="T69" fmla="*/ 817 h 1194"/>
              <a:gd name="T70" fmla="*/ 270 w 1329"/>
              <a:gd name="T71" fmla="*/ 942 h 1194"/>
              <a:gd name="T72" fmla="*/ 583 w 1329"/>
              <a:gd name="T73" fmla="*/ 198 h 1194"/>
              <a:gd name="T74" fmla="*/ 736 w 1329"/>
              <a:gd name="T75" fmla="*/ 965 h 1194"/>
              <a:gd name="T76" fmla="*/ 1192 w 1329"/>
              <a:gd name="T77" fmla="*/ 759 h 1194"/>
              <a:gd name="T78" fmla="*/ 1000 w 1329"/>
              <a:gd name="T79" fmla="*/ 751 h 1194"/>
              <a:gd name="T80" fmla="*/ 949 w 1329"/>
              <a:gd name="T81" fmla="*/ 732 h 1194"/>
              <a:gd name="T82" fmla="*/ 915 w 1329"/>
              <a:gd name="T83" fmla="*/ 739 h 1194"/>
              <a:gd name="T84" fmla="*/ 868 w 1329"/>
              <a:gd name="T85" fmla="*/ 781 h 1194"/>
              <a:gd name="T86" fmla="*/ 1033 w 1329"/>
              <a:gd name="T87" fmla="*/ 827 h 1194"/>
              <a:gd name="T88" fmla="*/ 968 w 1329"/>
              <a:gd name="T89" fmla="*/ 836 h 1194"/>
              <a:gd name="T90" fmla="*/ 1026 w 1329"/>
              <a:gd name="T91" fmla="*/ 784 h 1194"/>
              <a:gd name="T92" fmla="*/ 1111 w 1329"/>
              <a:gd name="T93" fmla="*/ 821 h 1194"/>
              <a:gd name="T94" fmla="*/ 1113 w 1329"/>
              <a:gd name="T95" fmla="*/ 772 h 1194"/>
              <a:gd name="T96" fmla="*/ 1031 w 1329"/>
              <a:gd name="T97" fmla="*/ 716 h 1194"/>
              <a:gd name="T98" fmla="*/ 1175 w 1329"/>
              <a:gd name="T99" fmla="*/ 552 h 1194"/>
              <a:gd name="T100" fmla="*/ 1255 w 1329"/>
              <a:gd name="T101" fmla="*/ 404 h 1194"/>
              <a:gd name="T102" fmla="*/ 1125 w 1329"/>
              <a:gd name="T103" fmla="*/ 462 h 1194"/>
              <a:gd name="T104" fmla="*/ 1117 w 1329"/>
              <a:gd name="T105" fmla="*/ 846 h 1194"/>
              <a:gd name="T106" fmla="*/ 1097 w 1329"/>
              <a:gd name="T107" fmla="*/ 857 h 1194"/>
              <a:gd name="T108" fmla="*/ 1108 w 1329"/>
              <a:gd name="T109" fmla="*/ 916 h 1194"/>
              <a:gd name="T110" fmla="*/ 900 w 1329"/>
              <a:gd name="T111" fmla="*/ 1028 h 1194"/>
              <a:gd name="T112" fmla="*/ 885 w 1329"/>
              <a:gd name="T113" fmla="*/ 1008 h 1194"/>
              <a:gd name="T114" fmla="*/ 736 w 1329"/>
              <a:gd name="T115" fmla="*/ 1122 h 1194"/>
              <a:gd name="T116" fmla="*/ 837 w 1329"/>
              <a:gd name="T117" fmla="*/ 1067 h 1194"/>
              <a:gd name="T118" fmla="*/ 1076 w 1329"/>
              <a:gd name="T119" fmla="*/ 959 h 1194"/>
              <a:gd name="T120" fmla="*/ 940 w 1329"/>
              <a:gd name="T121" fmla="*/ 1053 h 1194"/>
              <a:gd name="T122" fmla="*/ 812 w 1329"/>
              <a:gd name="T123" fmla="*/ 1117 h 1194"/>
              <a:gd name="T124" fmla="*/ 813 w 1329"/>
              <a:gd name="T125" fmla="*/ 116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9" h="1194">
                <a:moveTo>
                  <a:pt x="1270" y="436"/>
                </a:moveTo>
                <a:cubicBezTo>
                  <a:pt x="1273" y="435"/>
                  <a:pt x="1279" y="433"/>
                  <a:pt x="1278" y="430"/>
                </a:cubicBezTo>
                <a:cubicBezTo>
                  <a:pt x="1275" y="432"/>
                  <a:pt x="1271" y="433"/>
                  <a:pt x="1270" y="436"/>
                </a:cubicBezTo>
                <a:close/>
                <a:moveTo>
                  <a:pt x="1304" y="441"/>
                </a:moveTo>
                <a:cubicBezTo>
                  <a:pt x="1304" y="439"/>
                  <a:pt x="1303" y="438"/>
                  <a:pt x="1302" y="438"/>
                </a:cubicBezTo>
                <a:cubicBezTo>
                  <a:pt x="1302" y="439"/>
                  <a:pt x="1300" y="440"/>
                  <a:pt x="1299" y="440"/>
                </a:cubicBezTo>
                <a:cubicBezTo>
                  <a:pt x="1298" y="444"/>
                  <a:pt x="1302" y="442"/>
                  <a:pt x="1304" y="441"/>
                </a:cubicBezTo>
                <a:close/>
                <a:moveTo>
                  <a:pt x="1283" y="495"/>
                </a:moveTo>
                <a:cubicBezTo>
                  <a:pt x="1283" y="498"/>
                  <a:pt x="1276" y="498"/>
                  <a:pt x="1279" y="501"/>
                </a:cubicBezTo>
                <a:cubicBezTo>
                  <a:pt x="1280" y="499"/>
                  <a:pt x="1286" y="498"/>
                  <a:pt x="1283" y="495"/>
                </a:cubicBezTo>
                <a:close/>
                <a:moveTo>
                  <a:pt x="1286" y="505"/>
                </a:moveTo>
                <a:cubicBezTo>
                  <a:pt x="1291" y="500"/>
                  <a:pt x="1293" y="502"/>
                  <a:pt x="1301" y="503"/>
                </a:cubicBezTo>
                <a:cubicBezTo>
                  <a:pt x="1302" y="501"/>
                  <a:pt x="1305" y="501"/>
                  <a:pt x="1304" y="498"/>
                </a:cubicBezTo>
                <a:cubicBezTo>
                  <a:pt x="1296" y="495"/>
                  <a:pt x="1288" y="498"/>
                  <a:pt x="1286" y="505"/>
                </a:cubicBezTo>
                <a:close/>
                <a:moveTo>
                  <a:pt x="1327" y="419"/>
                </a:moveTo>
                <a:cubicBezTo>
                  <a:pt x="1326" y="420"/>
                  <a:pt x="1322" y="423"/>
                  <a:pt x="1325" y="425"/>
                </a:cubicBezTo>
                <a:cubicBezTo>
                  <a:pt x="1325" y="423"/>
                  <a:pt x="1329" y="420"/>
                  <a:pt x="1327" y="419"/>
                </a:cubicBezTo>
                <a:close/>
                <a:moveTo>
                  <a:pt x="1216" y="25"/>
                </a:moveTo>
                <a:cubicBezTo>
                  <a:pt x="1211" y="25"/>
                  <a:pt x="1209" y="27"/>
                  <a:pt x="1208" y="30"/>
                </a:cubicBezTo>
                <a:cubicBezTo>
                  <a:pt x="1212" y="30"/>
                  <a:pt x="1217" y="30"/>
                  <a:pt x="1216" y="25"/>
                </a:cubicBezTo>
                <a:close/>
                <a:moveTo>
                  <a:pt x="982" y="81"/>
                </a:moveTo>
                <a:cubicBezTo>
                  <a:pt x="976" y="80"/>
                  <a:pt x="972" y="85"/>
                  <a:pt x="973" y="89"/>
                </a:cubicBezTo>
                <a:cubicBezTo>
                  <a:pt x="976" y="86"/>
                  <a:pt x="980" y="84"/>
                  <a:pt x="982" y="81"/>
                </a:cubicBezTo>
                <a:close/>
                <a:moveTo>
                  <a:pt x="731" y="93"/>
                </a:moveTo>
                <a:cubicBezTo>
                  <a:pt x="728" y="93"/>
                  <a:pt x="726" y="93"/>
                  <a:pt x="726" y="95"/>
                </a:cubicBezTo>
                <a:cubicBezTo>
                  <a:pt x="727" y="97"/>
                  <a:pt x="731" y="96"/>
                  <a:pt x="731" y="93"/>
                </a:cubicBezTo>
                <a:close/>
                <a:moveTo>
                  <a:pt x="827" y="111"/>
                </a:moveTo>
                <a:cubicBezTo>
                  <a:pt x="826" y="112"/>
                  <a:pt x="823" y="112"/>
                  <a:pt x="823" y="114"/>
                </a:cubicBezTo>
                <a:cubicBezTo>
                  <a:pt x="827" y="113"/>
                  <a:pt x="829" y="110"/>
                  <a:pt x="830" y="107"/>
                </a:cubicBezTo>
                <a:cubicBezTo>
                  <a:pt x="827" y="108"/>
                  <a:pt x="821" y="107"/>
                  <a:pt x="820" y="111"/>
                </a:cubicBezTo>
                <a:cubicBezTo>
                  <a:pt x="822" y="111"/>
                  <a:pt x="826" y="108"/>
                  <a:pt x="827" y="111"/>
                </a:cubicBezTo>
                <a:close/>
                <a:moveTo>
                  <a:pt x="1020" y="108"/>
                </a:moveTo>
                <a:cubicBezTo>
                  <a:pt x="1017" y="108"/>
                  <a:pt x="1017" y="110"/>
                  <a:pt x="1016" y="112"/>
                </a:cubicBezTo>
                <a:cubicBezTo>
                  <a:pt x="1019" y="113"/>
                  <a:pt x="1019" y="110"/>
                  <a:pt x="1020" y="108"/>
                </a:cubicBezTo>
                <a:close/>
                <a:moveTo>
                  <a:pt x="552" y="137"/>
                </a:moveTo>
                <a:cubicBezTo>
                  <a:pt x="553" y="133"/>
                  <a:pt x="559" y="133"/>
                  <a:pt x="558" y="127"/>
                </a:cubicBezTo>
                <a:cubicBezTo>
                  <a:pt x="553" y="122"/>
                  <a:pt x="545" y="134"/>
                  <a:pt x="552" y="137"/>
                </a:cubicBezTo>
                <a:close/>
                <a:moveTo>
                  <a:pt x="343" y="134"/>
                </a:moveTo>
                <a:cubicBezTo>
                  <a:pt x="338" y="134"/>
                  <a:pt x="336" y="136"/>
                  <a:pt x="335" y="139"/>
                </a:cubicBezTo>
                <a:cubicBezTo>
                  <a:pt x="340" y="140"/>
                  <a:pt x="342" y="137"/>
                  <a:pt x="343" y="134"/>
                </a:cubicBezTo>
                <a:close/>
                <a:moveTo>
                  <a:pt x="1239" y="143"/>
                </a:moveTo>
                <a:cubicBezTo>
                  <a:pt x="1235" y="146"/>
                  <a:pt x="1230" y="147"/>
                  <a:pt x="1227" y="151"/>
                </a:cubicBezTo>
                <a:cubicBezTo>
                  <a:pt x="1233" y="150"/>
                  <a:pt x="1232" y="148"/>
                  <a:pt x="1238" y="147"/>
                </a:cubicBezTo>
                <a:cubicBezTo>
                  <a:pt x="1238" y="145"/>
                  <a:pt x="1239" y="145"/>
                  <a:pt x="1239" y="143"/>
                </a:cubicBezTo>
                <a:close/>
                <a:moveTo>
                  <a:pt x="1168" y="160"/>
                </a:moveTo>
                <a:cubicBezTo>
                  <a:pt x="1165" y="157"/>
                  <a:pt x="1158" y="159"/>
                  <a:pt x="1158" y="163"/>
                </a:cubicBezTo>
                <a:cubicBezTo>
                  <a:pt x="1160" y="166"/>
                  <a:pt x="1166" y="163"/>
                  <a:pt x="1168" y="160"/>
                </a:cubicBezTo>
                <a:close/>
                <a:moveTo>
                  <a:pt x="1005" y="166"/>
                </a:moveTo>
                <a:cubicBezTo>
                  <a:pt x="1009" y="167"/>
                  <a:pt x="1012" y="164"/>
                  <a:pt x="1014" y="162"/>
                </a:cubicBezTo>
                <a:cubicBezTo>
                  <a:pt x="1011" y="160"/>
                  <a:pt x="1006" y="162"/>
                  <a:pt x="1005" y="166"/>
                </a:cubicBezTo>
                <a:close/>
                <a:moveTo>
                  <a:pt x="611" y="163"/>
                </a:moveTo>
                <a:cubicBezTo>
                  <a:pt x="608" y="164"/>
                  <a:pt x="605" y="163"/>
                  <a:pt x="603" y="165"/>
                </a:cubicBezTo>
                <a:cubicBezTo>
                  <a:pt x="603" y="167"/>
                  <a:pt x="603" y="169"/>
                  <a:pt x="604" y="170"/>
                </a:cubicBezTo>
                <a:cubicBezTo>
                  <a:pt x="607" y="169"/>
                  <a:pt x="610" y="167"/>
                  <a:pt x="611" y="163"/>
                </a:cubicBezTo>
                <a:close/>
                <a:moveTo>
                  <a:pt x="1165" y="179"/>
                </a:moveTo>
                <a:cubicBezTo>
                  <a:pt x="1168" y="177"/>
                  <a:pt x="1168" y="173"/>
                  <a:pt x="1171" y="171"/>
                </a:cubicBezTo>
                <a:cubicBezTo>
                  <a:pt x="1165" y="170"/>
                  <a:pt x="1171" y="167"/>
                  <a:pt x="1170" y="163"/>
                </a:cubicBezTo>
                <a:cubicBezTo>
                  <a:pt x="1163" y="165"/>
                  <a:pt x="1159" y="170"/>
                  <a:pt x="1157" y="177"/>
                </a:cubicBezTo>
                <a:cubicBezTo>
                  <a:pt x="1160" y="176"/>
                  <a:pt x="1160" y="180"/>
                  <a:pt x="1165" y="179"/>
                </a:cubicBezTo>
                <a:close/>
                <a:moveTo>
                  <a:pt x="1070" y="192"/>
                </a:moveTo>
                <a:cubicBezTo>
                  <a:pt x="1075" y="192"/>
                  <a:pt x="1078" y="189"/>
                  <a:pt x="1085" y="188"/>
                </a:cubicBezTo>
                <a:cubicBezTo>
                  <a:pt x="1086" y="186"/>
                  <a:pt x="1088" y="185"/>
                  <a:pt x="1087" y="181"/>
                </a:cubicBezTo>
                <a:cubicBezTo>
                  <a:pt x="1083" y="181"/>
                  <a:pt x="1080" y="184"/>
                  <a:pt x="1079" y="181"/>
                </a:cubicBezTo>
                <a:cubicBezTo>
                  <a:pt x="1079" y="179"/>
                  <a:pt x="1080" y="178"/>
                  <a:pt x="1081" y="177"/>
                </a:cubicBezTo>
                <a:cubicBezTo>
                  <a:pt x="1072" y="167"/>
                  <a:pt x="1059" y="185"/>
                  <a:pt x="1070" y="192"/>
                </a:cubicBezTo>
                <a:close/>
                <a:moveTo>
                  <a:pt x="262" y="175"/>
                </a:moveTo>
                <a:cubicBezTo>
                  <a:pt x="259" y="175"/>
                  <a:pt x="259" y="179"/>
                  <a:pt x="257" y="181"/>
                </a:cubicBezTo>
                <a:cubicBezTo>
                  <a:pt x="260" y="180"/>
                  <a:pt x="263" y="179"/>
                  <a:pt x="262" y="175"/>
                </a:cubicBezTo>
                <a:close/>
                <a:moveTo>
                  <a:pt x="1056" y="194"/>
                </a:moveTo>
                <a:cubicBezTo>
                  <a:pt x="1056" y="191"/>
                  <a:pt x="1054" y="191"/>
                  <a:pt x="1053" y="190"/>
                </a:cubicBezTo>
                <a:cubicBezTo>
                  <a:pt x="1051" y="193"/>
                  <a:pt x="1044" y="192"/>
                  <a:pt x="1043" y="196"/>
                </a:cubicBezTo>
                <a:cubicBezTo>
                  <a:pt x="1049" y="197"/>
                  <a:pt x="1051" y="194"/>
                  <a:pt x="1056" y="194"/>
                </a:cubicBezTo>
                <a:close/>
                <a:moveTo>
                  <a:pt x="1041" y="196"/>
                </a:moveTo>
                <a:cubicBezTo>
                  <a:pt x="1036" y="197"/>
                  <a:pt x="1038" y="200"/>
                  <a:pt x="1037" y="203"/>
                </a:cubicBezTo>
                <a:cubicBezTo>
                  <a:pt x="1041" y="202"/>
                  <a:pt x="1040" y="199"/>
                  <a:pt x="1041" y="196"/>
                </a:cubicBezTo>
                <a:close/>
                <a:moveTo>
                  <a:pt x="1106" y="201"/>
                </a:moveTo>
                <a:cubicBezTo>
                  <a:pt x="1106" y="204"/>
                  <a:pt x="1106" y="206"/>
                  <a:pt x="1109" y="206"/>
                </a:cubicBezTo>
                <a:cubicBezTo>
                  <a:pt x="1109" y="203"/>
                  <a:pt x="1113" y="201"/>
                  <a:pt x="1109" y="200"/>
                </a:cubicBezTo>
                <a:cubicBezTo>
                  <a:pt x="1109" y="201"/>
                  <a:pt x="1108" y="201"/>
                  <a:pt x="1106" y="201"/>
                </a:cubicBezTo>
                <a:close/>
                <a:moveTo>
                  <a:pt x="1023" y="204"/>
                </a:moveTo>
                <a:cubicBezTo>
                  <a:pt x="1021" y="206"/>
                  <a:pt x="1018" y="206"/>
                  <a:pt x="1018" y="209"/>
                </a:cubicBezTo>
                <a:cubicBezTo>
                  <a:pt x="1020" y="209"/>
                  <a:pt x="1020" y="210"/>
                  <a:pt x="1021" y="210"/>
                </a:cubicBezTo>
                <a:cubicBezTo>
                  <a:pt x="1020" y="207"/>
                  <a:pt x="1026" y="207"/>
                  <a:pt x="1023" y="204"/>
                </a:cubicBezTo>
                <a:close/>
                <a:moveTo>
                  <a:pt x="1001" y="222"/>
                </a:moveTo>
                <a:cubicBezTo>
                  <a:pt x="1004" y="223"/>
                  <a:pt x="1011" y="220"/>
                  <a:pt x="1013" y="216"/>
                </a:cubicBezTo>
                <a:cubicBezTo>
                  <a:pt x="1008" y="217"/>
                  <a:pt x="1002" y="217"/>
                  <a:pt x="1001" y="222"/>
                </a:cubicBezTo>
                <a:close/>
                <a:moveTo>
                  <a:pt x="985" y="221"/>
                </a:moveTo>
                <a:cubicBezTo>
                  <a:pt x="981" y="221"/>
                  <a:pt x="979" y="223"/>
                  <a:pt x="977" y="225"/>
                </a:cubicBezTo>
                <a:cubicBezTo>
                  <a:pt x="980" y="224"/>
                  <a:pt x="985" y="226"/>
                  <a:pt x="985" y="221"/>
                </a:cubicBezTo>
                <a:close/>
                <a:moveTo>
                  <a:pt x="1122" y="240"/>
                </a:moveTo>
                <a:cubicBezTo>
                  <a:pt x="1124" y="240"/>
                  <a:pt x="1124" y="243"/>
                  <a:pt x="1126" y="244"/>
                </a:cubicBezTo>
                <a:cubicBezTo>
                  <a:pt x="1127" y="243"/>
                  <a:pt x="1128" y="243"/>
                  <a:pt x="1129" y="243"/>
                </a:cubicBezTo>
                <a:cubicBezTo>
                  <a:pt x="1129" y="241"/>
                  <a:pt x="1129" y="239"/>
                  <a:pt x="1128" y="239"/>
                </a:cubicBezTo>
                <a:cubicBezTo>
                  <a:pt x="1128" y="241"/>
                  <a:pt x="1126" y="237"/>
                  <a:pt x="1126" y="236"/>
                </a:cubicBezTo>
                <a:cubicBezTo>
                  <a:pt x="1128" y="237"/>
                  <a:pt x="1129" y="235"/>
                  <a:pt x="1127" y="234"/>
                </a:cubicBezTo>
                <a:cubicBezTo>
                  <a:pt x="1126" y="236"/>
                  <a:pt x="1124" y="236"/>
                  <a:pt x="1124" y="238"/>
                </a:cubicBezTo>
                <a:cubicBezTo>
                  <a:pt x="1127" y="241"/>
                  <a:pt x="1122" y="238"/>
                  <a:pt x="1122" y="240"/>
                </a:cubicBezTo>
                <a:close/>
                <a:moveTo>
                  <a:pt x="1145" y="258"/>
                </a:moveTo>
                <a:cubicBezTo>
                  <a:pt x="1141" y="259"/>
                  <a:pt x="1141" y="256"/>
                  <a:pt x="1138" y="256"/>
                </a:cubicBezTo>
                <a:cubicBezTo>
                  <a:pt x="1138" y="257"/>
                  <a:pt x="1138" y="259"/>
                  <a:pt x="1137" y="259"/>
                </a:cubicBezTo>
                <a:cubicBezTo>
                  <a:pt x="1141" y="260"/>
                  <a:pt x="1143" y="259"/>
                  <a:pt x="1145" y="258"/>
                </a:cubicBezTo>
                <a:close/>
                <a:moveTo>
                  <a:pt x="1140" y="326"/>
                </a:moveTo>
                <a:cubicBezTo>
                  <a:pt x="1136" y="328"/>
                  <a:pt x="1140" y="321"/>
                  <a:pt x="1136" y="323"/>
                </a:cubicBezTo>
                <a:cubicBezTo>
                  <a:pt x="1136" y="326"/>
                  <a:pt x="1139" y="330"/>
                  <a:pt x="1140" y="326"/>
                </a:cubicBezTo>
                <a:close/>
                <a:moveTo>
                  <a:pt x="1151" y="341"/>
                </a:moveTo>
                <a:cubicBezTo>
                  <a:pt x="1158" y="341"/>
                  <a:pt x="1164" y="334"/>
                  <a:pt x="1162" y="327"/>
                </a:cubicBezTo>
                <a:cubicBezTo>
                  <a:pt x="1153" y="326"/>
                  <a:pt x="1148" y="336"/>
                  <a:pt x="1151" y="341"/>
                </a:cubicBezTo>
                <a:close/>
                <a:moveTo>
                  <a:pt x="119" y="329"/>
                </a:moveTo>
                <a:cubicBezTo>
                  <a:pt x="115" y="329"/>
                  <a:pt x="113" y="330"/>
                  <a:pt x="111" y="333"/>
                </a:cubicBezTo>
                <a:cubicBezTo>
                  <a:pt x="116" y="334"/>
                  <a:pt x="116" y="331"/>
                  <a:pt x="119" y="329"/>
                </a:cubicBezTo>
                <a:close/>
                <a:moveTo>
                  <a:pt x="1131" y="342"/>
                </a:moveTo>
                <a:cubicBezTo>
                  <a:pt x="1132" y="338"/>
                  <a:pt x="1134" y="336"/>
                  <a:pt x="1136" y="334"/>
                </a:cubicBezTo>
                <a:cubicBezTo>
                  <a:pt x="1131" y="335"/>
                  <a:pt x="1129" y="335"/>
                  <a:pt x="1127" y="337"/>
                </a:cubicBezTo>
                <a:cubicBezTo>
                  <a:pt x="1131" y="336"/>
                  <a:pt x="1126" y="342"/>
                  <a:pt x="1131" y="342"/>
                </a:cubicBezTo>
                <a:close/>
                <a:moveTo>
                  <a:pt x="1136" y="343"/>
                </a:moveTo>
                <a:cubicBezTo>
                  <a:pt x="1132" y="343"/>
                  <a:pt x="1128" y="341"/>
                  <a:pt x="1128" y="347"/>
                </a:cubicBezTo>
                <a:cubicBezTo>
                  <a:pt x="1131" y="349"/>
                  <a:pt x="1136" y="346"/>
                  <a:pt x="1136" y="343"/>
                </a:cubicBezTo>
                <a:close/>
                <a:moveTo>
                  <a:pt x="1208" y="347"/>
                </a:moveTo>
                <a:cubicBezTo>
                  <a:pt x="1208" y="345"/>
                  <a:pt x="1208" y="344"/>
                  <a:pt x="1209" y="343"/>
                </a:cubicBezTo>
                <a:cubicBezTo>
                  <a:pt x="1202" y="345"/>
                  <a:pt x="1195" y="346"/>
                  <a:pt x="1192" y="351"/>
                </a:cubicBezTo>
                <a:cubicBezTo>
                  <a:pt x="1199" y="351"/>
                  <a:pt x="1202" y="345"/>
                  <a:pt x="1208" y="347"/>
                </a:cubicBezTo>
                <a:close/>
                <a:moveTo>
                  <a:pt x="1191" y="376"/>
                </a:moveTo>
                <a:cubicBezTo>
                  <a:pt x="1204" y="374"/>
                  <a:pt x="1208" y="366"/>
                  <a:pt x="1215" y="359"/>
                </a:cubicBezTo>
                <a:cubicBezTo>
                  <a:pt x="1204" y="358"/>
                  <a:pt x="1200" y="365"/>
                  <a:pt x="1191" y="367"/>
                </a:cubicBezTo>
                <a:cubicBezTo>
                  <a:pt x="1192" y="371"/>
                  <a:pt x="1193" y="374"/>
                  <a:pt x="1191" y="376"/>
                </a:cubicBezTo>
                <a:close/>
                <a:moveTo>
                  <a:pt x="1212" y="393"/>
                </a:moveTo>
                <a:cubicBezTo>
                  <a:pt x="1211" y="399"/>
                  <a:pt x="1207" y="394"/>
                  <a:pt x="1203" y="400"/>
                </a:cubicBezTo>
                <a:cubicBezTo>
                  <a:pt x="1208" y="400"/>
                  <a:pt x="1209" y="398"/>
                  <a:pt x="1212" y="398"/>
                </a:cubicBezTo>
                <a:cubicBezTo>
                  <a:pt x="1213" y="399"/>
                  <a:pt x="1212" y="400"/>
                  <a:pt x="1212" y="401"/>
                </a:cubicBezTo>
                <a:cubicBezTo>
                  <a:pt x="1218" y="401"/>
                  <a:pt x="1216" y="395"/>
                  <a:pt x="1212" y="393"/>
                </a:cubicBezTo>
                <a:close/>
                <a:moveTo>
                  <a:pt x="1108" y="408"/>
                </a:moveTo>
                <a:cubicBezTo>
                  <a:pt x="1110" y="408"/>
                  <a:pt x="1110" y="408"/>
                  <a:pt x="1110" y="408"/>
                </a:cubicBezTo>
                <a:cubicBezTo>
                  <a:pt x="1110" y="409"/>
                  <a:pt x="1109" y="413"/>
                  <a:pt x="1111" y="413"/>
                </a:cubicBezTo>
                <a:cubicBezTo>
                  <a:pt x="1113" y="411"/>
                  <a:pt x="1110" y="410"/>
                  <a:pt x="1111" y="407"/>
                </a:cubicBezTo>
                <a:cubicBezTo>
                  <a:pt x="1110" y="407"/>
                  <a:pt x="1108" y="407"/>
                  <a:pt x="1108" y="408"/>
                </a:cubicBezTo>
                <a:close/>
                <a:moveTo>
                  <a:pt x="1147" y="417"/>
                </a:moveTo>
                <a:cubicBezTo>
                  <a:pt x="1150" y="416"/>
                  <a:pt x="1152" y="414"/>
                  <a:pt x="1155" y="414"/>
                </a:cubicBezTo>
                <a:cubicBezTo>
                  <a:pt x="1156" y="410"/>
                  <a:pt x="1152" y="413"/>
                  <a:pt x="1152" y="411"/>
                </a:cubicBezTo>
                <a:cubicBezTo>
                  <a:pt x="1153" y="411"/>
                  <a:pt x="1154" y="411"/>
                  <a:pt x="1154" y="410"/>
                </a:cubicBezTo>
                <a:cubicBezTo>
                  <a:pt x="1150" y="409"/>
                  <a:pt x="1149" y="411"/>
                  <a:pt x="1147" y="412"/>
                </a:cubicBezTo>
                <a:cubicBezTo>
                  <a:pt x="1147" y="413"/>
                  <a:pt x="1145" y="417"/>
                  <a:pt x="1147" y="417"/>
                </a:cubicBezTo>
                <a:close/>
                <a:moveTo>
                  <a:pt x="1179" y="431"/>
                </a:moveTo>
                <a:cubicBezTo>
                  <a:pt x="1183" y="429"/>
                  <a:pt x="1188" y="427"/>
                  <a:pt x="1193" y="425"/>
                </a:cubicBezTo>
                <a:cubicBezTo>
                  <a:pt x="1195" y="426"/>
                  <a:pt x="1192" y="428"/>
                  <a:pt x="1194" y="429"/>
                </a:cubicBezTo>
                <a:cubicBezTo>
                  <a:pt x="1200" y="429"/>
                  <a:pt x="1200" y="429"/>
                  <a:pt x="1200" y="429"/>
                </a:cubicBezTo>
                <a:cubicBezTo>
                  <a:pt x="1202" y="426"/>
                  <a:pt x="1204" y="421"/>
                  <a:pt x="1209" y="419"/>
                </a:cubicBezTo>
                <a:cubicBezTo>
                  <a:pt x="1210" y="418"/>
                  <a:pt x="1206" y="416"/>
                  <a:pt x="1209" y="416"/>
                </a:cubicBezTo>
                <a:cubicBezTo>
                  <a:pt x="1210" y="411"/>
                  <a:pt x="1197" y="413"/>
                  <a:pt x="1191" y="416"/>
                </a:cubicBezTo>
                <a:cubicBezTo>
                  <a:pt x="1191" y="421"/>
                  <a:pt x="1179" y="427"/>
                  <a:pt x="1179" y="431"/>
                </a:cubicBezTo>
                <a:close/>
                <a:moveTo>
                  <a:pt x="1073" y="425"/>
                </a:moveTo>
                <a:cubicBezTo>
                  <a:pt x="1075" y="425"/>
                  <a:pt x="1075" y="426"/>
                  <a:pt x="1077" y="426"/>
                </a:cubicBezTo>
                <a:cubicBezTo>
                  <a:pt x="1076" y="420"/>
                  <a:pt x="1083" y="422"/>
                  <a:pt x="1082" y="416"/>
                </a:cubicBezTo>
                <a:cubicBezTo>
                  <a:pt x="1079" y="416"/>
                  <a:pt x="1079" y="416"/>
                  <a:pt x="1079" y="416"/>
                </a:cubicBezTo>
                <a:cubicBezTo>
                  <a:pt x="1080" y="420"/>
                  <a:pt x="1075" y="418"/>
                  <a:pt x="1074" y="420"/>
                </a:cubicBezTo>
                <a:cubicBezTo>
                  <a:pt x="1077" y="422"/>
                  <a:pt x="1072" y="422"/>
                  <a:pt x="1073" y="425"/>
                </a:cubicBezTo>
                <a:close/>
                <a:moveTo>
                  <a:pt x="1152" y="425"/>
                </a:moveTo>
                <a:cubicBezTo>
                  <a:pt x="1154" y="425"/>
                  <a:pt x="1157" y="425"/>
                  <a:pt x="1158" y="424"/>
                </a:cubicBezTo>
                <a:cubicBezTo>
                  <a:pt x="1160" y="417"/>
                  <a:pt x="1152" y="422"/>
                  <a:pt x="1157" y="417"/>
                </a:cubicBezTo>
                <a:cubicBezTo>
                  <a:pt x="1154" y="418"/>
                  <a:pt x="1150" y="418"/>
                  <a:pt x="1149" y="421"/>
                </a:cubicBezTo>
                <a:cubicBezTo>
                  <a:pt x="1152" y="422"/>
                  <a:pt x="1154" y="419"/>
                  <a:pt x="1154" y="421"/>
                </a:cubicBezTo>
                <a:cubicBezTo>
                  <a:pt x="1152" y="421"/>
                  <a:pt x="1152" y="423"/>
                  <a:pt x="1152" y="425"/>
                </a:cubicBezTo>
                <a:close/>
                <a:moveTo>
                  <a:pt x="1104" y="424"/>
                </a:moveTo>
                <a:cubicBezTo>
                  <a:pt x="1107" y="423"/>
                  <a:pt x="1110" y="420"/>
                  <a:pt x="1109" y="418"/>
                </a:cubicBezTo>
                <a:cubicBezTo>
                  <a:pt x="1108" y="420"/>
                  <a:pt x="1104" y="420"/>
                  <a:pt x="1104" y="424"/>
                </a:cubicBezTo>
                <a:close/>
                <a:moveTo>
                  <a:pt x="68" y="432"/>
                </a:moveTo>
                <a:cubicBezTo>
                  <a:pt x="68" y="429"/>
                  <a:pt x="68" y="429"/>
                  <a:pt x="68" y="429"/>
                </a:cubicBezTo>
                <a:cubicBezTo>
                  <a:pt x="67" y="429"/>
                  <a:pt x="65" y="428"/>
                  <a:pt x="65" y="429"/>
                </a:cubicBezTo>
                <a:cubicBezTo>
                  <a:pt x="66" y="430"/>
                  <a:pt x="65" y="433"/>
                  <a:pt x="68" y="432"/>
                </a:cubicBezTo>
                <a:close/>
                <a:moveTo>
                  <a:pt x="1185" y="436"/>
                </a:moveTo>
                <a:cubicBezTo>
                  <a:pt x="1190" y="436"/>
                  <a:pt x="1193" y="434"/>
                  <a:pt x="1195" y="431"/>
                </a:cubicBezTo>
                <a:cubicBezTo>
                  <a:pt x="1192" y="430"/>
                  <a:pt x="1187" y="434"/>
                  <a:pt x="1185" y="436"/>
                </a:cubicBezTo>
                <a:close/>
                <a:moveTo>
                  <a:pt x="1159" y="432"/>
                </a:moveTo>
                <a:cubicBezTo>
                  <a:pt x="1158" y="436"/>
                  <a:pt x="1154" y="437"/>
                  <a:pt x="1153" y="441"/>
                </a:cubicBezTo>
                <a:cubicBezTo>
                  <a:pt x="1158" y="440"/>
                  <a:pt x="1161" y="438"/>
                  <a:pt x="1164" y="435"/>
                </a:cubicBezTo>
                <a:cubicBezTo>
                  <a:pt x="1161" y="435"/>
                  <a:pt x="1162" y="432"/>
                  <a:pt x="1159" y="432"/>
                </a:cubicBezTo>
                <a:close/>
                <a:moveTo>
                  <a:pt x="1201" y="437"/>
                </a:moveTo>
                <a:cubicBezTo>
                  <a:pt x="1199" y="437"/>
                  <a:pt x="1199" y="437"/>
                  <a:pt x="1199" y="437"/>
                </a:cubicBezTo>
                <a:cubicBezTo>
                  <a:pt x="1198" y="442"/>
                  <a:pt x="1192" y="441"/>
                  <a:pt x="1191" y="445"/>
                </a:cubicBezTo>
                <a:cubicBezTo>
                  <a:pt x="1194" y="442"/>
                  <a:pt x="1201" y="443"/>
                  <a:pt x="1201" y="437"/>
                </a:cubicBezTo>
                <a:close/>
                <a:moveTo>
                  <a:pt x="1240" y="443"/>
                </a:moveTo>
                <a:cubicBezTo>
                  <a:pt x="1239" y="440"/>
                  <a:pt x="1241" y="439"/>
                  <a:pt x="1241" y="437"/>
                </a:cubicBezTo>
                <a:cubicBezTo>
                  <a:pt x="1234" y="438"/>
                  <a:pt x="1228" y="441"/>
                  <a:pt x="1226" y="447"/>
                </a:cubicBezTo>
                <a:cubicBezTo>
                  <a:pt x="1233" y="448"/>
                  <a:pt x="1234" y="443"/>
                  <a:pt x="1240" y="443"/>
                </a:cubicBezTo>
                <a:close/>
                <a:moveTo>
                  <a:pt x="1059" y="439"/>
                </a:moveTo>
                <a:cubicBezTo>
                  <a:pt x="1051" y="438"/>
                  <a:pt x="1048" y="443"/>
                  <a:pt x="1048" y="450"/>
                </a:cubicBezTo>
                <a:cubicBezTo>
                  <a:pt x="1043" y="453"/>
                  <a:pt x="1037" y="456"/>
                  <a:pt x="1032" y="459"/>
                </a:cubicBezTo>
                <a:cubicBezTo>
                  <a:pt x="1031" y="463"/>
                  <a:pt x="1033" y="464"/>
                  <a:pt x="1035" y="466"/>
                </a:cubicBezTo>
                <a:cubicBezTo>
                  <a:pt x="1039" y="464"/>
                  <a:pt x="1042" y="461"/>
                  <a:pt x="1048" y="461"/>
                </a:cubicBezTo>
                <a:cubicBezTo>
                  <a:pt x="1049" y="458"/>
                  <a:pt x="1045" y="460"/>
                  <a:pt x="1046" y="457"/>
                </a:cubicBezTo>
                <a:cubicBezTo>
                  <a:pt x="1051" y="456"/>
                  <a:pt x="1055" y="454"/>
                  <a:pt x="1058" y="451"/>
                </a:cubicBezTo>
                <a:cubicBezTo>
                  <a:pt x="1055" y="450"/>
                  <a:pt x="1054" y="452"/>
                  <a:pt x="1052" y="452"/>
                </a:cubicBezTo>
                <a:cubicBezTo>
                  <a:pt x="1055" y="449"/>
                  <a:pt x="1050" y="450"/>
                  <a:pt x="1050" y="449"/>
                </a:cubicBezTo>
                <a:cubicBezTo>
                  <a:pt x="1051" y="444"/>
                  <a:pt x="1057" y="444"/>
                  <a:pt x="1059" y="439"/>
                </a:cubicBezTo>
                <a:close/>
                <a:moveTo>
                  <a:pt x="1030" y="451"/>
                </a:moveTo>
                <a:cubicBezTo>
                  <a:pt x="1032" y="453"/>
                  <a:pt x="1034" y="451"/>
                  <a:pt x="1037" y="451"/>
                </a:cubicBezTo>
                <a:cubicBezTo>
                  <a:pt x="1037" y="448"/>
                  <a:pt x="1035" y="448"/>
                  <a:pt x="1036" y="446"/>
                </a:cubicBezTo>
                <a:cubicBezTo>
                  <a:pt x="1032" y="446"/>
                  <a:pt x="1031" y="448"/>
                  <a:pt x="1030" y="451"/>
                </a:cubicBezTo>
                <a:close/>
                <a:moveTo>
                  <a:pt x="1194" y="448"/>
                </a:moveTo>
                <a:cubicBezTo>
                  <a:pt x="1193" y="449"/>
                  <a:pt x="1193" y="451"/>
                  <a:pt x="1193" y="453"/>
                </a:cubicBezTo>
                <a:cubicBezTo>
                  <a:pt x="1196" y="452"/>
                  <a:pt x="1198" y="451"/>
                  <a:pt x="1199" y="449"/>
                </a:cubicBezTo>
                <a:cubicBezTo>
                  <a:pt x="1197" y="449"/>
                  <a:pt x="1197" y="447"/>
                  <a:pt x="1194" y="448"/>
                </a:cubicBezTo>
                <a:close/>
                <a:moveTo>
                  <a:pt x="1245" y="449"/>
                </a:moveTo>
                <a:cubicBezTo>
                  <a:pt x="1243" y="449"/>
                  <a:pt x="1243" y="450"/>
                  <a:pt x="1241" y="450"/>
                </a:cubicBezTo>
                <a:cubicBezTo>
                  <a:pt x="1241" y="449"/>
                  <a:pt x="1240" y="448"/>
                  <a:pt x="1239" y="448"/>
                </a:cubicBezTo>
                <a:cubicBezTo>
                  <a:pt x="1239" y="450"/>
                  <a:pt x="1237" y="452"/>
                  <a:pt x="1238" y="455"/>
                </a:cubicBezTo>
                <a:cubicBezTo>
                  <a:pt x="1241" y="454"/>
                  <a:pt x="1242" y="451"/>
                  <a:pt x="1245" y="449"/>
                </a:cubicBezTo>
                <a:close/>
                <a:moveTo>
                  <a:pt x="1212" y="456"/>
                </a:moveTo>
                <a:cubicBezTo>
                  <a:pt x="1213" y="457"/>
                  <a:pt x="1211" y="452"/>
                  <a:pt x="1209" y="452"/>
                </a:cubicBezTo>
                <a:cubicBezTo>
                  <a:pt x="1207" y="455"/>
                  <a:pt x="1205" y="452"/>
                  <a:pt x="1203" y="453"/>
                </a:cubicBezTo>
                <a:cubicBezTo>
                  <a:pt x="1195" y="454"/>
                  <a:pt x="1192" y="462"/>
                  <a:pt x="1185" y="466"/>
                </a:cubicBezTo>
                <a:cubicBezTo>
                  <a:pt x="1177" y="470"/>
                  <a:pt x="1168" y="473"/>
                  <a:pt x="1159" y="477"/>
                </a:cubicBezTo>
                <a:cubicBezTo>
                  <a:pt x="1159" y="480"/>
                  <a:pt x="1156" y="481"/>
                  <a:pt x="1156" y="484"/>
                </a:cubicBezTo>
                <a:cubicBezTo>
                  <a:pt x="1168" y="484"/>
                  <a:pt x="1178" y="470"/>
                  <a:pt x="1195" y="468"/>
                </a:cubicBezTo>
                <a:cubicBezTo>
                  <a:pt x="1200" y="463"/>
                  <a:pt x="1207" y="460"/>
                  <a:pt x="1212" y="456"/>
                </a:cubicBezTo>
                <a:close/>
                <a:moveTo>
                  <a:pt x="1055" y="455"/>
                </a:moveTo>
                <a:cubicBezTo>
                  <a:pt x="1055" y="457"/>
                  <a:pt x="1051" y="456"/>
                  <a:pt x="1051" y="458"/>
                </a:cubicBezTo>
                <a:cubicBezTo>
                  <a:pt x="1053" y="458"/>
                  <a:pt x="1052" y="461"/>
                  <a:pt x="1054" y="461"/>
                </a:cubicBezTo>
                <a:cubicBezTo>
                  <a:pt x="1053" y="459"/>
                  <a:pt x="1058" y="457"/>
                  <a:pt x="1055" y="455"/>
                </a:cubicBezTo>
                <a:close/>
                <a:moveTo>
                  <a:pt x="128" y="500"/>
                </a:moveTo>
                <a:cubicBezTo>
                  <a:pt x="131" y="500"/>
                  <a:pt x="133" y="499"/>
                  <a:pt x="134" y="497"/>
                </a:cubicBezTo>
                <a:cubicBezTo>
                  <a:pt x="132" y="495"/>
                  <a:pt x="129" y="498"/>
                  <a:pt x="128" y="500"/>
                </a:cubicBezTo>
                <a:close/>
                <a:moveTo>
                  <a:pt x="123" y="531"/>
                </a:moveTo>
                <a:cubicBezTo>
                  <a:pt x="127" y="529"/>
                  <a:pt x="131" y="527"/>
                  <a:pt x="137" y="528"/>
                </a:cubicBezTo>
                <a:cubicBezTo>
                  <a:pt x="141" y="524"/>
                  <a:pt x="139" y="514"/>
                  <a:pt x="144" y="511"/>
                </a:cubicBezTo>
                <a:cubicBezTo>
                  <a:pt x="141" y="507"/>
                  <a:pt x="134" y="509"/>
                  <a:pt x="130" y="512"/>
                </a:cubicBezTo>
                <a:cubicBezTo>
                  <a:pt x="134" y="516"/>
                  <a:pt x="131" y="519"/>
                  <a:pt x="133" y="521"/>
                </a:cubicBezTo>
                <a:cubicBezTo>
                  <a:pt x="131" y="526"/>
                  <a:pt x="126" y="527"/>
                  <a:pt x="123" y="531"/>
                </a:cubicBezTo>
                <a:close/>
                <a:moveTo>
                  <a:pt x="1252" y="521"/>
                </a:moveTo>
                <a:cubicBezTo>
                  <a:pt x="1255" y="520"/>
                  <a:pt x="1259" y="520"/>
                  <a:pt x="1260" y="517"/>
                </a:cubicBezTo>
                <a:cubicBezTo>
                  <a:pt x="1256" y="517"/>
                  <a:pt x="1253" y="518"/>
                  <a:pt x="1252" y="521"/>
                </a:cubicBezTo>
                <a:close/>
                <a:moveTo>
                  <a:pt x="163" y="524"/>
                </a:moveTo>
                <a:cubicBezTo>
                  <a:pt x="162" y="528"/>
                  <a:pt x="157" y="529"/>
                  <a:pt x="154" y="533"/>
                </a:cubicBezTo>
                <a:cubicBezTo>
                  <a:pt x="160" y="533"/>
                  <a:pt x="160" y="533"/>
                  <a:pt x="160" y="533"/>
                </a:cubicBezTo>
                <a:cubicBezTo>
                  <a:pt x="160" y="530"/>
                  <a:pt x="166" y="527"/>
                  <a:pt x="163" y="524"/>
                </a:cubicBezTo>
                <a:close/>
                <a:moveTo>
                  <a:pt x="143" y="551"/>
                </a:moveTo>
                <a:cubicBezTo>
                  <a:pt x="142" y="551"/>
                  <a:pt x="143" y="548"/>
                  <a:pt x="141" y="548"/>
                </a:cubicBezTo>
                <a:cubicBezTo>
                  <a:pt x="140" y="549"/>
                  <a:pt x="139" y="549"/>
                  <a:pt x="138" y="549"/>
                </a:cubicBezTo>
                <a:cubicBezTo>
                  <a:pt x="136" y="554"/>
                  <a:pt x="143" y="554"/>
                  <a:pt x="143" y="551"/>
                </a:cubicBezTo>
                <a:close/>
                <a:moveTo>
                  <a:pt x="133" y="576"/>
                </a:moveTo>
                <a:cubicBezTo>
                  <a:pt x="130" y="576"/>
                  <a:pt x="126" y="580"/>
                  <a:pt x="128" y="582"/>
                </a:cubicBezTo>
                <a:cubicBezTo>
                  <a:pt x="129" y="580"/>
                  <a:pt x="132" y="579"/>
                  <a:pt x="133" y="576"/>
                </a:cubicBezTo>
                <a:close/>
                <a:moveTo>
                  <a:pt x="139" y="587"/>
                </a:moveTo>
                <a:cubicBezTo>
                  <a:pt x="145" y="585"/>
                  <a:pt x="152" y="583"/>
                  <a:pt x="153" y="576"/>
                </a:cubicBezTo>
                <a:cubicBezTo>
                  <a:pt x="145" y="576"/>
                  <a:pt x="145" y="585"/>
                  <a:pt x="139" y="587"/>
                </a:cubicBezTo>
                <a:close/>
                <a:moveTo>
                  <a:pt x="129" y="597"/>
                </a:moveTo>
                <a:cubicBezTo>
                  <a:pt x="128" y="600"/>
                  <a:pt x="135" y="597"/>
                  <a:pt x="136" y="597"/>
                </a:cubicBezTo>
                <a:cubicBezTo>
                  <a:pt x="134" y="595"/>
                  <a:pt x="131" y="596"/>
                  <a:pt x="129" y="597"/>
                </a:cubicBezTo>
                <a:close/>
                <a:moveTo>
                  <a:pt x="1159" y="601"/>
                </a:moveTo>
                <a:cubicBezTo>
                  <a:pt x="1154" y="604"/>
                  <a:pt x="1147" y="604"/>
                  <a:pt x="1147" y="611"/>
                </a:cubicBezTo>
                <a:cubicBezTo>
                  <a:pt x="1152" y="610"/>
                  <a:pt x="1163" y="605"/>
                  <a:pt x="1159" y="601"/>
                </a:cubicBezTo>
                <a:close/>
                <a:moveTo>
                  <a:pt x="95" y="617"/>
                </a:moveTo>
                <a:cubicBezTo>
                  <a:pt x="100" y="616"/>
                  <a:pt x="103" y="611"/>
                  <a:pt x="105" y="607"/>
                </a:cubicBezTo>
                <a:cubicBezTo>
                  <a:pt x="99" y="607"/>
                  <a:pt x="96" y="612"/>
                  <a:pt x="95" y="617"/>
                </a:cubicBezTo>
                <a:close/>
                <a:moveTo>
                  <a:pt x="1184" y="609"/>
                </a:moveTo>
                <a:cubicBezTo>
                  <a:pt x="1182" y="610"/>
                  <a:pt x="1179" y="611"/>
                  <a:pt x="1177" y="612"/>
                </a:cubicBezTo>
                <a:cubicBezTo>
                  <a:pt x="1176" y="614"/>
                  <a:pt x="1177" y="617"/>
                  <a:pt x="1179" y="619"/>
                </a:cubicBezTo>
                <a:cubicBezTo>
                  <a:pt x="1181" y="616"/>
                  <a:pt x="1184" y="613"/>
                  <a:pt x="1184" y="609"/>
                </a:cubicBezTo>
                <a:close/>
                <a:moveTo>
                  <a:pt x="1170" y="621"/>
                </a:moveTo>
                <a:cubicBezTo>
                  <a:pt x="1172" y="623"/>
                  <a:pt x="1173" y="620"/>
                  <a:pt x="1175" y="620"/>
                </a:cubicBezTo>
                <a:cubicBezTo>
                  <a:pt x="1175" y="618"/>
                  <a:pt x="1175" y="616"/>
                  <a:pt x="1172" y="616"/>
                </a:cubicBezTo>
                <a:cubicBezTo>
                  <a:pt x="1172" y="618"/>
                  <a:pt x="1171" y="619"/>
                  <a:pt x="1170" y="621"/>
                </a:cubicBezTo>
                <a:close/>
                <a:moveTo>
                  <a:pt x="229" y="618"/>
                </a:moveTo>
                <a:cubicBezTo>
                  <a:pt x="222" y="620"/>
                  <a:pt x="218" y="616"/>
                  <a:pt x="208" y="617"/>
                </a:cubicBezTo>
                <a:cubicBezTo>
                  <a:pt x="209" y="621"/>
                  <a:pt x="212" y="624"/>
                  <a:pt x="215" y="626"/>
                </a:cubicBezTo>
                <a:cubicBezTo>
                  <a:pt x="223" y="627"/>
                  <a:pt x="227" y="623"/>
                  <a:pt x="229" y="618"/>
                </a:cubicBezTo>
                <a:close/>
                <a:moveTo>
                  <a:pt x="131" y="618"/>
                </a:moveTo>
                <a:cubicBezTo>
                  <a:pt x="131" y="620"/>
                  <a:pt x="129" y="620"/>
                  <a:pt x="129" y="622"/>
                </a:cubicBezTo>
                <a:cubicBezTo>
                  <a:pt x="131" y="622"/>
                  <a:pt x="135" y="623"/>
                  <a:pt x="135" y="620"/>
                </a:cubicBezTo>
                <a:cubicBezTo>
                  <a:pt x="132" y="621"/>
                  <a:pt x="134" y="617"/>
                  <a:pt x="131" y="618"/>
                </a:cubicBezTo>
                <a:close/>
                <a:moveTo>
                  <a:pt x="119" y="637"/>
                </a:moveTo>
                <a:cubicBezTo>
                  <a:pt x="114" y="634"/>
                  <a:pt x="123" y="630"/>
                  <a:pt x="118" y="626"/>
                </a:cubicBezTo>
                <a:cubicBezTo>
                  <a:pt x="116" y="630"/>
                  <a:pt x="113" y="622"/>
                  <a:pt x="111" y="625"/>
                </a:cubicBezTo>
                <a:cubicBezTo>
                  <a:pt x="113" y="626"/>
                  <a:pt x="114" y="627"/>
                  <a:pt x="114" y="629"/>
                </a:cubicBezTo>
                <a:cubicBezTo>
                  <a:pt x="113" y="631"/>
                  <a:pt x="109" y="630"/>
                  <a:pt x="109" y="633"/>
                </a:cubicBezTo>
                <a:cubicBezTo>
                  <a:pt x="110" y="636"/>
                  <a:pt x="106" y="641"/>
                  <a:pt x="105" y="645"/>
                </a:cubicBezTo>
                <a:cubicBezTo>
                  <a:pt x="109" y="642"/>
                  <a:pt x="116" y="641"/>
                  <a:pt x="119" y="637"/>
                </a:cubicBezTo>
                <a:close/>
                <a:moveTo>
                  <a:pt x="126" y="633"/>
                </a:moveTo>
                <a:cubicBezTo>
                  <a:pt x="127" y="632"/>
                  <a:pt x="128" y="631"/>
                  <a:pt x="128" y="629"/>
                </a:cubicBezTo>
                <a:cubicBezTo>
                  <a:pt x="125" y="628"/>
                  <a:pt x="123" y="628"/>
                  <a:pt x="121" y="630"/>
                </a:cubicBezTo>
                <a:cubicBezTo>
                  <a:pt x="124" y="630"/>
                  <a:pt x="123" y="633"/>
                  <a:pt x="126" y="633"/>
                </a:cubicBezTo>
                <a:close/>
                <a:moveTo>
                  <a:pt x="85" y="656"/>
                </a:moveTo>
                <a:cubicBezTo>
                  <a:pt x="90" y="653"/>
                  <a:pt x="99" y="656"/>
                  <a:pt x="101" y="646"/>
                </a:cubicBezTo>
                <a:cubicBezTo>
                  <a:pt x="98" y="647"/>
                  <a:pt x="96" y="645"/>
                  <a:pt x="95" y="644"/>
                </a:cubicBezTo>
                <a:cubicBezTo>
                  <a:pt x="94" y="646"/>
                  <a:pt x="92" y="648"/>
                  <a:pt x="93" y="651"/>
                </a:cubicBezTo>
                <a:cubicBezTo>
                  <a:pt x="90" y="653"/>
                  <a:pt x="86" y="653"/>
                  <a:pt x="85" y="656"/>
                </a:cubicBezTo>
                <a:close/>
                <a:moveTo>
                  <a:pt x="1150" y="651"/>
                </a:moveTo>
                <a:cubicBezTo>
                  <a:pt x="1149" y="649"/>
                  <a:pt x="1145" y="650"/>
                  <a:pt x="1145" y="651"/>
                </a:cubicBezTo>
                <a:cubicBezTo>
                  <a:pt x="1146" y="652"/>
                  <a:pt x="1145" y="655"/>
                  <a:pt x="1148" y="654"/>
                </a:cubicBezTo>
                <a:cubicBezTo>
                  <a:pt x="1148" y="652"/>
                  <a:pt x="1150" y="652"/>
                  <a:pt x="1150" y="651"/>
                </a:cubicBezTo>
                <a:close/>
                <a:moveTo>
                  <a:pt x="1164" y="657"/>
                </a:moveTo>
                <a:cubicBezTo>
                  <a:pt x="1165" y="654"/>
                  <a:pt x="1165" y="652"/>
                  <a:pt x="1162" y="651"/>
                </a:cubicBezTo>
                <a:cubicBezTo>
                  <a:pt x="1160" y="653"/>
                  <a:pt x="1162" y="656"/>
                  <a:pt x="1164" y="657"/>
                </a:cubicBezTo>
                <a:close/>
                <a:moveTo>
                  <a:pt x="1195" y="662"/>
                </a:moveTo>
                <a:cubicBezTo>
                  <a:pt x="1195" y="659"/>
                  <a:pt x="1193" y="658"/>
                  <a:pt x="1192" y="657"/>
                </a:cubicBezTo>
                <a:cubicBezTo>
                  <a:pt x="1191" y="659"/>
                  <a:pt x="1189" y="660"/>
                  <a:pt x="1187" y="661"/>
                </a:cubicBezTo>
                <a:cubicBezTo>
                  <a:pt x="1186" y="664"/>
                  <a:pt x="1188" y="665"/>
                  <a:pt x="1188" y="668"/>
                </a:cubicBezTo>
                <a:cubicBezTo>
                  <a:pt x="1193" y="669"/>
                  <a:pt x="1190" y="661"/>
                  <a:pt x="1195" y="662"/>
                </a:cubicBezTo>
                <a:close/>
                <a:moveTo>
                  <a:pt x="1196" y="671"/>
                </a:moveTo>
                <a:cubicBezTo>
                  <a:pt x="1196" y="672"/>
                  <a:pt x="1195" y="672"/>
                  <a:pt x="1194" y="671"/>
                </a:cubicBezTo>
                <a:cubicBezTo>
                  <a:pt x="1194" y="674"/>
                  <a:pt x="1191" y="675"/>
                  <a:pt x="1188" y="675"/>
                </a:cubicBezTo>
                <a:cubicBezTo>
                  <a:pt x="1188" y="676"/>
                  <a:pt x="1187" y="677"/>
                  <a:pt x="1187" y="678"/>
                </a:cubicBezTo>
                <a:cubicBezTo>
                  <a:pt x="1192" y="680"/>
                  <a:pt x="1192" y="675"/>
                  <a:pt x="1196" y="676"/>
                </a:cubicBezTo>
                <a:cubicBezTo>
                  <a:pt x="1195" y="673"/>
                  <a:pt x="1199" y="672"/>
                  <a:pt x="1196" y="671"/>
                </a:cubicBezTo>
                <a:close/>
                <a:moveTo>
                  <a:pt x="1161" y="690"/>
                </a:moveTo>
                <a:cubicBezTo>
                  <a:pt x="1171" y="690"/>
                  <a:pt x="1166" y="685"/>
                  <a:pt x="1161" y="690"/>
                </a:cubicBezTo>
                <a:close/>
                <a:moveTo>
                  <a:pt x="1213" y="728"/>
                </a:moveTo>
                <a:cubicBezTo>
                  <a:pt x="1210" y="728"/>
                  <a:pt x="1208" y="730"/>
                  <a:pt x="1207" y="733"/>
                </a:cubicBezTo>
                <a:cubicBezTo>
                  <a:pt x="1208" y="735"/>
                  <a:pt x="1209" y="736"/>
                  <a:pt x="1211" y="737"/>
                </a:cubicBezTo>
                <a:cubicBezTo>
                  <a:pt x="1210" y="735"/>
                  <a:pt x="1213" y="736"/>
                  <a:pt x="1213" y="734"/>
                </a:cubicBezTo>
                <a:cubicBezTo>
                  <a:pt x="1211" y="733"/>
                  <a:pt x="1214" y="730"/>
                  <a:pt x="1213" y="728"/>
                </a:cubicBezTo>
                <a:close/>
                <a:moveTo>
                  <a:pt x="1152" y="730"/>
                </a:moveTo>
                <a:cubicBezTo>
                  <a:pt x="1149" y="731"/>
                  <a:pt x="1145" y="734"/>
                  <a:pt x="1149" y="735"/>
                </a:cubicBezTo>
                <a:cubicBezTo>
                  <a:pt x="1149" y="732"/>
                  <a:pt x="1152" y="733"/>
                  <a:pt x="1152" y="730"/>
                </a:cubicBezTo>
                <a:close/>
                <a:moveTo>
                  <a:pt x="1090" y="772"/>
                </a:moveTo>
                <a:cubicBezTo>
                  <a:pt x="1090" y="770"/>
                  <a:pt x="1094" y="771"/>
                  <a:pt x="1093" y="768"/>
                </a:cubicBezTo>
                <a:cubicBezTo>
                  <a:pt x="1092" y="768"/>
                  <a:pt x="1092" y="766"/>
                  <a:pt x="1091" y="767"/>
                </a:cubicBezTo>
                <a:cubicBezTo>
                  <a:pt x="1090" y="768"/>
                  <a:pt x="1087" y="771"/>
                  <a:pt x="1090" y="772"/>
                </a:cubicBezTo>
                <a:close/>
                <a:moveTo>
                  <a:pt x="176" y="780"/>
                </a:moveTo>
                <a:cubicBezTo>
                  <a:pt x="173" y="779"/>
                  <a:pt x="167" y="778"/>
                  <a:pt x="165" y="782"/>
                </a:cubicBezTo>
                <a:cubicBezTo>
                  <a:pt x="170" y="783"/>
                  <a:pt x="175" y="783"/>
                  <a:pt x="176" y="780"/>
                </a:cubicBezTo>
                <a:close/>
                <a:moveTo>
                  <a:pt x="1020" y="798"/>
                </a:moveTo>
                <a:cubicBezTo>
                  <a:pt x="1020" y="795"/>
                  <a:pt x="1022" y="794"/>
                  <a:pt x="1023" y="792"/>
                </a:cubicBezTo>
                <a:cubicBezTo>
                  <a:pt x="1021" y="792"/>
                  <a:pt x="1022" y="789"/>
                  <a:pt x="1019" y="790"/>
                </a:cubicBezTo>
                <a:cubicBezTo>
                  <a:pt x="1022" y="794"/>
                  <a:pt x="1016" y="796"/>
                  <a:pt x="1020" y="798"/>
                </a:cubicBezTo>
                <a:close/>
                <a:moveTo>
                  <a:pt x="1191" y="812"/>
                </a:moveTo>
                <a:cubicBezTo>
                  <a:pt x="1191" y="811"/>
                  <a:pt x="1191" y="810"/>
                  <a:pt x="1191" y="810"/>
                </a:cubicBezTo>
                <a:cubicBezTo>
                  <a:pt x="1191" y="814"/>
                  <a:pt x="1190" y="815"/>
                  <a:pt x="1192" y="817"/>
                </a:cubicBezTo>
                <a:cubicBezTo>
                  <a:pt x="1193" y="815"/>
                  <a:pt x="1198" y="811"/>
                  <a:pt x="1200" y="813"/>
                </a:cubicBezTo>
                <a:cubicBezTo>
                  <a:pt x="1200" y="817"/>
                  <a:pt x="1197" y="812"/>
                  <a:pt x="1198" y="816"/>
                </a:cubicBezTo>
                <a:cubicBezTo>
                  <a:pt x="1199" y="816"/>
                  <a:pt x="1200" y="816"/>
                  <a:pt x="1201" y="817"/>
                </a:cubicBezTo>
                <a:cubicBezTo>
                  <a:pt x="1201" y="813"/>
                  <a:pt x="1205" y="811"/>
                  <a:pt x="1204" y="809"/>
                </a:cubicBezTo>
                <a:cubicBezTo>
                  <a:pt x="1207" y="809"/>
                  <a:pt x="1207" y="812"/>
                  <a:pt x="1208" y="813"/>
                </a:cubicBezTo>
                <a:cubicBezTo>
                  <a:pt x="1212" y="812"/>
                  <a:pt x="1213" y="808"/>
                  <a:pt x="1218" y="808"/>
                </a:cubicBezTo>
                <a:cubicBezTo>
                  <a:pt x="1217" y="803"/>
                  <a:pt x="1218" y="802"/>
                  <a:pt x="1220" y="798"/>
                </a:cubicBezTo>
                <a:cubicBezTo>
                  <a:pt x="1208" y="801"/>
                  <a:pt x="1205" y="811"/>
                  <a:pt x="1191" y="812"/>
                </a:cubicBezTo>
                <a:close/>
                <a:moveTo>
                  <a:pt x="1157" y="815"/>
                </a:moveTo>
                <a:cubicBezTo>
                  <a:pt x="1158" y="815"/>
                  <a:pt x="1159" y="816"/>
                  <a:pt x="1160" y="816"/>
                </a:cubicBezTo>
                <a:cubicBezTo>
                  <a:pt x="1161" y="813"/>
                  <a:pt x="1164" y="813"/>
                  <a:pt x="1164" y="810"/>
                </a:cubicBezTo>
                <a:cubicBezTo>
                  <a:pt x="1163" y="810"/>
                  <a:pt x="1162" y="810"/>
                  <a:pt x="1161" y="809"/>
                </a:cubicBezTo>
                <a:cubicBezTo>
                  <a:pt x="1160" y="812"/>
                  <a:pt x="1157" y="812"/>
                  <a:pt x="1157" y="815"/>
                </a:cubicBezTo>
                <a:close/>
                <a:moveTo>
                  <a:pt x="963" y="823"/>
                </a:moveTo>
                <a:cubicBezTo>
                  <a:pt x="963" y="825"/>
                  <a:pt x="961" y="824"/>
                  <a:pt x="961" y="825"/>
                </a:cubicBezTo>
                <a:cubicBezTo>
                  <a:pt x="961" y="827"/>
                  <a:pt x="961" y="830"/>
                  <a:pt x="962" y="831"/>
                </a:cubicBezTo>
                <a:cubicBezTo>
                  <a:pt x="963" y="829"/>
                  <a:pt x="966" y="829"/>
                  <a:pt x="967" y="828"/>
                </a:cubicBezTo>
                <a:cubicBezTo>
                  <a:pt x="966" y="826"/>
                  <a:pt x="966" y="824"/>
                  <a:pt x="963" y="823"/>
                </a:cubicBezTo>
                <a:close/>
                <a:moveTo>
                  <a:pt x="928" y="831"/>
                </a:moveTo>
                <a:cubicBezTo>
                  <a:pt x="928" y="834"/>
                  <a:pt x="922" y="838"/>
                  <a:pt x="927" y="840"/>
                </a:cubicBezTo>
                <a:cubicBezTo>
                  <a:pt x="927" y="838"/>
                  <a:pt x="931" y="833"/>
                  <a:pt x="928" y="831"/>
                </a:cubicBezTo>
                <a:close/>
                <a:moveTo>
                  <a:pt x="991" y="831"/>
                </a:moveTo>
                <a:cubicBezTo>
                  <a:pt x="991" y="833"/>
                  <a:pt x="988" y="832"/>
                  <a:pt x="989" y="834"/>
                </a:cubicBezTo>
                <a:cubicBezTo>
                  <a:pt x="991" y="834"/>
                  <a:pt x="991" y="836"/>
                  <a:pt x="992" y="836"/>
                </a:cubicBezTo>
                <a:cubicBezTo>
                  <a:pt x="991" y="835"/>
                  <a:pt x="993" y="831"/>
                  <a:pt x="991" y="831"/>
                </a:cubicBezTo>
                <a:close/>
                <a:moveTo>
                  <a:pt x="1016" y="833"/>
                </a:moveTo>
                <a:cubicBezTo>
                  <a:pt x="1013" y="830"/>
                  <a:pt x="1010" y="834"/>
                  <a:pt x="1010" y="837"/>
                </a:cubicBezTo>
                <a:cubicBezTo>
                  <a:pt x="1013" y="837"/>
                  <a:pt x="1016" y="837"/>
                  <a:pt x="1016" y="833"/>
                </a:cubicBezTo>
                <a:close/>
                <a:moveTo>
                  <a:pt x="1096" y="833"/>
                </a:moveTo>
                <a:cubicBezTo>
                  <a:pt x="1096" y="834"/>
                  <a:pt x="1096" y="834"/>
                  <a:pt x="1096" y="834"/>
                </a:cubicBezTo>
                <a:cubicBezTo>
                  <a:pt x="1095" y="835"/>
                  <a:pt x="1093" y="834"/>
                  <a:pt x="1092" y="835"/>
                </a:cubicBezTo>
                <a:cubicBezTo>
                  <a:pt x="1094" y="836"/>
                  <a:pt x="1094" y="837"/>
                  <a:pt x="1096" y="836"/>
                </a:cubicBezTo>
                <a:cubicBezTo>
                  <a:pt x="1096" y="836"/>
                  <a:pt x="1098" y="833"/>
                  <a:pt x="1096" y="833"/>
                </a:cubicBezTo>
                <a:close/>
                <a:moveTo>
                  <a:pt x="1012" y="845"/>
                </a:moveTo>
                <a:cubicBezTo>
                  <a:pt x="1012" y="840"/>
                  <a:pt x="1017" y="846"/>
                  <a:pt x="1019" y="840"/>
                </a:cubicBezTo>
                <a:cubicBezTo>
                  <a:pt x="1015" y="841"/>
                  <a:pt x="1019" y="838"/>
                  <a:pt x="1019" y="836"/>
                </a:cubicBezTo>
                <a:cubicBezTo>
                  <a:pt x="1016" y="838"/>
                  <a:pt x="1009" y="840"/>
                  <a:pt x="1012" y="845"/>
                </a:cubicBezTo>
                <a:close/>
                <a:moveTo>
                  <a:pt x="111" y="855"/>
                </a:moveTo>
                <a:cubicBezTo>
                  <a:pt x="108" y="856"/>
                  <a:pt x="107" y="858"/>
                  <a:pt x="105" y="860"/>
                </a:cubicBezTo>
                <a:cubicBezTo>
                  <a:pt x="108" y="861"/>
                  <a:pt x="113" y="857"/>
                  <a:pt x="111" y="855"/>
                </a:cubicBezTo>
                <a:close/>
                <a:moveTo>
                  <a:pt x="967" y="855"/>
                </a:moveTo>
                <a:cubicBezTo>
                  <a:pt x="968" y="860"/>
                  <a:pt x="965" y="856"/>
                  <a:pt x="962" y="857"/>
                </a:cubicBezTo>
                <a:cubicBezTo>
                  <a:pt x="962" y="859"/>
                  <a:pt x="963" y="861"/>
                  <a:pt x="964" y="861"/>
                </a:cubicBezTo>
                <a:cubicBezTo>
                  <a:pt x="965" y="859"/>
                  <a:pt x="969" y="860"/>
                  <a:pt x="970" y="857"/>
                </a:cubicBezTo>
                <a:cubicBezTo>
                  <a:pt x="968" y="857"/>
                  <a:pt x="969" y="854"/>
                  <a:pt x="967" y="855"/>
                </a:cubicBezTo>
                <a:close/>
                <a:moveTo>
                  <a:pt x="100" y="870"/>
                </a:moveTo>
                <a:cubicBezTo>
                  <a:pt x="102" y="869"/>
                  <a:pt x="105" y="869"/>
                  <a:pt x="105" y="866"/>
                </a:cubicBezTo>
                <a:cubicBezTo>
                  <a:pt x="102" y="866"/>
                  <a:pt x="102" y="866"/>
                  <a:pt x="102" y="866"/>
                </a:cubicBezTo>
                <a:cubicBezTo>
                  <a:pt x="103" y="869"/>
                  <a:pt x="100" y="868"/>
                  <a:pt x="100" y="870"/>
                </a:cubicBezTo>
                <a:close/>
                <a:moveTo>
                  <a:pt x="177" y="879"/>
                </a:moveTo>
                <a:cubicBezTo>
                  <a:pt x="172" y="873"/>
                  <a:pt x="164" y="880"/>
                  <a:pt x="161" y="885"/>
                </a:cubicBezTo>
                <a:cubicBezTo>
                  <a:pt x="166" y="888"/>
                  <a:pt x="174" y="884"/>
                  <a:pt x="177" y="879"/>
                </a:cubicBezTo>
                <a:close/>
                <a:moveTo>
                  <a:pt x="1111" y="885"/>
                </a:moveTo>
                <a:cubicBezTo>
                  <a:pt x="1109" y="888"/>
                  <a:pt x="1105" y="888"/>
                  <a:pt x="1104" y="892"/>
                </a:cubicBezTo>
                <a:cubicBezTo>
                  <a:pt x="1112" y="898"/>
                  <a:pt x="1111" y="900"/>
                  <a:pt x="1112" y="909"/>
                </a:cubicBezTo>
                <a:cubicBezTo>
                  <a:pt x="1116" y="907"/>
                  <a:pt x="1118" y="904"/>
                  <a:pt x="1120" y="899"/>
                </a:cubicBezTo>
                <a:cubicBezTo>
                  <a:pt x="1114" y="899"/>
                  <a:pt x="1113" y="889"/>
                  <a:pt x="1111" y="885"/>
                </a:cubicBezTo>
                <a:close/>
                <a:moveTo>
                  <a:pt x="146" y="887"/>
                </a:moveTo>
                <a:cubicBezTo>
                  <a:pt x="139" y="888"/>
                  <a:pt x="134" y="892"/>
                  <a:pt x="132" y="898"/>
                </a:cubicBezTo>
                <a:cubicBezTo>
                  <a:pt x="137" y="895"/>
                  <a:pt x="152" y="890"/>
                  <a:pt x="145" y="887"/>
                </a:cubicBezTo>
                <a:cubicBezTo>
                  <a:pt x="146" y="887"/>
                  <a:pt x="146" y="887"/>
                  <a:pt x="146" y="887"/>
                </a:cubicBezTo>
                <a:close/>
                <a:moveTo>
                  <a:pt x="152" y="894"/>
                </a:moveTo>
                <a:cubicBezTo>
                  <a:pt x="155" y="894"/>
                  <a:pt x="155" y="894"/>
                  <a:pt x="155" y="894"/>
                </a:cubicBezTo>
                <a:cubicBezTo>
                  <a:pt x="156" y="891"/>
                  <a:pt x="154" y="891"/>
                  <a:pt x="152" y="890"/>
                </a:cubicBezTo>
                <a:cubicBezTo>
                  <a:pt x="152" y="891"/>
                  <a:pt x="151" y="892"/>
                  <a:pt x="152" y="894"/>
                </a:cubicBezTo>
                <a:close/>
                <a:moveTo>
                  <a:pt x="1199" y="891"/>
                </a:moveTo>
                <a:cubicBezTo>
                  <a:pt x="1195" y="894"/>
                  <a:pt x="1193" y="894"/>
                  <a:pt x="1192" y="900"/>
                </a:cubicBezTo>
                <a:cubicBezTo>
                  <a:pt x="1195" y="898"/>
                  <a:pt x="1199" y="899"/>
                  <a:pt x="1201" y="896"/>
                </a:cubicBezTo>
                <a:cubicBezTo>
                  <a:pt x="1198" y="895"/>
                  <a:pt x="1203" y="891"/>
                  <a:pt x="1199" y="891"/>
                </a:cubicBezTo>
                <a:close/>
                <a:moveTo>
                  <a:pt x="1133" y="913"/>
                </a:moveTo>
                <a:cubicBezTo>
                  <a:pt x="1134" y="916"/>
                  <a:pt x="1142" y="909"/>
                  <a:pt x="1141" y="915"/>
                </a:cubicBezTo>
                <a:cubicBezTo>
                  <a:pt x="1149" y="915"/>
                  <a:pt x="1144" y="910"/>
                  <a:pt x="1147" y="906"/>
                </a:cubicBezTo>
                <a:cubicBezTo>
                  <a:pt x="1141" y="905"/>
                  <a:pt x="1136" y="909"/>
                  <a:pt x="1133" y="913"/>
                </a:cubicBezTo>
                <a:close/>
                <a:moveTo>
                  <a:pt x="118" y="907"/>
                </a:moveTo>
                <a:cubicBezTo>
                  <a:pt x="117" y="911"/>
                  <a:pt x="113" y="910"/>
                  <a:pt x="111" y="913"/>
                </a:cubicBezTo>
                <a:cubicBezTo>
                  <a:pt x="116" y="915"/>
                  <a:pt x="116" y="912"/>
                  <a:pt x="120" y="913"/>
                </a:cubicBezTo>
                <a:cubicBezTo>
                  <a:pt x="120" y="910"/>
                  <a:pt x="121" y="906"/>
                  <a:pt x="118" y="907"/>
                </a:cubicBezTo>
                <a:close/>
                <a:moveTo>
                  <a:pt x="1122" y="910"/>
                </a:moveTo>
                <a:cubicBezTo>
                  <a:pt x="1121" y="910"/>
                  <a:pt x="1121" y="908"/>
                  <a:pt x="1121" y="907"/>
                </a:cubicBezTo>
                <a:cubicBezTo>
                  <a:pt x="1118" y="907"/>
                  <a:pt x="1118" y="907"/>
                  <a:pt x="1118" y="907"/>
                </a:cubicBezTo>
                <a:cubicBezTo>
                  <a:pt x="1118" y="909"/>
                  <a:pt x="1117" y="909"/>
                  <a:pt x="1117" y="911"/>
                </a:cubicBezTo>
                <a:cubicBezTo>
                  <a:pt x="1119" y="910"/>
                  <a:pt x="1122" y="912"/>
                  <a:pt x="1122" y="910"/>
                </a:cubicBezTo>
                <a:close/>
                <a:moveTo>
                  <a:pt x="47" y="910"/>
                </a:moveTo>
                <a:cubicBezTo>
                  <a:pt x="44" y="907"/>
                  <a:pt x="38" y="912"/>
                  <a:pt x="41" y="914"/>
                </a:cubicBezTo>
                <a:cubicBezTo>
                  <a:pt x="42" y="912"/>
                  <a:pt x="46" y="913"/>
                  <a:pt x="47" y="910"/>
                </a:cubicBezTo>
                <a:close/>
                <a:moveTo>
                  <a:pt x="1167" y="913"/>
                </a:moveTo>
                <a:cubicBezTo>
                  <a:pt x="1168" y="914"/>
                  <a:pt x="1168" y="915"/>
                  <a:pt x="1170" y="914"/>
                </a:cubicBezTo>
                <a:cubicBezTo>
                  <a:pt x="1170" y="912"/>
                  <a:pt x="1171" y="911"/>
                  <a:pt x="1171" y="909"/>
                </a:cubicBezTo>
                <a:cubicBezTo>
                  <a:pt x="1169" y="909"/>
                  <a:pt x="1167" y="911"/>
                  <a:pt x="1167" y="913"/>
                </a:cubicBezTo>
                <a:close/>
                <a:moveTo>
                  <a:pt x="1158" y="911"/>
                </a:moveTo>
                <a:cubicBezTo>
                  <a:pt x="1157" y="914"/>
                  <a:pt x="1153" y="913"/>
                  <a:pt x="1151" y="913"/>
                </a:cubicBezTo>
                <a:cubicBezTo>
                  <a:pt x="1151" y="915"/>
                  <a:pt x="1148" y="916"/>
                  <a:pt x="1146" y="917"/>
                </a:cubicBezTo>
                <a:cubicBezTo>
                  <a:pt x="1145" y="922"/>
                  <a:pt x="1145" y="922"/>
                  <a:pt x="1146" y="926"/>
                </a:cubicBezTo>
                <a:cubicBezTo>
                  <a:pt x="1149" y="926"/>
                  <a:pt x="1152" y="923"/>
                  <a:pt x="1155" y="925"/>
                </a:cubicBezTo>
                <a:cubicBezTo>
                  <a:pt x="1154" y="926"/>
                  <a:pt x="1153" y="927"/>
                  <a:pt x="1153" y="928"/>
                </a:cubicBezTo>
                <a:cubicBezTo>
                  <a:pt x="1157" y="926"/>
                  <a:pt x="1161" y="925"/>
                  <a:pt x="1158" y="921"/>
                </a:cubicBezTo>
                <a:cubicBezTo>
                  <a:pt x="1161" y="921"/>
                  <a:pt x="1161" y="921"/>
                  <a:pt x="1161" y="921"/>
                </a:cubicBezTo>
                <a:cubicBezTo>
                  <a:pt x="1161" y="923"/>
                  <a:pt x="1160" y="924"/>
                  <a:pt x="1162" y="926"/>
                </a:cubicBezTo>
                <a:cubicBezTo>
                  <a:pt x="1163" y="921"/>
                  <a:pt x="1166" y="919"/>
                  <a:pt x="1165" y="914"/>
                </a:cubicBezTo>
                <a:cubicBezTo>
                  <a:pt x="1159" y="916"/>
                  <a:pt x="1160" y="911"/>
                  <a:pt x="1158" y="911"/>
                </a:cubicBezTo>
                <a:close/>
                <a:moveTo>
                  <a:pt x="1147" y="923"/>
                </a:moveTo>
                <a:cubicBezTo>
                  <a:pt x="1146" y="920"/>
                  <a:pt x="1149" y="921"/>
                  <a:pt x="1148" y="917"/>
                </a:cubicBezTo>
                <a:cubicBezTo>
                  <a:pt x="1149" y="918"/>
                  <a:pt x="1150" y="918"/>
                  <a:pt x="1151" y="918"/>
                </a:cubicBezTo>
                <a:cubicBezTo>
                  <a:pt x="1151" y="921"/>
                  <a:pt x="1150" y="923"/>
                  <a:pt x="1147" y="923"/>
                </a:cubicBezTo>
                <a:close/>
                <a:moveTo>
                  <a:pt x="88" y="926"/>
                </a:moveTo>
                <a:cubicBezTo>
                  <a:pt x="92" y="922"/>
                  <a:pt x="97" y="920"/>
                  <a:pt x="101" y="916"/>
                </a:cubicBezTo>
                <a:cubicBezTo>
                  <a:pt x="95" y="911"/>
                  <a:pt x="91" y="920"/>
                  <a:pt x="87" y="923"/>
                </a:cubicBezTo>
                <a:cubicBezTo>
                  <a:pt x="88" y="923"/>
                  <a:pt x="87" y="925"/>
                  <a:pt x="88" y="926"/>
                </a:cubicBezTo>
                <a:close/>
                <a:moveTo>
                  <a:pt x="994" y="937"/>
                </a:moveTo>
                <a:cubicBezTo>
                  <a:pt x="1001" y="937"/>
                  <a:pt x="1006" y="930"/>
                  <a:pt x="1012" y="931"/>
                </a:cubicBezTo>
                <a:cubicBezTo>
                  <a:pt x="1013" y="927"/>
                  <a:pt x="1012" y="927"/>
                  <a:pt x="1012" y="922"/>
                </a:cubicBezTo>
                <a:cubicBezTo>
                  <a:pt x="1002" y="920"/>
                  <a:pt x="1004" y="933"/>
                  <a:pt x="996" y="931"/>
                </a:cubicBezTo>
                <a:cubicBezTo>
                  <a:pt x="998" y="927"/>
                  <a:pt x="1001" y="926"/>
                  <a:pt x="1005" y="924"/>
                </a:cubicBezTo>
                <a:cubicBezTo>
                  <a:pt x="1001" y="923"/>
                  <a:pt x="997" y="922"/>
                  <a:pt x="994" y="925"/>
                </a:cubicBezTo>
                <a:cubicBezTo>
                  <a:pt x="997" y="930"/>
                  <a:pt x="993" y="931"/>
                  <a:pt x="994" y="937"/>
                </a:cubicBezTo>
                <a:close/>
                <a:moveTo>
                  <a:pt x="178" y="931"/>
                </a:moveTo>
                <a:cubicBezTo>
                  <a:pt x="175" y="931"/>
                  <a:pt x="176" y="933"/>
                  <a:pt x="174" y="935"/>
                </a:cubicBezTo>
                <a:cubicBezTo>
                  <a:pt x="178" y="935"/>
                  <a:pt x="178" y="933"/>
                  <a:pt x="178" y="931"/>
                </a:cubicBezTo>
                <a:close/>
                <a:moveTo>
                  <a:pt x="1184" y="948"/>
                </a:moveTo>
                <a:cubicBezTo>
                  <a:pt x="1186" y="945"/>
                  <a:pt x="1188" y="942"/>
                  <a:pt x="1189" y="939"/>
                </a:cubicBezTo>
                <a:cubicBezTo>
                  <a:pt x="1184" y="941"/>
                  <a:pt x="1188" y="934"/>
                  <a:pt x="1184" y="935"/>
                </a:cubicBezTo>
                <a:cubicBezTo>
                  <a:pt x="1177" y="945"/>
                  <a:pt x="1160" y="942"/>
                  <a:pt x="1160" y="956"/>
                </a:cubicBezTo>
                <a:cubicBezTo>
                  <a:pt x="1159" y="954"/>
                  <a:pt x="1158" y="957"/>
                  <a:pt x="1158" y="955"/>
                </a:cubicBezTo>
                <a:cubicBezTo>
                  <a:pt x="1158" y="954"/>
                  <a:pt x="1159" y="953"/>
                  <a:pt x="1158" y="952"/>
                </a:cubicBezTo>
                <a:cubicBezTo>
                  <a:pt x="1156" y="954"/>
                  <a:pt x="1155" y="956"/>
                  <a:pt x="1154" y="958"/>
                </a:cubicBezTo>
                <a:cubicBezTo>
                  <a:pt x="1149" y="959"/>
                  <a:pt x="1153" y="956"/>
                  <a:pt x="1149" y="955"/>
                </a:cubicBezTo>
                <a:cubicBezTo>
                  <a:pt x="1150" y="963"/>
                  <a:pt x="1143" y="964"/>
                  <a:pt x="1135" y="964"/>
                </a:cubicBezTo>
                <a:cubicBezTo>
                  <a:pt x="1132" y="973"/>
                  <a:pt x="1125" y="977"/>
                  <a:pt x="1117" y="980"/>
                </a:cubicBezTo>
                <a:cubicBezTo>
                  <a:pt x="1114" y="975"/>
                  <a:pt x="1120" y="972"/>
                  <a:pt x="1122" y="969"/>
                </a:cubicBezTo>
                <a:cubicBezTo>
                  <a:pt x="1117" y="969"/>
                  <a:pt x="1126" y="967"/>
                  <a:pt x="1122" y="965"/>
                </a:cubicBezTo>
                <a:cubicBezTo>
                  <a:pt x="1121" y="968"/>
                  <a:pt x="1119" y="965"/>
                  <a:pt x="1118" y="965"/>
                </a:cubicBezTo>
                <a:cubicBezTo>
                  <a:pt x="1116" y="966"/>
                  <a:pt x="1115" y="969"/>
                  <a:pt x="1114" y="972"/>
                </a:cubicBezTo>
                <a:cubicBezTo>
                  <a:pt x="1109" y="971"/>
                  <a:pt x="1108" y="974"/>
                  <a:pt x="1106" y="977"/>
                </a:cubicBezTo>
                <a:cubicBezTo>
                  <a:pt x="1110" y="976"/>
                  <a:pt x="1110" y="973"/>
                  <a:pt x="1114" y="974"/>
                </a:cubicBezTo>
                <a:cubicBezTo>
                  <a:pt x="1118" y="982"/>
                  <a:pt x="1110" y="982"/>
                  <a:pt x="1107" y="987"/>
                </a:cubicBezTo>
                <a:cubicBezTo>
                  <a:pt x="1115" y="986"/>
                  <a:pt x="1119" y="980"/>
                  <a:pt x="1127" y="978"/>
                </a:cubicBezTo>
                <a:cubicBezTo>
                  <a:pt x="1128" y="981"/>
                  <a:pt x="1129" y="983"/>
                  <a:pt x="1130" y="984"/>
                </a:cubicBezTo>
                <a:cubicBezTo>
                  <a:pt x="1134" y="981"/>
                  <a:pt x="1140" y="978"/>
                  <a:pt x="1143" y="973"/>
                </a:cubicBezTo>
                <a:cubicBezTo>
                  <a:pt x="1153" y="977"/>
                  <a:pt x="1151" y="960"/>
                  <a:pt x="1158" y="958"/>
                </a:cubicBezTo>
                <a:cubicBezTo>
                  <a:pt x="1161" y="958"/>
                  <a:pt x="1161" y="961"/>
                  <a:pt x="1164" y="960"/>
                </a:cubicBezTo>
                <a:cubicBezTo>
                  <a:pt x="1171" y="957"/>
                  <a:pt x="1174" y="946"/>
                  <a:pt x="1184" y="948"/>
                </a:cubicBezTo>
                <a:close/>
                <a:moveTo>
                  <a:pt x="215" y="940"/>
                </a:moveTo>
                <a:cubicBezTo>
                  <a:pt x="216" y="940"/>
                  <a:pt x="218" y="940"/>
                  <a:pt x="218" y="942"/>
                </a:cubicBezTo>
                <a:cubicBezTo>
                  <a:pt x="219" y="942"/>
                  <a:pt x="221" y="942"/>
                  <a:pt x="221" y="940"/>
                </a:cubicBezTo>
                <a:cubicBezTo>
                  <a:pt x="220" y="940"/>
                  <a:pt x="220" y="940"/>
                  <a:pt x="220" y="939"/>
                </a:cubicBezTo>
                <a:cubicBezTo>
                  <a:pt x="218" y="939"/>
                  <a:pt x="215" y="938"/>
                  <a:pt x="215" y="940"/>
                </a:cubicBezTo>
                <a:close/>
                <a:moveTo>
                  <a:pt x="1064" y="943"/>
                </a:moveTo>
                <a:cubicBezTo>
                  <a:pt x="1065" y="946"/>
                  <a:pt x="1063" y="946"/>
                  <a:pt x="1062" y="948"/>
                </a:cubicBezTo>
                <a:cubicBezTo>
                  <a:pt x="1066" y="947"/>
                  <a:pt x="1065" y="950"/>
                  <a:pt x="1068" y="950"/>
                </a:cubicBezTo>
                <a:cubicBezTo>
                  <a:pt x="1069" y="948"/>
                  <a:pt x="1073" y="948"/>
                  <a:pt x="1072" y="944"/>
                </a:cubicBezTo>
                <a:cubicBezTo>
                  <a:pt x="1070" y="943"/>
                  <a:pt x="1069" y="948"/>
                  <a:pt x="1069" y="945"/>
                </a:cubicBezTo>
                <a:cubicBezTo>
                  <a:pt x="1069" y="944"/>
                  <a:pt x="1070" y="943"/>
                  <a:pt x="1070" y="942"/>
                </a:cubicBezTo>
                <a:cubicBezTo>
                  <a:pt x="1068" y="942"/>
                  <a:pt x="1067" y="940"/>
                  <a:pt x="1064" y="939"/>
                </a:cubicBezTo>
                <a:cubicBezTo>
                  <a:pt x="1063" y="944"/>
                  <a:pt x="1057" y="942"/>
                  <a:pt x="1058" y="948"/>
                </a:cubicBezTo>
                <a:cubicBezTo>
                  <a:pt x="1063" y="949"/>
                  <a:pt x="1061" y="944"/>
                  <a:pt x="1064" y="943"/>
                </a:cubicBezTo>
                <a:close/>
                <a:moveTo>
                  <a:pt x="942" y="948"/>
                </a:moveTo>
                <a:cubicBezTo>
                  <a:pt x="942" y="944"/>
                  <a:pt x="942" y="944"/>
                  <a:pt x="942" y="944"/>
                </a:cubicBezTo>
                <a:cubicBezTo>
                  <a:pt x="939" y="943"/>
                  <a:pt x="939" y="949"/>
                  <a:pt x="942" y="948"/>
                </a:cubicBezTo>
                <a:close/>
                <a:moveTo>
                  <a:pt x="1171" y="961"/>
                </a:moveTo>
                <a:cubicBezTo>
                  <a:pt x="1171" y="966"/>
                  <a:pt x="1164" y="965"/>
                  <a:pt x="1164" y="970"/>
                </a:cubicBezTo>
                <a:cubicBezTo>
                  <a:pt x="1176" y="963"/>
                  <a:pt x="1186" y="960"/>
                  <a:pt x="1195" y="950"/>
                </a:cubicBezTo>
                <a:cubicBezTo>
                  <a:pt x="1185" y="945"/>
                  <a:pt x="1181" y="960"/>
                  <a:pt x="1171" y="961"/>
                </a:cubicBezTo>
                <a:close/>
                <a:moveTo>
                  <a:pt x="199" y="950"/>
                </a:moveTo>
                <a:cubicBezTo>
                  <a:pt x="197" y="950"/>
                  <a:pt x="194" y="950"/>
                  <a:pt x="195" y="952"/>
                </a:cubicBezTo>
                <a:cubicBezTo>
                  <a:pt x="197" y="952"/>
                  <a:pt x="199" y="952"/>
                  <a:pt x="199" y="950"/>
                </a:cubicBezTo>
                <a:close/>
                <a:moveTo>
                  <a:pt x="72" y="952"/>
                </a:moveTo>
                <a:cubicBezTo>
                  <a:pt x="70" y="949"/>
                  <a:pt x="65" y="951"/>
                  <a:pt x="64" y="954"/>
                </a:cubicBezTo>
                <a:cubicBezTo>
                  <a:pt x="67" y="954"/>
                  <a:pt x="71" y="955"/>
                  <a:pt x="72" y="952"/>
                </a:cubicBezTo>
                <a:close/>
                <a:moveTo>
                  <a:pt x="1136" y="954"/>
                </a:moveTo>
                <a:cubicBezTo>
                  <a:pt x="1139" y="955"/>
                  <a:pt x="1141" y="954"/>
                  <a:pt x="1140" y="951"/>
                </a:cubicBezTo>
                <a:cubicBezTo>
                  <a:pt x="1137" y="951"/>
                  <a:pt x="1137" y="951"/>
                  <a:pt x="1137" y="951"/>
                </a:cubicBezTo>
                <a:cubicBezTo>
                  <a:pt x="1138" y="952"/>
                  <a:pt x="1136" y="953"/>
                  <a:pt x="1136" y="954"/>
                </a:cubicBezTo>
                <a:close/>
                <a:moveTo>
                  <a:pt x="90" y="958"/>
                </a:moveTo>
                <a:cubicBezTo>
                  <a:pt x="89" y="960"/>
                  <a:pt x="87" y="960"/>
                  <a:pt x="87" y="962"/>
                </a:cubicBezTo>
                <a:cubicBezTo>
                  <a:pt x="91" y="962"/>
                  <a:pt x="91" y="962"/>
                  <a:pt x="91" y="962"/>
                </a:cubicBezTo>
                <a:cubicBezTo>
                  <a:pt x="91" y="960"/>
                  <a:pt x="91" y="958"/>
                  <a:pt x="90" y="958"/>
                </a:cubicBezTo>
                <a:close/>
                <a:moveTo>
                  <a:pt x="130" y="964"/>
                </a:moveTo>
                <a:cubicBezTo>
                  <a:pt x="134" y="965"/>
                  <a:pt x="135" y="959"/>
                  <a:pt x="133" y="958"/>
                </a:cubicBezTo>
                <a:cubicBezTo>
                  <a:pt x="132" y="959"/>
                  <a:pt x="128" y="961"/>
                  <a:pt x="130" y="964"/>
                </a:cubicBezTo>
                <a:close/>
                <a:moveTo>
                  <a:pt x="236" y="965"/>
                </a:moveTo>
                <a:cubicBezTo>
                  <a:pt x="236" y="967"/>
                  <a:pt x="236" y="968"/>
                  <a:pt x="237" y="969"/>
                </a:cubicBezTo>
                <a:cubicBezTo>
                  <a:pt x="243" y="967"/>
                  <a:pt x="247" y="971"/>
                  <a:pt x="248" y="975"/>
                </a:cubicBezTo>
                <a:cubicBezTo>
                  <a:pt x="248" y="967"/>
                  <a:pt x="247" y="967"/>
                  <a:pt x="247" y="960"/>
                </a:cubicBezTo>
                <a:cubicBezTo>
                  <a:pt x="242" y="960"/>
                  <a:pt x="240" y="963"/>
                  <a:pt x="236" y="965"/>
                </a:cubicBezTo>
                <a:close/>
                <a:moveTo>
                  <a:pt x="171" y="965"/>
                </a:moveTo>
                <a:cubicBezTo>
                  <a:pt x="167" y="965"/>
                  <a:pt x="167" y="968"/>
                  <a:pt x="164" y="969"/>
                </a:cubicBezTo>
                <a:cubicBezTo>
                  <a:pt x="168" y="969"/>
                  <a:pt x="170" y="968"/>
                  <a:pt x="171" y="965"/>
                </a:cubicBezTo>
                <a:close/>
                <a:moveTo>
                  <a:pt x="1060" y="970"/>
                </a:moveTo>
                <a:cubicBezTo>
                  <a:pt x="1064" y="970"/>
                  <a:pt x="1066" y="969"/>
                  <a:pt x="1067" y="966"/>
                </a:cubicBezTo>
                <a:cubicBezTo>
                  <a:pt x="1064" y="967"/>
                  <a:pt x="1061" y="967"/>
                  <a:pt x="1060" y="970"/>
                </a:cubicBezTo>
                <a:close/>
                <a:moveTo>
                  <a:pt x="187" y="977"/>
                </a:moveTo>
                <a:cubicBezTo>
                  <a:pt x="187" y="978"/>
                  <a:pt x="188" y="981"/>
                  <a:pt x="186" y="981"/>
                </a:cubicBezTo>
                <a:cubicBezTo>
                  <a:pt x="182" y="981"/>
                  <a:pt x="178" y="982"/>
                  <a:pt x="176" y="985"/>
                </a:cubicBezTo>
                <a:cubicBezTo>
                  <a:pt x="173" y="986"/>
                  <a:pt x="175" y="982"/>
                  <a:pt x="172" y="983"/>
                </a:cubicBezTo>
                <a:cubicBezTo>
                  <a:pt x="166" y="985"/>
                  <a:pt x="164" y="989"/>
                  <a:pt x="161" y="992"/>
                </a:cubicBezTo>
                <a:cubicBezTo>
                  <a:pt x="156" y="997"/>
                  <a:pt x="149" y="999"/>
                  <a:pt x="145" y="1001"/>
                </a:cubicBezTo>
                <a:cubicBezTo>
                  <a:pt x="159" y="1005"/>
                  <a:pt x="173" y="992"/>
                  <a:pt x="179" y="985"/>
                </a:cubicBezTo>
                <a:cubicBezTo>
                  <a:pt x="191" y="984"/>
                  <a:pt x="196" y="977"/>
                  <a:pt x="204" y="972"/>
                </a:cubicBezTo>
                <a:cubicBezTo>
                  <a:pt x="196" y="971"/>
                  <a:pt x="193" y="975"/>
                  <a:pt x="187" y="977"/>
                </a:cubicBezTo>
                <a:close/>
                <a:moveTo>
                  <a:pt x="1174" y="972"/>
                </a:moveTo>
                <a:cubicBezTo>
                  <a:pt x="1175" y="975"/>
                  <a:pt x="1171" y="974"/>
                  <a:pt x="1172" y="977"/>
                </a:cubicBezTo>
                <a:cubicBezTo>
                  <a:pt x="1175" y="977"/>
                  <a:pt x="1177" y="973"/>
                  <a:pt x="1174" y="972"/>
                </a:cubicBezTo>
                <a:close/>
                <a:moveTo>
                  <a:pt x="1190" y="976"/>
                </a:moveTo>
                <a:cubicBezTo>
                  <a:pt x="1185" y="977"/>
                  <a:pt x="1178" y="975"/>
                  <a:pt x="1177" y="980"/>
                </a:cubicBezTo>
                <a:cubicBezTo>
                  <a:pt x="1183" y="977"/>
                  <a:pt x="1187" y="984"/>
                  <a:pt x="1190" y="980"/>
                </a:cubicBezTo>
                <a:cubicBezTo>
                  <a:pt x="1185" y="980"/>
                  <a:pt x="1188" y="977"/>
                  <a:pt x="1190" y="976"/>
                </a:cubicBezTo>
                <a:close/>
                <a:moveTo>
                  <a:pt x="989" y="985"/>
                </a:moveTo>
                <a:cubicBezTo>
                  <a:pt x="991" y="985"/>
                  <a:pt x="991" y="986"/>
                  <a:pt x="991" y="988"/>
                </a:cubicBezTo>
                <a:cubicBezTo>
                  <a:pt x="995" y="986"/>
                  <a:pt x="997" y="983"/>
                  <a:pt x="999" y="979"/>
                </a:cubicBezTo>
                <a:cubicBezTo>
                  <a:pt x="994" y="980"/>
                  <a:pt x="991" y="982"/>
                  <a:pt x="989" y="985"/>
                </a:cubicBezTo>
                <a:close/>
                <a:moveTo>
                  <a:pt x="207" y="982"/>
                </a:moveTo>
                <a:cubicBezTo>
                  <a:pt x="210" y="985"/>
                  <a:pt x="216" y="983"/>
                  <a:pt x="219" y="982"/>
                </a:cubicBezTo>
                <a:cubicBezTo>
                  <a:pt x="217" y="981"/>
                  <a:pt x="211" y="979"/>
                  <a:pt x="207" y="982"/>
                </a:cubicBezTo>
                <a:close/>
                <a:moveTo>
                  <a:pt x="4" y="982"/>
                </a:moveTo>
                <a:cubicBezTo>
                  <a:pt x="2" y="983"/>
                  <a:pt x="1" y="985"/>
                  <a:pt x="0" y="988"/>
                </a:cubicBezTo>
                <a:cubicBezTo>
                  <a:pt x="4" y="987"/>
                  <a:pt x="6" y="990"/>
                  <a:pt x="9" y="991"/>
                </a:cubicBezTo>
                <a:cubicBezTo>
                  <a:pt x="9" y="987"/>
                  <a:pt x="15" y="989"/>
                  <a:pt x="14" y="985"/>
                </a:cubicBezTo>
                <a:cubicBezTo>
                  <a:pt x="9" y="987"/>
                  <a:pt x="8" y="984"/>
                  <a:pt x="4" y="982"/>
                </a:cubicBezTo>
                <a:close/>
                <a:moveTo>
                  <a:pt x="1088" y="991"/>
                </a:moveTo>
                <a:cubicBezTo>
                  <a:pt x="1090" y="987"/>
                  <a:pt x="1095" y="986"/>
                  <a:pt x="1099" y="986"/>
                </a:cubicBezTo>
                <a:cubicBezTo>
                  <a:pt x="1098" y="977"/>
                  <a:pt x="1086" y="988"/>
                  <a:pt x="1088" y="991"/>
                </a:cubicBezTo>
                <a:close/>
                <a:moveTo>
                  <a:pt x="1136" y="986"/>
                </a:moveTo>
                <a:cubicBezTo>
                  <a:pt x="1138" y="986"/>
                  <a:pt x="1138" y="987"/>
                  <a:pt x="1139" y="988"/>
                </a:cubicBezTo>
                <a:cubicBezTo>
                  <a:pt x="1138" y="985"/>
                  <a:pt x="1142" y="987"/>
                  <a:pt x="1141" y="984"/>
                </a:cubicBezTo>
                <a:cubicBezTo>
                  <a:pt x="1139" y="984"/>
                  <a:pt x="1137" y="985"/>
                  <a:pt x="1136" y="986"/>
                </a:cubicBezTo>
                <a:close/>
                <a:moveTo>
                  <a:pt x="1151" y="990"/>
                </a:moveTo>
                <a:cubicBezTo>
                  <a:pt x="1152" y="990"/>
                  <a:pt x="1153" y="991"/>
                  <a:pt x="1154" y="991"/>
                </a:cubicBezTo>
                <a:cubicBezTo>
                  <a:pt x="1153" y="998"/>
                  <a:pt x="1147" y="992"/>
                  <a:pt x="1146" y="995"/>
                </a:cubicBezTo>
                <a:cubicBezTo>
                  <a:pt x="1150" y="996"/>
                  <a:pt x="1151" y="999"/>
                  <a:pt x="1154" y="1000"/>
                </a:cubicBezTo>
                <a:cubicBezTo>
                  <a:pt x="1152" y="997"/>
                  <a:pt x="1153" y="993"/>
                  <a:pt x="1157" y="992"/>
                </a:cubicBezTo>
                <a:cubicBezTo>
                  <a:pt x="1156" y="991"/>
                  <a:pt x="1156" y="989"/>
                  <a:pt x="1155" y="988"/>
                </a:cubicBezTo>
                <a:cubicBezTo>
                  <a:pt x="1155" y="990"/>
                  <a:pt x="1150" y="987"/>
                  <a:pt x="1151" y="990"/>
                </a:cubicBezTo>
                <a:close/>
                <a:moveTo>
                  <a:pt x="845" y="991"/>
                </a:moveTo>
                <a:cubicBezTo>
                  <a:pt x="842" y="993"/>
                  <a:pt x="834" y="994"/>
                  <a:pt x="836" y="998"/>
                </a:cubicBezTo>
                <a:cubicBezTo>
                  <a:pt x="839" y="996"/>
                  <a:pt x="843" y="995"/>
                  <a:pt x="845" y="991"/>
                </a:cubicBezTo>
                <a:close/>
                <a:moveTo>
                  <a:pt x="996" y="992"/>
                </a:moveTo>
                <a:cubicBezTo>
                  <a:pt x="994" y="993"/>
                  <a:pt x="992" y="994"/>
                  <a:pt x="991" y="995"/>
                </a:cubicBezTo>
                <a:cubicBezTo>
                  <a:pt x="994" y="995"/>
                  <a:pt x="996" y="995"/>
                  <a:pt x="996" y="992"/>
                </a:cubicBezTo>
                <a:close/>
                <a:moveTo>
                  <a:pt x="1031" y="997"/>
                </a:moveTo>
                <a:cubicBezTo>
                  <a:pt x="1031" y="995"/>
                  <a:pt x="1034" y="996"/>
                  <a:pt x="1035" y="994"/>
                </a:cubicBezTo>
                <a:cubicBezTo>
                  <a:pt x="1033" y="992"/>
                  <a:pt x="1028" y="996"/>
                  <a:pt x="1031" y="997"/>
                </a:cubicBezTo>
                <a:close/>
                <a:moveTo>
                  <a:pt x="856" y="1002"/>
                </a:moveTo>
                <a:cubicBezTo>
                  <a:pt x="861" y="1004"/>
                  <a:pt x="865" y="997"/>
                  <a:pt x="869" y="995"/>
                </a:cubicBezTo>
                <a:cubicBezTo>
                  <a:pt x="865" y="998"/>
                  <a:pt x="858" y="994"/>
                  <a:pt x="854" y="1000"/>
                </a:cubicBezTo>
                <a:cubicBezTo>
                  <a:pt x="856" y="1001"/>
                  <a:pt x="858" y="997"/>
                  <a:pt x="859" y="999"/>
                </a:cubicBezTo>
                <a:cubicBezTo>
                  <a:pt x="858" y="999"/>
                  <a:pt x="857" y="1000"/>
                  <a:pt x="856" y="1002"/>
                </a:cubicBezTo>
                <a:close/>
                <a:moveTo>
                  <a:pt x="882" y="994"/>
                </a:moveTo>
                <a:cubicBezTo>
                  <a:pt x="880" y="996"/>
                  <a:pt x="873" y="997"/>
                  <a:pt x="876" y="1001"/>
                </a:cubicBezTo>
                <a:cubicBezTo>
                  <a:pt x="880" y="1001"/>
                  <a:pt x="884" y="997"/>
                  <a:pt x="882" y="994"/>
                </a:cubicBezTo>
                <a:close/>
                <a:moveTo>
                  <a:pt x="327" y="1005"/>
                </a:moveTo>
                <a:cubicBezTo>
                  <a:pt x="328" y="1004"/>
                  <a:pt x="332" y="1005"/>
                  <a:pt x="331" y="1002"/>
                </a:cubicBezTo>
                <a:cubicBezTo>
                  <a:pt x="329" y="1002"/>
                  <a:pt x="325" y="1004"/>
                  <a:pt x="327" y="1005"/>
                </a:cubicBezTo>
                <a:close/>
                <a:moveTo>
                  <a:pt x="126" y="1017"/>
                </a:moveTo>
                <a:cubicBezTo>
                  <a:pt x="133" y="1015"/>
                  <a:pt x="141" y="1013"/>
                  <a:pt x="143" y="1006"/>
                </a:cubicBezTo>
                <a:cubicBezTo>
                  <a:pt x="136" y="1000"/>
                  <a:pt x="127" y="1008"/>
                  <a:pt x="126" y="1017"/>
                </a:cubicBezTo>
                <a:close/>
                <a:moveTo>
                  <a:pt x="825" y="1024"/>
                </a:moveTo>
                <a:cubicBezTo>
                  <a:pt x="837" y="1021"/>
                  <a:pt x="845" y="1013"/>
                  <a:pt x="852" y="1005"/>
                </a:cubicBezTo>
                <a:cubicBezTo>
                  <a:pt x="840" y="1006"/>
                  <a:pt x="834" y="1017"/>
                  <a:pt x="825" y="1018"/>
                </a:cubicBezTo>
                <a:cubicBezTo>
                  <a:pt x="827" y="1021"/>
                  <a:pt x="822" y="1022"/>
                  <a:pt x="825" y="1024"/>
                </a:cubicBezTo>
                <a:close/>
                <a:moveTo>
                  <a:pt x="834" y="1010"/>
                </a:moveTo>
                <a:cubicBezTo>
                  <a:pt x="836" y="1007"/>
                  <a:pt x="840" y="1009"/>
                  <a:pt x="840" y="1006"/>
                </a:cubicBezTo>
                <a:cubicBezTo>
                  <a:pt x="838" y="1004"/>
                  <a:pt x="830" y="1007"/>
                  <a:pt x="834" y="1010"/>
                </a:cubicBezTo>
                <a:close/>
                <a:moveTo>
                  <a:pt x="828" y="1006"/>
                </a:moveTo>
                <a:cubicBezTo>
                  <a:pt x="828" y="1009"/>
                  <a:pt x="824" y="1008"/>
                  <a:pt x="824" y="1011"/>
                </a:cubicBezTo>
                <a:cubicBezTo>
                  <a:pt x="827" y="1012"/>
                  <a:pt x="830" y="1012"/>
                  <a:pt x="832" y="1011"/>
                </a:cubicBezTo>
                <a:cubicBezTo>
                  <a:pt x="831" y="1009"/>
                  <a:pt x="830" y="1007"/>
                  <a:pt x="828" y="1006"/>
                </a:cubicBezTo>
                <a:close/>
                <a:moveTo>
                  <a:pt x="985" y="1009"/>
                </a:moveTo>
                <a:cubicBezTo>
                  <a:pt x="977" y="1010"/>
                  <a:pt x="972" y="1015"/>
                  <a:pt x="967" y="1019"/>
                </a:cubicBezTo>
                <a:cubicBezTo>
                  <a:pt x="976" y="1019"/>
                  <a:pt x="982" y="1015"/>
                  <a:pt x="985" y="1009"/>
                </a:cubicBezTo>
                <a:close/>
                <a:moveTo>
                  <a:pt x="1131" y="1012"/>
                </a:moveTo>
                <a:cubicBezTo>
                  <a:pt x="1133" y="1012"/>
                  <a:pt x="1135" y="1011"/>
                  <a:pt x="1136" y="1009"/>
                </a:cubicBezTo>
                <a:cubicBezTo>
                  <a:pt x="1133" y="1009"/>
                  <a:pt x="1131" y="1009"/>
                  <a:pt x="1131" y="1012"/>
                </a:cubicBezTo>
                <a:close/>
                <a:moveTo>
                  <a:pt x="816" y="1013"/>
                </a:moveTo>
                <a:cubicBezTo>
                  <a:pt x="813" y="1013"/>
                  <a:pt x="810" y="1014"/>
                  <a:pt x="808" y="1016"/>
                </a:cubicBezTo>
                <a:cubicBezTo>
                  <a:pt x="811" y="1015"/>
                  <a:pt x="815" y="1015"/>
                  <a:pt x="816" y="1013"/>
                </a:cubicBezTo>
                <a:close/>
                <a:moveTo>
                  <a:pt x="937" y="1026"/>
                </a:moveTo>
                <a:cubicBezTo>
                  <a:pt x="942" y="1026"/>
                  <a:pt x="945" y="1024"/>
                  <a:pt x="948" y="1021"/>
                </a:cubicBezTo>
                <a:cubicBezTo>
                  <a:pt x="947" y="1020"/>
                  <a:pt x="947" y="1017"/>
                  <a:pt x="946" y="1017"/>
                </a:cubicBezTo>
                <a:cubicBezTo>
                  <a:pt x="945" y="1018"/>
                  <a:pt x="942" y="1019"/>
                  <a:pt x="943" y="1016"/>
                </a:cubicBezTo>
                <a:cubicBezTo>
                  <a:pt x="938" y="1018"/>
                  <a:pt x="940" y="1022"/>
                  <a:pt x="937" y="1026"/>
                </a:cubicBezTo>
                <a:close/>
                <a:moveTo>
                  <a:pt x="239" y="1024"/>
                </a:moveTo>
                <a:cubicBezTo>
                  <a:pt x="239" y="1023"/>
                  <a:pt x="244" y="1021"/>
                  <a:pt x="241" y="1019"/>
                </a:cubicBezTo>
                <a:cubicBezTo>
                  <a:pt x="241" y="1021"/>
                  <a:pt x="235" y="1022"/>
                  <a:pt x="239" y="1024"/>
                </a:cubicBezTo>
                <a:close/>
                <a:moveTo>
                  <a:pt x="976" y="1035"/>
                </a:moveTo>
                <a:cubicBezTo>
                  <a:pt x="977" y="1036"/>
                  <a:pt x="983" y="1034"/>
                  <a:pt x="983" y="1030"/>
                </a:cubicBezTo>
                <a:cubicBezTo>
                  <a:pt x="976" y="1034"/>
                  <a:pt x="962" y="1038"/>
                  <a:pt x="956" y="1044"/>
                </a:cubicBezTo>
                <a:cubicBezTo>
                  <a:pt x="965" y="1044"/>
                  <a:pt x="970" y="1039"/>
                  <a:pt x="976" y="1035"/>
                </a:cubicBezTo>
                <a:close/>
                <a:moveTo>
                  <a:pt x="978" y="1043"/>
                </a:moveTo>
                <a:cubicBezTo>
                  <a:pt x="975" y="1043"/>
                  <a:pt x="973" y="1045"/>
                  <a:pt x="972" y="1046"/>
                </a:cubicBezTo>
                <a:cubicBezTo>
                  <a:pt x="974" y="1046"/>
                  <a:pt x="978" y="1046"/>
                  <a:pt x="978" y="1043"/>
                </a:cubicBezTo>
                <a:close/>
                <a:moveTo>
                  <a:pt x="245" y="1049"/>
                </a:moveTo>
                <a:cubicBezTo>
                  <a:pt x="243" y="1053"/>
                  <a:pt x="242" y="1059"/>
                  <a:pt x="240" y="1062"/>
                </a:cubicBezTo>
                <a:cubicBezTo>
                  <a:pt x="248" y="1060"/>
                  <a:pt x="255" y="1056"/>
                  <a:pt x="258" y="1048"/>
                </a:cubicBezTo>
                <a:cubicBezTo>
                  <a:pt x="254" y="1051"/>
                  <a:pt x="250" y="1050"/>
                  <a:pt x="245" y="1049"/>
                </a:cubicBezTo>
                <a:close/>
                <a:moveTo>
                  <a:pt x="921" y="1054"/>
                </a:moveTo>
                <a:cubicBezTo>
                  <a:pt x="923" y="1053"/>
                  <a:pt x="932" y="1052"/>
                  <a:pt x="933" y="1048"/>
                </a:cubicBezTo>
                <a:cubicBezTo>
                  <a:pt x="930" y="1050"/>
                  <a:pt x="923" y="1050"/>
                  <a:pt x="921" y="1054"/>
                </a:cubicBezTo>
                <a:close/>
                <a:moveTo>
                  <a:pt x="926" y="1062"/>
                </a:moveTo>
                <a:cubicBezTo>
                  <a:pt x="928" y="1057"/>
                  <a:pt x="934" y="1057"/>
                  <a:pt x="938" y="1054"/>
                </a:cubicBezTo>
                <a:cubicBezTo>
                  <a:pt x="931" y="1054"/>
                  <a:pt x="925" y="1057"/>
                  <a:pt x="921" y="1060"/>
                </a:cubicBezTo>
                <a:cubicBezTo>
                  <a:pt x="922" y="1061"/>
                  <a:pt x="925" y="1061"/>
                  <a:pt x="926" y="1062"/>
                </a:cubicBezTo>
                <a:close/>
                <a:moveTo>
                  <a:pt x="768" y="1057"/>
                </a:moveTo>
                <a:cubicBezTo>
                  <a:pt x="762" y="1054"/>
                  <a:pt x="760" y="1062"/>
                  <a:pt x="755" y="1060"/>
                </a:cubicBezTo>
                <a:cubicBezTo>
                  <a:pt x="755" y="1063"/>
                  <a:pt x="757" y="1063"/>
                  <a:pt x="758" y="1064"/>
                </a:cubicBezTo>
                <a:cubicBezTo>
                  <a:pt x="761" y="1060"/>
                  <a:pt x="766" y="1061"/>
                  <a:pt x="768" y="1057"/>
                </a:cubicBezTo>
                <a:close/>
                <a:moveTo>
                  <a:pt x="718" y="1059"/>
                </a:moveTo>
                <a:cubicBezTo>
                  <a:pt x="715" y="1059"/>
                  <a:pt x="713" y="1060"/>
                  <a:pt x="712" y="1062"/>
                </a:cubicBezTo>
                <a:cubicBezTo>
                  <a:pt x="713" y="1062"/>
                  <a:pt x="713" y="1063"/>
                  <a:pt x="712" y="1064"/>
                </a:cubicBezTo>
                <a:cubicBezTo>
                  <a:pt x="715" y="1063"/>
                  <a:pt x="718" y="1062"/>
                  <a:pt x="718" y="1059"/>
                </a:cubicBezTo>
                <a:close/>
                <a:moveTo>
                  <a:pt x="906" y="1070"/>
                </a:moveTo>
                <a:cubicBezTo>
                  <a:pt x="911" y="1069"/>
                  <a:pt x="915" y="1067"/>
                  <a:pt x="919" y="1064"/>
                </a:cubicBezTo>
                <a:cubicBezTo>
                  <a:pt x="919" y="1064"/>
                  <a:pt x="918" y="1063"/>
                  <a:pt x="918" y="1062"/>
                </a:cubicBezTo>
                <a:cubicBezTo>
                  <a:pt x="914" y="1065"/>
                  <a:pt x="906" y="1064"/>
                  <a:pt x="906" y="1070"/>
                </a:cubicBezTo>
                <a:close/>
                <a:moveTo>
                  <a:pt x="524" y="1069"/>
                </a:moveTo>
                <a:cubicBezTo>
                  <a:pt x="524" y="1066"/>
                  <a:pt x="526" y="1066"/>
                  <a:pt x="526" y="1063"/>
                </a:cubicBezTo>
                <a:cubicBezTo>
                  <a:pt x="523" y="1062"/>
                  <a:pt x="523" y="1065"/>
                  <a:pt x="522" y="1063"/>
                </a:cubicBezTo>
                <a:cubicBezTo>
                  <a:pt x="522" y="1069"/>
                  <a:pt x="515" y="1064"/>
                  <a:pt x="515" y="1068"/>
                </a:cubicBezTo>
                <a:cubicBezTo>
                  <a:pt x="516" y="1070"/>
                  <a:pt x="521" y="1068"/>
                  <a:pt x="524" y="1069"/>
                </a:cubicBezTo>
                <a:close/>
                <a:moveTo>
                  <a:pt x="678" y="1074"/>
                </a:moveTo>
                <a:cubicBezTo>
                  <a:pt x="691" y="1077"/>
                  <a:pt x="702" y="1069"/>
                  <a:pt x="710" y="1063"/>
                </a:cubicBezTo>
                <a:cubicBezTo>
                  <a:pt x="699" y="1065"/>
                  <a:pt x="688" y="1067"/>
                  <a:pt x="682" y="1073"/>
                </a:cubicBezTo>
                <a:cubicBezTo>
                  <a:pt x="682" y="1072"/>
                  <a:pt x="682" y="1071"/>
                  <a:pt x="681" y="1070"/>
                </a:cubicBezTo>
                <a:cubicBezTo>
                  <a:pt x="682" y="1074"/>
                  <a:pt x="677" y="1071"/>
                  <a:pt x="678" y="1074"/>
                </a:cubicBezTo>
                <a:close/>
                <a:moveTo>
                  <a:pt x="747" y="1066"/>
                </a:moveTo>
                <a:cubicBezTo>
                  <a:pt x="736" y="1067"/>
                  <a:pt x="724" y="1073"/>
                  <a:pt x="716" y="1078"/>
                </a:cubicBezTo>
                <a:cubicBezTo>
                  <a:pt x="727" y="1080"/>
                  <a:pt x="733" y="1070"/>
                  <a:pt x="744" y="1070"/>
                </a:cubicBezTo>
                <a:cubicBezTo>
                  <a:pt x="743" y="1067"/>
                  <a:pt x="746" y="1067"/>
                  <a:pt x="747" y="1066"/>
                </a:cubicBezTo>
                <a:close/>
                <a:moveTo>
                  <a:pt x="1029" y="1088"/>
                </a:moveTo>
                <a:cubicBezTo>
                  <a:pt x="1035" y="1088"/>
                  <a:pt x="1051" y="1081"/>
                  <a:pt x="1048" y="1075"/>
                </a:cubicBezTo>
                <a:cubicBezTo>
                  <a:pt x="1043" y="1080"/>
                  <a:pt x="1034" y="1083"/>
                  <a:pt x="1029" y="1088"/>
                </a:cubicBezTo>
                <a:close/>
                <a:moveTo>
                  <a:pt x="402" y="1084"/>
                </a:moveTo>
                <a:cubicBezTo>
                  <a:pt x="402" y="1086"/>
                  <a:pt x="399" y="1085"/>
                  <a:pt x="399" y="1086"/>
                </a:cubicBezTo>
                <a:cubicBezTo>
                  <a:pt x="402" y="1085"/>
                  <a:pt x="399" y="1089"/>
                  <a:pt x="402" y="1089"/>
                </a:cubicBezTo>
                <a:cubicBezTo>
                  <a:pt x="403" y="1088"/>
                  <a:pt x="405" y="1085"/>
                  <a:pt x="402" y="1084"/>
                </a:cubicBezTo>
                <a:close/>
                <a:moveTo>
                  <a:pt x="710" y="1088"/>
                </a:moveTo>
                <a:cubicBezTo>
                  <a:pt x="708" y="1090"/>
                  <a:pt x="702" y="1089"/>
                  <a:pt x="702" y="1093"/>
                </a:cubicBezTo>
                <a:cubicBezTo>
                  <a:pt x="704" y="1094"/>
                  <a:pt x="707" y="1094"/>
                  <a:pt x="711" y="1094"/>
                </a:cubicBezTo>
                <a:cubicBezTo>
                  <a:pt x="712" y="1092"/>
                  <a:pt x="713" y="1089"/>
                  <a:pt x="710" y="1088"/>
                </a:cubicBezTo>
                <a:close/>
                <a:moveTo>
                  <a:pt x="710" y="1097"/>
                </a:moveTo>
                <a:cubicBezTo>
                  <a:pt x="712" y="1098"/>
                  <a:pt x="715" y="1096"/>
                  <a:pt x="714" y="1099"/>
                </a:cubicBezTo>
                <a:cubicBezTo>
                  <a:pt x="709" y="1100"/>
                  <a:pt x="709" y="1101"/>
                  <a:pt x="709" y="1105"/>
                </a:cubicBezTo>
                <a:cubicBezTo>
                  <a:pt x="711" y="1105"/>
                  <a:pt x="713" y="1105"/>
                  <a:pt x="714" y="1107"/>
                </a:cubicBezTo>
                <a:cubicBezTo>
                  <a:pt x="711" y="1108"/>
                  <a:pt x="710" y="1107"/>
                  <a:pt x="710" y="1109"/>
                </a:cubicBezTo>
                <a:cubicBezTo>
                  <a:pt x="715" y="1109"/>
                  <a:pt x="718" y="1106"/>
                  <a:pt x="721" y="1104"/>
                </a:cubicBezTo>
                <a:cubicBezTo>
                  <a:pt x="718" y="1103"/>
                  <a:pt x="716" y="1107"/>
                  <a:pt x="714" y="1104"/>
                </a:cubicBezTo>
                <a:cubicBezTo>
                  <a:pt x="717" y="1103"/>
                  <a:pt x="722" y="1099"/>
                  <a:pt x="725" y="1101"/>
                </a:cubicBezTo>
                <a:cubicBezTo>
                  <a:pt x="725" y="1103"/>
                  <a:pt x="722" y="1102"/>
                  <a:pt x="722" y="1104"/>
                </a:cubicBezTo>
                <a:cubicBezTo>
                  <a:pt x="725" y="1106"/>
                  <a:pt x="729" y="1104"/>
                  <a:pt x="731" y="1102"/>
                </a:cubicBezTo>
                <a:cubicBezTo>
                  <a:pt x="728" y="1102"/>
                  <a:pt x="726" y="1099"/>
                  <a:pt x="728" y="1097"/>
                </a:cubicBezTo>
                <a:cubicBezTo>
                  <a:pt x="726" y="1097"/>
                  <a:pt x="724" y="1098"/>
                  <a:pt x="724" y="1096"/>
                </a:cubicBezTo>
                <a:cubicBezTo>
                  <a:pt x="724" y="1094"/>
                  <a:pt x="727" y="1095"/>
                  <a:pt x="727" y="1094"/>
                </a:cubicBezTo>
                <a:cubicBezTo>
                  <a:pt x="725" y="1092"/>
                  <a:pt x="723" y="1090"/>
                  <a:pt x="721" y="1089"/>
                </a:cubicBezTo>
                <a:cubicBezTo>
                  <a:pt x="720" y="1095"/>
                  <a:pt x="712" y="1092"/>
                  <a:pt x="710" y="1097"/>
                </a:cubicBezTo>
                <a:close/>
                <a:moveTo>
                  <a:pt x="939" y="1102"/>
                </a:moveTo>
                <a:cubicBezTo>
                  <a:pt x="932" y="1106"/>
                  <a:pt x="924" y="1109"/>
                  <a:pt x="917" y="1113"/>
                </a:cubicBezTo>
                <a:cubicBezTo>
                  <a:pt x="928" y="1113"/>
                  <a:pt x="933" y="1105"/>
                  <a:pt x="940" y="1105"/>
                </a:cubicBezTo>
                <a:cubicBezTo>
                  <a:pt x="940" y="1104"/>
                  <a:pt x="941" y="1102"/>
                  <a:pt x="939" y="1102"/>
                </a:cubicBezTo>
                <a:close/>
                <a:moveTo>
                  <a:pt x="625" y="1108"/>
                </a:moveTo>
                <a:cubicBezTo>
                  <a:pt x="629" y="1107"/>
                  <a:pt x="634" y="1107"/>
                  <a:pt x="635" y="1104"/>
                </a:cubicBezTo>
                <a:cubicBezTo>
                  <a:pt x="631" y="1105"/>
                  <a:pt x="628" y="1105"/>
                  <a:pt x="625" y="1108"/>
                </a:cubicBezTo>
                <a:close/>
                <a:moveTo>
                  <a:pt x="682" y="1117"/>
                </a:moveTo>
                <a:cubicBezTo>
                  <a:pt x="685" y="1117"/>
                  <a:pt x="695" y="1117"/>
                  <a:pt x="697" y="1113"/>
                </a:cubicBezTo>
                <a:cubicBezTo>
                  <a:pt x="693" y="1112"/>
                  <a:pt x="692" y="1113"/>
                  <a:pt x="688" y="1113"/>
                </a:cubicBezTo>
                <a:cubicBezTo>
                  <a:pt x="684" y="1110"/>
                  <a:pt x="689" y="1110"/>
                  <a:pt x="689" y="1108"/>
                </a:cubicBezTo>
                <a:cubicBezTo>
                  <a:pt x="682" y="1108"/>
                  <a:pt x="687" y="1111"/>
                  <a:pt x="682" y="1113"/>
                </a:cubicBezTo>
                <a:cubicBezTo>
                  <a:pt x="686" y="1115"/>
                  <a:pt x="683" y="1115"/>
                  <a:pt x="682" y="1117"/>
                </a:cubicBezTo>
                <a:close/>
                <a:moveTo>
                  <a:pt x="561" y="1110"/>
                </a:moveTo>
                <a:cubicBezTo>
                  <a:pt x="558" y="1112"/>
                  <a:pt x="550" y="1108"/>
                  <a:pt x="547" y="1112"/>
                </a:cubicBezTo>
                <a:cubicBezTo>
                  <a:pt x="551" y="1114"/>
                  <a:pt x="560" y="1114"/>
                  <a:pt x="561" y="1110"/>
                </a:cubicBezTo>
                <a:close/>
                <a:moveTo>
                  <a:pt x="870" y="1113"/>
                </a:moveTo>
                <a:cubicBezTo>
                  <a:pt x="867" y="1113"/>
                  <a:pt x="866" y="1115"/>
                  <a:pt x="863" y="1115"/>
                </a:cubicBezTo>
                <a:cubicBezTo>
                  <a:pt x="865" y="1119"/>
                  <a:pt x="863" y="1120"/>
                  <a:pt x="862" y="1122"/>
                </a:cubicBezTo>
                <a:cubicBezTo>
                  <a:pt x="871" y="1122"/>
                  <a:pt x="869" y="1120"/>
                  <a:pt x="870" y="1113"/>
                </a:cubicBezTo>
                <a:close/>
                <a:moveTo>
                  <a:pt x="809" y="1121"/>
                </a:moveTo>
                <a:cubicBezTo>
                  <a:pt x="806" y="1121"/>
                  <a:pt x="802" y="1120"/>
                  <a:pt x="801" y="1123"/>
                </a:cubicBezTo>
                <a:cubicBezTo>
                  <a:pt x="804" y="1123"/>
                  <a:pt x="807" y="1122"/>
                  <a:pt x="809" y="1121"/>
                </a:cubicBezTo>
                <a:close/>
                <a:moveTo>
                  <a:pt x="742" y="1145"/>
                </a:moveTo>
                <a:cubicBezTo>
                  <a:pt x="746" y="1144"/>
                  <a:pt x="748" y="1141"/>
                  <a:pt x="749" y="1137"/>
                </a:cubicBezTo>
                <a:cubicBezTo>
                  <a:pt x="745" y="1140"/>
                  <a:pt x="743" y="1140"/>
                  <a:pt x="742" y="1145"/>
                </a:cubicBezTo>
                <a:close/>
                <a:moveTo>
                  <a:pt x="571" y="1138"/>
                </a:moveTo>
                <a:cubicBezTo>
                  <a:pt x="568" y="1141"/>
                  <a:pt x="562" y="1142"/>
                  <a:pt x="559" y="1145"/>
                </a:cubicBezTo>
                <a:cubicBezTo>
                  <a:pt x="564" y="1147"/>
                  <a:pt x="569" y="1142"/>
                  <a:pt x="571" y="1138"/>
                </a:cubicBezTo>
                <a:close/>
                <a:moveTo>
                  <a:pt x="611" y="1147"/>
                </a:moveTo>
                <a:cubicBezTo>
                  <a:pt x="609" y="1143"/>
                  <a:pt x="603" y="1146"/>
                  <a:pt x="602" y="1148"/>
                </a:cubicBezTo>
                <a:cubicBezTo>
                  <a:pt x="606" y="1148"/>
                  <a:pt x="610" y="1149"/>
                  <a:pt x="611" y="1147"/>
                </a:cubicBezTo>
                <a:close/>
                <a:moveTo>
                  <a:pt x="634" y="1152"/>
                </a:moveTo>
                <a:cubicBezTo>
                  <a:pt x="638" y="1153"/>
                  <a:pt x="644" y="1149"/>
                  <a:pt x="649" y="1148"/>
                </a:cubicBezTo>
                <a:cubicBezTo>
                  <a:pt x="644" y="1148"/>
                  <a:pt x="637" y="1148"/>
                  <a:pt x="634" y="1152"/>
                </a:cubicBezTo>
                <a:close/>
                <a:moveTo>
                  <a:pt x="695" y="1156"/>
                </a:moveTo>
                <a:cubicBezTo>
                  <a:pt x="689" y="1154"/>
                  <a:pt x="686" y="1160"/>
                  <a:pt x="681" y="1161"/>
                </a:cubicBezTo>
                <a:cubicBezTo>
                  <a:pt x="681" y="1161"/>
                  <a:pt x="680" y="1159"/>
                  <a:pt x="678" y="1160"/>
                </a:cubicBezTo>
                <a:cubicBezTo>
                  <a:pt x="674" y="1160"/>
                  <a:pt x="669" y="1166"/>
                  <a:pt x="662" y="1165"/>
                </a:cubicBezTo>
                <a:cubicBezTo>
                  <a:pt x="667" y="1171"/>
                  <a:pt x="677" y="1165"/>
                  <a:pt x="686" y="1162"/>
                </a:cubicBezTo>
                <a:cubicBezTo>
                  <a:pt x="693" y="1160"/>
                  <a:pt x="701" y="1159"/>
                  <a:pt x="708" y="1157"/>
                </a:cubicBezTo>
                <a:cubicBezTo>
                  <a:pt x="706" y="1151"/>
                  <a:pt x="697" y="1151"/>
                  <a:pt x="695" y="1156"/>
                </a:cubicBezTo>
                <a:close/>
                <a:moveTo>
                  <a:pt x="557" y="1166"/>
                </a:moveTo>
                <a:cubicBezTo>
                  <a:pt x="557" y="1170"/>
                  <a:pt x="558" y="1171"/>
                  <a:pt x="559" y="1174"/>
                </a:cubicBezTo>
                <a:cubicBezTo>
                  <a:pt x="571" y="1173"/>
                  <a:pt x="577" y="1170"/>
                  <a:pt x="582" y="1160"/>
                </a:cubicBezTo>
                <a:cubicBezTo>
                  <a:pt x="572" y="1156"/>
                  <a:pt x="566" y="1165"/>
                  <a:pt x="557" y="1166"/>
                </a:cubicBezTo>
                <a:close/>
                <a:moveTo>
                  <a:pt x="605" y="1161"/>
                </a:moveTo>
                <a:cubicBezTo>
                  <a:pt x="607" y="1163"/>
                  <a:pt x="614" y="1162"/>
                  <a:pt x="615" y="1160"/>
                </a:cubicBezTo>
                <a:cubicBezTo>
                  <a:pt x="612" y="1161"/>
                  <a:pt x="605" y="1158"/>
                  <a:pt x="605" y="1161"/>
                </a:cubicBezTo>
                <a:close/>
                <a:moveTo>
                  <a:pt x="606" y="1170"/>
                </a:moveTo>
                <a:cubicBezTo>
                  <a:pt x="606" y="1168"/>
                  <a:pt x="604" y="1167"/>
                  <a:pt x="605" y="1164"/>
                </a:cubicBezTo>
                <a:cubicBezTo>
                  <a:pt x="601" y="1165"/>
                  <a:pt x="602" y="1162"/>
                  <a:pt x="599" y="1162"/>
                </a:cubicBezTo>
                <a:cubicBezTo>
                  <a:pt x="599" y="1164"/>
                  <a:pt x="599" y="1164"/>
                  <a:pt x="599" y="1164"/>
                </a:cubicBezTo>
                <a:cubicBezTo>
                  <a:pt x="598" y="1164"/>
                  <a:pt x="598" y="1164"/>
                  <a:pt x="598" y="1165"/>
                </a:cubicBezTo>
                <a:cubicBezTo>
                  <a:pt x="601" y="1165"/>
                  <a:pt x="604" y="1165"/>
                  <a:pt x="604" y="1168"/>
                </a:cubicBezTo>
                <a:cubicBezTo>
                  <a:pt x="601" y="1168"/>
                  <a:pt x="598" y="1169"/>
                  <a:pt x="595" y="1171"/>
                </a:cubicBezTo>
                <a:cubicBezTo>
                  <a:pt x="599" y="1174"/>
                  <a:pt x="602" y="1170"/>
                  <a:pt x="606" y="1170"/>
                </a:cubicBezTo>
                <a:close/>
                <a:moveTo>
                  <a:pt x="811" y="1194"/>
                </a:moveTo>
                <a:cubicBezTo>
                  <a:pt x="821" y="1191"/>
                  <a:pt x="837" y="1185"/>
                  <a:pt x="847" y="1179"/>
                </a:cubicBezTo>
                <a:cubicBezTo>
                  <a:pt x="838" y="1180"/>
                  <a:pt x="830" y="1185"/>
                  <a:pt x="822" y="1188"/>
                </a:cubicBezTo>
                <a:cubicBezTo>
                  <a:pt x="819" y="1189"/>
                  <a:pt x="811" y="1188"/>
                  <a:pt x="811" y="1194"/>
                </a:cubicBezTo>
                <a:close/>
                <a:moveTo>
                  <a:pt x="569" y="1181"/>
                </a:moveTo>
                <a:cubicBezTo>
                  <a:pt x="567" y="1182"/>
                  <a:pt x="563" y="1182"/>
                  <a:pt x="563" y="1185"/>
                </a:cubicBezTo>
                <a:cubicBezTo>
                  <a:pt x="566" y="1184"/>
                  <a:pt x="574" y="1187"/>
                  <a:pt x="577" y="1184"/>
                </a:cubicBezTo>
                <a:cubicBezTo>
                  <a:pt x="574" y="1183"/>
                  <a:pt x="568" y="1186"/>
                  <a:pt x="569" y="1181"/>
                </a:cubicBezTo>
                <a:close/>
                <a:moveTo>
                  <a:pt x="596" y="1188"/>
                </a:moveTo>
                <a:cubicBezTo>
                  <a:pt x="598" y="1188"/>
                  <a:pt x="599" y="1189"/>
                  <a:pt x="599" y="1191"/>
                </a:cubicBezTo>
                <a:cubicBezTo>
                  <a:pt x="604" y="1191"/>
                  <a:pt x="609" y="1191"/>
                  <a:pt x="612" y="1188"/>
                </a:cubicBezTo>
                <a:cubicBezTo>
                  <a:pt x="606" y="1188"/>
                  <a:pt x="602" y="1187"/>
                  <a:pt x="596" y="1188"/>
                </a:cubicBezTo>
                <a:close/>
                <a:moveTo>
                  <a:pt x="1057" y="131"/>
                </a:moveTo>
                <a:cubicBezTo>
                  <a:pt x="1067" y="127"/>
                  <a:pt x="1072" y="123"/>
                  <a:pt x="1082" y="118"/>
                </a:cubicBezTo>
                <a:cubicBezTo>
                  <a:pt x="1083" y="123"/>
                  <a:pt x="1077" y="128"/>
                  <a:pt x="1081" y="129"/>
                </a:cubicBezTo>
                <a:cubicBezTo>
                  <a:pt x="1086" y="124"/>
                  <a:pt x="1095" y="123"/>
                  <a:pt x="1102" y="116"/>
                </a:cubicBezTo>
                <a:cubicBezTo>
                  <a:pt x="1102" y="118"/>
                  <a:pt x="1103" y="117"/>
                  <a:pt x="1103" y="118"/>
                </a:cubicBezTo>
                <a:cubicBezTo>
                  <a:pt x="1104" y="130"/>
                  <a:pt x="1088" y="126"/>
                  <a:pt x="1085" y="135"/>
                </a:cubicBezTo>
                <a:cubicBezTo>
                  <a:pt x="1086" y="136"/>
                  <a:pt x="1089" y="136"/>
                  <a:pt x="1089" y="139"/>
                </a:cubicBezTo>
                <a:cubicBezTo>
                  <a:pt x="1103" y="136"/>
                  <a:pt x="1112" y="135"/>
                  <a:pt x="1125" y="131"/>
                </a:cubicBezTo>
                <a:cubicBezTo>
                  <a:pt x="1135" y="149"/>
                  <a:pt x="1100" y="141"/>
                  <a:pt x="1105" y="156"/>
                </a:cubicBezTo>
                <a:cubicBezTo>
                  <a:pt x="1108" y="158"/>
                  <a:pt x="1109" y="155"/>
                  <a:pt x="1111" y="157"/>
                </a:cubicBezTo>
                <a:cubicBezTo>
                  <a:pt x="1106" y="157"/>
                  <a:pt x="1109" y="161"/>
                  <a:pt x="1111" y="162"/>
                </a:cubicBezTo>
                <a:cubicBezTo>
                  <a:pt x="1108" y="165"/>
                  <a:pt x="1099" y="166"/>
                  <a:pt x="1100" y="169"/>
                </a:cubicBezTo>
                <a:cubicBezTo>
                  <a:pt x="1104" y="167"/>
                  <a:pt x="1110" y="164"/>
                  <a:pt x="1115" y="165"/>
                </a:cubicBezTo>
                <a:cubicBezTo>
                  <a:pt x="1115" y="161"/>
                  <a:pt x="1118" y="161"/>
                  <a:pt x="1118" y="158"/>
                </a:cubicBezTo>
                <a:cubicBezTo>
                  <a:pt x="1116" y="158"/>
                  <a:pt x="1115" y="157"/>
                  <a:pt x="1115" y="154"/>
                </a:cubicBezTo>
                <a:cubicBezTo>
                  <a:pt x="1118" y="152"/>
                  <a:pt x="1119" y="148"/>
                  <a:pt x="1123" y="146"/>
                </a:cubicBezTo>
                <a:cubicBezTo>
                  <a:pt x="1127" y="146"/>
                  <a:pt x="1129" y="150"/>
                  <a:pt x="1129" y="154"/>
                </a:cubicBezTo>
                <a:cubicBezTo>
                  <a:pt x="1143" y="157"/>
                  <a:pt x="1173" y="157"/>
                  <a:pt x="1180" y="143"/>
                </a:cubicBezTo>
                <a:cubicBezTo>
                  <a:pt x="1182" y="144"/>
                  <a:pt x="1184" y="144"/>
                  <a:pt x="1184" y="146"/>
                </a:cubicBezTo>
                <a:cubicBezTo>
                  <a:pt x="1184" y="154"/>
                  <a:pt x="1178" y="159"/>
                  <a:pt x="1185" y="163"/>
                </a:cubicBezTo>
                <a:cubicBezTo>
                  <a:pt x="1184" y="166"/>
                  <a:pt x="1181" y="166"/>
                  <a:pt x="1179" y="167"/>
                </a:cubicBezTo>
                <a:cubicBezTo>
                  <a:pt x="1189" y="181"/>
                  <a:pt x="1172" y="189"/>
                  <a:pt x="1167" y="197"/>
                </a:cubicBezTo>
                <a:cubicBezTo>
                  <a:pt x="1178" y="197"/>
                  <a:pt x="1189" y="194"/>
                  <a:pt x="1195" y="190"/>
                </a:cubicBezTo>
                <a:cubicBezTo>
                  <a:pt x="1191" y="185"/>
                  <a:pt x="1196" y="177"/>
                  <a:pt x="1201" y="176"/>
                </a:cubicBezTo>
                <a:cubicBezTo>
                  <a:pt x="1201" y="177"/>
                  <a:pt x="1202" y="178"/>
                  <a:pt x="1201" y="180"/>
                </a:cubicBezTo>
                <a:cubicBezTo>
                  <a:pt x="1205" y="178"/>
                  <a:pt x="1208" y="175"/>
                  <a:pt x="1213" y="175"/>
                </a:cubicBezTo>
                <a:cubicBezTo>
                  <a:pt x="1213" y="173"/>
                  <a:pt x="1212" y="172"/>
                  <a:pt x="1214" y="170"/>
                </a:cubicBezTo>
                <a:cubicBezTo>
                  <a:pt x="1217" y="170"/>
                  <a:pt x="1214" y="175"/>
                  <a:pt x="1216" y="174"/>
                </a:cubicBezTo>
                <a:cubicBezTo>
                  <a:pt x="1218" y="172"/>
                  <a:pt x="1221" y="172"/>
                  <a:pt x="1221" y="168"/>
                </a:cubicBezTo>
                <a:cubicBezTo>
                  <a:pt x="1216" y="171"/>
                  <a:pt x="1214" y="167"/>
                  <a:pt x="1212" y="164"/>
                </a:cubicBezTo>
                <a:cubicBezTo>
                  <a:pt x="1214" y="162"/>
                  <a:pt x="1218" y="163"/>
                  <a:pt x="1220" y="161"/>
                </a:cubicBezTo>
                <a:cubicBezTo>
                  <a:pt x="1217" y="153"/>
                  <a:pt x="1223" y="145"/>
                  <a:pt x="1223" y="138"/>
                </a:cubicBezTo>
                <a:cubicBezTo>
                  <a:pt x="1229" y="135"/>
                  <a:pt x="1233" y="128"/>
                  <a:pt x="1236" y="122"/>
                </a:cubicBezTo>
                <a:cubicBezTo>
                  <a:pt x="1228" y="125"/>
                  <a:pt x="1216" y="140"/>
                  <a:pt x="1208" y="128"/>
                </a:cubicBezTo>
                <a:cubicBezTo>
                  <a:pt x="1211" y="116"/>
                  <a:pt x="1226" y="108"/>
                  <a:pt x="1230" y="97"/>
                </a:cubicBezTo>
                <a:cubicBezTo>
                  <a:pt x="1225" y="99"/>
                  <a:pt x="1221" y="103"/>
                  <a:pt x="1214" y="102"/>
                </a:cubicBezTo>
                <a:cubicBezTo>
                  <a:pt x="1215" y="98"/>
                  <a:pt x="1211" y="94"/>
                  <a:pt x="1210" y="89"/>
                </a:cubicBezTo>
                <a:cubicBezTo>
                  <a:pt x="1211" y="84"/>
                  <a:pt x="1215" y="81"/>
                  <a:pt x="1219" y="78"/>
                </a:cubicBezTo>
                <a:cubicBezTo>
                  <a:pt x="1206" y="82"/>
                  <a:pt x="1196" y="91"/>
                  <a:pt x="1182" y="89"/>
                </a:cubicBezTo>
                <a:cubicBezTo>
                  <a:pt x="1182" y="86"/>
                  <a:pt x="1184" y="85"/>
                  <a:pt x="1186" y="85"/>
                </a:cubicBezTo>
                <a:cubicBezTo>
                  <a:pt x="1187" y="85"/>
                  <a:pt x="1187" y="88"/>
                  <a:pt x="1190" y="87"/>
                </a:cubicBezTo>
                <a:cubicBezTo>
                  <a:pt x="1192" y="86"/>
                  <a:pt x="1191" y="83"/>
                  <a:pt x="1193" y="82"/>
                </a:cubicBezTo>
                <a:cubicBezTo>
                  <a:pt x="1197" y="82"/>
                  <a:pt x="1199" y="79"/>
                  <a:pt x="1202" y="76"/>
                </a:cubicBezTo>
                <a:cubicBezTo>
                  <a:pt x="1208" y="74"/>
                  <a:pt x="1214" y="73"/>
                  <a:pt x="1213" y="65"/>
                </a:cubicBezTo>
                <a:cubicBezTo>
                  <a:pt x="1211" y="63"/>
                  <a:pt x="1211" y="66"/>
                  <a:pt x="1208" y="65"/>
                </a:cubicBezTo>
                <a:cubicBezTo>
                  <a:pt x="1209" y="63"/>
                  <a:pt x="1207" y="63"/>
                  <a:pt x="1207" y="61"/>
                </a:cubicBezTo>
                <a:cubicBezTo>
                  <a:pt x="1211" y="57"/>
                  <a:pt x="1216" y="53"/>
                  <a:pt x="1220" y="49"/>
                </a:cubicBezTo>
                <a:cubicBezTo>
                  <a:pt x="1211" y="49"/>
                  <a:pt x="1207" y="54"/>
                  <a:pt x="1197" y="53"/>
                </a:cubicBezTo>
                <a:cubicBezTo>
                  <a:pt x="1201" y="47"/>
                  <a:pt x="1207" y="43"/>
                  <a:pt x="1211" y="37"/>
                </a:cubicBezTo>
                <a:cubicBezTo>
                  <a:pt x="1204" y="37"/>
                  <a:pt x="1197" y="45"/>
                  <a:pt x="1191" y="40"/>
                </a:cubicBezTo>
                <a:cubicBezTo>
                  <a:pt x="1187" y="33"/>
                  <a:pt x="1196" y="30"/>
                  <a:pt x="1195" y="27"/>
                </a:cubicBezTo>
                <a:cubicBezTo>
                  <a:pt x="1195" y="29"/>
                  <a:pt x="1190" y="29"/>
                  <a:pt x="1191" y="27"/>
                </a:cubicBezTo>
                <a:cubicBezTo>
                  <a:pt x="1191" y="24"/>
                  <a:pt x="1191" y="24"/>
                  <a:pt x="1193" y="21"/>
                </a:cubicBezTo>
                <a:cubicBezTo>
                  <a:pt x="1188" y="22"/>
                  <a:pt x="1187" y="19"/>
                  <a:pt x="1185" y="17"/>
                </a:cubicBezTo>
                <a:cubicBezTo>
                  <a:pt x="1186" y="13"/>
                  <a:pt x="1192" y="14"/>
                  <a:pt x="1191" y="9"/>
                </a:cubicBezTo>
                <a:cubicBezTo>
                  <a:pt x="1169" y="0"/>
                  <a:pt x="1158" y="26"/>
                  <a:pt x="1138" y="26"/>
                </a:cubicBezTo>
                <a:cubicBezTo>
                  <a:pt x="1138" y="30"/>
                  <a:pt x="1137" y="33"/>
                  <a:pt x="1135" y="37"/>
                </a:cubicBezTo>
                <a:cubicBezTo>
                  <a:pt x="1139" y="37"/>
                  <a:pt x="1144" y="31"/>
                  <a:pt x="1146" y="36"/>
                </a:cubicBezTo>
                <a:cubicBezTo>
                  <a:pt x="1134" y="51"/>
                  <a:pt x="1109" y="51"/>
                  <a:pt x="1093" y="63"/>
                </a:cubicBezTo>
                <a:cubicBezTo>
                  <a:pt x="1096" y="62"/>
                  <a:pt x="1095" y="64"/>
                  <a:pt x="1094" y="65"/>
                </a:cubicBezTo>
                <a:cubicBezTo>
                  <a:pt x="1098" y="66"/>
                  <a:pt x="1101" y="68"/>
                  <a:pt x="1103" y="70"/>
                </a:cubicBezTo>
                <a:cubicBezTo>
                  <a:pt x="1104" y="74"/>
                  <a:pt x="1100" y="74"/>
                  <a:pt x="1101" y="78"/>
                </a:cubicBezTo>
                <a:cubicBezTo>
                  <a:pt x="1108" y="90"/>
                  <a:pt x="1107" y="106"/>
                  <a:pt x="1094" y="112"/>
                </a:cubicBezTo>
                <a:cubicBezTo>
                  <a:pt x="1090" y="108"/>
                  <a:pt x="1082" y="112"/>
                  <a:pt x="1079" y="109"/>
                </a:cubicBezTo>
                <a:cubicBezTo>
                  <a:pt x="1080" y="106"/>
                  <a:pt x="1082" y="105"/>
                  <a:pt x="1084" y="104"/>
                </a:cubicBezTo>
                <a:cubicBezTo>
                  <a:pt x="1085" y="106"/>
                  <a:pt x="1086" y="106"/>
                  <a:pt x="1085" y="108"/>
                </a:cubicBezTo>
                <a:cubicBezTo>
                  <a:pt x="1094" y="106"/>
                  <a:pt x="1099" y="95"/>
                  <a:pt x="1098" y="86"/>
                </a:cubicBezTo>
                <a:cubicBezTo>
                  <a:pt x="1096" y="85"/>
                  <a:pt x="1094" y="88"/>
                  <a:pt x="1093" y="86"/>
                </a:cubicBezTo>
                <a:cubicBezTo>
                  <a:pt x="1095" y="83"/>
                  <a:pt x="1094" y="83"/>
                  <a:pt x="1093" y="79"/>
                </a:cubicBezTo>
                <a:cubicBezTo>
                  <a:pt x="1083" y="79"/>
                  <a:pt x="1080" y="86"/>
                  <a:pt x="1074" y="90"/>
                </a:cubicBezTo>
                <a:cubicBezTo>
                  <a:pt x="1076" y="96"/>
                  <a:pt x="1078" y="103"/>
                  <a:pt x="1074" y="108"/>
                </a:cubicBezTo>
                <a:cubicBezTo>
                  <a:pt x="1065" y="111"/>
                  <a:pt x="1061" y="120"/>
                  <a:pt x="1055" y="127"/>
                </a:cubicBezTo>
                <a:cubicBezTo>
                  <a:pt x="1057" y="127"/>
                  <a:pt x="1055" y="131"/>
                  <a:pt x="1057" y="131"/>
                </a:cubicBezTo>
                <a:close/>
                <a:moveTo>
                  <a:pt x="1218" y="20"/>
                </a:moveTo>
                <a:cubicBezTo>
                  <a:pt x="1212" y="21"/>
                  <a:pt x="1203" y="24"/>
                  <a:pt x="1201" y="26"/>
                </a:cubicBezTo>
                <a:cubicBezTo>
                  <a:pt x="1208" y="25"/>
                  <a:pt x="1214" y="25"/>
                  <a:pt x="1218" y="20"/>
                </a:cubicBezTo>
                <a:close/>
                <a:moveTo>
                  <a:pt x="1239" y="43"/>
                </a:moveTo>
                <a:cubicBezTo>
                  <a:pt x="1239" y="44"/>
                  <a:pt x="1237" y="44"/>
                  <a:pt x="1236" y="43"/>
                </a:cubicBezTo>
                <a:cubicBezTo>
                  <a:pt x="1236" y="41"/>
                  <a:pt x="1239" y="42"/>
                  <a:pt x="1239" y="40"/>
                </a:cubicBezTo>
                <a:cubicBezTo>
                  <a:pt x="1237" y="41"/>
                  <a:pt x="1237" y="38"/>
                  <a:pt x="1236" y="37"/>
                </a:cubicBezTo>
                <a:cubicBezTo>
                  <a:pt x="1238" y="36"/>
                  <a:pt x="1238" y="33"/>
                  <a:pt x="1240" y="32"/>
                </a:cubicBezTo>
                <a:cubicBezTo>
                  <a:pt x="1237" y="32"/>
                  <a:pt x="1236" y="35"/>
                  <a:pt x="1234" y="37"/>
                </a:cubicBezTo>
                <a:cubicBezTo>
                  <a:pt x="1238" y="42"/>
                  <a:pt x="1223" y="44"/>
                  <a:pt x="1221" y="50"/>
                </a:cubicBezTo>
                <a:cubicBezTo>
                  <a:pt x="1228" y="50"/>
                  <a:pt x="1239" y="48"/>
                  <a:pt x="1239" y="43"/>
                </a:cubicBezTo>
                <a:close/>
                <a:moveTo>
                  <a:pt x="1204" y="47"/>
                </a:moveTo>
                <a:cubicBezTo>
                  <a:pt x="1210" y="48"/>
                  <a:pt x="1212" y="45"/>
                  <a:pt x="1214" y="43"/>
                </a:cubicBezTo>
                <a:cubicBezTo>
                  <a:pt x="1211" y="45"/>
                  <a:pt x="1206" y="42"/>
                  <a:pt x="1204" y="47"/>
                </a:cubicBezTo>
                <a:close/>
                <a:moveTo>
                  <a:pt x="1117" y="481"/>
                </a:moveTo>
                <a:cubicBezTo>
                  <a:pt x="1118" y="481"/>
                  <a:pt x="1118" y="481"/>
                  <a:pt x="1119" y="481"/>
                </a:cubicBezTo>
                <a:cubicBezTo>
                  <a:pt x="1118" y="481"/>
                  <a:pt x="1118" y="481"/>
                  <a:pt x="1117" y="481"/>
                </a:cubicBezTo>
                <a:close/>
                <a:moveTo>
                  <a:pt x="1284" y="478"/>
                </a:moveTo>
                <a:cubicBezTo>
                  <a:pt x="1280" y="478"/>
                  <a:pt x="1276" y="483"/>
                  <a:pt x="1274" y="481"/>
                </a:cubicBezTo>
                <a:cubicBezTo>
                  <a:pt x="1274" y="479"/>
                  <a:pt x="1277" y="479"/>
                  <a:pt x="1277" y="476"/>
                </a:cubicBezTo>
                <a:cubicBezTo>
                  <a:pt x="1263" y="476"/>
                  <a:pt x="1257" y="490"/>
                  <a:pt x="1237" y="485"/>
                </a:cubicBezTo>
                <a:cubicBezTo>
                  <a:pt x="1236" y="486"/>
                  <a:pt x="1232" y="490"/>
                  <a:pt x="1229" y="487"/>
                </a:cubicBezTo>
                <a:cubicBezTo>
                  <a:pt x="1233" y="485"/>
                  <a:pt x="1236" y="483"/>
                  <a:pt x="1239" y="480"/>
                </a:cubicBezTo>
                <a:cubicBezTo>
                  <a:pt x="1236" y="480"/>
                  <a:pt x="1232" y="485"/>
                  <a:pt x="1230" y="483"/>
                </a:cubicBezTo>
                <a:cubicBezTo>
                  <a:pt x="1233" y="480"/>
                  <a:pt x="1237" y="479"/>
                  <a:pt x="1240" y="475"/>
                </a:cubicBezTo>
                <a:cubicBezTo>
                  <a:pt x="1239" y="474"/>
                  <a:pt x="1238" y="473"/>
                  <a:pt x="1238" y="471"/>
                </a:cubicBezTo>
                <a:cubicBezTo>
                  <a:pt x="1239" y="471"/>
                  <a:pt x="1240" y="470"/>
                  <a:pt x="1242" y="469"/>
                </a:cubicBezTo>
                <a:cubicBezTo>
                  <a:pt x="1250" y="479"/>
                  <a:pt x="1256" y="465"/>
                  <a:pt x="1266" y="463"/>
                </a:cubicBezTo>
                <a:cubicBezTo>
                  <a:pt x="1266" y="467"/>
                  <a:pt x="1266" y="467"/>
                  <a:pt x="1266" y="467"/>
                </a:cubicBezTo>
                <a:cubicBezTo>
                  <a:pt x="1269" y="468"/>
                  <a:pt x="1272" y="463"/>
                  <a:pt x="1270" y="462"/>
                </a:cubicBezTo>
                <a:cubicBezTo>
                  <a:pt x="1270" y="463"/>
                  <a:pt x="1268" y="463"/>
                  <a:pt x="1267" y="462"/>
                </a:cubicBezTo>
                <a:cubicBezTo>
                  <a:pt x="1270" y="457"/>
                  <a:pt x="1282" y="456"/>
                  <a:pt x="1281" y="451"/>
                </a:cubicBezTo>
                <a:cubicBezTo>
                  <a:pt x="1277" y="456"/>
                  <a:pt x="1269" y="456"/>
                  <a:pt x="1263" y="457"/>
                </a:cubicBezTo>
                <a:cubicBezTo>
                  <a:pt x="1265" y="462"/>
                  <a:pt x="1259" y="464"/>
                  <a:pt x="1256" y="465"/>
                </a:cubicBezTo>
                <a:cubicBezTo>
                  <a:pt x="1253" y="461"/>
                  <a:pt x="1247" y="466"/>
                  <a:pt x="1244" y="465"/>
                </a:cubicBezTo>
                <a:cubicBezTo>
                  <a:pt x="1244" y="467"/>
                  <a:pt x="1243" y="468"/>
                  <a:pt x="1242" y="468"/>
                </a:cubicBezTo>
                <a:cubicBezTo>
                  <a:pt x="1230" y="469"/>
                  <a:pt x="1219" y="479"/>
                  <a:pt x="1209" y="485"/>
                </a:cubicBezTo>
                <a:cubicBezTo>
                  <a:pt x="1212" y="487"/>
                  <a:pt x="1210" y="494"/>
                  <a:pt x="1208" y="496"/>
                </a:cubicBezTo>
                <a:cubicBezTo>
                  <a:pt x="1205" y="497"/>
                  <a:pt x="1202" y="498"/>
                  <a:pt x="1200" y="499"/>
                </a:cubicBezTo>
                <a:cubicBezTo>
                  <a:pt x="1200" y="504"/>
                  <a:pt x="1204" y="505"/>
                  <a:pt x="1203" y="510"/>
                </a:cubicBezTo>
                <a:cubicBezTo>
                  <a:pt x="1199" y="511"/>
                  <a:pt x="1195" y="513"/>
                  <a:pt x="1192" y="508"/>
                </a:cubicBezTo>
                <a:cubicBezTo>
                  <a:pt x="1188" y="507"/>
                  <a:pt x="1188" y="510"/>
                  <a:pt x="1184" y="510"/>
                </a:cubicBezTo>
                <a:cubicBezTo>
                  <a:pt x="1184" y="504"/>
                  <a:pt x="1184" y="504"/>
                  <a:pt x="1184" y="504"/>
                </a:cubicBezTo>
                <a:cubicBezTo>
                  <a:pt x="1192" y="501"/>
                  <a:pt x="1199" y="497"/>
                  <a:pt x="1204" y="491"/>
                </a:cubicBezTo>
                <a:cubicBezTo>
                  <a:pt x="1200" y="491"/>
                  <a:pt x="1199" y="495"/>
                  <a:pt x="1194" y="494"/>
                </a:cubicBezTo>
                <a:cubicBezTo>
                  <a:pt x="1194" y="493"/>
                  <a:pt x="1194" y="492"/>
                  <a:pt x="1193" y="492"/>
                </a:cubicBezTo>
                <a:cubicBezTo>
                  <a:pt x="1191" y="493"/>
                  <a:pt x="1189" y="495"/>
                  <a:pt x="1186" y="495"/>
                </a:cubicBezTo>
                <a:cubicBezTo>
                  <a:pt x="1184" y="494"/>
                  <a:pt x="1185" y="491"/>
                  <a:pt x="1182" y="490"/>
                </a:cubicBezTo>
                <a:cubicBezTo>
                  <a:pt x="1181" y="492"/>
                  <a:pt x="1181" y="496"/>
                  <a:pt x="1178" y="496"/>
                </a:cubicBezTo>
                <a:cubicBezTo>
                  <a:pt x="1180" y="496"/>
                  <a:pt x="1180" y="499"/>
                  <a:pt x="1179" y="501"/>
                </a:cubicBezTo>
                <a:cubicBezTo>
                  <a:pt x="1179" y="504"/>
                  <a:pt x="1172" y="505"/>
                  <a:pt x="1173" y="508"/>
                </a:cubicBezTo>
                <a:cubicBezTo>
                  <a:pt x="1177" y="507"/>
                  <a:pt x="1179" y="501"/>
                  <a:pt x="1183" y="504"/>
                </a:cubicBezTo>
                <a:cubicBezTo>
                  <a:pt x="1179" y="506"/>
                  <a:pt x="1175" y="509"/>
                  <a:pt x="1173" y="514"/>
                </a:cubicBezTo>
                <a:cubicBezTo>
                  <a:pt x="1170" y="513"/>
                  <a:pt x="1170" y="516"/>
                  <a:pt x="1168" y="516"/>
                </a:cubicBezTo>
                <a:cubicBezTo>
                  <a:pt x="1166" y="512"/>
                  <a:pt x="1166" y="512"/>
                  <a:pt x="1167" y="508"/>
                </a:cubicBezTo>
                <a:cubicBezTo>
                  <a:pt x="1159" y="508"/>
                  <a:pt x="1160" y="498"/>
                  <a:pt x="1156" y="494"/>
                </a:cubicBezTo>
                <a:cubicBezTo>
                  <a:pt x="1152" y="493"/>
                  <a:pt x="1153" y="496"/>
                  <a:pt x="1150" y="495"/>
                </a:cubicBezTo>
                <a:cubicBezTo>
                  <a:pt x="1150" y="493"/>
                  <a:pt x="1147" y="493"/>
                  <a:pt x="1147" y="492"/>
                </a:cubicBezTo>
                <a:cubicBezTo>
                  <a:pt x="1147" y="490"/>
                  <a:pt x="1149" y="486"/>
                  <a:pt x="1147" y="485"/>
                </a:cubicBezTo>
                <a:cubicBezTo>
                  <a:pt x="1146" y="487"/>
                  <a:pt x="1141" y="485"/>
                  <a:pt x="1140" y="484"/>
                </a:cubicBezTo>
                <a:cubicBezTo>
                  <a:pt x="1140" y="481"/>
                  <a:pt x="1140" y="478"/>
                  <a:pt x="1144" y="476"/>
                </a:cubicBezTo>
                <a:cubicBezTo>
                  <a:pt x="1139" y="475"/>
                  <a:pt x="1138" y="476"/>
                  <a:pt x="1134" y="477"/>
                </a:cubicBezTo>
                <a:cubicBezTo>
                  <a:pt x="1133" y="470"/>
                  <a:pt x="1145" y="471"/>
                  <a:pt x="1145" y="467"/>
                </a:cubicBezTo>
                <a:cubicBezTo>
                  <a:pt x="1135" y="466"/>
                  <a:pt x="1132" y="477"/>
                  <a:pt x="1127" y="481"/>
                </a:cubicBezTo>
                <a:cubicBezTo>
                  <a:pt x="1127" y="477"/>
                  <a:pt x="1127" y="477"/>
                  <a:pt x="1127" y="477"/>
                </a:cubicBezTo>
                <a:cubicBezTo>
                  <a:pt x="1123" y="478"/>
                  <a:pt x="1122" y="480"/>
                  <a:pt x="1119" y="481"/>
                </a:cubicBezTo>
                <a:cubicBezTo>
                  <a:pt x="1120" y="481"/>
                  <a:pt x="1118" y="482"/>
                  <a:pt x="1118" y="483"/>
                </a:cubicBezTo>
                <a:cubicBezTo>
                  <a:pt x="1120" y="484"/>
                  <a:pt x="1121" y="479"/>
                  <a:pt x="1123" y="482"/>
                </a:cubicBezTo>
                <a:cubicBezTo>
                  <a:pt x="1122" y="483"/>
                  <a:pt x="1121" y="485"/>
                  <a:pt x="1122" y="487"/>
                </a:cubicBezTo>
                <a:cubicBezTo>
                  <a:pt x="1123" y="489"/>
                  <a:pt x="1126" y="488"/>
                  <a:pt x="1127" y="490"/>
                </a:cubicBezTo>
                <a:cubicBezTo>
                  <a:pt x="1126" y="492"/>
                  <a:pt x="1125" y="494"/>
                  <a:pt x="1122" y="494"/>
                </a:cubicBezTo>
                <a:cubicBezTo>
                  <a:pt x="1122" y="493"/>
                  <a:pt x="1123" y="492"/>
                  <a:pt x="1122" y="492"/>
                </a:cubicBezTo>
                <a:cubicBezTo>
                  <a:pt x="1121" y="496"/>
                  <a:pt x="1117" y="492"/>
                  <a:pt x="1114" y="495"/>
                </a:cubicBezTo>
                <a:cubicBezTo>
                  <a:pt x="1115" y="494"/>
                  <a:pt x="1116" y="493"/>
                  <a:pt x="1116" y="492"/>
                </a:cubicBezTo>
                <a:cubicBezTo>
                  <a:pt x="1113" y="491"/>
                  <a:pt x="1112" y="493"/>
                  <a:pt x="1108" y="493"/>
                </a:cubicBezTo>
                <a:cubicBezTo>
                  <a:pt x="1107" y="497"/>
                  <a:pt x="1110" y="498"/>
                  <a:pt x="1112" y="499"/>
                </a:cubicBezTo>
                <a:cubicBezTo>
                  <a:pt x="1106" y="505"/>
                  <a:pt x="1101" y="501"/>
                  <a:pt x="1094" y="505"/>
                </a:cubicBezTo>
                <a:cubicBezTo>
                  <a:pt x="1094" y="504"/>
                  <a:pt x="1094" y="502"/>
                  <a:pt x="1093" y="502"/>
                </a:cubicBezTo>
                <a:cubicBezTo>
                  <a:pt x="1092" y="505"/>
                  <a:pt x="1090" y="508"/>
                  <a:pt x="1086" y="508"/>
                </a:cubicBezTo>
                <a:cubicBezTo>
                  <a:pt x="1086" y="508"/>
                  <a:pt x="1085" y="507"/>
                  <a:pt x="1085" y="507"/>
                </a:cubicBezTo>
                <a:cubicBezTo>
                  <a:pt x="1089" y="500"/>
                  <a:pt x="1096" y="497"/>
                  <a:pt x="1104" y="494"/>
                </a:cubicBezTo>
                <a:cubicBezTo>
                  <a:pt x="1104" y="490"/>
                  <a:pt x="1109" y="491"/>
                  <a:pt x="1111" y="488"/>
                </a:cubicBezTo>
                <a:cubicBezTo>
                  <a:pt x="1100" y="492"/>
                  <a:pt x="1093" y="498"/>
                  <a:pt x="1083" y="499"/>
                </a:cubicBezTo>
                <a:cubicBezTo>
                  <a:pt x="1083" y="498"/>
                  <a:pt x="1082" y="496"/>
                  <a:pt x="1080" y="496"/>
                </a:cubicBezTo>
                <a:cubicBezTo>
                  <a:pt x="1080" y="500"/>
                  <a:pt x="1077" y="501"/>
                  <a:pt x="1075" y="498"/>
                </a:cubicBezTo>
                <a:cubicBezTo>
                  <a:pt x="1075" y="502"/>
                  <a:pt x="1070" y="500"/>
                  <a:pt x="1070" y="504"/>
                </a:cubicBezTo>
                <a:cubicBezTo>
                  <a:pt x="1071" y="504"/>
                  <a:pt x="1072" y="505"/>
                  <a:pt x="1072" y="506"/>
                </a:cubicBezTo>
                <a:cubicBezTo>
                  <a:pt x="1068" y="506"/>
                  <a:pt x="1068" y="510"/>
                  <a:pt x="1066" y="511"/>
                </a:cubicBezTo>
                <a:cubicBezTo>
                  <a:pt x="1054" y="509"/>
                  <a:pt x="1047" y="530"/>
                  <a:pt x="1036" y="521"/>
                </a:cubicBezTo>
                <a:cubicBezTo>
                  <a:pt x="1048" y="505"/>
                  <a:pt x="1064" y="499"/>
                  <a:pt x="1084" y="493"/>
                </a:cubicBezTo>
                <a:cubicBezTo>
                  <a:pt x="1088" y="495"/>
                  <a:pt x="1101" y="492"/>
                  <a:pt x="1103" y="487"/>
                </a:cubicBezTo>
                <a:cubicBezTo>
                  <a:pt x="1101" y="484"/>
                  <a:pt x="1097" y="487"/>
                  <a:pt x="1095" y="485"/>
                </a:cubicBezTo>
                <a:cubicBezTo>
                  <a:pt x="1098" y="482"/>
                  <a:pt x="1097" y="480"/>
                  <a:pt x="1096" y="477"/>
                </a:cubicBezTo>
                <a:cubicBezTo>
                  <a:pt x="1096" y="479"/>
                  <a:pt x="1090" y="480"/>
                  <a:pt x="1089" y="479"/>
                </a:cubicBezTo>
                <a:cubicBezTo>
                  <a:pt x="1093" y="475"/>
                  <a:pt x="1099" y="467"/>
                  <a:pt x="1101" y="463"/>
                </a:cubicBezTo>
                <a:cubicBezTo>
                  <a:pt x="1094" y="466"/>
                  <a:pt x="1087" y="474"/>
                  <a:pt x="1081" y="469"/>
                </a:cubicBezTo>
                <a:cubicBezTo>
                  <a:pt x="1082" y="477"/>
                  <a:pt x="1084" y="475"/>
                  <a:pt x="1083" y="483"/>
                </a:cubicBezTo>
                <a:cubicBezTo>
                  <a:pt x="1078" y="485"/>
                  <a:pt x="1073" y="492"/>
                  <a:pt x="1066" y="489"/>
                </a:cubicBezTo>
                <a:cubicBezTo>
                  <a:pt x="1074" y="487"/>
                  <a:pt x="1061" y="482"/>
                  <a:pt x="1067" y="480"/>
                </a:cubicBezTo>
                <a:cubicBezTo>
                  <a:pt x="1058" y="477"/>
                  <a:pt x="1056" y="487"/>
                  <a:pt x="1049" y="489"/>
                </a:cubicBezTo>
                <a:cubicBezTo>
                  <a:pt x="1044" y="477"/>
                  <a:pt x="1060" y="474"/>
                  <a:pt x="1067" y="467"/>
                </a:cubicBezTo>
                <a:cubicBezTo>
                  <a:pt x="1061" y="466"/>
                  <a:pt x="1059" y="471"/>
                  <a:pt x="1053" y="471"/>
                </a:cubicBezTo>
                <a:cubicBezTo>
                  <a:pt x="1053" y="469"/>
                  <a:pt x="1059" y="468"/>
                  <a:pt x="1057" y="467"/>
                </a:cubicBezTo>
                <a:cubicBezTo>
                  <a:pt x="1053" y="469"/>
                  <a:pt x="1047" y="472"/>
                  <a:pt x="1042" y="471"/>
                </a:cubicBezTo>
                <a:cubicBezTo>
                  <a:pt x="1040" y="468"/>
                  <a:pt x="1047" y="468"/>
                  <a:pt x="1044" y="466"/>
                </a:cubicBezTo>
                <a:cubicBezTo>
                  <a:pt x="1042" y="469"/>
                  <a:pt x="1039" y="470"/>
                  <a:pt x="1036" y="471"/>
                </a:cubicBezTo>
                <a:cubicBezTo>
                  <a:pt x="1035" y="474"/>
                  <a:pt x="1036" y="473"/>
                  <a:pt x="1036" y="477"/>
                </a:cubicBezTo>
                <a:cubicBezTo>
                  <a:pt x="1031" y="479"/>
                  <a:pt x="1028" y="483"/>
                  <a:pt x="1022" y="483"/>
                </a:cubicBezTo>
                <a:cubicBezTo>
                  <a:pt x="1012" y="476"/>
                  <a:pt x="1004" y="492"/>
                  <a:pt x="995" y="493"/>
                </a:cubicBezTo>
                <a:cubicBezTo>
                  <a:pt x="995" y="493"/>
                  <a:pt x="995" y="494"/>
                  <a:pt x="993" y="493"/>
                </a:cubicBezTo>
                <a:cubicBezTo>
                  <a:pt x="993" y="493"/>
                  <a:pt x="994" y="493"/>
                  <a:pt x="995" y="493"/>
                </a:cubicBezTo>
                <a:cubicBezTo>
                  <a:pt x="994" y="492"/>
                  <a:pt x="993" y="490"/>
                  <a:pt x="994" y="490"/>
                </a:cubicBezTo>
                <a:cubicBezTo>
                  <a:pt x="996" y="486"/>
                  <a:pt x="1004" y="483"/>
                  <a:pt x="999" y="478"/>
                </a:cubicBezTo>
                <a:cubicBezTo>
                  <a:pt x="995" y="481"/>
                  <a:pt x="990" y="480"/>
                  <a:pt x="986" y="483"/>
                </a:cubicBezTo>
                <a:cubicBezTo>
                  <a:pt x="986" y="490"/>
                  <a:pt x="982" y="493"/>
                  <a:pt x="977" y="494"/>
                </a:cubicBezTo>
                <a:cubicBezTo>
                  <a:pt x="977" y="498"/>
                  <a:pt x="980" y="498"/>
                  <a:pt x="980" y="502"/>
                </a:cubicBezTo>
                <a:cubicBezTo>
                  <a:pt x="977" y="504"/>
                  <a:pt x="971" y="509"/>
                  <a:pt x="968" y="505"/>
                </a:cubicBezTo>
                <a:cubicBezTo>
                  <a:pt x="975" y="501"/>
                  <a:pt x="976" y="488"/>
                  <a:pt x="979" y="482"/>
                </a:cubicBezTo>
                <a:cubicBezTo>
                  <a:pt x="980" y="482"/>
                  <a:pt x="981" y="483"/>
                  <a:pt x="982" y="483"/>
                </a:cubicBezTo>
                <a:cubicBezTo>
                  <a:pt x="987" y="475"/>
                  <a:pt x="1000" y="476"/>
                  <a:pt x="1005" y="467"/>
                </a:cubicBezTo>
                <a:cubicBezTo>
                  <a:pt x="1000" y="465"/>
                  <a:pt x="999" y="471"/>
                  <a:pt x="996" y="468"/>
                </a:cubicBezTo>
                <a:cubicBezTo>
                  <a:pt x="998" y="466"/>
                  <a:pt x="998" y="464"/>
                  <a:pt x="997" y="463"/>
                </a:cubicBezTo>
                <a:cubicBezTo>
                  <a:pt x="993" y="468"/>
                  <a:pt x="992" y="476"/>
                  <a:pt x="985" y="476"/>
                </a:cubicBezTo>
                <a:cubicBezTo>
                  <a:pt x="982" y="476"/>
                  <a:pt x="983" y="472"/>
                  <a:pt x="980" y="474"/>
                </a:cubicBezTo>
                <a:cubicBezTo>
                  <a:pt x="980" y="470"/>
                  <a:pt x="980" y="470"/>
                  <a:pt x="980" y="470"/>
                </a:cubicBezTo>
                <a:cubicBezTo>
                  <a:pt x="978" y="470"/>
                  <a:pt x="976" y="473"/>
                  <a:pt x="975" y="470"/>
                </a:cubicBezTo>
                <a:cubicBezTo>
                  <a:pt x="980" y="468"/>
                  <a:pt x="982" y="453"/>
                  <a:pt x="988" y="457"/>
                </a:cubicBezTo>
                <a:cubicBezTo>
                  <a:pt x="988" y="455"/>
                  <a:pt x="990" y="453"/>
                  <a:pt x="993" y="451"/>
                </a:cubicBezTo>
                <a:cubicBezTo>
                  <a:pt x="1007" y="446"/>
                  <a:pt x="1018" y="439"/>
                  <a:pt x="1033" y="433"/>
                </a:cubicBezTo>
                <a:cubicBezTo>
                  <a:pt x="1035" y="435"/>
                  <a:pt x="1033" y="435"/>
                  <a:pt x="1032" y="437"/>
                </a:cubicBezTo>
                <a:cubicBezTo>
                  <a:pt x="1043" y="428"/>
                  <a:pt x="1057" y="419"/>
                  <a:pt x="1073" y="417"/>
                </a:cubicBezTo>
                <a:cubicBezTo>
                  <a:pt x="1079" y="415"/>
                  <a:pt x="1084" y="406"/>
                  <a:pt x="1092" y="407"/>
                </a:cubicBezTo>
                <a:cubicBezTo>
                  <a:pt x="1094" y="401"/>
                  <a:pt x="1100" y="400"/>
                  <a:pt x="1106" y="398"/>
                </a:cubicBezTo>
                <a:cubicBezTo>
                  <a:pt x="1105" y="404"/>
                  <a:pt x="1099" y="401"/>
                  <a:pt x="1095" y="406"/>
                </a:cubicBezTo>
                <a:cubicBezTo>
                  <a:pt x="1097" y="407"/>
                  <a:pt x="1096" y="410"/>
                  <a:pt x="1098" y="411"/>
                </a:cubicBezTo>
                <a:cubicBezTo>
                  <a:pt x="1103" y="409"/>
                  <a:pt x="1105" y="404"/>
                  <a:pt x="1109" y="402"/>
                </a:cubicBezTo>
                <a:cubicBezTo>
                  <a:pt x="1110" y="403"/>
                  <a:pt x="1111" y="404"/>
                  <a:pt x="1110" y="405"/>
                </a:cubicBezTo>
                <a:cubicBezTo>
                  <a:pt x="1113" y="405"/>
                  <a:pt x="1114" y="404"/>
                  <a:pt x="1118" y="404"/>
                </a:cubicBezTo>
                <a:cubicBezTo>
                  <a:pt x="1117" y="397"/>
                  <a:pt x="1121" y="395"/>
                  <a:pt x="1125" y="392"/>
                </a:cubicBezTo>
                <a:cubicBezTo>
                  <a:pt x="1122" y="392"/>
                  <a:pt x="1120" y="394"/>
                  <a:pt x="1117" y="394"/>
                </a:cubicBezTo>
                <a:cubicBezTo>
                  <a:pt x="1117" y="393"/>
                  <a:pt x="1116" y="393"/>
                  <a:pt x="1116" y="392"/>
                </a:cubicBezTo>
                <a:cubicBezTo>
                  <a:pt x="1121" y="387"/>
                  <a:pt x="1128" y="383"/>
                  <a:pt x="1136" y="382"/>
                </a:cubicBezTo>
                <a:cubicBezTo>
                  <a:pt x="1134" y="384"/>
                  <a:pt x="1142" y="385"/>
                  <a:pt x="1137" y="389"/>
                </a:cubicBezTo>
                <a:cubicBezTo>
                  <a:pt x="1138" y="386"/>
                  <a:pt x="1134" y="386"/>
                  <a:pt x="1136" y="389"/>
                </a:cubicBezTo>
                <a:cubicBezTo>
                  <a:pt x="1133" y="390"/>
                  <a:pt x="1138" y="387"/>
                  <a:pt x="1137" y="390"/>
                </a:cubicBezTo>
                <a:cubicBezTo>
                  <a:pt x="1136" y="394"/>
                  <a:pt x="1131" y="397"/>
                  <a:pt x="1132" y="400"/>
                </a:cubicBezTo>
                <a:cubicBezTo>
                  <a:pt x="1132" y="397"/>
                  <a:pt x="1135" y="398"/>
                  <a:pt x="1136" y="400"/>
                </a:cubicBezTo>
                <a:cubicBezTo>
                  <a:pt x="1135" y="402"/>
                  <a:pt x="1131" y="402"/>
                  <a:pt x="1132" y="405"/>
                </a:cubicBezTo>
                <a:cubicBezTo>
                  <a:pt x="1135" y="407"/>
                  <a:pt x="1136" y="402"/>
                  <a:pt x="1136" y="404"/>
                </a:cubicBezTo>
                <a:cubicBezTo>
                  <a:pt x="1137" y="407"/>
                  <a:pt x="1134" y="407"/>
                  <a:pt x="1135" y="410"/>
                </a:cubicBezTo>
                <a:cubicBezTo>
                  <a:pt x="1138" y="411"/>
                  <a:pt x="1143" y="405"/>
                  <a:pt x="1146" y="403"/>
                </a:cubicBezTo>
                <a:cubicBezTo>
                  <a:pt x="1144" y="400"/>
                  <a:pt x="1139" y="405"/>
                  <a:pt x="1137" y="403"/>
                </a:cubicBezTo>
                <a:cubicBezTo>
                  <a:pt x="1147" y="401"/>
                  <a:pt x="1150" y="392"/>
                  <a:pt x="1158" y="387"/>
                </a:cubicBezTo>
                <a:cubicBezTo>
                  <a:pt x="1156" y="387"/>
                  <a:pt x="1154" y="387"/>
                  <a:pt x="1154" y="386"/>
                </a:cubicBezTo>
                <a:cubicBezTo>
                  <a:pt x="1160" y="382"/>
                  <a:pt x="1155" y="378"/>
                  <a:pt x="1162" y="374"/>
                </a:cubicBezTo>
                <a:cubicBezTo>
                  <a:pt x="1159" y="373"/>
                  <a:pt x="1157" y="376"/>
                  <a:pt x="1157" y="373"/>
                </a:cubicBezTo>
                <a:cubicBezTo>
                  <a:pt x="1159" y="370"/>
                  <a:pt x="1166" y="366"/>
                  <a:pt x="1165" y="364"/>
                </a:cubicBezTo>
                <a:cubicBezTo>
                  <a:pt x="1164" y="363"/>
                  <a:pt x="1155" y="366"/>
                  <a:pt x="1153" y="370"/>
                </a:cubicBezTo>
                <a:cubicBezTo>
                  <a:pt x="1152" y="370"/>
                  <a:pt x="1151" y="369"/>
                  <a:pt x="1149" y="368"/>
                </a:cubicBezTo>
                <a:cubicBezTo>
                  <a:pt x="1146" y="370"/>
                  <a:pt x="1145" y="373"/>
                  <a:pt x="1140" y="373"/>
                </a:cubicBezTo>
                <a:cubicBezTo>
                  <a:pt x="1140" y="371"/>
                  <a:pt x="1141" y="367"/>
                  <a:pt x="1139" y="366"/>
                </a:cubicBezTo>
                <a:cubicBezTo>
                  <a:pt x="1129" y="369"/>
                  <a:pt x="1120" y="381"/>
                  <a:pt x="1111" y="377"/>
                </a:cubicBezTo>
                <a:cubicBezTo>
                  <a:pt x="1104" y="387"/>
                  <a:pt x="1093" y="386"/>
                  <a:pt x="1083" y="390"/>
                </a:cubicBezTo>
                <a:cubicBezTo>
                  <a:pt x="1083" y="400"/>
                  <a:pt x="1069" y="397"/>
                  <a:pt x="1063" y="403"/>
                </a:cubicBezTo>
                <a:cubicBezTo>
                  <a:pt x="1061" y="400"/>
                  <a:pt x="1065" y="398"/>
                  <a:pt x="1061" y="397"/>
                </a:cubicBezTo>
                <a:cubicBezTo>
                  <a:pt x="1069" y="390"/>
                  <a:pt x="1076" y="376"/>
                  <a:pt x="1091" y="383"/>
                </a:cubicBezTo>
                <a:cubicBezTo>
                  <a:pt x="1093" y="381"/>
                  <a:pt x="1094" y="379"/>
                  <a:pt x="1098" y="378"/>
                </a:cubicBezTo>
                <a:cubicBezTo>
                  <a:pt x="1099" y="375"/>
                  <a:pt x="1097" y="376"/>
                  <a:pt x="1096" y="375"/>
                </a:cubicBezTo>
                <a:cubicBezTo>
                  <a:pt x="1099" y="373"/>
                  <a:pt x="1099" y="373"/>
                  <a:pt x="1098" y="370"/>
                </a:cubicBezTo>
                <a:cubicBezTo>
                  <a:pt x="1102" y="369"/>
                  <a:pt x="1104" y="366"/>
                  <a:pt x="1109" y="365"/>
                </a:cubicBezTo>
                <a:cubicBezTo>
                  <a:pt x="1112" y="365"/>
                  <a:pt x="1111" y="369"/>
                  <a:pt x="1114" y="369"/>
                </a:cubicBezTo>
                <a:cubicBezTo>
                  <a:pt x="1120" y="367"/>
                  <a:pt x="1124" y="363"/>
                  <a:pt x="1126" y="357"/>
                </a:cubicBezTo>
                <a:cubicBezTo>
                  <a:pt x="1121" y="356"/>
                  <a:pt x="1122" y="353"/>
                  <a:pt x="1122" y="350"/>
                </a:cubicBezTo>
                <a:cubicBezTo>
                  <a:pt x="1117" y="349"/>
                  <a:pt x="1117" y="344"/>
                  <a:pt x="1111" y="345"/>
                </a:cubicBezTo>
                <a:cubicBezTo>
                  <a:pt x="1111" y="342"/>
                  <a:pt x="1109" y="342"/>
                  <a:pt x="1110" y="339"/>
                </a:cubicBezTo>
                <a:cubicBezTo>
                  <a:pt x="1115" y="336"/>
                  <a:pt x="1120" y="333"/>
                  <a:pt x="1126" y="330"/>
                </a:cubicBezTo>
                <a:cubicBezTo>
                  <a:pt x="1125" y="323"/>
                  <a:pt x="1139" y="315"/>
                  <a:pt x="1144" y="318"/>
                </a:cubicBezTo>
                <a:cubicBezTo>
                  <a:pt x="1143" y="320"/>
                  <a:pt x="1139" y="320"/>
                  <a:pt x="1138" y="322"/>
                </a:cubicBezTo>
                <a:cubicBezTo>
                  <a:pt x="1147" y="322"/>
                  <a:pt x="1152" y="319"/>
                  <a:pt x="1158" y="315"/>
                </a:cubicBezTo>
                <a:cubicBezTo>
                  <a:pt x="1156" y="304"/>
                  <a:pt x="1167" y="311"/>
                  <a:pt x="1167" y="304"/>
                </a:cubicBezTo>
                <a:cubicBezTo>
                  <a:pt x="1159" y="307"/>
                  <a:pt x="1154" y="304"/>
                  <a:pt x="1147" y="308"/>
                </a:cubicBezTo>
                <a:cubicBezTo>
                  <a:pt x="1144" y="309"/>
                  <a:pt x="1142" y="315"/>
                  <a:pt x="1139" y="316"/>
                </a:cubicBezTo>
                <a:cubicBezTo>
                  <a:pt x="1139" y="316"/>
                  <a:pt x="1118" y="311"/>
                  <a:pt x="1116" y="311"/>
                </a:cubicBezTo>
                <a:cubicBezTo>
                  <a:pt x="1115" y="312"/>
                  <a:pt x="1112" y="316"/>
                  <a:pt x="1110" y="316"/>
                </a:cubicBezTo>
                <a:cubicBezTo>
                  <a:pt x="1107" y="317"/>
                  <a:pt x="1104" y="317"/>
                  <a:pt x="1102" y="321"/>
                </a:cubicBezTo>
                <a:cubicBezTo>
                  <a:pt x="1095" y="314"/>
                  <a:pt x="1088" y="326"/>
                  <a:pt x="1081" y="327"/>
                </a:cubicBezTo>
                <a:cubicBezTo>
                  <a:pt x="1076" y="326"/>
                  <a:pt x="1073" y="326"/>
                  <a:pt x="1070" y="324"/>
                </a:cubicBezTo>
                <a:cubicBezTo>
                  <a:pt x="1073" y="318"/>
                  <a:pt x="1078" y="314"/>
                  <a:pt x="1085" y="311"/>
                </a:cubicBezTo>
                <a:cubicBezTo>
                  <a:pt x="1087" y="312"/>
                  <a:pt x="1087" y="314"/>
                  <a:pt x="1089" y="315"/>
                </a:cubicBezTo>
                <a:cubicBezTo>
                  <a:pt x="1089" y="311"/>
                  <a:pt x="1089" y="312"/>
                  <a:pt x="1090" y="309"/>
                </a:cubicBezTo>
                <a:cubicBezTo>
                  <a:pt x="1098" y="307"/>
                  <a:pt x="1102" y="300"/>
                  <a:pt x="1108" y="295"/>
                </a:cubicBezTo>
                <a:cubicBezTo>
                  <a:pt x="1104" y="295"/>
                  <a:pt x="1104" y="297"/>
                  <a:pt x="1102" y="295"/>
                </a:cubicBezTo>
                <a:cubicBezTo>
                  <a:pt x="1107" y="291"/>
                  <a:pt x="1113" y="287"/>
                  <a:pt x="1121" y="285"/>
                </a:cubicBezTo>
                <a:cubicBezTo>
                  <a:pt x="1121" y="289"/>
                  <a:pt x="1124" y="288"/>
                  <a:pt x="1126" y="287"/>
                </a:cubicBezTo>
                <a:cubicBezTo>
                  <a:pt x="1126" y="286"/>
                  <a:pt x="1126" y="283"/>
                  <a:pt x="1125" y="282"/>
                </a:cubicBezTo>
                <a:cubicBezTo>
                  <a:pt x="1125" y="283"/>
                  <a:pt x="1120" y="283"/>
                  <a:pt x="1121" y="282"/>
                </a:cubicBezTo>
                <a:cubicBezTo>
                  <a:pt x="1121" y="281"/>
                  <a:pt x="1120" y="281"/>
                  <a:pt x="1120" y="280"/>
                </a:cubicBezTo>
                <a:cubicBezTo>
                  <a:pt x="1126" y="276"/>
                  <a:pt x="1130" y="273"/>
                  <a:pt x="1130" y="267"/>
                </a:cubicBezTo>
                <a:cubicBezTo>
                  <a:pt x="1126" y="267"/>
                  <a:pt x="1126" y="262"/>
                  <a:pt x="1122" y="262"/>
                </a:cubicBezTo>
                <a:cubicBezTo>
                  <a:pt x="1125" y="256"/>
                  <a:pt x="1132" y="253"/>
                  <a:pt x="1135" y="246"/>
                </a:cubicBezTo>
                <a:cubicBezTo>
                  <a:pt x="1123" y="249"/>
                  <a:pt x="1107" y="239"/>
                  <a:pt x="1098" y="249"/>
                </a:cubicBezTo>
                <a:cubicBezTo>
                  <a:pt x="1100" y="249"/>
                  <a:pt x="1099" y="253"/>
                  <a:pt x="1101" y="254"/>
                </a:cubicBezTo>
                <a:cubicBezTo>
                  <a:pt x="1096" y="256"/>
                  <a:pt x="1087" y="262"/>
                  <a:pt x="1082" y="259"/>
                </a:cubicBezTo>
                <a:cubicBezTo>
                  <a:pt x="1082" y="253"/>
                  <a:pt x="1083" y="249"/>
                  <a:pt x="1088" y="248"/>
                </a:cubicBezTo>
                <a:cubicBezTo>
                  <a:pt x="1093" y="241"/>
                  <a:pt x="1097" y="232"/>
                  <a:pt x="1099" y="224"/>
                </a:cubicBezTo>
                <a:cubicBezTo>
                  <a:pt x="1094" y="223"/>
                  <a:pt x="1092" y="222"/>
                  <a:pt x="1086" y="223"/>
                </a:cubicBezTo>
                <a:cubicBezTo>
                  <a:pt x="1085" y="221"/>
                  <a:pt x="1084" y="219"/>
                  <a:pt x="1083" y="216"/>
                </a:cubicBezTo>
                <a:cubicBezTo>
                  <a:pt x="1085" y="215"/>
                  <a:pt x="1087" y="214"/>
                  <a:pt x="1088" y="212"/>
                </a:cubicBezTo>
                <a:cubicBezTo>
                  <a:pt x="1077" y="213"/>
                  <a:pt x="1065" y="213"/>
                  <a:pt x="1061" y="223"/>
                </a:cubicBezTo>
                <a:cubicBezTo>
                  <a:pt x="1063" y="227"/>
                  <a:pt x="1066" y="228"/>
                  <a:pt x="1067" y="233"/>
                </a:cubicBezTo>
                <a:cubicBezTo>
                  <a:pt x="1062" y="235"/>
                  <a:pt x="1053" y="238"/>
                  <a:pt x="1047" y="235"/>
                </a:cubicBezTo>
                <a:cubicBezTo>
                  <a:pt x="1048" y="233"/>
                  <a:pt x="1050" y="230"/>
                  <a:pt x="1052" y="228"/>
                </a:cubicBezTo>
                <a:cubicBezTo>
                  <a:pt x="1049" y="228"/>
                  <a:pt x="1049" y="232"/>
                  <a:pt x="1046" y="233"/>
                </a:cubicBezTo>
                <a:cubicBezTo>
                  <a:pt x="1046" y="230"/>
                  <a:pt x="1043" y="230"/>
                  <a:pt x="1042" y="229"/>
                </a:cubicBezTo>
                <a:cubicBezTo>
                  <a:pt x="1047" y="219"/>
                  <a:pt x="1049" y="222"/>
                  <a:pt x="1051" y="211"/>
                </a:cubicBezTo>
                <a:cubicBezTo>
                  <a:pt x="1047" y="209"/>
                  <a:pt x="1038" y="216"/>
                  <a:pt x="1035" y="211"/>
                </a:cubicBezTo>
                <a:cubicBezTo>
                  <a:pt x="1035" y="210"/>
                  <a:pt x="1036" y="210"/>
                  <a:pt x="1037" y="208"/>
                </a:cubicBezTo>
                <a:cubicBezTo>
                  <a:pt x="1027" y="209"/>
                  <a:pt x="1025" y="218"/>
                  <a:pt x="1019" y="222"/>
                </a:cubicBezTo>
                <a:cubicBezTo>
                  <a:pt x="1014" y="227"/>
                  <a:pt x="1006" y="228"/>
                  <a:pt x="997" y="229"/>
                </a:cubicBezTo>
                <a:cubicBezTo>
                  <a:pt x="997" y="227"/>
                  <a:pt x="999" y="226"/>
                  <a:pt x="997" y="224"/>
                </a:cubicBezTo>
                <a:cubicBezTo>
                  <a:pt x="988" y="224"/>
                  <a:pt x="984" y="232"/>
                  <a:pt x="973" y="233"/>
                </a:cubicBezTo>
                <a:cubicBezTo>
                  <a:pt x="973" y="229"/>
                  <a:pt x="975" y="229"/>
                  <a:pt x="973" y="226"/>
                </a:cubicBezTo>
                <a:cubicBezTo>
                  <a:pt x="969" y="225"/>
                  <a:pt x="970" y="230"/>
                  <a:pt x="965" y="229"/>
                </a:cubicBezTo>
                <a:cubicBezTo>
                  <a:pt x="965" y="228"/>
                  <a:pt x="964" y="228"/>
                  <a:pt x="964" y="227"/>
                </a:cubicBezTo>
                <a:cubicBezTo>
                  <a:pt x="967" y="224"/>
                  <a:pt x="968" y="220"/>
                  <a:pt x="972" y="220"/>
                </a:cubicBezTo>
                <a:cubicBezTo>
                  <a:pt x="972" y="217"/>
                  <a:pt x="971" y="215"/>
                  <a:pt x="970" y="214"/>
                </a:cubicBezTo>
                <a:cubicBezTo>
                  <a:pt x="972" y="210"/>
                  <a:pt x="976" y="208"/>
                  <a:pt x="981" y="210"/>
                </a:cubicBezTo>
                <a:cubicBezTo>
                  <a:pt x="982" y="203"/>
                  <a:pt x="991" y="205"/>
                  <a:pt x="994" y="200"/>
                </a:cubicBezTo>
                <a:cubicBezTo>
                  <a:pt x="996" y="202"/>
                  <a:pt x="993" y="203"/>
                  <a:pt x="995" y="205"/>
                </a:cubicBezTo>
                <a:cubicBezTo>
                  <a:pt x="1000" y="205"/>
                  <a:pt x="1003" y="198"/>
                  <a:pt x="1007" y="202"/>
                </a:cubicBezTo>
                <a:cubicBezTo>
                  <a:pt x="1006" y="203"/>
                  <a:pt x="1007" y="206"/>
                  <a:pt x="1005" y="207"/>
                </a:cubicBezTo>
                <a:cubicBezTo>
                  <a:pt x="1008" y="208"/>
                  <a:pt x="1008" y="211"/>
                  <a:pt x="1012" y="210"/>
                </a:cubicBezTo>
                <a:cubicBezTo>
                  <a:pt x="1012" y="207"/>
                  <a:pt x="1012" y="207"/>
                  <a:pt x="1012" y="207"/>
                </a:cubicBezTo>
                <a:cubicBezTo>
                  <a:pt x="1012" y="205"/>
                  <a:pt x="1009" y="206"/>
                  <a:pt x="1009" y="205"/>
                </a:cubicBezTo>
                <a:cubicBezTo>
                  <a:pt x="1010" y="202"/>
                  <a:pt x="1011" y="203"/>
                  <a:pt x="1010" y="200"/>
                </a:cubicBezTo>
                <a:cubicBezTo>
                  <a:pt x="1022" y="195"/>
                  <a:pt x="1030" y="186"/>
                  <a:pt x="1037" y="176"/>
                </a:cubicBezTo>
                <a:cubicBezTo>
                  <a:pt x="1021" y="180"/>
                  <a:pt x="1012" y="194"/>
                  <a:pt x="998" y="197"/>
                </a:cubicBezTo>
                <a:cubicBezTo>
                  <a:pt x="1000" y="195"/>
                  <a:pt x="1002" y="194"/>
                  <a:pt x="1004" y="192"/>
                </a:cubicBezTo>
                <a:cubicBezTo>
                  <a:pt x="992" y="198"/>
                  <a:pt x="975" y="200"/>
                  <a:pt x="965" y="209"/>
                </a:cubicBezTo>
                <a:cubicBezTo>
                  <a:pt x="959" y="208"/>
                  <a:pt x="956" y="205"/>
                  <a:pt x="954" y="200"/>
                </a:cubicBezTo>
                <a:cubicBezTo>
                  <a:pt x="956" y="192"/>
                  <a:pt x="966" y="192"/>
                  <a:pt x="969" y="185"/>
                </a:cubicBezTo>
                <a:cubicBezTo>
                  <a:pt x="961" y="190"/>
                  <a:pt x="951" y="197"/>
                  <a:pt x="940" y="196"/>
                </a:cubicBezTo>
                <a:cubicBezTo>
                  <a:pt x="940" y="190"/>
                  <a:pt x="946" y="191"/>
                  <a:pt x="949" y="188"/>
                </a:cubicBezTo>
                <a:cubicBezTo>
                  <a:pt x="945" y="187"/>
                  <a:pt x="941" y="190"/>
                  <a:pt x="939" y="188"/>
                </a:cubicBezTo>
                <a:cubicBezTo>
                  <a:pt x="955" y="185"/>
                  <a:pt x="955" y="167"/>
                  <a:pt x="972" y="168"/>
                </a:cubicBezTo>
                <a:cubicBezTo>
                  <a:pt x="973" y="161"/>
                  <a:pt x="983" y="156"/>
                  <a:pt x="990" y="162"/>
                </a:cubicBezTo>
                <a:cubicBezTo>
                  <a:pt x="1000" y="158"/>
                  <a:pt x="993" y="135"/>
                  <a:pt x="1009" y="139"/>
                </a:cubicBezTo>
                <a:cubicBezTo>
                  <a:pt x="1006" y="143"/>
                  <a:pt x="1004" y="147"/>
                  <a:pt x="1002" y="152"/>
                </a:cubicBezTo>
                <a:cubicBezTo>
                  <a:pt x="1002" y="155"/>
                  <a:pt x="1007" y="157"/>
                  <a:pt x="1004" y="160"/>
                </a:cubicBezTo>
                <a:cubicBezTo>
                  <a:pt x="1010" y="160"/>
                  <a:pt x="1014" y="152"/>
                  <a:pt x="1021" y="155"/>
                </a:cubicBezTo>
                <a:cubicBezTo>
                  <a:pt x="1021" y="158"/>
                  <a:pt x="1018" y="156"/>
                  <a:pt x="1017" y="158"/>
                </a:cubicBezTo>
                <a:cubicBezTo>
                  <a:pt x="1029" y="158"/>
                  <a:pt x="1033" y="150"/>
                  <a:pt x="1038" y="143"/>
                </a:cubicBezTo>
                <a:cubicBezTo>
                  <a:pt x="1034" y="137"/>
                  <a:pt x="1039" y="133"/>
                  <a:pt x="1041" y="130"/>
                </a:cubicBezTo>
                <a:cubicBezTo>
                  <a:pt x="1034" y="132"/>
                  <a:pt x="1025" y="134"/>
                  <a:pt x="1022" y="128"/>
                </a:cubicBezTo>
                <a:cubicBezTo>
                  <a:pt x="1024" y="126"/>
                  <a:pt x="1025" y="125"/>
                  <a:pt x="1027" y="124"/>
                </a:cubicBezTo>
                <a:cubicBezTo>
                  <a:pt x="1024" y="123"/>
                  <a:pt x="1021" y="121"/>
                  <a:pt x="1016" y="122"/>
                </a:cubicBezTo>
                <a:cubicBezTo>
                  <a:pt x="1016" y="121"/>
                  <a:pt x="1017" y="120"/>
                  <a:pt x="1017" y="119"/>
                </a:cubicBezTo>
                <a:cubicBezTo>
                  <a:pt x="1014" y="118"/>
                  <a:pt x="1010" y="119"/>
                  <a:pt x="1007" y="121"/>
                </a:cubicBezTo>
                <a:cubicBezTo>
                  <a:pt x="1011" y="128"/>
                  <a:pt x="1002" y="129"/>
                  <a:pt x="997" y="131"/>
                </a:cubicBezTo>
                <a:cubicBezTo>
                  <a:pt x="997" y="128"/>
                  <a:pt x="1000" y="129"/>
                  <a:pt x="1000" y="127"/>
                </a:cubicBezTo>
                <a:cubicBezTo>
                  <a:pt x="997" y="126"/>
                  <a:pt x="993" y="128"/>
                  <a:pt x="992" y="126"/>
                </a:cubicBezTo>
                <a:cubicBezTo>
                  <a:pt x="990" y="124"/>
                  <a:pt x="993" y="121"/>
                  <a:pt x="991" y="119"/>
                </a:cubicBezTo>
                <a:cubicBezTo>
                  <a:pt x="979" y="119"/>
                  <a:pt x="971" y="128"/>
                  <a:pt x="960" y="125"/>
                </a:cubicBezTo>
                <a:cubicBezTo>
                  <a:pt x="962" y="117"/>
                  <a:pt x="978" y="122"/>
                  <a:pt x="980" y="113"/>
                </a:cubicBezTo>
                <a:cubicBezTo>
                  <a:pt x="976" y="111"/>
                  <a:pt x="976" y="112"/>
                  <a:pt x="978" y="109"/>
                </a:cubicBezTo>
                <a:cubicBezTo>
                  <a:pt x="976" y="107"/>
                  <a:pt x="967" y="113"/>
                  <a:pt x="964" y="108"/>
                </a:cubicBezTo>
                <a:cubicBezTo>
                  <a:pt x="966" y="107"/>
                  <a:pt x="973" y="102"/>
                  <a:pt x="971" y="103"/>
                </a:cubicBezTo>
                <a:cubicBezTo>
                  <a:pt x="963" y="105"/>
                  <a:pt x="956" y="107"/>
                  <a:pt x="949" y="108"/>
                </a:cubicBezTo>
                <a:cubicBezTo>
                  <a:pt x="946" y="106"/>
                  <a:pt x="944" y="104"/>
                  <a:pt x="942" y="101"/>
                </a:cubicBezTo>
                <a:cubicBezTo>
                  <a:pt x="943" y="98"/>
                  <a:pt x="946" y="97"/>
                  <a:pt x="950" y="97"/>
                </a:cubicBezTo>
                <a:cubicBezTo>
                  <a:pt x="949" y="98"/>
                  <a:pt x="948" y="98"/>
                  <a:pt x="949" y="100"/>
                </a:cubicBezTo>
                <a:cubicBezTo>
                  <a:pt x="951" y="99"/>
                  <a:pt x="954" y="99"/>
                  <a:pt x="954" y="97"/>
                </a:cubicBezTo>
                <a:cubicBezTo>
                  <a:pt x="952" y="95"/>
                  <a:pt x="949" y="93"/>
                  <a:pt x="947" y="91"/>
                </a:cubicBezTo>
                <a:cubicBezTo>
                  <a:pt x="937" y="94"/>
                  <a:pt x="931" y="100"/>
                  <a:pt x="928" y="109"/>
                </a:cubicBezTo>
                <a:cubicBezTo>
                  <a:pt x="925" y="108"/>
                  <a:pt x="923" y="106"/>
                  <a:pt x="920" y="105"/>
                </a:cubicBezTo>
                <a:cubicBezTo>
                  <a:pt x="924" y="104"/>
                  <a:pt x="923" y="98"/>
                  <a:pt x="922" y="96"/>
                </a:cubicBezTo>
                <a:cubicBezTo>
                  <a:pt x="921" y="97"/>
                  <a:pt x="922" y="100"/>
                  <a:pt x="920" y="100"/>
                </a:cubicBezTo>
                <a:cubicBezTo>
                  <a:pt x="919" y="100"/>
                  <a:pt x="917" y="100"/>
                  <a:pt x="917" y="101"/>
                </a:cubicBezTo>
                <a:cubicBezTo>
                  <a:pt x="919" y="98"/>
                  <a:pt x="914" y="97"/>
                  <a:pt x="913" y="95"/>
                </a:cubicBezTo>
                <a:cubicBezTo>
                  <a:pt x="902" y="97"/>
                  <a:pt x="897" y="105"/>
                  <a:pt x="885" y="103"/>
                </a:cubicBezTo>
                <a:cubicBezTo>
                  <a:pt x="883" y="100"/>
                  <a:pt x="889" y="98"/>
                  <a:pt x="889" y="95"/>
                </a:cubicBezTo>
                <a:cubicBezTo>
                  <a:pt x="886" y="94"/>
                  <a:pt x="885" y="89"/>
                  <a:pt x="882" y="88"/>
                </a:cubicBezTo>
                <a:cubicBezTo>
                  <a:pt x="882" y="87"/>
                  <a:pt x="888" y="86"/>
                  <a:pt x="885" y="85"/>
                </a:cubicBezTo>
                <a:cubicBezTo>
                  <a:pt x="881" y="88"/>
                  <a:pt x="880" y="82"/>
                  <a:pt x="876" y="85"/>
                </a:cubicBezTo>
                <a:cubicBezTo>
                  <a:pt x="864" y="96"/>
                  <a:pt x="859" y="114"/>
                  <a:pt x="848" y="126"/>
                </a:cubicBezTo>
                <a:cubicBezTo>
                  <a:pt x="848" y="132"/>
                  <a:pt x="848" y="132"/>
                  <a:pt x="848" y="132"/>
                </a:cubicBezTo>
                <a:cubicBezTo>
                  <a:pt x="843" y="134"/>
                  <a:pt x="831" y="140"/>
                  <a:pt x="830" y="129"/>
                </a:cubicBezTo>
                <a:cubicBezTo>
                  <a:pt x="827" y="131"/>
                  <a:pt x="824" y="128"/>
                  <a:pt x="819" y="128"/>
                </a:cubicBezTo>
                <a:cubicBezTo>
                  <a:pt x="817" y="127"/>
                  <a:pt x="820" y="124"/>
                  <a:pt x="819" y="123"/>
                </a:cubicBezTo>
                <a:cubicBezTo>
                  <a:pt x="816" y="123"/>
                  <a:pt x="815" y="125"/>
                  <a:pt x="814" y="122"/>
                </a:cubicBezTo>
                <a:cubicBezTo>
                  <a:pt x="816" y="117"/>
                  <a:pt x="813" y="115"/>
                  <a:pt x="814" y="113"/>
                </a:cubicBezTo>
                <a:cubicBezTo>
                  <a:pt x="803" y="117"/>
                  <a:pt x="788" y="117"/>
                  <a:pt x="783" y="128"/>
                </a:cubicBezTo>
                <a:cubicBezTo>
                  <a:pt x="780" y="127"/>
                  <a:pt x="776" y="129"/>
                  <a:pt x="778" y="130"/>
                </a:cubicBezTo>
                <a:cubicBezTo>
                  <a:pt x="787" y="126"/>
                  <a:pt x="797" y="127"/>
                  <a:pt x="805" y="121"/>
                </a:cubicBezTo>
                <a:cubicBezTo>
                  <a:pt x="806" y="122"/>
                  <a:pt x="809" y="123"/>
                  <a:pt x="809" y="125"/>
                </a:cubicBezTo>
                <a:cubicBezTo>
                  <a:pt x="807" y="125"/>
                  <a:pt x="806" y="127"/>
                  <a:pt x="806" y="128"/>
                </a:cubicBezTo>
                <a:cubicBezTo>
                  <a:pt x="808" y="130"/>
                  <a:pt x="811" y="127"/>
                  <a:pt x="811" y="128"/>
                </a:cubicBezTo>
                <a:cubicBezTo>
                  <a:pt x="808" y="130"/>
                  <a:pt x="807" y="133"/>
                  <a:pt x="808" y="137"/>
                </a:cubicBezTo>
                <a:cubicBezTo>
                  <a:pt x="804" y="138"/>
                  <a:pt x="798" y="138"/>
                  <a:pt x="794" y="137"/>
                </a:cubicBezTo>
                <a:cubicBezTo>
                  <a:pt x="792" y="137"/>
                  <a:pt x="794" y="141"/>
                  <a:pt x="792" y="141"/>
                </a:cubicBezTo>
                <a:cubicBezTo>
                  <a:pt x="781" y="142"/>
                  <a:pt x="775" y="147"/>
                  <a:pt x="769" y="153"/>
                </a:cubicBezTo>
                <a:cubicBezTo>
                  <a:pt x="761" y="150"/>
                  <a:pt x="756" y="155"/>
                  <a:pt x="750" y="157"/>
                </a:cubicBezTo>
                <a:cubicBezTo>
                  <a:pt x="750" y="161"/>
                  <a:pt x="753" y="161"/>
                  <a:pt x="753" y="165"/>
                </a:cubicBezTo>
                <a:cubicBezTo>
                  <a:pt x="757" y="164"/>
                  <a:pt x="759" y="160"/>
                  <a:pt x="762" y="158"/>
                </a:cubicBezTo>
                <a:cubicBezTo>
                  <a:pt x="764" y="160"/>
                  <a:pt x="768" y="160"/>
                  <a:pt x="770" y="162"/>
                </a:cubicBezTo>
                <a:cubicBezTo>
                  <a:pt x="759" y="170"/>
                  <a:pt x="749" y="184"/>
                  <a:pt x="731" y="179"/>
                </a:cubicBezTo>
                <a:cubicBezTo>
                  <a:pt x="727" y="172"/>
                  <a:pt x="723" y="166"/>
                  <a:pt x="722" y="156"/>
                </a:cubicBezTo>
                <a:cubicBezTo>
                  <a:pt x="714" y="156"/>
                  <a:pt x="714" y="142"/>
                  <a:pt x="716" y="138"/>
                </a:cubicBezTo>
                <a:cubicBezTo>
                  <a:pt x="719" y="129"/>
                  <a:pt x="741" y="128"/>
                  <a:pt x="735" y="115"/>
                </a:cubicBezTo>
                <a:cubicBezTo>
                  <a:pt x="734" y="114"/>
                  <a:pt x="731" y="115"/>
                  <a:pt x="729" y="115"/>
                </a:cubicBezTo>
                <a:cubicBezTo>
                  <a:pt x="723" y="109"/>
                  <a:pt x="723" y="96"/>
                  <a:pt x="715" y="94"/>
                </a:cubicBezTo>
                <a:cubicBezTo>
                  <a:pt x="712" y="93"/>
                  <a:pt x="709" y="98"/>
                  <a:pt x="707" y="93"/>
                </a:cubicBezTo>
                <a:cubicBezTo>
                  <a:pt x="714" y="88"/>
                  <a:pt x="716" y="77"/>
                  <a:pt x="721" y="70"/>
                </a:cubicBezTo>
                <a:cubicBezTo>
                  <a:pt x="708" y="72"/>
                  <a:pt x="691" y="71"/>
                  <a:pt x="678" y="76"/>
                </a:cubicBezTo>
                <a:cubicBezTo>
                  <a:pt x="679" y="74"/>
                  <a:pt x="682" y="74"/>
                  <a:pt x="682" y="72"/>
                </a:cubicBezTo>
                <a:cubicBezTo>
                  <a:pt x="678" y="74"/>
                  <a:pt x="676" y="74"/>
                  <a:pt x="672" y="75"/>
                </a:cubicBezTo>
                <a:cubicBezTo>
                  <a:pt x="672" y="77"/>
                  <a:pt x="672" y="79"/>
                  <a:pt x="673" y="80"/>
                </a:cubicBezTo>
                <a:cubicBezTo>
                  <a:pt x="668" y="83"/>
                  <a:pt x="661" y="91"/>
                  <a:pt x="655" y="87"/>
                </a:cubicBezTo>
                <a:cubicBezTo>
                  <a:pt x="648" y="89"/>
                  <a:pt x="648" y="97"/>
                  <a:pt x="640" y="98"/>
                </a:cubicBezTo>
                <a:cubicBezTo>
                  <a:pt x="638" y="96"/>
                  <a:pt x="641" y="96"/>
                  <a:pt x="639" y="95"/>
                </a:cubicBezTo>
                <a:cubicBezTo>
                  <a:pt x="634" y="108"/>
                  <a:pt x="620" y="113"/>
                  <a:pt x="611" y="123"/>
                </a:cubicBezTo>
                <a:cubicBezTo>
                  <a:pt x="615" y="123"/>
                  <a:pt x="609" y="127"/>
                  <a:pt x="612" y="128"/>
                </a:cubicBezTo>
                <a:cubicBezTo>
                  <a:pt x="613" y="125"/>
                  <a:pt x="616" y="127"/>
                  <a:pt x="616" y="128"/>
                </a:cubicBezTo>
                <a:cubicBezTo>
                  <a:pt x="612" y="133"/>
                  <a:pt x="604" y="133"/>
                  <a:pt x="598" y="136"/>
                </a:cubicBezTo>
                <a:cubicBezTo>
                  <a:pt x="591" y="128"/>
                  <a:pt x="572" y="131"/>
                  <a:pt x="566" y="137"/>
                </a:cubicBezTo>
                <a:cubicBezTo>
                  <a:pt x="537" y="144"/>
                  <a:pt x="518" y="160"/>
                  <a:pt x="491" y="170"/>
                </a:cubicBezTo>
                <a:cubicBezTo>
                  <a:pt x="489" y="168"/>
                  <a:pt x="486" y="167"/>
                  <a:pt x="484" y="166"/>
                </a:cubicBezTo>
                <a:cubicBezTo>
                  <a:pt x="486" y="164"/>
                  <a:pt x="486" y="158"/>
                  <a:pt x="484" y="156"/>
                </a:cubicBezTo>
                <a:cubicBezTo>
                  <a:pt x="480" y="156"/>
                  <a:pt x="480" y="159"/>
                  <a:pt x="477" y="159"/>
                </a:cubicBezTo>
                <a:cubicBezTo>
                  <a:pt x="477" y="155"/>
                  <a:pt x="480" y="153"/>
                  <a:pt x="480" y="150"/>
                </a:cubicBezTo>
                <a:cubicBezTo>
                  <a:pt x="454" y="144"/>
                  <a:pt x="433" y="163"/>
                  <a:pt x="415" y="167"/>
                </a:cubicBezTo>
                <a:cubicBezTo>
                  <a:pt x="424" y="161"/>
                  <a:pt x="430" y="153"/>
                  <a:pt x="438" y="148"/>
                </a:cubicBezTo>
                <a:cubicBezTo>
                  <a:pt x="439" y="145"/>
                  <a:pt x="437" y="146"/>
                  <a:pt x="437" y="143"/>
                </a:cubicBezTo>
                <a:cubicBezTo>
                  <a:pt x="438" y="143"/>
                  <a:pt x="440" y="142"/>
                  <a:pt x="442" y="142"/>
                </a:cubicBezTo>
                <a:cubicBezTo>
                  <a:pt x="442" y="130"/>
                  <a:pt x="459" y="133"/>
                  <a:pt x="461" y="123"/>
                </a:cubicBezTo>
                <a:cubicBezTo>
                  <a:pt x="461" y="120"/>
                  <a:pt x="456" y="121"/>
                  <a:pt x="455" y="118"/>
                </a:cubicBezTo>
                <a:cubicBezTo>
                  <a:pt x="454" y="114"/>
                  <a:pt x="456" y="112"/>
                  <a:pt x="456" y="108"/>
                </a:cubicBezTo>
                <a:cubicBezTo>
                  <a:pt x="451" y="103"/>
                  <a:pt x="446" y="105"/>
                  <a:pt x="441" y="106"/>
                </a:cubicBezTo>
                <a:cubicBezTo>
                  <a:pt x="426" y="109"/>
                  <a:pt x="417" y="110"/>
                  <a:pt x="406" y="115"/>
                </a:cubicBezTo>
                <a:cubicBezTo>
                  <a:pt x="401" y="117"/>
                  <a:pt x="397" y="121"/>
                  <a:pt x="391" y="123"/>
                </a:cubicBezTo>
                <a:cubicBezTo>
                  <a:pt x="387" y="124"/>
                  <a:pt x="383" y="124"/>
                  <a:pt x="380" y="125"/>
                </a:cubicBezTo>
                <a:cubicBezTo>
                  <a:pt x="340" y="136"/>
                  <a:pt x="304" y="163"/>
                  <a:pt x="273" y="177"/>
                </a:cubicBezTo>
                <a:cubicBezTo>
                  <a:pt x="273" y="176"/>
                  <a:pt x="273" y="175"/>
                  <a:pt x="272" y="175"/>
                </a:cubicBezTo>
                <a:cubicBezTo>
                  <a:pt x="271" y="177"/>
                  <a:pt x="271" y="178"/>
                  <a:pt x="270" y="179"/>
                </a:cubicBezTo>
                <a:cubicBezTo>
                  <a:pt x="252" y="188"/>
                  <a:pt x="234" y="197"/>
                  <a:pt x="220" y="210"/>
                </a:cubicBezTo>
                <a:cubicBezTo>
                  <a:pt x="225" y="224"/>
                  <a:pt x="199" y="227"/>
                  <a:pt x="196" y="237"/>
                </a:cubicBezTo>
                <a:cubicBezTo>
                  <a:pt x="198" y="237"/>
                  <a:pt x="201" y="236"/>
                  <a:pt x="203" y="237"/>
                </a:cubicBezTo>
                <a:cubicBezTo>
                  <a:pt x="197" y="239"/>
                  <a:pt x="194" y="243"/>
                  <a:pt x="190" y="246"/>
                </a:cubicBezTo>
                <a:cubicBezTo>
                  <a:pt x="202" y="242"/>
                  <a:pt x="216" y="236"/>
                  <a:pt x="226" y="241"/>
                </a:cubicBezTo>
                <a:cubicBezTo>
                  <a:pt x="224" y="244"/>
                  <a:pt x="219" y="244"/>
                  <a:pt x="219" y="249"/>
                </a:cubicBezTo>
                <a:cubicBezTo>
                  <a:pt x="227" y="247"/>
                  <a:pt x="229" y="247"/>
                  <a:pt x="238" y="246"/>
                </a:cubicBezTo>
                <a:cubicBezTo>
                  <a:pt x="238" y="244"/>
                  <a:pt x="237" y="242"/>
                  <a:pt x="239" y="242"/>
                </a:cubicBezTo>
                <a:cubicBezTo>
                  <a:pt x="247" y="246"/>
                  <a:pt x="251" y="236"/>
                  <a:pt x="258" y="235"/>
                </a:cubicBezTo>
                <a:cubicBezTo>
                  <a:pt x="261" y="240"/>
                  <a:pt x="269" y="242"/>
                  <a:pt x="267" y="249"/>
                </a:cubicBezTo>
                <a:cubicBezTo>
                  <a:pt x="272" y="253"/>
                  <a:pt x="282" y="242"/>
                  <a:pt x="282" y="252"/>
                </a:cubicBezTo>
                <a:cubicBezTo>
                  <a:pt x="289" y="251"/>
                  <a:pt x="293" y="255"/>
                  <a:pt x="298" y="257"/>
                </a:cubicBezTo>
                <a:cubicBezTo>
                  <a:pt x="298" y="258"/>
                  <a:pt x="297" y="259"/>
                  <a:pt x="297" y="260"/>
                </a:cubicBezTo>
                <a:cubicBezTo>
                  <a:pt x="300" y="260"/>
                  <a:pt x="308" y="256"/>
                  <a:pt x="308" y="261"/>
                </a:cubicBezTo>
                <a:cubicBezTo>
                  <a:pt x="278" y="290"/>
                  <a:pt x="235" y="307"/>
                  <a:pt x="198" y="329"/>
                </a:cubicBezTo>
                <a:cubicBezTo>
                  <a:pt x="198" y="326"/>
                  <a:pt x="195" y="328"/>
                  <a:pt x="193" y="328"/>
                </a:cubicBezTo>
                <a:cubicBezTo>
                  <a:pt x="193" y="333"/>
                  <a:pt x="193" y="333"/>
                  <a:pt x="193" y="333"/>
                </a:cubicBezTo>
                <a:cubicBezTo>
                  <a:pt x="183" y="339"/>
                  <a:pt x="172" y="344"/>
                  <a:pt x="160" y="343"/>
                </a:cubicBezTo>
                <a:cubicBezTo>
                  <a:pt x="159" y="346"/>
                  <a:pt x="160" y="345"/>
                  <a:pt x="160" y="349"/>
                </a:cubicBezTo>
                <a:cubicBezTo>
                  <a:pt x="157" y="350"/>
                  <a:pt x="155" y="353"/>
                  <a:pt x="152" y="354"/>
                </a:cubicBezTo>
                <a:cubicBezTo>
                  <a:pt x="143" y="348"/>
                  <a:pt x="138" y="361"/>
                  <a:pt x="130" y="358"/>
                </a:cubicBezTo>
                <a:cubicBezTo>
                  <a:pt x="127" y="373"/>
                  <a:pt x="112" y="371"/>
                  <a:pt x="104" y="380"/>
                </a:cubicBezTo>
                <a:cubicBezTo>
                  <a:pt x="100" y="377"/>
                  <a:pt x="95" y="382"/>
                  <a:pt x="97" y="388"/>
                </a:cubicBezTo>
                <a:cubicBezTo>
                  <a:pt x="90" y="391"/>
                  <a:pt x="86" y="391"/>
                  <a:pt x="79" y="389"/>
                </a:cubicBezTo>
                <a:cubicBezTo>
                  <a:pt x="76" y="393"/>
                  <a:pt x="72" y="396"/>
                  <a:pt x="65" y="394"/>
                </a:cubicBezTo>
                <a:cubicBezTo>
                  <a:pt x="64" y="397"/>
                  <a:pt x="61" y="400"/>
                  <a:pt x="63" y="404"/>
                </a:cubicBezTo>
                <a:cubicBezTo>
                  <a:pt x="62" y="402"/>
                  <a:pt x="64" y="401"/>
                  <a:pt x="66" y="402"/>
                </a:cubicBezTo>
                <a:cubicBezTo>
                  <a:pt x="63" y="411"/>
                  <a:pt x="51" y="417"/>
                  <a:pt x="48" y="424"/>
                </a:cubicBezTo>
                <a:cubicBezTo>
                  <a:pt x="52" y="424"/>
                  <a:pt x="57" y="420"/>
                  <a:pt x="60" y="422"/>
                </a:cubicBezTo>
                <a:cubicBezTo>
                  <a:pt x="60" y="425"/>
                  <a:pt x="56" y="424"/>
                  <a:pt x="56" y="427"/>
                </a:cubicBezTo>
                <a:cubicBezTo>
                  <a:pt x="62" y="428"/>
                  <a:pt x="74" y="422"/>
                  <a:pt x="78" y="429"/>
                </a:cubicBezTo>
                <a:cubicBezTo>
                  <a:pt x="77" y="430"/>
                  <a:pt x="76" y="432"/>
                  <a:pt x="76" y="435"/>
                </a:cubicBezTo>
                <a:cubicBezTo>
                  <a:pt x="81" y="441"/>
                  <a:pt x="92" y="436"/>
                  <a:pt x="97" y="434"/>
                </a:cubicBezTo>
                <a:cubicBezTo>
                  <a:pt x="97" y="435"/>
                  <a:pt x="97" y="435"/>
                  <a:pt x="98" y="436"/>
                </a:cubicBezTo>
                <a:cubicBezTo>
                  <a:pt x="99" y="440"/>
                  <a:pt x="96" y="440"/>
                  <a:pt x="96" y="442"/>
                </a:cubicBezTo>
                <a:cubicBezTo>
                  <a:pt x="104" y="446"/>
                  <a:pt x="118" y="444"/>
                  <a:pt x="118" y="456"/>
                </a:cubicBezTo>
                <a:cubicBezTo>
                  <a:pt x="141" y="448"/>
                  <a:pt x="161" y="432"/>
                  <a:pt x="185" y="422"/>
                </a:cubicBezTo>
                <a:cubicBezTo>
                  <a:pt x="185" y="430"/>
                  <a:pt x="181" y="436"/>
                  <a:pt x="176" y="440"/>
                </a:cubicBezTo>
                <a:cubicBezTo>
                  <a:pt x="178" y="440"/>
                  <a:pt x="181" y="439"/>
                  <a:pt x="181" y="441"/>
                </a:cubicBezTo>
                <a:cubicBezTo>
                  <a:pt x="178" y="445"/>
                  <a:pt x="175" y="449"/>
                  <a:pt x="170" y="451"/>
                </a:cubicBezTo>
                <a:cubicBezTo>
                  <a:pt x="169" y="456"/>
                  <a:pt x="164" y="461"/>
                  <a:pt x="159" y="459"/>
                </a:cubicBezTo>
                <a:cubicBezTo>
                  <a:pt x="153" y="466"/>
                  <a:pt x="156" y="482"/>
                  <a:pt x="146" y="488"/>
                </a:cubicBezTo>
                <a:cubicBezTo>
                  <a:pt x="143" y="486"/>
                  <a:pt x="143" y="491"/>
                  <a:pt x="141" y="492"/>
                </a:cubicBezTo>
                <a:cubicBezTo>
                  <a:pt x="145" y="493"/>
                  <a:pt x="153" y="487"/>
                  <a:pt x="156" y="494"/>
                </a:cubicBezTo>
                <a:cubicBezTo>
                  <a:pt x="157" y="498"/>
                  <a:pt x="152" y="496"/>
                  <a:pt x="152" y="500"/>
                </a:cubicBezTo>
                <a:cubicBezTo>
                  <a:pt x="158" y="500"/>
                  <a:pt x="166" y="497"/>
                  <a:pt x="167" y="503"/>
                </a:cubicBezTo>
                <a:cubicBezTo>
                  <a:pt x="163" y="508"/>
                  <a:pt x="154" y="509"/>
                  <a:pt x="150" y="514"/>
                </a:cubicBezTo>
                <a:cubicBezTo>
                  <a:pt x="158" y="511"/>
                  <a:pt x="180" y="494"/>
                  <a:pt x="177" y="515"/>
                </a:cubicBezTo>
                <a:cubicBezTo>
                  <a:pt x="184" y="519"/>
                  <a:pt x="191" y="507"/>
                  <a:pt x="196" y="512"/>
                </a:cubicBezTo>
                <a:cubicBezTo>
                  <a:pt x="196" y="514"/>
                  <a:pt x="194" y="513"/>
                  <a:pt x="195" y="516"/>
                </a:cubicBezTo>
                <a:cubicBezTo>
                  <a:pt x="197" y="516"/>
                  <a:pt x="198" y="518"/>
                  <a:pt x="199" y="519"/>
                </a:cubicBezTo>
                <a:cubicBezTo>
                  <a:pt x="202" y="531"/>
                  <a:pt x="200" y="545"/>
                  <a:pt x="185" y="547"/>
                </a:cubicBezTo>
                <a:cubicBezTo>
                  <a:pt x="183" y="545"/>
                  <a:pt x="180" y="544"/>
                  <a:pt x="181" y="539"/>
                </a:cubicBezTo>
                <a:cubicBezTo>
                  <a:pt x="180" y="539"/>
                  <a:pt x="176" y="540"/>
                  <a:pt x="176" y="538"/>
                </a:cubicBezTo>
                <a:cubicBezTo>
                  <a:pt x="174" y="534"/>
                  <a:pt x="179" y="533"/>
                  <a:pt x="183" y="534"/>
                </a:cubicBezTo>
                <a:cubicBezTo>
                  <a:pt x="182" y="531"/>
                  <a:pt x="183" y="530"/>
                  <a:pt x="184" y="528"/>
                </a:cubicBezTo>
                <a:cubicBezTo>
                  <a:pt x="170" y="529"/>
                  <a:pt x="162" y="535"/>
                  <a:pt x="152" y="540"/>
                </a:cubicBezTo>
                <a:cubicBezTo>
                  <a:pt x="157" y="544"/>
                  <a:pt x="155" y="556"/>
                  <a:pt x="154" y="561"/>
                </a:cubicBezTo>
                <a:cubicBezTo>
                  <a:pt x="159" y="559"/>
                  <a:pt x="166" y="561"/>
                  <a:pt x="173" y="560"/>
                </a:cubicBezTo>
                <a:cubicBezTo>
                  <a:pt x="172" y="564"/>
                  <a:pt x="168" y="564"/>
                  <a:pt x="168" y="569"/>
                </a:cubicBezTo>
                <a:cubicBezTo>
                  <a:pt x="173" y="570"/>
                  <a:pt x="183" y="570"/>
                  <a:pt x="184" y="563"/>
                </a:cubicBezTo>
                <a:cubicBezTo>
                  <a:pt x="181" y="563"/>
                  <a:pt x="175" y="566"/>
                  <a:pt x="174" y="562"/>
                </a:cubicBezTo>
                <a:cubicBezTo>
                  <a:pt x="178" y="558"/>
                  <a:pt x="181" y="560"/>
                  <a:pt x="187" y="559"/>
                </a:cubicBezTo>
                <a:cubicBezTo>
                  <a:pt x="188" y="546"/>
                  <a:pt x="202" y="543"/>
                  <a:pt x="209" y="540"/>
                </a:cubicBezTo>
                <a:cubicBezTo>
                  <a:pt x="209" y="542"/>
                  <a:pt x="207" y="542"/>
                  <a:pt x="207" y="544"/>
                </a:cubicBezTo>
                <a:cubicBezTo>
                  <a:pt x="208" y="544"/>
                  <a:pt x="209" y="544"/>
                  <a:pt x="209" y="546"/>
                </a:cubicBezTo>
                <a:cubicBezTo>
                  <a:pt x="208" y="547"/>
                  <a:pt x="207" y="549"/>
                  <a:pt x="206" y="550"/>
                </a:cubicBezTo>
                <a:cubicBezTo>
                  <a:pt x="212" y="550"/>
                  <a:pt x="215" y="547"/>
                  <a:pt x="219" y="545"/>
                </a:cubicBezTo>
                <a:cubicBezTo>
                  <a:pt x="221" y="547"/>
                  <a:pt x="223" y="545"/>
                  <a:pt x="225" y="547"/>
                </a:cubicBezTo>
                <a:cubicBezTo>
                  <a:pt x="226" y="540"/>
                  <a:pt x="228" y="536"/>
                  <a:pt x="235" y="535"/>
                </a:cubicBezTo>
                <a:cubicBezTo>
                  <a:pt x="235" y="532"/>
                  <a:pt x="238" y="530"/>
                  <a:pt x="243" y="529"/>
                </a:cubicBezTo>
                <a:cubicBezTo>
                  <a:pt x="243" y="530"/>
                  <a:pt x="242" y="531"/>
                  <a:pt x="243" y="532"/>
                </a:cubicBezTo>
                <a:cubicBezTo>
                  <a:pt x="247" y="532"/>
                  <a:pt x="257" y="528"/>
                  <a:pt x="262" y="533"/>
                </a:cubicBezTo>
                <a:cubicBezTo>
                  <a:pt x="263" y="537"/>
                  <a:pt x="261" y="539"/>
                  <a:pt x="259" y="542"/>
                </a:cubicBezTo>
                <a:cubicBezTo>
                  <a:pt x="262" y="541"/>
                  <a:pt x="262" y="545"/>
                  <a:pt x="262" y="547"/>
                </a:cubicBezTo>
                <a:cubicBezTo>
                  <a:pt x="261" y="549"/>
                  <a:pt x="260" y="552"/>
                  <a:pt x="258" y="553"/>
                </a:cubicBezTo>
                <a:cubicBezTo>
                  <a:pt x="244" y="550"/>
                  <a:pt x="243" y="562"/>
                  <a:pt x="237" y="566"/>
                </a:cubicBezTo>
                <a:cubicBezTo>
                  <a:pt x="233" y="568"/>
                  <a:pt x="230" y="568"/>
                  <a:pt x="229" y="573"/>
                </a:cubicBezTo>
                <a:cubicBezTo>
                  <a:pt x="230" y="573"/>
                  <a:pt x="232" y="572"/>
                  <a:pt x="231" y="574"/>
                </a:cubicBezTo>
                <a:cubicBezTo>
                  <a:pt x="227" y="580"/>
                  <a:pt x="221" y="583"/>
                  <a:pt x="221" y="592"/>
                </a:cubicBezTo>
                <a:cubicBezTo>
                  <a:pt x="225" y="596"/>
                  <a:pt x="220" y="604"/>
                  <a:pt x="215" y="603"/>
                </a:cubicBezTo>
                <a:cubicBezTo>
                  <a:pt x="217" y="607"/>
                  <a:pt x="215" y="608"/>
                  <a:pt x="214" y="611"/>
                </a:cubicBezTo>
                <a:cubicBezTo>
                  <a:pt x="221" y="612"/>
                  <a:pt x="227" y="616"/>
                  <a:pt x="233" y="617"/>
                </a:cubicBezTo>
                <a:cubicBezTo>
                  <a:pt x="241" y="619"/>
                  <a:pt x="252" y="615"/>
                  <a:pt x="259" y="615"/>
                </a:cubicBezTo>
                <a:cubicBezTo>
                  <a:pt x="265" y="615"/>
                  <a:pt x="273" y="622"/>
                  <a:pt x="281" y="619"/>
                </a:cubicBezTo>
                <a:cubicBezTo>
                  <a:pt x="269" y="621"/>
                  <a:pt x="263" y="628"/>
                  <a:pt x="255" y="634"/>
                </a:cubicBezTo>
                <a:cubicBezTo>
                  <a:pt x="232" y="636"/>
                  <a:pt x="212" y="624"/>
                  <a:pt x="196" y="630"/>
                </a:cubicBezTo>
                <a:cubicBezTo>
                  <a:pt x="192" y="641"/>
                  <a:pt x="209" y="638"/>
                  <a:pt x="204" y="645"/>
                </a:cubicBezTo>
                <a:cubicBezTo>
                  <a:pt x="208" y="642"/>
                  <a:pt x="217" y="644"/>
                  <a:pt x="218" y="650"/>
                </a:cubicBezTo>
                <a:cubicBezTo>
                  <a:pt x="210" y="649"/>
                  <a:pt x="209" y="655"/>
                  <a:pt x="206" y="658"/>
                </a:cubicBezTo>
                <a:cubicBezTo>
                  <a:pt x="211" y="655"/>
                  <a:pt x="218" y="655"/>
                  <a:pt x="219" y="648"/>
                </a:cubicBezTo>
                <a:cubicBezTo>
                  <a:pt x="223" y="649"/>
                  <a:pt x="221" y="651"/>
                  <a:pt x="222" y="652"/>
                </a:cubicBezTo>
                <a:cubicBezTo>
                  <a:pt x="222" y="651"/>
                  <a:pt x="224" y="651"/>
                  <a:pt x="225" y="651"/>
                </a:cubicBezTo>
                <a:cubicBezTo>
                  <a:pt x="234" y="657"/>
                  <a:pt x="249" y="651"/>
                  <a:pt x="256" y="658"/>
                </a:cubicBezTo>
                <a:cubicBezTo>
                  <a:pt x="252" y="671"/>
                  <a:pt x="237" y="674"/>
                  <a:pt x="234" y="689"/>
                </a:cubicBezTo>
                <a:cubicBezTo>
                  <a:pt x="231" y="688"/>
                  <a:pt x="231" y="690"/>
                  <a:pt x="229" y="691"/>
                </a:cubicBezTo>
                <a:cubicBezTo>
                  <a:pt x="230" y="694"/>
                  <a:pt x="231" y="697"/>
                  <a:pt x="230" y="701"/>
                </a:cubicBezTo>
                <a:cubicBezTo>
                  <a:pt x="218" y="704"/>
                  <a:pt x="215" y="717"/>
                  <a:pt x="201" y="719"/>
                </a:cubicBezTo>
                <a:cubicBezTo>
                  <a:pt x="198" y="725"/>
                  <a:pt x="196" y="728"/>
                  <a:pt x="196" y="735"/>
                </a:cubicBezTo>
                <a:cubicBezTo>
                  <a:pt x="186" y="742"/>
                  <a:pt x="177" y="752"/>
                  <a:pt x="177" y="765"/>
                </a:cubicBezTo>
                <a:cubicBezTo>
                  <a:pt x="178" y="767"/>
                  <a:pt x="183" y="764"/>
                  <a:pt x="183" y="766"/>
                </a:cubicBezTo>
                <a:cubicBezTo>
                  <a:pt x="181" y="766"/>
                  <a:pt x="182" y="768"/>
                  <a:pt x="183" y="769"/>
                </a:cubicBezTo>
                <a:cubicBezTo>
                  <a:pt x="180" y="769"/>
                  <a:pt x="179" y="770"/>
                  <a:pt x="177" y="771"/>
                </a:cubicBezTo>
                <a:cubicBezTo>
                  <a:pt x="180" y="773"/>
                  <a:pt x="184" y="772"/>
                  <a:pt x="186" y="774"/>
                </a:cubicBezTo>
                <a:cubicBezTo>
                  <a:pt x="185" y="776"/>
                  <a:pt x="180" y="776"/>
                  <a:pt x="179" y="779"/>
                </a:cubicBezTo>
                <a:cubicBezTo>
                  <a:pt x="185" y="779"/>
                  <a:pt x="190" y="779"/>
                  <a:pt x="191" y="774"/>
                </a:cubicBezTo>
                <a:cubicBezTo>
                  <a:pt x="194" y="775"/>
                  <a:pt x="195" y="776"/>
                  <a:pt x="197" y="778"/>
                </a:cubicBezTo>
                <a:cubicBezTo>
                  <a:pt x="197" y="780"/>
                  <a:pt x="195" y="781"/>
                  <a:pt x="194" y="783"/>
                </a:cubicBezTo>
                <a:cubicBezTo>
                  <a:pt x="199" y="780"/>
                  <a:pt x="205" y="777"/>
                  <a:pt x="210" y="781"/>
                </a:cubicBezTo>
                <a:cubicBezTo>
                  <a:pt x="203" y="785"/>
                  <a:pt x="199" y="793"/>
                  <a:pt x="192" y="798"/>
                </a:cubicBezTo>
                <a:cubicBezTo>
                  <a:pt x="188" y="797"/>
                  <a:pt x="187" y="800"/>
                  <a:pt x="184" y="800"/>
                </a:cubicBezTo>
                <a:cubicBezTo>
                  <a:pt x="178" y="811"/>
                  <a:pt x="164" y="813"/>
                  <a:pt x="157" y="821"/>
                </a:cubicBezTo>
                <a:cubicBezTo>
                  <a:pt x="159" y="822"/>
                  <a:pt x="161" y="819"/>
                  <a:pt x="162" y="821"/>
                </a:cubicBezTo>
                <a:cubicBezTo>
                  <a:pt x="162" y="824"/>
                  <a:pt x="161" y="825"/>
                  <a:pt x="161" y="827"/>
                </a:cubicBezTo>
                <a:cubicBezTo>
                  <a:pt x="163" y="827"/>
                  <a:pt x="165" y="828"/>
                  <a:pt x="166" y="829"/>
                </a:cubicBezTo>
                <a:cubicBezTo>
                  <a:pt x="166" y="831"/>
                  <a:pt x="165" y="834"/>
                  <a:pt x="164" y="835"/>
                </a:cubicBezTo>
                <a:cubicBezTo>
                  <a:pt x="167" y="836"/>
                  <a:pt x="167" y="834"/>
                  <a:pt x="170" y="834"/>
                </a:cubicBezTo>
                <a:cubicBezTo>
                  <a:pt x="173" y="836"/>
                  <a:pt x="168" y="839"/>
                  <a:pt x="171" y="840"/>
                </a:cubicBezTo>
                <a:cubicBezTo>
                  <a:pt x="172" y="839"/>
                  <a:pt x="174" y="837"/>
                  <a:pt x="177" y="837"/>
                </a:cubicBezTo>
                <a:cubicBezTo>
                  <a:pt x="174" y="843"/>
                  <a:pt x="166" y="842"/>
                  <a:pt x="165" y="849"/>
                </a:cubicBezTo>
                <a:cubicBezTo>
                  <a:pt x="171" y="853"/>
                  <a:pt x="177" y="848"/>
                  <a:pt x="181" y="844"/>
                </a:cubicBezTo>
                <a:cubicBezTo>
                  <a:pt x="188" y="844"/>
                  <a:pt x="190" y="839"/>
                  <a:pt x="195" y="836"/>
                </a:cubicBezTo>
                <a:cubicBezTo>
                  <a:pt x="194" y="834"/>
                  <a:pt x="192" y="829"/>
                  <a:pt x="195" y="828"/>
                </a:cubicBezTo>
                <a:cubicBezTo>
                  <a:pt x="198" y="829"/>
                  <a:pt x="198" y="828"/>
                  <a:pt x="201" y="828"/>
                </a:cubicBezTo>
                <a:cubicBezTo>
                  <a:pt x="201" y="829"/>
                  <a:pt x="201" y="831"/>
                  <a:pt x="202" y="832"/>
                </a:cubicBezTo>
                <a:cubicBezTo>
                  <a:pt x="204" y="829"/>
                  <a:pt x="209" y="829"/>
                  <a:pt x="212" y="827"/>
                </a:cubicBezTo>
                <a:cubicBezTo>
                  <a:pt x="212" y="828"/>
                  <a:pt x="214" y="828"/>
                  <a:pt x="214" y="829"/>
                </a:cubicBezTo>
                <a:cubicBezTo>
                  <a:pt x="214" y="834"/>
                  <a:pt x="214" y="834"/>
                  <a:pt x="214" y="834"/>
                </a:cubicBezTo>
                <a:cubicBezTo>
                  <a:pt x="207" y="834"/>
                  <a:pt x="206" y="841"/>
                  <a:pt x="201" y="844"/>
                </a:cubicBezTo>
                <a:cubicBezTo>
                  <a:pt x="207" y="841"/>
                  <a:pt x="209" y="842"/>
                  <a:pt x="217" y="843"/>
                </a:cubicBezTo>
                <a:cubicBezTo>
                  <a:pt x="216" y="845"/>
                  <a:pt x="214" y="845"/>
                  <a:pt x="214" y="847"/>
                </a:cubicBezTo>
                <a:cubicBezTo>
                  <a:pt x="215" y="848"/>
                  <a:pt x="217" y="848"/>
                  <a:pt x="218" y="849"/>
                </a:cubicBezTo>
                <a:cubicBezTo>
                  <a:pt x="216" y="853"/>
                  <a:pt x="213" y="860"/>
                  <a:pt x="208" y="860"/>
                </a:cubicBezTo>
                <a:cubicBezTo>
                  <a:pt x="208" y="863"/>
                  <a:pt x="211" y="862"/>
                  <a:pt x="210" y="865"/>
                </a:cubicBezTo>
                <a:cubicBezTo>
                  <a:pt x="197" y="876"/>
                  <a:pt x="185" y="889"/>
                  <a:pt x="169" y="898"/>
                </a:cubicBezTo>
                <a:cubicBezTo>
                  <a:pt x="169" y="897"/>
                  <a:pt x="168" y="897"/>
                  <a:pt x="168" y="896"/>
                </a:cubicBezTo>
                <a:cubicBezTo>
                  <a:pt x="167" y="892"/>
                  <a:pt x="173" y="890"/>
                  <a:pt x="172" y="888"/>
                </a:cubicBezTo>
                <a:cubicBezTo>
                  <a:pt x="165" y="891"/>
                  <a:pt x="162" y="898"/>
                  <a:pt x="154" y="900"/>
                </a:cubicBezTo>
                <a:cubicBezTo>
                  <a:pt x="153" y="903"/>
                  <a:pt x="156" y="906"/>
                  <a:pt x="152" y="908"/>
                </a:cubicBezTo>
                <a:cubicBezTo>
                  <a:pt x="149" y="908"/>
                  <a:pt x="147" y="908"/>
                  <a:pt x="144" y="909"/>
                </a:cubicBezTo>
                <a:cubicBezTo>
                  <a:pt x="141" y="921"/>
                  <a:pt x="124" y="923"/>
                  <a:pt x="119" y="931"/>
                </a:cubicBezTo>
                <a:cubicBezTo>
                  <a:pt x="117" y="931"/>
                  <a:pt x="107" y="936"/>
                  <a:pt x="108" y="939"/>
                </a:cubicBezTo>
                <a:cubicBezTo>
                  <a:pt x="114" y="935"/>
                  <a:pt x="117" y="932"/>
                  <a:pt x="125" y="930"/>
                </a:cubicBezTo>
                <a:cubicBezTo>
                  <a:pt x="124" y="930"/>
                  <a:pt x="123" y="929"/>
                  <a:pt x="123" y="927"/>
                </a:cubicBezTo>
                <a:cubicBezTo>
                  <a:pt x="139" y="919"/>
                  <a:pt x="157" y="910"/>
                  <a:pt x="170" y="901"/>
                </a:cubicBezTo>
                <a:cubicBezTo>
                  <a:pt x="170" y="903"/>
                  <a:pt x="170" y="904"/>
                  <a:pt x="172" y="903"/>
                </a:cubicBezTo>
                <a:cubicBezTo>
                  <a:pt x="174" y="897"/>
                  <a:pt x="179" y="894"/>
                  <a:pt x="185" y="892"/>
                </a:cubicBezTo>
                <a:cubicBezTo>
                  <a:pt x="187" y="891"/>
                  <a:pt x="184" y="888"/>
                  <a:pt x="187" y="887"/>
                </a:cubicBezTo>
                <a:cubicBezTo>
                  <a:pt x="189" y="890"/>
                  <a:pt x="192" y="886"/>
                  <a:pt x="193" y="888"/>
                </a:cubicBezTo>
                <a:cubicBezTo>
                  <a:pt x="193" y="892"/>
                  <a:pt x="190" y="895"/>
                  <a:pt x="187" y="893"/>
                </a:cubicBezTo>
                <a:cubicBezTo>
                  <a:pt x="183" y="898"/>
                  <a:pt x="180" y="903"/>
                  <a:pt x="176" y="908"/>
                </a:cubicBezTo>
                <a:cubicBezTo>
                  <a:pt x="178" y="908"/>
                  <a:pt x="181" y="905"/>
                  <a:pt x="182" y="907"/>
                </a:cubicBezTo>
                <a:cubicBezTo>
                  <a:pt x="183" y="919"/>
                  <a:pt x="166" y="918"/>
                  <a:pt x="164" y="925"/>
                </a:cubicBezTo>
                <a:cubicBezTo>
                  <a:pt x="175" y="921"/>
                  <a:pt x="188" y="915"/>
                  <a:pt x="199" y="914"/>
                </a:cubicBezTo>
                <a:cubicBezTo>
                  <a:pt x="200" y="912"/>
                  <a:pt x="201" y="911"/>
                  <a:pt x="204" y="911"/>
                </a:cubicBezTo>
                <a:cubicBezTo>
                  <a:pt x="204" y="914"/>
                  <a:pt x="201" y="914"/>
                  <a:pt x="199" y="915"/>
                </a:cubicBezTo>
                <a:cubicBezTo>
                  <a:pt x="202" y="915"/>
                  <a:pt x="203" y="916"/>
                  <a:pt x="203" y="918"/>
                </a:cubicBezTo>
                <a:cubicBezTo>
                  <a:pt x="196" y="933"/>
                  <a:pt x="176" y="935"/>
                  <a:pt x="165" y="947"/>
                </a:cubicBezTo>
                <a:cubicBezTo>
                  <a:pt x="170" y="948"/>
                  <a:pt x="172" y="945"/>
                  <a:pt x="174" y="943"/>
                </a:cubicBezTo>
                <a:cubicBezTo>
                  <a:pt x="185" y="944"/>
                  <a:pt x="191" y="934"/>
                  <a:pt x="199" y="929"/>
                </a:cubicBezTo>
                <a:cubicBezTo>
                  <a:pt x="209" y="924"/>
                  <a:pt x="222" y="921"/>
                  <a:pt x="231" y="915"/>
                </a:cubicBezTo>
                <a:cubicBezTo>
                  <a:pt x="232" y="917"/>
                  <a:pt x="234" y="917"/>
                  <a:pt x="236" y="917"/>
                </a:cubicBezTo>
                <a:cubicBezTo>
                  <a:pt x="238" y="916"/>
                  <a:pt x="239" y="915"/>
                  <a:pt x="242" y="915"/>
                </a:cubicBezTo>
                <a:cubicBezTo>
                  <a:pt x="242" y="918"/>
                  <a:pt x="238" y="918"/>
                  <a:pt x="238" y="920"/>
                </a:cubicBezTo>
                <a:cubicBezTo>
                  <a:pt x="240" y="923"/>
                  <a:pt x="245" y="920"/>
                  <a:pt x="247" y="921"/>
                </a:cubicBezTo>
                <a:cubicBezTo>
                  <a:pt x="241" y="923"/>
                  <a:pt x="242" y="927"/>
                  <a:pt x="238" y="930"/>
                </a:cubicBezTo>
                <a:cubicBezTo>
                  <a:pt x="237" y="928"/>
                  <a:pt x="234" y="928"/>
                  <a:pt x="232" y="927"/>
                </a:cubicBezTo>
                <a:cubicBezTo>
                  <a:pt x="231" y="930"/>
                  <a:pt x="228" y="931"/>
                  <a:pt x="225" y="932"/>
                </a:cubicBezTo>
                <a:cubicBezTo>
                  <a:pt x="225" y="934"/>
                  <a:pt x="224" y="938"/>
                  <a:pt x="226" y="939"/>
                </a:cubicBezTo>
                <a:cubicBezTo>
                  <a:pt x="233" y="932"/>
                  <a:pt x="239" y="930"/>
                  <a:pt x="251" y="929"/>
                </a:cubicBezTo>
                <a:cubicBezTo>
                  <a:pt x="250" y="932"/>
                  <a:pt x="252" y="933"/>
                  <a:pt x="251" y="936"/>
                </a:cubicBezTo>
                <a:cubicBezTo>
                  <a:pt x="251" y="936"/>
                  <a:pt x="250" y="937"/>
                  <a:pt x="250" y="937"/>
                </a:cubicBezTo>
                <a:cubicBezTo>
                  <a:pt x="247" y="936"/>
                  <a:pt x="243" y="936"/>
                  <a:pt x="240" y="936"/>
                </a:cubicBezTo>
                <a:cubicBezTo>
                  <a:pt x="234" y="943"/>
                  <a:pt x="227" y="949"/>
                  <a:pt x="221" y="956"/>
                </a:cubicBezTo>
                <a:cubicBezTo>
                  <a:pt x="214" y="957"/>
                  <a:pt x="211" y="962"/>
                  <a:pt x="207" y="966"/>
                </a:cubicBezTo>
                <a:cubicBezTo>
                  <a:pt x="206" y="966"/>
                  <a:pt x="202" y="967"/>
                  <a:pt x="205" y="967"/>
                </a:cubicBezTo>
                <a:cubicBezTo>
                  <a:pt x="212" y="968"/>
                  <a:pt x="212" y="961"/>
                  <a:pt x="220" y="964"/>
                </a:cubicBezTo>
                <a:cubicBezTo>
                  <a:pt x="221" y="958"/>
                  <a:pt x="229" y="960"/>
                  <a:pt x="231" y="956"/>
                </a:cubicBezTo>
                <a:cubicBezTo>
                  <a:pt x="234" y="958"/>
                  <a:pt x="233" y="959"/>
                  <a:pt x="234" y="961"/>
                </a:cubicBezTo>
                <a:cubicBezTo>
                  <a:pt x="234" y="958"/>
                  <a:pt x="238" y="963"/>
                  <a:pt x="237" y="959"/>
                </a:cubicBezTo>
                <a:cubicBezTo>
                  <a:pt x="236" y="958"/>
                  <a:pt x="233" y="960"/>
                  <a:pt x="234" y="955"/>
                </a:cubicBezTo>
                <a:cubicBezTo>
                  <a:pt x="236" y="954"/>
                  <a:pt x="238" y="950"/>
                  <a:pt x="240" y="952"/>
                </a:cubicBezTo>
                <a:cubicBezTo>
                  <a:pt x="241" y="956"/>
                  <a:pt x="235" y="954"/>
                  <a:pt x="238" y="957"/>
                </a:cubicBezTo>
                <a:cubicBezTo>
                  <a:pt x="240" y="956"/>
                  <a:pt x="243" y="956"/>
                  <a:pt x="246" y="955"/>
                </a:cubicBezTo>
                <a:cubicBezTo>
                  <a:pt x="242" y="950"/>
                  <a:pt x="251" y="954"/>
                  <a:pt x="252" y="952"/>
                </a:cubicBezTo>
                <a:cubicBezTo>
                  <a:pt x="248" y="950"/>
                  <a:pt x="253" y="948"/>
                  <a:pt x="253" y="946"/>
                </a:cubicBezTo>
                <a:cubicBezTo>
                  <a:pt x="249" y="944"/>
                  <a:pt x="250" y="949"/>
                  <a:pt x="248" y="947"/>
                </a:cubicBezTo>
                <a:cubicBezTo>
                  <a:pt x="248" y="946"/>
                  <a:pt x="249" y="945"/>
                  <a:pt x="251" y="944"/>
                </a:cubicBezTo>
                <a:cubicBezTo>
                  <a:pt x="258" y="946"/>
                  <a:pt x="261" y="934"/>
                  <a:pt x="266" y="936"/>
                </a:cubicBezTo>
                <a:cubicBezTo>
                  <a:pt x="263" y="938"/>
                  <a:pt x="265" y="939"/>
                  <a:pt x="264" y="942"/>
                </a:cubicBezTo>
                <a:cubicBezTo>
                  <a:pt x="261" y="940"/>
                  <a:pt x="260" y="947"/>
                  <a:pt x="256" y="948"/>
                </a:cubicBezTo>
                <a:cubicBezTo>
                  <a:pt x="258" y="949"/>
                  <a:pt x="257" y="955"/>
                  <a:pt x="254" y="957"/>
                </a:cubicBezTo>
                <a:cubicBezTo>
                  <a:pt x="262" y="956"/>
                  <a:pt x="271" y="953"/>
                  <a:pt x="272" y="963"/>
                </a:cubicBezTo>
                <a:cubicBezTo>
                  <a:pt x="269" y="966"/>
                  <a:pt x="259" y="967"/>
                  <a:pt x="262" y="972"/>
                </a:cubicBezTo>
                <a:cubicBezTo>
                  <a:pt x="266" y="967"/>
                  <a:pt x="273" y="964"/>
                  <a:pt x="278" y="960"/>
                </a:cubicBezTo>
                <a:cubicBezTo>
                  <a:pt x="277" y="959"/>
                  <a:pt x="273" y="961"/>
                  <a:pt x="273" y="959"/>
                </a:cubicBezTo>
                <a:cubicBezTo>
                  <a:pt x="276" y="959"/>
                  <a:pt x="278" y="957"/>
                  <a:pt x="276" y="955"/>
                </a:cubicBezTo>
                <a:cubicBezTo>
                  <a:pt x="276" y="953"/>
                  <a:pt x="272" y="955"/>
                  <a:pt x="272" y="952"/>
                </a:cubicBezTo>
                <a:cubicBezTo>
                  <a:pt x="277" y="948"/>
                  <a:pt x="283" y="945"/>
                  <a:pt x="289" y="941"/>
                </a:cubicBezTo>
                <a:cubicBezTo>
                  <a:pt x="292" y="944"/>
                  <a:pt x="286" y="947"/>
                  <a:pt x="290" y="949"/>
                </a:cubicBezTo>
                <a:cubicBezTo>
                  <a:pt x="287" y="953"/>
                  <a:pt x="283" y="956"/>
                  <a:pt x="280" y="960"/>
                </a:cubicBezTo>
                <a:cubicBezTo>
                  <a:pt x="283" y="959"/>
                  <a:pt x="281" y="963"/>
                  <a:pt x="282" y="965"/>
                </a:cubicBezTo>
                <a:cubicBezTo>
                  <a:pt x="275" y="968"/>
                  <a:pt x="273" y="977"/>
                  <a:pt x="263" y="978"/>
                </a:cubicBezTo>
                <a:cubicBezTo>
                  <a:pt x="266" y="983"/>
                  <a:pt x="257" y="979"/>
                  <a:pt x="257" y="983"/>
                </a:cubicBezTo>
                <a:cubicBezTo>
                  <a:pt x="271" y="983"/>
                  <a:pt x="278" y="967"/>
                  <a:pt x="296" y="968"/>
                </a:cubicBezTo>
                <a:cubicBezTo>
                  <a:pt x="298" y="973"/>
                  <a:pt x="297" y="975"/>
                  <a:pt x="300" y="978"/>
                </a:cubicBezTo>
                <a:cubicBezTo>
                  <a:pt x="297" y="992"/>
                  <a:pt x="280" y="991"/>
                  <a:pt x="273" y="1001"/>
                </a:cubicBezTo>
                <a:cubicBezTo>
                  <a:pt x="276" y="1001"/>
                  <a:pt x="278" y="998"/>
                  <a:pt x="279" y="1002"/>
                </a:cubicBezTo>
                <a:cubicBezTo>
                  <a:pt x="279" y="1006"/>
                  <a:pt x="275" y="1007"/>
                  <a:pt x="274" y="1011"/>
                </a:cubicBezTo>
                <a:cubicBezTo>
                  <a:pt x="277" y="1011"/>
                  <a:pt x="280" y="1010"/>
                  <a:pt x="280" y="1013"/>
                </a:cubicBezTo>
                <a:cubicBezTo>
                  <a:pt x="278" y="1017"/>
                  <a:pt x="269" y="1020"/>
                  <a:pt x="265" y="1015"/>
                </a:cubicBezTo>
                <a:cubicBezTo>
                  <a:pt x="256" y="1023"/>
                  <a:pt x="242" y="1026"/>
                  <a:pt x="234" y="1036"/>
                </a:cubicBezTo>
                <a:cubicBezTo>
                  <a:pt x="240" y="1036"/>
                  <a:pt x="237" y="1041"/>
                  <a:pt x="240" y="1043"/>
                </a:cubicBezTo>
                <a:cubicBezTo>
                  <a:pt x="243" y="1041"/>
                  <a:pt x="246" y="1040"/>
                  <a:pt x="251" y="1039"/>
                </a:cubicBezTo>
                <a:cubicBezTo>
                  <a:pt x="251" y="1042"/>
                  <a:pt x="247" y="1041"/>
                  <a:pt x="248" y="1044"/>
                </a:cubicBezTo>
                <a:cubicBezTo>
                  <a:pt x="258" y="1041"/>
                  <a:pt x="273" y="1045"/>
                  <a:pt x="280" y="1034"/>
                </a:cubicBezTo>
                <a:cubicBezTo>
                  <a:pt x="277" y="1034"/>
                  <a:pt x="276" y="1034"/>
                  <a:pt x="276" y="1031"/>
                </a:cubicBezTo>
                <a:cubicBezTo>
                  <a:pt x="278" y="1023"/>
                  <a:pt x="285" y="1020"/>
                  <a:pt x="290" y="1015"/>
                </a:cubicBezTo>
                <a:cubicBezTo>
                  <a:pt x="296" y="1015"/>
                  <a:pt x="304" y="1015"/>
                  <a:pt x="311" y="1015"/>
                </a:cubicBezTo>
                <a:cubicBezTo>
                  <a:pt x="314" y="1006"/>
                  <a:pt x="323" y="1003"/>
                  <a:pt x="327" y="995"/>
                </a:cubicBezTo>
                <a:cubicBezTo>
                  <a:pt x="326" y="991"/>
                  <a:pt x="327" y="989"/>
                  <a:pt x="328" y="986"/>
                </a:cubicBezTo>
                <a:cubicBezTo>
                  <a:pt x="326" y="985"/>
                  <a:pt x="326" y="982"/>
                  <a:pt x="325" y="980"/>
                </a:cubicBezTo>
                <a:cubicBezTo>
                  <a:pt x="328" y="973"/>
                  <a:pt x="341" y="971"/>
                  <a:pt x="338" y="985"/>
                </a:cubicBezTo>
                <a:cubicBezTo>
                  <a:pt x="342" y="986"/>
                  <a:pt x="345" y="990"/>
                  <a:pt x="349" y="992"/>
                </a:cubicBezTo>
                <a:cubicBezTo>
                  <a:pt x="350" y="996"/>
                  <a:pt x="347" y="996"/>
                  <a:pt x="347" y="999"/>
                </a:cubicBezTo>
                <a:cubicBezTo>
                  <a:pt x="349" y="999"/>
                  <a:pt x="351" y="1003"/>
                  <a:pt x="349" y="1005"/>
                </a:cubicBezTo>
                <a:cubicBezTo>
                  <a:pt x="356" y="1006"/>
                  <a:pt x="363" y="1007"/>
                  <a:pt x="364" y="1011"/>
                </a:cubicBezTo>
                <a:cubicBezTo>
                  <a:pt x="369" y="1008"/>
                  <a:pt x="375" y="1011"/>
                  <a:pt x="378" y="1015"/>
                </a:cubicBezTo>
                <a:cubicBezTo>
                  <a:pt x="378" y="1017"/>
                  <a:pt x="375" y="1016"/>
                  <a:pt x="376" y="1018"/>
                </a:cubicBezTo>
                <a:cubicBezTo>
                  <a:pt x="379" y="1019"/>
                  <a:pt x="380" y="1016"/>
                  <a:pt x="381" y="1019"/>
                </a:cubicBezTo>
                <a:cubicBezTo>
                  <a:pt x="381" y="1021"/>
                  <a:pt x="378" y="1020"/>
                  <a:pt x="378" y="1022"/>
                </a:cubicBezTo>
                <a:cubicBezTo>
                  <a:pt x="382" y="1022"/>
                  <a:pt x="383" y="1020"/>
                  <a:pt x="387" y="1020"/>
                </a:cubicBezTo>
                <a:cubicBezTo>
                  <a:pt x="389" y="1023"/>
                  <a:pt x="388" y="1024"/>
                  <a:pt x="390" y="1027"/>
                </a:cubicBezTo>
                <a:cubicBezTo>
                  <a:pt x="394" y="1025"/>
                  <a:pt x="396" y="1030"/>
                  <a:pt x="398" y="1033"/>
                </a:cubicBezTo>
                <a:cubicBezTo>
                  <a:pt x="385" y="1041"/>
                  <a:pt x="383" y="1053"/>
                  <a:pt x="378" y="1067"/>
                </a:cubicBezTo>
                <a:cubicBezTo>
                  <a:pt x="387" y="1070"/>
                  <a:pt x="401" y="1068"/>
                  <a:pt x="402" y="1080"/>
                </a:cubicBezTo>
                <a:cubicBezTo>
                  <a:pt x="407" y="1084"/>
                  <a:pt x="411" y="1089"/>
                  <a:pt x="417" y="1092"/>
                </a:cubicBezTo>
                <a:cubicBezTo>
                  <a:pt x="415" y="1096"/>
                  <a:pt x="418" y="1100"/>
                  <a:pt x="416" y="1103"/>
                </a:cubicBezTo>
                <a:cubicBezTo>
                  <a:pt x="420" y="1104"/>
                  <a:pt x="424" y="1105"/>
                  <a:pt x="428" y="1106"/>
                </a:cubicBezTo>
                <a:cubicBezTo>
                  <a:pt x="433" y="1104"/>
                  <a:pt x="435" y="1099"/>
                  <a:pt x="440" y="1096"/>
                </a:cubicBezTo>
                <a:cubicBezTo>
                  <a:pt x="451" y="1082"/>
                  <a:pt x="471" y="1076"/>
                  <a:pt x="486" y="1066"/>
                </a:cubicBezTo>
                <a:cubicBezTo>
                  <a:pt x="493" y="1070"/>
                  <a:pt x="499" y="1058"/>
                  <a:pt x="504" y="1054"/>
                </a:cubicBezTo>
                <a:cubicBezTo>
                  <a:pt x="507" y="1054"/>
                  <a:pt x="508" y="1057"/>
                  <a:pt x="512" y="1056"/>
                </a:cubicBezTo>
                <a:cubicBezTo>
                  <a:pt x="512" y="1049"/>
                  <a:pt x="522" y="1050"/>
                  <a:pt x="524" y="1051"/>
                </a:cubicBezTo>
                <a:cubicBezTo>
                  <a:pt x="520" y="1049"/>
                  <a:pt x="527" y="1043"/>
                  <a:pt x="530" y="1042"/>
                </a:cubicBezTo>
                <a:cubicBezTo>
                  <a:pt x="530" y="1048"/>
                  <a:pt x="540" y="1051"/>
                  <a:pt x="541" y="1059"/>
                </a:cubicBezTo>
                <a:cubicBezTo>
                  <a:pt x="538" y="1058"/>
                  <a:pt x="537" y="1062"/>
                  <a:pt x="533" y="1059"/>
                </a:cubicBezTo>
                <a:cubicBezTo>
                  <a:pt x="532" y="1065"/>
                  <a:pt x="533" y="1067"/>
                  <a:pt x="533" y="1073"/>
                </a:cubicBezTo>
                <a:cubicBezTo>
                  <a:pt x="537" y="1073"/>
                  <a:pt x="537" y="1078"/>
                  <a:pt x="541" y="1078"/>
                </a:cubicBezTo>
                <a:cubicBezTo>
                  <a:pt x="542" y="1074"/>
                  <a:pt x="540" y="1072"/>
                  <a:pt x="545" y="1072"/>
                </a:cubicBezTo>
                <a:cubicBezTo>
                  <a:pt x="545" y="1075"/>
                  <a:pt x="540" y="1077"/>
                  <a:pt x="545" y="1077"/>
                </a:cubicBezTo>
                <a:cubicBezTo>
                  <a:pt x="547" y="1078"/>
                  <a:pt x="544" y="1073"/>
                  <a:pt x="546" y="1073"/>
                </a:cubicBezTo>
                <a:cubicBezTo>
                  <a:pt x="549" y="1074"/>
                  <a:pt x="553" y="1074"/>
                  <a:pt x="553" y="1078"/>
                </a:cubicBezTo>
                <a:cubicBezTo>
                  <a:pt x="551" y="1078"/>
                  <a:pt x="551" y="1076"/>
                  <a:pt x="548" y="1077"/>
                </a:cubicBezTo>
                <a:cubicBezTo>
                  <a:pt x="548" y="1081"/>
                  <a:pt x="548" y="1085"/>
                  <a:pt x="545" y="1085"/>
                </a:cubicBezTo>
                <a:cubicBezTo>
                  <a:pt x="546" y="1080"/>
                  <a:pt x="541" y="1086"/>
                  <a:pt x="541" y="1082"/>
                </a:cubicBezTo>
                <a:cubicBezTo>
                  <a:pt x="542" y="1080"/>
                  <a:pt x="544" y="1079"/>
                  <a:pt x="541" y="1078"/>
                </a:cubicBezTo>
                <a:cubicBezTo>
                  <a:pt x="539" y="1079"/>
                  <a:pt x="541" y="1082"/>
                  <a:pt x="538" y="1082"/>
                </a:cubicBezTo>
                <a:cubicBezTo>
                  <a:pt x="541" y="1079"/>
                  <a:pt x="533" y="1082"/>
                  <a:pt x="532" y="1078"/>
                </a:cubicBezTo>
                <a:cubicBezTo>
                  <a:pt x="531" y="1080"/>
                  <a:pt x="530" y="1082"/>
                  <a:pt x="529" y="1085"/>
                </a:cubicBezTo>
                <a:cubicBezTo>
                  <a:pt x="533" y="1085"/>
                  <a:pt x="536" y="1088"/>
                  <a:pt x="533" y="1090"/>
                </a:cubicBezTo>
                <a:cubicBezTo>
                  <a:pt x="534" y="1091"/>
                  <a:pt x="538" y="1089"/>
                  <a:pt x="538" y="1091"/>
                </a:cubicBezTo>
                <a:cubicBezTo>
                  <a:pt x="529" y="1095"/>
                  <a:pt x="513" y="1093"/>
                  <a:pt x="508" y="1101"/>
                </a:cubicBezTo>
                <a:cubicBezTo>
                  <a:pt x="518" y="1101"/>
                  <a:pt x="530" y="1093"/>
                  <a:pt x="539" y="1097"/>
                </a:cubicBezTo>
                <a:cubicBezTo>
                  <a:pt x="538" y="1103"/>
                  <a:pt x="532" y="1097"/>
                  <a:pt x="531" y="1101"/>
                </a:cubicBezTo>
                <a:cubicBezTo>
                  <a:pt x="533" y="1104"/>
                  <a:pt x="541" y="1101"/>
                  <a:pt x="541" y="1106"/>
                </a:cubicBezTo>
                <a:cubicBezTo>
                  <a:pt x="541" y="1108"/>
                  <a:pt x="537" y="1107"/>
                  <a:pt x="537" y="1110"/>
                </a:cubicBezTo>
                <a:cubicBezTo>
                  <a:pt x="544" y="1109"/>
                  <a:pt x="552" y="1104"/>
                  <a:pt x="552" y="1098"/>
                </a:cubicBezTo>
                <a:cubicBezTo>
                  <a:pt x="570" y="1092"/>
                  <a:pt x="580" y="1083"/>
                  <a:pt x="601" y="1083"/>
                </a:cubicBezTo>
                <a:cubicBezTo>
                  <a:pt x="608" y="1079"/>
                  <a:pt x="621" y="1083"/>
                  <a:pt x="627" y="1088"/>
                </a:cubicBezTo>
                <a:cubicBezTo>
                  <a:pt x="639" y="1088"/>
                  <a:pt x="638" y="1074"/>
                  <a:pt x="651" y="1074"/>
                </a:cubicBezTo>
                <a:cubicBezTo>
                  <a:pt x="652" y="1077"/>
                  <a:pt x="650" y="1077"/>
                  <a:pt x="650" y="1079"/>
                </a:cubicBezTo>
                <a:cubicBezTo>
                  <a:pt x="665" y="1076"/>
                  <a:pt x="677" y="1070"/>
                  <a:pt x="688" y="1064"/>
                </a:cubicBezTo>
                <a:cubicBezTo>
                  <a:pt x="694" y="1064"/>
                  <a:pt x="699" y="1063"/>
                  <a:pt x="701" y="1059"/>
                </a:cubicBezTo>
                <a:cubicBezTo>
                  <a:pt x="693" y="1057"/>
                  <a:pt x="682" y="1067"/>
                  <a:pt x="672" y="1060"/>
                </a:cubicBezTo>
                <a:cubicBezTo>
                  <a:pt x="683" y="1053"/>
                  <a:pt x="695" y="1048"/>
                  <a:pt x="710" y="1044"/>
                </a:cubicBezTo>
                <a:cubicBezTo>
                  <a:pt x="712" y="1042"/>
                  <a:pt x="712" y="1039"/>
                  <a:pt x="714" y="1038"/>
                </a:cubicBezTo>
                <a:cubicBezTo>
                  <a:pt x="722" y="1040"/>
                  <a:pt x="729" y="1035"/>
                  <a:pt x="735" y="1031"/>
                </a:cubicBezTo>
                <a:cubicBezTo>
                  <a:pt x="736" y="1035"/>
                  <a:pt x="733" y="1036"/>
                  <a:pt x="735" y="1038"/>
                </a:cubicBezTo>
                <a:cubicBezTo>
                  <a:pt x="737" y="1040"/>
                  <a:pt x="739" y="1038"/>
                  <a:pt x="742" y="1038"/>
                </a:cubicBezTo>
                <a:cubicBezTo>
                  <a:pt x="742" y="1040"/>
                  <a:pt x="740" y="1040"/>
                  <a:pt x="742" y="1041"/>
                </a:cubicBezTo>
                <a:cubicBezTo>
                  <a:pt x="755" y="1034"/>
                  <a:pt x="772" y="1031"/>
                  <a:pt x="783" y="1021"/>
                </a:cubicBezTo>
                <a:cubicBezTo>
                  <a:pt x="788" y="1020"/>
                  <a:pt x="793" y="1023"/>
                  <a:pt x="797" y="1020"/>
                </a:cubicBezTo>
                <a:cubicBezTo>
                  <a:pt x="796" y="1024"/>
                  <a:pt x="800" y="1023"/>
                  <a:pt x="800" y="1025"/>
                </a:cubicBezTo>
                <a:cubicBezTo>
                  <a:pt x="793" y="1032"/>
                  <a:pt x="780" y="1028"/>
                  <a:pt x="777" y="1040"/>
                </a:cubicBezTo>
                <a:cubicBezTo>
                  <a:pt x="753" y="1052"/>
                  <a:pt x="724" y="1060"/>
                  <a:pt x="702" y="1074"/>
                </a:cubicBezTo>
                <a:cubicBezTo>
                  <a:pt x="700" y="1074"/>
                  <a:pt x="700" y="1073"/>
                  <a:pt x="699" y="1073"/>
                </a:cubicBezTo>
                <a:cubicBezTo>
                  <a:pt x="680" y="1080"/>
                  <a:pt x="661" y="1085"/>
                  <a:pt x="645" y="1094"/>
                </a:cubicBezTo>
                <a:cubicBezTo>
                  <a:pt x="656" y="1092"/>
                  <a:pt x="665" y="1087"/>
                  <a:pt x="673" y="1087"/>
                </a:cubicBezTo>
                <a:cubicBezTo>
                  <a:pt x="671" y="1094"/>
                  <a:pt x="663" y="1097"/>
                  <a:pt x="657" y="1095"/>
                </a:cubicBezTo>
                <a:cubicBezTo>
                  <a:pt x="657" y="1096"/>
                  <a:pt x="659" y="1096"/>
                  <a:pt x="659" y="1097"/>
                </a:cubicBezTo>
                <a:cubicBezTo>
                  <a:pt x="653" y="1100"/>
                  <a:pt x="646" y="1101"/>
                  <a:pt x="641" y="1104"/>
                </a:cubicBezTo>
                <a:cubicBezTo>
                  <a:pt x="659" y="1107"/>
                  <a:pt x="666" y="1090"/>
                  <a:pt x="680" y="1097"/>
                </a:cubicBezTo>
                <a:cubicBezTo>
                  <a:pt x="680" y="1098"/>
                  <a:pt x="678" y="1101"/>
                  <a:pt x="680" y="1101"/>
                </a:cubicBezTo>
                <a:cubicBezTo>
                  <a:pt x="681" y="1099"/>
                  <a:pt x="684" y="1101"/>
                  <a:pt x="686" y="1101"/>
                </a:cubicBezTo>
                <a:cubicBezTo>
                  <a:pt x="687" y="1099"/>
                  <a:pt x="688" y="1097"/>
                  <a:pt x="688" y="1094"/>
                </a:cubicBezTo>
                <a:cubicBezTo>
                  <a:pt x="694" y="1094"/>
                  <a:pt x="695" y="1086"/>
                  <a:pt x="701" y="1088"/>
                </a:cubicBezTo>
                <a:cubicBezTo>
                  <a:pt x="701" y="1087"/>
                  <a:pt x="701" y="1086"/>
                  <a:pt x="702" y="1086"/>
                </a:cubicBezTo>
                <a:cubicBezTo>
                  <a:pt x="702" y="1086"/>
                  <a:pt x="701" y="1086"/>
                  <a:pt x="701" y="1086"/>
                </a:cubicBezTo>
                <a:cubicBezTo>
                  <a:pt x="699" y="1086"/>
                  <a:pt x="698" y="1085"/>
                  <a:pt x="698" y="1083"/>
                </a:cubicBezTo>
                <a:cubicBezTo>
                  <a:pt x="701" y="1079"/>
                  <a:pt x="706" y="1077"/>
                  <a:pt x="709" y="1072"/>
                </a:cubicBezTo>
                <a:cubicBezTo>
                  <a:pt x="736" y="1068"/>
                  <a:pt x="755" y="1051"/>
                  <a:pt x="781" y="1048"/>
                </a:cubicBezTo>
                <a:cubicBezTo>
                  <a:pt x="779" y="1054"/>
                  <a:pt x="778" y="1059"/>
                  <a:pt x="779" y="1063"/>
                </a:cubicBezTo>
                <a:cubicBezTo>
                  <a:pt x="783" y="1064"/>
                  <a:pt x="785" y="1063"/>
                  <a:pt x="788" y="1062"/>
                </a:cubicBezTo>
                <a:cubicBezTo>
                  <a:pt x="792" y="1053"/>
                  <a:pt x="802" y="1054"/>
                  <a:pt x="808" y="1050"/>
                </a:cubicBezTo>
                <a:cubicBezTo>
                  <a:pt x="806" y="1040"/>
                  <a:pt x="812" y="1048"/>
                  <a:pt x="819" y="1045"/>
                </a:cubicBezTo>
                <a:cubicBezTo>
                  <a:pt x="817" y="1036"/>
                  <a:pt x="806" y="1046"/>
                  <a:pt x="802" y="1043"/>
                </a:cubicBezTo>
                <a:cubicBezTo>
                  <a:pt x="803" y="1040"/>
                  <a:pt x="805" y="1037"/>
                  <a:pt x="802" y="1036"/>
                </a:cubicBezTo>
                <a:cubicBezTo>
                  <a:pt x="807" y="1034"/>
                  <a:pt x="811" y="1031"/>
                  <a:pt x="814" y="1027"/>
                </a:cubicBezTo>
                <a:cubicBezTo>
                  <a:pt x="813" y="1026"/>
                  <a:pt x="812" y="1026"/>
                  <a:pt x="812" y="1024"/>
                </a:cubicBezTo>
                <a:cubicBezTo>
                  <a:pt x="808" y="1025"/>
                  <a:pt x="804" y="1026"/>
                  <a:pt x="802" y="1029"/>
                </a:cubicBezTo>
                <a:cubicBezTo>
                  <a:pt x="802" y="1022"/>
                  <a:pt x="798" y="1020"/>
                  <a:pt x="797" y="1015"/>
                </a:cubicBezTo>
                <a:cubicBezTo>
                  <a:pt x="807" y="1013"/>
                  <a:pt x="818" y="1011"/>
                  <a:pt x="821" y="1002"/>
                </a:cubicBezTo>
                <a:cubicBezTo>
                  <a:pt x="815" y="1004"/>
                  <a:pt x="810" y="1007"/>
                  <a:pt x="804" y="1010"/>
                </a:cubicBezTo>
                <a:cubicBezTo>
                  <a:pt x="803" y="1010"/>
                  <a:pt x="802" y="1009"/>
                  <a:pt x="800" y="1008"/>
                </a:cubicBezTo>
                <a:cubicBezTo>
                  <a:pt x="782" y="1016"/>
                  <a:pt x="765" y="1024"/>
                  <a:pt x="748" y="1032"/>
                </a:cubicBezTo>
                <a:cubicBezTo>
                  <a:pt x="746" y="1032"/>
                  <a:pt x="745" y="1031"/>
                  <a:pt x="742" y="1030"/>
                </a:cubicBezTo>
                <a:cubicBezTo>
                  <a:pt x="743" y="1034"/>
                  <a:pt x="740" y="1035"/>
                  <a:pt x="736" y="1035"/>
                </a:cubicBezTo>
                <a:cubicBezTo>
                  <a:pt x="736" y="1031"/>
                  <a:pt x="736" y="1031"/>
                  <a:pt x="736" y="1031"/>
                </a:cubicBezTo>
                <a:cubicBezTo>
                  <a:pt x="744" y="1030"/>
                  <a:pt x="749" y="1025"/>
                  <a:pt x="756" y="1022"/>
                </a:cubicBezTo>
                <a:cubicBezTo>
                  <a:pt x="754" y="1022"/>
                  <a:pt x="757" y="1021"/>
                  <a:pt x="756" y="1018"/>
                </a:cubicBezTo>
                <a:cubicBezTo>
                  <a:pt x="752" y="1020"/>
                  <a:pt x="745" y="1022"/>
                  <a:pt x="745" y="1025"/>
                </a:cubicBezTo>
                <a:cubicBezTo>
                  <a:pt x="743" y="1019"/>
                  <a:pt x="738" y="1027"/>
                  <a:pt x="735" y="1022"/>
                </a:cubicBezTo>
                <a:cubicBezTo>
                  <a:pt x="744" y="1019"/>
                  <a:pt x="752" y="1013"/>
                  <a:pt x="762" y="1010"/>
                </a:cubicBezTo>
                <a:cubicBezTo>
                  <a:pt x="763" y="1016"/>
                  <a:pt x="773" y="1011"/>
                  <a:pt x="775" y="1015"/>
                </a:cubicBezTo>
                <a:cubicBezTo>
                  <a:pt x="780" y="1012"/>
                  <a:pt x="780" y="1006"/>
                  <a:pt x="786" y="1005"/>
                </a:cubicBezTo>
                <a:cubicBezTo>
                  <a:pt x="787" y="1007"/>
                  <a:pt x="782" y="1009"/>
                  <a:pt x="785" y="1010"/>
                </a:cubicBezTo>
                <a:cubicBezTo>
                  <a:pt x="789" y="1005"/>
                  <a:pt x="793" y="1000"/>
                  <a:pt x="801" y="999"/>
                </a:cubicBezTo>
                <a:cubicBezTo>
                  <a:pt x="800" y="1005"/>
                  <a:pt x="809" y="1000"/>
                  <a:pt x="804" y="1005"/>
                </a:cubicBezTo>
                <a:cubicBezTo>
                  <a:pt x="812" y="1004"/>
                  <a:pt x="819" y="1002"/>
                  <a:pt x="820" y="998"/>
                </a:cubicBezTo>
                <a:cubicBezTo>
                  <a:pt x="817" y="999"/>
                  <a:pt x="814" y="1000"/>
                  <a:pt x="811" y="1002"/>
                </a:cubicBezTo>
                <a:cubicBezTo>
                  <a:pt x="811" y="999"/>
                  <a:pt x="811" y="995"/>
                  <a:pt x="812" y="993"/>
                </a:cubicBezTo>
                <a:cubicBezTo>
                  <a:pt x="821" y="995"/>
                  <a:pt x="837" y="988"/>
                  <a:pt x="841" y="979"/>
                </a:cubicBezTo>
                <a:cubicBezTo>
                  <a:pt x="843" y="979"/>
                  <a:pt x="844" y="978"/>
                  <a:pt x="846" y="978"/>
                </a:cubicBezTo>
                <a:cubicBezTo>
                  <a:pt x="844" y="973"/>
                  <a:pt x="852" y="974"/>
                  <a:pt x="859" y="974"/>
                </a:cubicBezTo>
                <a:cubicBezTo>
                  <a:pt x="859" y="969"/>
                  <a:pt x="865" y="967"/>
                  <a:pt x="868" y="968"/>
                </a:cubicBezTo>
                <a:cubicBezTo>
                  <a:pt x="868" y="972"/>
                  <a:pt x="865" y="967"/>
                  <a:pt x="865" y="971"/>
                </a:cubicBezTo>
                <a:cubicBezTo>
                  <a:pt x="872" y="971"/>
                  <a:pt x="886" y="969"/>
                  <a:pt x="886" y="961"/>
                </a:cubicBezTo>
                <a:cubicBezTo>
                  <a:pt x="889" y="960"/>
                  <a:pt x="889" y="963"/>
                  <a:pt x="889" y="965"/>
                </a:cubicBezTo>
                <a:cubicBezTo>
                  <a:pt x="895" y="963"/>
                  <a:pt x="897" y="957"/>
                  <a:pt x="905" y="956"/>
                </a:cubicBezTo>
                <a:cubicBezTo>
                  <a:pt x="906" y="954"/>
                  <a:pt x="902" y="953"/>
                  <a:pt x="905" y="952"/>
                </a:cubicBezTo>
                <a:cubicBezTo>
                  <a:pt x="907" y="950"/>
                  <a:pt x="909" y="954"/>
                  <a:pt x="911" y="954"/>
                </a:cubicBezTo>
                <a:cubicBezTo>
                  <a:pt x="910" y="955"/>
                  <a:pt x="906" y="956"/>
                  <a:pt x="909" y="957"/>
                </a:cubicBezTo>
                <a:cubicBezTo>
                  <a:pt x="909" y="956"/>
                  <a:pt x="911" y="956"/>
                  <a:pt x="912" y="956"/>
                </a:cubicBezTo>
                <a:cubicBezTo>
                  <a:pt x="912" y="952"/>
                  <a:pt x="912" y="948"/>
                  <a:pt x="915" y="947"/>
                </a:cubicBezTo>
                <a:cubicBezTo>
                  <a:pt x="918" y="946"/>
                  <a:pt x="918" y="948"/>
                  <a:pt x="919" y="950"/>
                </a:cubicBezTo>
                <a:cubicBezTo>
                  <a:pt x="919" y="952"/>
                  <a:pt x="917" y="951"/>
                  <a:pt x="917" y="953"/>
                </a:cubicBezTo>
                <a:cubicBezTo>
                  <a:pt x="923" y="956"/>
                  <a:pt x="925" y="949"/>
                  <a:pt x="928" y="946"/>
                </a:cubicBezTo>
                <a:cubicBezTo>
                  <a:pt x="935" y="945"/>
                  <a:pt x="939" y="939"/>
                  <a:pt x="944" y="935"/>
                </a:cubicBezTo>
                <a:cubicBezTo>
                  <a:pt x="949" y="936"/>
                  <a:pt x="952" y="933"/>
                  <a:pt x="957" y="937"/>
                </a:cubicBezTo>
                <a:cubicBezTo>
                  <a:pt x="958" y="934"/>
                  <a:pt x="955" y="934"/>
                  <a:pt x="956" y="931"/>
                </a:cubicBezTo>
                <a:cubicBezTo>
                  <a:pt x="960" y="930"/>
                  <a:pt x="961" y="927"/>
                  <a:pt x="965" y="926"/>
                </a:cubicBezTo>
                <a:cubicBezTo>
                  <a:pt x="968" y="925"/>
                  <a:pt x="969" y="931"/>
                  <a:pt x="972" y="927"/>
                </a:cubicBezTo>
                <a:cubicBezTo>
                  <a:pt x="967" y="917"/>
                  <a:pt x="982" y="912"/>
                  <a:pt x="983" y="902"/>
                </a:cubicBezTo>
                <a:cubicBezTo>
                  <a:pt x="987" y="901"/>
                  <a:pt x="988" y="905"/>
                  <a:pt x="990" y="906"/>
                </a:cubicBezTo>
                <a:cubicBezTo>
                  <a:pt x="990" y="907"/>
                  <a:pt x="988" y="908"/>
                  <a:pt x="988" y="909"/>
                </a:cubicBezTo>
                <a:cubicBezTo>
                  <a:pt x="992" y="911"/>
                  <a:pt x="996" y="911"/>
                  <a:pt x="1000" y="909"/>
                </a:cubicBezTo>
                <a:cubicBezTo>
                  <a:pt x="1000" y="911"/>
                  <a:pt x="997" y="910"/>
                  <a:pt x="996" y="912"/>
                </a:cubicBezTo>
                <a:cubicBezTo>
                  <a:pt x="998" y="912"/>
                  <a:pt x="1000" y="912"/>
                  <a:pt x="1001" y="913"/>
                </a:cubicBezTo>
                <a:cubicBezTo>
                  <a:pt x="1001" y="917"/>
                  <a:pt x="997" y="918"/>
                  <a:pt x="999" y="920"/>
                </a:cubicBezTo>
                <a:cubicBezTo>
                  <a:pt x="1005" y="919"/>
                  <a:pt x="1009" y="915"/>
                  <a:pt x="1008" y="910"/>
                </a:cubicBezTo>
                <a:cubicBezTo>
                  <a:pt x="1004" y="911"/>
                  <a:pt x="1001" y="910"/>
                  <a:pt x="1000" y="906"/>
                </a:cubicBezTo>
                <a:cubicBezTo>
                  <a:pt x="1004" y="905"/>
                  <a:pt x="1004" y="900"/>
                  <a:pt x="1010" y="900"/>
                </a:cubicBezTo>
                <a:cubicBezTo>
                  <a:pt x="1009" y="897"/>
                  <a:pt x="1012" y="897"/>
                  <a:pt x="1012" y="894"/>
                </a:cubicBezTo>
                <a:cubicBezTo>
                  <a:pt x="1009" y="892"/>
                  <a:pt x="1010" y="888"/>
                  <a:pt x="1010" y="884"/>
                </a:cubicBezTo>
                <a:cubicBezTo>
                  <a:pt x="1019" y="883"/>
                  <a:pt x="1022" y="866"/>
                  <a:pt x="1034" y="868"/>
                </a:cubicBezTo>
                <a:cubicBezTo>
                  <a:pt x="1035" y="874"/>
                  <a:pt x="1029" y="874"/>
                  <a:pt x="1027" y="877"/>
                </a:cubicBezTo>
                <a:cubicBezTo>
                  <a:pt x="1027" y="881"/>
                  <a:pt x="1031" y="881"/>
                  <a:pt x="1030" y="885"/>
                </a:cubicBezTo>
                <a:cubicBezTo>
                  <a:pt x="1029" y="885"/>
                  <a:pt x="1026" y="884"/>
                  <a:pt x="1027" y="887"/>
                </a:cubicBezTo>
                <a:cubicBezTo>
                  <a:pt x="1031" y="887"/>
                  <a:pt x="1028" y="890"/>
                  <a:pt x="1031" y="893"/>
                </a:cubicBezTo>
                <a:cubicBezTo>
                  <a:pt x="1028" y="892"/>
                  <a:pt x="1027" y="894"/>
                  <a:pt x="1027" y="896"/>
                </a:cubicBezTo>
                <a:cubicBezTo>
                  <a:pt x="1032" y="895"/>
                  <a:pt x="1034" y="900"/>
                  <a:pt x="1034" y="901"/>
                </a:cubicBezTo>
                <a:cubicBezTo>
                  <a:pt x="1034" y="899"/>
                  <a:pt x="1037" y="899"/>
                  <a:pt x="1039" y="899"/>
                </a:cubicBezTo>
                <a:cubicBezTo>
                  <a:pt x="1040" y="902"/>
                  <a:pt x="1037" y="904"/>
                  <a:pt x="1039" y="906"/>
                </a:cubicBezTo>
                <a:cubicBezTo>
                  <a:pt x="1040" y="904"/>
                  <a:pt x="1040" y="902"/>
                  <a:pt x="1041" y="901"/>
                </a:cubicBezTo>
                <a:cubicBezTo>
                  <a:pt x="1041" y="903"/>
                  <a:pt x="1044" y="902"/>
                  <a:pt x="1044" y="903"/>
                </a:cubicBezTo>
                <a:cubicBezTo>
                  <a:pt x="1042" y="908"/>
                  <a:pt x="1042" y="904"/>
                  <a:pt x="1041" y="909"/>
                </a:cubicBezTo>
                <a:cubicBezTo>
                  <a:pt x="1044" y="909"/>
                  <a:pt x="1047" y="912"/>
                  <a:pt x="1050" y="910"/>
                </a:cubicBezTo>
                <a:cubicBezTo>
                  <a:pt x="1049" y="909"/>
                  <a:pt x="1049" y="908"/>
                  <a:pt x="1048" y="906"/>
                </a:cubicBezTo>
                <a:cubicBezTo>
                  <a:pt x="1051" y="903"/>
                  <a:pt x="1052" y="903"/>
                  <a:pt x="1056" y="905"/>
                </a:cubicBezTo>
                <a:cubicBezTo>
                  <a:pt x="1056" y="903"/>
                  <a:pt x="1054" y="902"/>
                  <a:pt x="1055" y="900"/>
                </a:cubicBezTo>
                <a:cubicBezTo>
                  <a:pt x="1050" y="897"/>
                  <a:pt x="1049" y="903"/>
                  <a:pt x="1046" y="904"/>
                </a:cubicBezTo>
                <a:cubicBezTo>
                  <a:pt x="1045" y="900"/>
                  <a:pt x="1044" y="897"/>
                  <a:pt x="1044" y="894"/>
                </a:cubicBezTo>
                <a:cubicBezTo>
                  <a:pt x="1044" y="896"/>
                  <a:pt x="1040" y="895"/>
                  <a:pt x="1040" y="893"/>
                </a:cubicBezTo>
                <a:cubicBezTo>
                  <a:pt x="1046" y="891"/>
                  <a:pt x="1047" y="887"/>
                  <a:pt x="1047" y="881"/>
                </a:cubicBezTo>
                <a:cubicBezTo>
                  <a:pt x="1041" y="883"/>
                  <a:pt x="1042" y="892"/>
                  <a:pt x="1035" y="893"/>
                </a:cubicBezTo>
                <a:cubicBezTo>
                  <a:pt x="1033" y="887"/>
                  <a:pt x="1030" y="884"/>
                  <a:pt x="1034" y="880"/>
                </a:cubicBezTo>
                <a:cubicBezTo>
                  <a:pt x="1035" y="880"/>
                  <a:pt x="1036" y="880"/>
                  <a:pt x="1037" y="879"/>
                </a:cubicBezTo>
                <a:cubicBezTo>
                  <a:pt x="1037" y="881"/>
                  <a:pt x="1037" y="883"/>
                  <a:pt x="1038" y="884"/>
                </a:cubicBezTo>
                <a:cubicBezTo>
                  <a:pt x="1039" y="881"/>
                  <a:pt x="1039" y="879"/>
                  <a:pt x="1038" y="876"/>
                </a:cubicBezTo>
                <a:cubicBezTo>
                  <a:pt x="1041" y="879"/>
                  <a:pt x="1042" y="872"/>
                  <a:pt x="1047" y="873"/>
                </a:cubicBezTo>
                <a:cubicBezTo>
                  <a:pt x="1047" y="871"/>
                  <a:pt x="1046" y="871"/>
                  <a:pt x="1046" y="869"/>
                </a:cubicBezTo>
                <a:cubicBezTo>
                  <a:pt x="1055" y="861"/>
                  <a:pt x="1064" y="856"/>
                  <a:pt x="1076" y="855"/>
                </a:cubicBezTo>
                <a:cubicBezTo>
                  <a:pt x="1072" y="852"/>
                  <a:pt x="1078" y="849"/>
                  <a:pt x="1077" y="848"/>
                </a:cubicBezTo>
                <a:cubicBezTo>
                  <a:pt x="1076" y="851"/>
                  <a:pt x="1071" y="846"/>
                  <a:pt x="1071" y="848"/>
                </a:cubicBezTo>
                <a:cubicBezTo>
                  <a:pt x="1074" y="851"/>
                  <a:pt x="1067" y="856"/>
                  <a:pt x="1065" y="855"/>
                </a:cubicBezTo>
                <a:cubicBezTo>
                  <a:pt x="1066" y="849"/>
                  <a:pt x="1073" y="845"/>
                  <a:pt x="1072" y="841"/>
                </a:cubicBezTo>
                <a:cubicBezTo>
                  <a:pt x="1071" y="840"/>
                  <a:pt x="1067" y="842"/>
                  <a:pt x="1066" y="838"/>
                </a:cubicBezTo>
                <a:cubicBezTo>
                  <a:pt x="1065" y="840"/>
                  <a:pt x="1065" y="842"/>
                  <a:pt x="1062" y="842"/>
                </a:cubicBezTo>
                <a:cubicBezTo>
                  <a:pt x="1062" y="839"/>
                  <a:pt x="1060" y="838"/>
                  <a:pt x="1059" y="835"/>
                </a:cubicBezTo>
                <a:cubicBezTo>
                  <a:pt x="1064" y="833"/>
                  <a:pt x="1074" y="826"/>
                  <a:pt x="1077" y="832"/>
                </a:cubicBezTo>
                <a:cubicBezTo>
                  <a:pt x="1077" y="834"/>
                  <a:pt x="1073" y="837"/>
                  <a:pt x="1076" y="839"/>
                </a:cubicBezTo>
                <a:cubicBezTo>
                  <a:pt x="1076" y="838"/>
                  <a:pt x="1077" y="837"/>
                  <a:pt x="1078" y="836"/>
                </a:cubicBezTo>
                <a:cubicBezTo>
                  <a:pt x="1081" y="838"/>
                  <a:pt x="1076" y="840"/>
                  <a:pt x="1078" y="841"/>
                </a:cubicBezTo>
                <a:cubicBezTo>
                  <a:pt x="1081" y="839"/>
                  <a:pt x="1081" y="833"/>
                  <a:pt x="1085" y="832"/>
                </a:cubicBezTo>
                <a:cubicBezTo>
                  <a:pt x="1083" y="827"/>
                  <a:pt x="1086" y="824"/>
                  <a:pt x="1091" y="824"/>
                </a:cubicBezTo>
                <a:cubicBezTo>
                  <a:pt x="1091" y="825"/>
                  <a:pt x="1091" y="825"/>
                  <a:pt x="1092" y="826"/>
                </a:cubicBezTo>
                <a:cubicBezTo>
                  <a:pt x="1092" y="829"/>
                  <a:pt x="1089" y="828"/>
                  <a:pt x="1090" y="831"/>
                </a:cubicBezTo>
                <a:cubicBezTo>
                  <a:pt x="1092" y="832"/>
                  <a:pt x="1092" y="830"/>
                  <a:pt x="1093" y="833"/>
                </a:cubicBezTo>
                <a:cubicBezTo>
                  <a:pt x="1097" y="831"/>
                  <a:pt x="1092" y="828"/>
                  <a:pt x="1096" y="827"/>
                </a:cubicBezTo>
                <a:cubicBezTo>
                  <a:pt x="1097" y="830"/>
                  <a:pt x="1101" y="832"/>
                  <a:pt x="1103" y="835"/>
                </a:cubicBezTo>
                <a:cubicBezTo>
                  <a:pt x="1106" y="830"/>
                  <a:pt x="1118" y="829"/>
                  <a:pt x="1116" y="823"/>
                </a:cubicBezTo>
                <a:cubicBezTo>
                  <a:pt x="1113" y="826"/>
                  <a:pt x="1111" y="819"/>
                  <a:pt x="1108" y="818"/>
                </a:cubicBezTo>
                <a:cubicBezTo>
                  <a:pt x="1111" y="815"/>
                  <a:pt x="1112" y="820"/>
                  <a:pt x="1114" y="821"/>
                </a:cubicBezTo>
                <a:cubicBezTo>
                  <a:pt x="1116" y="816"/>
                  <a:pt x="1119" y="811"/>
                  <a:pt x="1126" y="809"/>
                </a:cubicBezTo>
                <a:cubicBezTo>
                  <a:pt x="1128" y="815"/>
                  <a:pt x="1129" y="817"/>
                  <a:pt x="1133" y="816"/>
                </a:cubicBezTo>
                <a:cubicBezTo>
                  <a:pt x="1132" y="818"/>
                  <a:pt x="1128" y="820"/>
                  <a:pt x="1130" y="822"/>
                </a:cubicBezTo>
                <a:cubicBezTo>
                  <a:pt x="1134" y="820"/>
                  <a:pt x="1137" y="818"/>
                  <a:pt x="1142" y="820"/>
                </a:cubicBezTo>
                <a:cubicBezTo>
                  <a:pt x="1142" y="821"/>
                  <a:pt x="1140" y="822"/>
                  <a:pt x="1140" y="824"/>
                </a:cubicBezTo>
                <a:cubicBezTo>
                  <a:pt x="1144" y="824"/>
                  <a:pt x="1145" y="821"/>
                  <a:pt x="1148" y="821"/>
                </a:cubicBezTo>
                <a:cubicBezTo>
                  <a:pt x="1149" y="825"/>
                  <a:pt x="1145" y="824"/>
                  <a:pt x="1146" y="828"/>
                </a:cubicBezTo>
                <a:cubicBezTo>
                  <a:pt x="1147" y="831"/>
                  <a:pt x="1150" y="831"/>
                  <a:pt x="1150" y="835"/>
                </a:cubicBezTo>
                <a:cubicBezTo>
                  <a:pt x="1146" y="835"/>
                  <a:pt x="1148" y="837"/>
                  <a:pt x="1147" y="840"/>
                </a:cubicBezTo>
                <a:cubicBezTo>
                  <a:pt x="1145" y="836"/>
                  <a:pt x="1143" y="843"/>
                  <a:pt x="1140" y="840"/>
                </a:cubicBezTo>
                <a:cubicBezTo>
                  <a:pt x="1140" y="844"/>
                  <a:pt x="1139" y="847"/>
                  <a:pt x="1136" y="848"/>
                </a:cubicBezTo>
                <a:cubicBezTo>
                  <a:pt x="1137" y="843"/>
                  <a:pt x="1132" y="849"/>
                  <a:pt x="1135" y="847"/>
                </a:cubicBezTo>
                <a:cubicBezTo>
                  <a:pt x="1138" y="851"/>
                  <a:pt x="1128" y="850"/>
                  <a:pt x="1127" y="850"/>
                </a:cubicBezTo>
                <a:cubicBezTo>
                  <a:pt x="1128" y="853"/>
                  <a:pt x="1133" y="853"/>
                  <a:pt x="1134" y="853"/>
                </a:cubicBezTo>
                <a:cubicBezTo>
                  <a:pt x="1136" y="859"/>
                  <a:pt x="1129" y="859"/>
                  <a:pt x="1130" y="860"/>
                </a:cubicBezTo>
                <a:cubicBezTo>
                  <a:pt x="1133" y="860"/>
                  <a:pt x="1134" y="859"/>
                  <a:pt x="1135" y="858"/>
                </a:cubicBezTo>
                <a:cubicBezTo>
                  <a:pt x="1135" y="859"/>
                  <a:pt x="1137" y="863"/>
                  <a:pt x="1137" y="860"/>
                </a:cubicBezTo>
                <a:cubicBezTo>
                  <a:pt x="1140" y="856"/>
                  <a:pt x="1147" y="849"/>
                  <a:pt x="1154" y="846"/>
                </a:cubicBezTo>
                <a:cubicBezTo>
                  <a:pt x="1154" y="851"/>
                  <a:pt x="1154" y="851"/>
                  <a:pt x="1154" y="851"/>
                </a:cubicBezTo>
                <a:cubicBezTo>
                  <a:pt x="1150" y="851"/>
                  <a:pt x="1151" y="855"/>
                  <a:pt x="1148" y="856"/>
                </a:cubicBezTo>
                <a:cubicBezTo>
                  <a:pt x="1149" y="859"/>
                  <a:pt x="1152" y="859"/>
                  <a:pt x="1151" y="864"/>
                </a:cubicBezTo>
                <a:cubicBezTo>
                  <a:pt x="1149" y="864"/>
                  <a:pt x="1149" y="866"/>
                  <a:pt x="1147" y="865"/>
                </a:cubicBezTo>
                <a:cubicBezTo>
                  <a:pt x="1147" y="863"/>
                  <a:pt x="1146" y="862"/>
                  <a:pt x="1145" y="861"/>
                </a:cubicBezTo>
                <a:cubicBezTo>
                  <a:pt x="1143" y="866"/>
                  <a:pt x="1145" y="867"/>
                  <a:pt x="1145" y="872"/>
                </a:cubicBezTo>
                <a:cubicBezTo>
                  <a:pt x="1139" y="876"/>
                  <a:pt x="1131" y="878"/>
                  <a:pt x="1127" y="885"/>
                </a:cubicBezTo>
                <a:cubicBezTo>
                  <a:pt x="1129" y="885"/>
                  <a:pt x="1133" y="884"/>
                  <a:pt x="1134" y="888"/>
                </a:cubicBezTo>
                <a:cubicBezTo>
                  <a:pt x="1132" y="891"/>
                  <a:pt x="1128" y="892"/>
                  <a:pt x="1130" y="896"/>
                </a:cubicBezTo>
                <a:cubicBezTo>
                  <a:pt x="1135" y="892"/>
                  <a:pt x="1143" y="891"/>
                  <a:pt x="1139" y="881"/>
                </a:cubicBezTo>
                <a:cubicBezTo>
                  <a:pt x="1142" y="876"/>
                  <a:pt x="1151" y="870"/>
                  <a:pt x="1155" y="875"/>
                </a:cubicBezTo>
                <a:cubicBezTo>
                  <a:pt x="1153" y="877"/>
                  <a:pt x="1149" y="877"/>
                  <a:pt x="1149" y="881"/>
                </a:cubicBezTo>
                <a:cubicBezTo>
                  <a:pt x="1153" y="881"/>
                  <a:pt x="1155" y="878"/>
                  <a:pt x="1158" y="880"/>
                </a:cubicBezTo>
                <a:cubicBezTo>
                  <a:pt x="1161" y="874"/>
                  <a:pt x="1169" y="873"/>
                  <a:pt x="1172" y="868"/>
                </a:cubicBezTo>
                <a:cubicBezTo>
                  <a:pt x="1175" y="869"/>
                  <a:pt x="1176" y="867"/>
                  <a:pt x="1178" y="867"/>
                </a:cubicBezTo>
                <a:cubicBezTo>
                  <a:pt x="1177" y="862"/>
                  <a:pt x="1182" y="863"/>
                  <a:pt x="1185" y="862"/>
                </a:cubicBezTo>
                <a:cubicBezTo>
                  <a:pt x="1185" y="864"/>
                  <a:pt x="1185" y="865"/>
                  <a:pt x="1186" y="866"/>
                </a:cubicBezTo>
                <a:cubicBezTo>
                  <a:pt x="1192" y="864"/>
                  <a:pt x="1192" y="856"/>
                  <a:pt x="1199" y="854"/>
                </a:cubicBezTo>
                <a:cubicBezTo>
                  <a:pt x="1201" y="855"/>
                  <a:pt x="1198" y="857"/>
                  <a:pt x="1200" y="858"/>
                </a:cubicBezTo>
                <a:cubicBezTo>
                  <a:pt x="1200" y="856"/>
                  <a:pt x="1201" y="856"/>
                  <a:pt x="1203" y="856"/>
                </a:cubicBezTo>
                <a:cubicBezTo>
                  <a:pt x="1204" y="859"/>
                  <a:pt x="1203" y="860"/>
                  <a:pt x="1202" y="862"/>
                </a:cubicBezTo>
                <a:cubicBezTo>
                  <a:pt x="1203" y="864"/>
                  <a:pt x="1208" y="862"/>
                  <a:pt x="1209" y="864"/>
                </a:cubicBezTo>
                <a:cubicBezTo>
                  <a:pt x="1204" y="874"/>
                  <a:pt x="1195" y="881"/>
                  <a:pt x="1190" y="890"/>
                </a:cubicBezTo>
                <a:cubicBezTo>
                  <a:pt x="1198" y="890"/>
                  <a:pt x="1205" y="877"/>
                  <a:pt x="1211" y="884"/>
                </a:cubicBezTo>
                <a:cubicBezTo>
                  <a:pt x="1211" y="880"/>
                  <a:pt x="1214" y="882"/>
                  <a:pt x="1215" y="881"/>
                </a:cubicBezTo>
                <a:cubicBezTo>
                  <a:pt x="1221" y="876"/>
                  <a:pt x="1223" y="865"/>
                  <a:pt x="1234" y="865"/>
                </a:cubicBezTo>
                <a:cubicBezTo>
                  <a:pt x="1234" y="868"/>
                  <a:pt x="1234" y="868"/>
                  <a:pt x="1234" y="868"/>
                </a:cubicBezTo>
                <a:cubicBezTo>
                  <a:pt x="1238" y="867"/>
                  <a:pt x="1242" y="860"/>
                  <a:pt x="1240" y="857"/>
                </a:cubicBezTo>
                <a:cubicBezTo>
                  <a:pt x="1230" y="856"/>
                  <a:pt x="1225" y="861"/>
                  <a:pt x="1218" y="865"/>
                </a:cubicBezTo>
                <a:cubicBezTo>
                  <a:pt x="1216" y="865"/>
                  <a:pt x="1217" y="862"/>
                  <a:pt x="1215" y="862"/>
                </a:cubicBezTo>
                <a:cubicBezTo>
                  <a:pt x="1214" y="865"/>
                  <a:pt x="1212" y="864"/>
                  <a:pt x="1210" y="863"/>
                </a:cubicBezTo>
                <a:cubicBezTo>
                  <a:pt x="1212" y="856"/>
                  <a:pt x="1224" y="854"/>
                  <a:pt x="1225" y="848"/>
                </a:cubicBezTo>
                <a:cubicBezTo>
                  <a:pt x="1220" y="851"/>
                  <a:pt x="1211" y="853"/>
                  <a:pt x="1204" y="857"/>
                </a:cubicBezTo>
                <a:cubicBezTo>
                  <a:pt x="1204" y="851"/>
                  <a:pt x="1209" y="850"/>
                  <a:pt x="1210" y="846"/>
                </a:cubicBezTo>
                <a:cubicBezTo>
                  <a:pt x="1207" y="845"/>
                  <a:pt x="1206" y="847"/>
                  <a:pt x="1204" y="847"/>
                </a:cubicBezTo>
                <a:cubicBezTo>
                  <a:pt x="1208" y="841"/>
                  <a:pt x="1215" y="842"/>
                  <a:pt x="1220" y="836"/>
                </a:cubicBezTo>
                <a:cubicBezTo>
                  <a:pt x="1217" y="833"/>
                  <a:pt x="1223" y="831"/>
                  <a:pt x="1224" y="829"/>
                </a:cubicBezTo>
                <a:cubicBezTo>
                  <a:pt x="1225" y="826"/>
                  <a:pt x="1223" y="825"/>
                  <a:pt x="1223" y="823"/>
                </a:cubicBezTo>
                <a:cubicBezTo>
                  <a:pt x="1225" y="822"/>
                  <a:pt x="1228" y="820"/>
                  <a:pt x="1231" y="819"/>
                </a:cubicBezTo>
                <a:cubicBezTo>
                  <a:pt x="1231" y="816"/>
                  <a:pt x="1230" y="812"/>
                  <a:pt x="1233" y="812"/>
                </a:cubicBezTo>
                <a:cubicBezTo>
                  <a:pt x="1235" y="812"/>
                  <a:pt x="1235" y="814"/>
                  <a:pt x="1238" y="813"/>
                </a:cubicBezTo>
                <a:cubicBezTo>
                  <a:pt x="1238" y="809"/>
                  <a:pt x="1245" y="808"/>
                  <a:pt x="1244" y="806"/>
                </a:cubicBezTo>
                <a:cubicBezTo>
                  <a:pt x="1241" y="808"/>
                  <a:pt x="1236" y="805"/>
                  <a:pt x="1240" y="803"/>
                </a:cubicBezTo>
                <a:cubicBezTo>
                  <a:pt x="1232" y="805"/>
                  <a:pt x="1232" y="816"/>
                  <a:pt x="1221" y="815"/>
                </a:cubicBezTo>
                <a:cubicBezTo>
                  <a:pt x="1221" y="814"/>
                  <a:pt x="1222" y="814"/>
                  <a:pt x="1222" y="812"/>
                </a:cubicBezTo>
                <a:cubicBezTo>
                  <a:pt x="1217" y="815"/>
                  <a:pt x="1211" y="816"/>
                  <a:pt x="1206" y="816"/>
                </a:cubicBezTo>
                <a:cubicBezTo>
                  <a:pt x="1205" y="819"/>
                  <a:pt x="1207" y="819"/>
                  <a:pt x="1208" y="821"/>
                </a:cubicBezTo>
                <a:cubicBezTo>
                  <a:pt x="1204" y="820"/>
                  <a:pt x="1204" y="824"/>
                  <a:pt x="1201" y="824"/>
                </a:cubicBezTo>
                <a:cubicBezTo>
                  <a:pt x="1201" y="827"/>
                  <a:pt x="1201" y="830"/>
                  <a:pt x="1200" y="831"/>
                </a:cubicBezTo>
                <a:cubicBezTo>
                  <a:pt x="1201" y="831"/>
                  <a:pt x="1202" y="829"/>
                  <a:pt x="1202" y="831"/>
                </a:cubicBezTo>
                <a:cubicBezTo>
                  <a:pt x="1202" y="832"/>
                  <a:pt x="1201" y="833"/>
                  <a:pt x="1201" y="834"/>
                </a:cubicBezTo>
                <a:cubicBezTo>
                  <a:pt x="1202" y="836"/>
                  <a:pt x="1205" y="836"/>
                  <a:pt x="1204" y="839"/>
                </a:cubicBezTo>
                <a:cubicBezTo>
                  <a:pt x="1189" y="842"/>
                  <a:pt x="1183" y="854"/>
                  <a:pt x="1172" y="860"/>
                </a:cubicBezTo>
                <a:cubicBezTo>
                  <a:pt x="1169" y="858"/>
                  <a:pt x="1170" y="856"/>
                  <a:pt x="1167" y="855"/>
                </a:cubicBezTo>
                <a:cubicBezTo>
                  <a:pt x="1167" y="853"/>
                  <a:pt x="1168" y="851"/>
                  <a:pt x="1170" y="851"/>
                </a:cubicBezTo>
                <a:cubicBezTo>
                  <a:pt x="1173" y="850"/>
                  <a:pt x="1173" y="853"/>
                  <a:pt x="1175" y="853"/>
                </a:cubicBezTo>
                <a:cubicBezTo>
                  <a:pt x="1177" y="850"/>
                  <a:pt x="1185" y="848"/>
                  <a:pt x="1182" y="844"/>
                </a:cubicBezTo>
                <a:cubicBezTo>
                  <a:pt x="1182" y="846"/>
                  <a:pt x="1178" y="849"/>
                  <a:pt x="1177" y="848"/>
                </a:cubicBezTo>
                <a:cubicBezTo>
                  <a:pt x="1180" y="843"/>
                  <a:pt x="1185" y="835"/>
                  <a:pt x="1191" y="836"/>
                </a:cubicBezTo>
                <a:cubicBezTo>
                  <a:pt x="1187" y="838"/>
                  <a:pt x="1185" y="840"/>
                  <a:pt x="1184" y="845"/>
                </a:cubicBezTo>
                <a:cubicBezTo>
                  <a:pt x="1190" y="844"/>
                  <a:pt x="1192" y="841"/>
                  <a:pt x="1196" y="838"/>
                </a:cubicBezTo>
                <a:cubicBezTo>
                  <a:pt x="1193" y="837"/>
                  <a:pt x="1192" y="839"/>
                  <a:pt x="1191" y="837"/>
                </a:cubicBezTo>
                <a:cubicBezTo>
                  <a:pt x="1193" y="837"/>
                  <a:pt x="1191" y="833"/>
                  <a:pt x="1191" y="832"/>
                </a:cubicBezTo>
                <a:cubicBezTo>
                  <a:pt x="1183" y="831"/>
                  <a:pt x="1181" y="840"/>
                  <a:pt x="1175" y="835"/>
                </a:cubicBezTo>
                <a:cubicBezTo>
                  <a:pt x="1172" y="844"/>
                  <a:pt x="1163" y="841"/>
                  <a:pt x="1159" y="846"/>
                </a:cubicBezTo>
                <a:cubicBezTo>
                  <a:pt x="1158" y="844"/>
                  <a:pt x="1157" y="842"/>
                  <a:pt x="1155" y="841"/>
                </a:cubicBezTo>
                <a:cubicBezTo>
                  <a:pt x="1157" y="841"/>
                  <a:pt x="1157" y="840"/>
                  <a:pt x="1158" y="839"/>
                </a:cubicBezTo>
                <a:cubicBezTo>
                  <a:pt x="1159" y="839"/>
                  <a:pt x="1159" y="842"/>
                  <a:pt x="1161" y="841"/>
                </a:cubicBezTo>
                <a:cubicBezTo>
                  <a:pt x="1161" y="837"/>
                  <a:pt x="1164" y="837"/>
                  <a:pt x="1167" y="835"/>
                </a:cubicBezTo>
                <a:cubicBezTo>
                  <a:pt x="1166" y="832"/>
                  <a:pt x="1168" y="832"/>
                  <a:pt x="1167" y="829"/>
                </a:cubicBezTo>
                <a:cubicBezTo>
                  <a:pt x="1169" y="826"/>
                  <a:pt x="1173" y="826"/>
                  <a:pt x="1175" y="823"/>
                </a:cubicBezTo>
                <a:cubicBezTo>
                  <a:pt x="1171" y="823"/>
                  <a:pt x="1166" y="831"/>
                  <a:pt x="1158" y="830"/>
                </a:cubicBezTo>
                <a:cubicBezTo>
                  <a:pt x="1160" y="824"/>
                  <a:pt x="1158" y="828"/>
                  <a:pt x="1156" y="826"/>
                </a:cubicBezTo>
                <a:cubicBezTo>
                  <a:pt x="1157" y="824"/>
                  <a:pt x="1156" y="824"/>
                  <a:pt x="1157" y="821"/>
                </a:cubicBezTo>
                <a:cubicBezTo>
                  <a:pt x="1154" y="822"/>
                  <a:pt x="1152" y="822"/>
                  <a:pt x="1152" y="820"/>
                </a:cubicBezTo>
                <a:cubicBezTo>
                  <a:pt x="1154" y="819"/>
                  <a:pt x="1154" y="817"/>
                  <a:pt x="1154" y="815"/>
                </a:cubicBezTo>
                <a:cubicBezTo>
                  <a:pt x="1151" y="816"/>
                  <a:pt x="1148" y="818"/>
                  <a:pt x="1145" y="820"/>
                </a:cubicBezTo>
                <a:cubicBezTo>
                  <a:pt x="1142" y="817"/>
                  <a:pt x="1137" y="816"/>
                  <a:pt x="1141" y="812"/>
                </a:cubicBezTo>
                <a:cubicBezTo>
                  <a:pt x="1143" y="812"/>
                  <a:pt x="1142" y="815"/>
                  <a:pt x="1144" y="815"/>
                </a:cubicBezTo>
                <a:cubicBezTo>
                  <a:pt x="1144" y="812"/>
                  <a:pt x="1145" y="810"/>
                  <a:pt x="1147" y="809"/>
                </a:cubicBezTo>
                <a:cubicBezTo>
                  <a:pt x="1149" y="809"/>
                  <a:pt x="1148" y="812"/>
                  <a:pt x="1151" y="811"/>
                </a:cubicBezTo>
                <a:cubicBezTo>
                  <a:pt x="1152" y="805"/>
                  <a:pt x="1159" y="806"/>
                  <a:pt x="1164" y="805"/>
                </a:cubicBezTo>
                <a:cubicBezTo>
                  <a:pt x="1157" y="799"/>
                  <a:pt x="1167" y="796"/>
                  <a:pt x="1170" y="792"/>
                </a:cubicBezTo>
                <a:cubicBezTo>
                  <a:pt x="1168" y="792"/>
                  <a:pt x="1168" y="790"/>
                  <a:pt x="1168" y="788"/>
                </a:cubicBezTo>
                <a:cubicBezTo>
                  <a:pt x="1173" y="786"/>
                  <a:pt x="1171" y="785"/>
                  <a:pt x="1171" y="781"/>
                </a:cubicBezTo>
                <a:cubicBezTo>
                  <a:pt x="1174" y="781"/>
                  <a:pt x="1174" y="779"/>
                  <a:pt x="1176" y="779"/>
                </a:cubicBezTo>
                <a:cubicBezTo>
                  <a:pt x="1177" y="780"/>
                  <a:pt x="1177" y="783"/>
                  <a:pt x="1179" y="783"/>
                </a:cubicBezTo>
                <a:cubicBezTo>
                  <a:pt x="1178" y="785"/>
                  <a:pt x="1176" y="786"/>
                  <a:pt x="1176" y="788"/>
                </a:cubicBezTo>
                <a:cubicBezTo>
                  <a:pt x="1179" y="788"/>
                  <a:pt x="1179" y="790"/>
                  <a:pt x="1181" y="793"/>
                </a:cubicBezTo>
                <a:cubicBezTo>
                  <a:pt x="1193" y="792"/>
                  <a:pt x="1199" y="782"/>
                  <a:pt x="1208" y="776"/>
                </a:cubicBezTo>
                <a:cubicBezTo>
                  <a:pt x="1214" y="772"/>
                  <a:pt x="1225" y="772"/>
                  <a:pt x="1227" y="764"/>
                </a:cubicBezTo>
                <a:cubicBezTo>
                  <a:pt x="1224" y="767"/>
                  <a:pt x="1217" y="768"/>
                  <a:pt x="1213" y="769"/>
                </a:cubicBezTo>
                <a:cubicBezTo>
                  <a:pt x="1214" y="767"/>
                  <a:pt x="1217" y="767"/>
                  <a:pt x="1218" y="766"/>
                </a:cubicBezTo>
                <a:cubicBezTo>
                  <a:pt x="1217" y="763"/>
                  <a:pt x="1218" y="763"/>
                  <a:pt x="1217" y="761"/>
                </a:cubicBezTo>
                <a:cubicBezTo>
                  <a:pt x="1221" y="759"/>
                  <a:pt x="1224" y="757"/>
                  <a:pt x="1225" y="754"/>
                </a:cubicBezTo>
                <a:cubicBezTo>
                  <a:pt x="1218" y="753"/>
                  <a:pt x="1220" y="764"/>
                  <a:pt x="1212" y="760"/>
                </a:cubicBezTo>
                <a:cubicBezTo>
                  <a:pt x="1212" y="761"/>
                  <a:pt x="1211" y="763"/>
                  <a:pt x="1210" y="764"/>
                </a:cubicBezTo>
                <a:cubicBezTo>
                  <a:pt x="1214" y="771"/>
                  <a:pt x="1209" y="776"/>
                  <a:pt x="1200" y="772"/>
                </a:cubicBezTo>
                <a:cubicBezTo>
                  <a:pt x="1203" y="769"/>
                  <a:pt x="1199" y="769"/>
                  <a:pt x="1197" y="767"/>
                </a:cubicBezTo>
                <a:cubicBezTo>
                  <a:pt x="1201" y="765"/>
                  <a:pt x="1202" y="758"/>
                  <a:pt x="1208" y="761"/>
                </a:cubicBezTo>
                <a:cubicBezTo>
                  <a:pt x="1211" y="760"/>
                  <a:pt x="1209" y="754"/>
                  <a:pt x="1211" y="753"/>
                </a:cubicBezTo>
                <a:cubicBezTo>
                  <a:pt x="1215" y="752"/>
                  <a:pt x="1215" y="756"/>
                  <a:pt x="1219" y="756"/>
                </a:cubicBezTo>
                <a:cubicBezTo>
                  <a:pt x="1220" y="752"/>
                  <a:pt x="1220" y="751"/>
                  <a:pt x="1221" y="747"/>
                </a:cubicBezTo>
                <a:cubicBezTo>
                  <a:pt x="1211" y="750"/>
                  <a:pt x="1202" y="755"/>
                  <a:pt x="1193" y="759"/>
                </a:cubicBezTo>
                <a:cubicBezTo>
                  <a:pt x="1196" y="756"/>
                  <a:pt x="1198" y="752"/>
                  <a:pt x="1204" y="752"/>
                </a:cubicBezTo>
                <a:cubicBezTo>
                  <a:pt x="1210" y="742"/>
                  <a:pt x="1224" y="739"/>
                  <a:pt x="1232" y="731"/>
                </a:cubicBezTo>
                <a:cubicBezTo>
                  <a:pt x="1220" y="735"/>
                  <a:pt x="1209" y="743"/>
                  <a:pt x="1197" y="748"/>
                </a:cubicBezTo>
                <a:cubicBezTo>
                  <a:pt x="1197" y="746"/>
                  <a:pt x="1194" y="747"/>
                  <a:pt x="1194" y="745"/>
                </a:cubicBezTo>
                <a:cubicBezTo>
                  <a:pt x="1195" y="744"/>
                  <a:pt x="1195" y="742"/>
                  <a:pt x="1196" y="741"/>
                </a:cubicBezTo>
                <a:cubicBezTo>
                  <a:pt x="1191" y="741"/>
                  <a:pt x="1190" y="746"/>
                  <a:pt x="1185" y="743"/>
                </a:cubicBezTo>
                <a:cubicBezTo>
                  <a:pt x="1187" y="738"/>
                  <a:pt x="1181" y="741"/>
                  <a:pt x="1180" y="740"/>
                </a:cubicBezTo>
                <a:cubicBezTo>
                  <a:pt x="1181" y="735"/>
                  <a:pt x="1187" y="737"/>
                  <a:pt x="1187" y="731"/>
                </a:cubicBezTo>
                <a:cubicBezTo>
                  <a:pt x="1184" y="732"/>
                  <a:pt x="1181" y="734"/>
                  <a:pt x="1179" y="732"/>
                </a:cubicBezTo>
                <a:cubicBezTo>
                  <a:pt x="1180" y="731"/>
                  <a:pt x="1180" y="729"/>
                  <a:pt x="1181" y="728"/>
                </a:cubicBezTo>
                <a:cubicBezTo>
                  <a:pt x="1179" y="728"/>
                  <a:pt x="1178" y="727"/>
                  <a:pt x="1178" y="726"/>
                </a:cubicBezTo>
                <a:cubicBezTo>
                  <a:pt x="1180" y="723"/>
                  <a:pt x="1181" y="718"/>
                  <a:pt x="1182" y="714"/>
                </a:cubicBezTo>
                <a:cubicBezTo>
                  <a:pt x="1179" y="714"/>
                  <a:pt x="1177" y="716"/>
                  <a:pt x="1177" y="712"/>
                </a:cubicBezTo>
                <a:cubicBezTo>
                  <a:pt x="1180" y="709"/>
                  <a:pt x="1182" y="706"/>
                  <a:pt x="1183" y="702"/>
                </a:cubicBezTo>
                <a:cubicBezTo>
                  <a:pt x="1178" y="704"/>
                  <a:pt x="1170" y="708"/>
                  <a:pt x="1174" y="714"/>
                </a:cubicBezTo>
                <a:cubicBezTo>
                  <a:pt x="1172" y="716"/>
                  <a:pt x="1171" y="713"/>
                  <a:pt x="1169" y="715"/>
                </a:cubicBezTo>
                <a:cubicBezTo>
                  <a:pt x="1171" y="719"/>
                  <a:pt x="1169" y="727"/>
                  <a:pt x="1169" y="731"/>
                </a:cubicBezTo>
                <a:cubicBezTo>
                  <a:pt x="1172" y="730"/>
                  <a:pt x="1175" y="729"/>
                  <a:pt x="1179" y="729"/>
                </a:cubicBezTo>
                <a:cubicBezTo>
                  <a:pt x="1177" y="738"/>
                  <a:pt x="1168" y="743"/>
                  <a:pt x="1160" y="743"/>
                </a:cubicBezTo>
                <a:cubicBezTo>
                  <a:pt x="1159" y="749"/>
                  <a:pt x="1147" y="754"/>
                  <a:pt x="1147" y="747"/>
                </a:cubicBezTo>
                <a:cubicBezTo>
                  <a:pt x="1147" y="748"/>
                  <a:pt x="1144" y="750"/>
                  <a:pt x="1144" y="748"/>
                </a:cubicBezTo>
                <a:cubicBezTo>
                  <a:pt x="1151" y="738"/>
                  <a:pt x="1144" y="748"/>
                  <a:pt x="1139" y="744"/>
                </a:cubicBezTo>
                <a:cubicBezTo>
                  <a:pt x="1139" y="744"/>
                  <a:pt x="1138" y="739"/>
                  <a:pt x="1138" y="738"/>
                </a:cubicBezTo>
                <a:cubicBezTo>
                  <a:pt x="1139" y="737"/>
                  <a:pt x="1143" y="739"/>
                  <a:pt x="1142" y="736"/>
                </a:cubicBezTo>
                <a:cubicBezTo>
                  <a:pt x="1138" y="735"/>
                  <a:pt x="1138" y="738"/>
                  <a:pt x="1136" y="738"/>
                </a:cubicBezTo>
                <a:cubicBezTo>
                  <a:pt x="1136" y="733"/>
                  <a:pt x="1135" y="731"/>
                  <a:pt x="1133" y="731"/>
                </a:cubicBezTo>
                <a:cubicBezTo>
                  <a:pt x="1133" y="719"/>
                  <a:pt x="1153" y="722"/>
                  <a:pt x="1152" y="711"/>
                </a:cubicBezTo>
                <a:cubicBezTo>
                  <a:pt x="1143" y="717"/>
                  <a:pt x="1134" y="723"/>
                  <a:pt x="1124" y="727"/>
                </a:cubicBezTo>
                <a:cubicBezTo>
                  <a:pt x="1123" y="725"/>
                  <a:pt x="1122" y="725"/>
                  <a:pt x="1122" y="724"/>
                </a:cubicBezTo>
                <a:cubicBezTo>
                  <a:pt x="1125" y="718"/>
                  <a:pt x="1134" y="716"/>
                  <a:pt x="1140" y="713"/>
                </a:cubicBezTo>
                <a:cubicBezTo>
                  <a:pt x="1138" y="705"/>
                  <a:pt x="1143" y="704"/>
                  <a:pt x="1147" y="704"/>
                </a:cubicBezTo>
                <a:cubicBezTo>
                  <a:pt x="1149" y="700"/>
                  <a:pt x="1145" y="701"/>
                  <a:pt x="1146" y="698"/>
                </a:cubicBezTo>
                <a:cubicBezTo>
                  <a:pt x="1150" y="691"/>
                  <a:pt x="1156" y="684"/>
                  <a:pt x="1161" y="681"/>
                </a:cubicBezTo>
                <a:cubicBezTo>
                  <a:pt x="1159" y="678"/>
                  <a:pt x="1161" y="673"/>
                  <a:pt x="1156" y="672"/>
                </a:cubicBezTo>
                <a:cubicBezTo>
                  <a:pt x="1156" y="668"/>
                  <a:pt x="1158" y="666"/>
                  <a:pt x="1162" y="666"/>
                </a:cubicBezTo>
                <a:cubicBezTo>
                  <a:pt x="1162" y="656"/>
                  <a:pt x="1183" y="664"/>
                  <a:pt x="1176" y="652"/>
                </a:cubicBezTo>
                <a:cubicBezTo>
                  <a:pt x="1169" y="655"/>
                  <a:pt x="1164" y="660"/>
                  <a:pt x="1159" y="664"/>
                </a:cubicBezTo>
                <a:cubicBezTo>
                  <a:pt x="1156" y="664"/>
                  <a:pt x="1157" y="660"/>
                  <a:pt x="1155" y="658"/>
                </a:cubicBezTo>
                <a:cubicBezTo>
                  <a:pt x="1152" y="662"/>
                  <a:pt x="1155" y="664"/>
                  <a:pt x="1156" y="667"/>
                </a:cubicBezTo>
                <a:cubicBezTo>
                  <a:pt x="1150" y="672"/>
                  <a:pt x="1147" y="665"/>
                  <a:pt x="1145" y="661"/>
                </a:cubicBezTo>
                <a:cubicBezTo>
                  <a:pt x="1145" y="660"/>
                  <a:pt x="1149" y="657"/>
                  <a:pt x="1147" y="656"/>
                </a:cubicBezTo>
                <a:cubicBezTo>
                  <a:pt x="1146" y="659"/>
                  <a:pt x="1144" y="661"/>
                  <a:pt x="1142" y="662"/>
                </a:cubicBezTo>
                <a:cubicBezTo>
                  <a:pt x="1141" y="659"/>
                  <a:pt x="1144" y="660"/>
                  <a:pt x="1144" y="657"/>
                </a:cubicBezTo>
                <a:cubicBezTo>
                  <a:pt x="1140" y="658"/>
                  <a:pt x="1139" y="662"/>
                  <a:pt x="1136" y="664"/>
                </a:cubicBezTo>
                <a:cubicBezTo>
                  <a:pt x="1138" y="667"/>
                  <a:pt x="1140" y="660"/>
                  <a:pt x="1141" y="663"/>
                </a:cubicBezTo>
                <a:cubicBezTo>
                  <a:pt x="1138" y="669"/>
                  <a:pt x="1130" y="671"/>
                  <a:pt x="1128" y="678"/>
                </a:cubicBezTo>
                <a:cubicBezTo>
                  <a:pt x="1131" y="678"/>
                  <a:pt x="1131" y="676"/>
                  <a:pt x="1135" y="676"/>
                </a:cubicBezTo>
                <a:cubicBezTo>
                  <a:pt x="1135" y="677"/>
                  <a:pt x="1136" y="677"/>
                  <a:pt x="1136" y="678"/>
                </a:cubicBezTo>
                <a:cubicBezTo>
                  <a:pt x="1133" y="680"/>
                  <a:pt x="1132" y="682"/>
                  <a:pt x="1129" y="680"/>
                </a:cubicBezTo>
                <a:cubicBezTo>
                  <a:pt x="1127" y="685"/>
                  <a:pt x="1118" y="690"/>
                  <a:pt x="1112" y="690"/>
                </a:cubicBezTo>
                <a:cubicBezTo>
                  <a:pt x="1114" y="687"/>
                  <a:pt x="1116" y="684"/>
                  <a:pt x="1118" y="681"/>
                </a:cubicBezTo>
                <a:cubicBezTo>
                  <a:pt x="1116" y="677"/>
                  <a:pt x="1114" y="673"/>
                  <a:pt x="1115" y="670"/>
                </a:cubicBezTo>
                <a:cubicBezTo>
                  <a:pt x="1114" y="676"/>
                  <a:pt x="1110" y="669"/>
                  <a:pt x="1108" y="673"/>
                </a:cubicBezTo>
                <a:cubicBezTo>
                  <a:pt x="1107" y="676"/>
                  <a:pt x="1109" y="676"/>
                  <a:pt x="1110" y="678"/>
                </a:cubicBezTo>
                <a:cubicBezTo>
                  <a:pt x="1106" y="679"/>
                  <a:pt x="1106" y="681"/>
                  <a:pt x="1107" y="686"/>
                </a:cubicBezTo>
                <a:cubicBezTo>
                  <a:pt x="1100" y="689"/>
                  <a:pt x="1098" y="686"/>
                  <a:pt x="1092" y="688"/>
                </a:cubicBezTo>
                <a:cubicBezTo>
                  <a:pt x="1104" y="698"/>
                  <a:pt x="1091" y="712"/>
                  <a:pt x="1080" y="715"/>
                </a:cubicBezTo>
                <a:cubicBezTo>
                  <a:pt x="1081" y="712"/>
                  <a:pt x="1077" y="714"/>
                  <a:pt x="1078" y="711"/>
                </a:cubicBezTo>
                <a:cubicBezTo>
                  <a:pt x="1080" y="710"/>
                  <a:pt x="1082" y="709"/>
                  <a:pt x="1083" y="712"/>
                </a:cubicBezTo>
                <a:cubicBezTo>
                  <a:pt x="1084" y="708"/>
                  <a:pt x="1088" y="708"/>
                  <a:pt x="1088" y="704"/>
                </a:cubicBezTo>
                <a:cubicBezTo>
                  <a:pt x="1079" y="699"/>
                  <a:pt x="1075" y="720"/>
                  <a:pt x="1067" y="710"/>
                </a:cubicBezTo>
                <a:cubicBezTo>
                  <a:pt x="1069" y="707"/>
                  <a:pt x="1072" y="703"/>
                  <a:pt x="1072" y="698"/>
                </a:cubicBezTo>
                <a:cubicBezTo>
                  <a:pt x="1068" y="699"/>
                  <a:pt x="1068" y="705"/>
                  <a:pt x="1063" y="705"/>
                </a:cubicBezTo>
                <a:cubicBezTo>
                  <a:pt x="1062" y="702"/>
                  <a:pt x="1066" y="704"/>
                  <a:pt x="1065" y="701"/>
                </a:cubicBezTo>
                <a:cubicBezTo>
                  <a:pt x="1060" y="705"/>
                  <a:pt x="1057" y="703"/>
                  <a:pt x="1051" y="704"/>
                </a:cubicBezTo>
                <a:cubicBezTo>
                  <a:pt x="1053" y="701"/>
                  <a:pt x="1055" y="699"/>
                  <a:pt x="1057" y="697"/>
                </a:cubicBezTo>
                <a:cubicBezTo>
                  <a:pt x="1055" y="694"/>
                  <a:pt x="1053" y="699"/>
                  <a:pt x="1052" y="697"/>
                </a:cubicBezTo>
                <a:cubicBezTo>
                  <a:pt x="1054" y="693"/>
                  <a:pt x="1053" y="688"/>
                  <a:pt x="1059" y="688"/>
                </a:cubicBezTo>
                <a:cubicBezTo>
                  <a:pt x="1061" y="689"/>
                  <a:pt x="1060" y="693"/>
                  <a:pt x="1063" y="692"/>
                </a:cubicBezTo>
                <a:cubicBezTo>
                  <a:pt x="1066" y="689"/>
                  <a:pt x="1068" y="687"/>
                  <a:pt x="1072" y="688"/>
                </a:cubicBezTo>
                <a:cubicBezTo>
                  <a:pt x="1072" y="682"/>
                  <a:pt x="1078" y="682"/>
                  <a:pt x="1079" y="678"/>
                </a:cubicBezTo>
                <a:cubicBezTo>
                  <a:pt x="1076" y="677"/>
                  <a:pt x="1077" y="680"/>
                  <a:pt x="1074" y="679"/>
                </a:cubicBezTo>
                <a:cubicBezTo>
                  <a:pt x="1074" y="677"/>
                  <a:pt x="1072" y="675"/>
                  <a:pt x="1071" y="673"/>
                </a:cubicBezTo>
                <a:cubicBezTo>
                  <a:pt x="1076" y="670"/>
                  <a:pt x="1076" y="665"/>
                  <a:pt x="1083" y="663"/>
                </a:cubicBezTo>
                <a:cubicBezTo>
                  <a:pt x="1083" y="668"/>
                  <a:pt x="1083" y="674"/>
                  <a:pt x="1087" y="676"/>
                </a:cubicBezTo>
                <a:cubicBezTo>
                  <a:pt x="1087" y="673"/>
                  <a:pt x="1091" y="675"/>
                  <a:pt x="1092" y="676"/>
                </a:cubicBezTo>
                <a:cubicBezTo>
                  <a:pt x="1093" y="673"/>
                  <a:pt x="1095" y="670"/>
                  <a:pt x="1096" y="667"/>
                </a:cubicBezTo>
                <a:cubicBezTo>
                  <a:pt x="1103" y="667"/>
                  <a:pt x="1105" y="663"/>
                  <a:pt x="1107" y="661"/>
                </a:cubicBezTo>
                <a:cubicBezTo>
                  <a:pt x="1102" y="659"/>
                  <a:pt x="1109" y="658"/>
                  <a:pt x="1110" y="653"/>
                </a:cubicBezTo>
                <a:cubicBezTo>
                  <a:pt x="1108" y="652"/>
                  <a:pt x="1106" y="655"/>
                  <a:pt x="1105" y="651"/>
                </a:cubicBezTo>
                <a:cubicBezTo>
                  <a:pt x="1106" y="647"/>
                  <a:pt x="1109" y="645"/>
                  <a:pt x="1114" y="644"/>
                </a:cubicBezTo>
                <a:cubicBezTo>
                  <a:pt x="1115" y="643"/>
                  <a:pt x="1112" y="640"/>
                  <a:pt x="1114" y="638"/>
                </a:cubicBezTo>
                <a:cubicBezTo>
                  <a:pt x="1117" y="640"/>
                  <a:pt x="1125" y="639"/>
                  <a:pt x="1122" y="645"/>
                </a:cubicBezTo>
                <a:cubicBezTo>
                  <a:pt x="1131" y="641"/>
                  <a:pt x="1137" y="634"/>
                  <a:pt x="1145" y="629"/>
                </a:cubicBezTo>
                <a:cubicBezTo>
                  <a:pt x="1144" y="625"/>
                  <a:pt x="1144" y="624"/>
                  <a:pt x="1145" y="620"/>
                </a:cubicBezTo>
                <a:cubicBezTo>
                  <a:pt x="1141" y="620"/>
                  <a:pt x="1140" y="624"/>
                  <a:pt x="1136" y="624"/>
                </a:cubicBezTo>
                <a:cubicBezTo>
                  <a:pt x="1135" y="622"/>
                  <a:pt x="1134" y="622"/>
                  <a:pt x="1135" y="621"/>
                </a:cubicBezTo>
                <a:cubicBezTo>
                  <a:pt x="1135" y="618"/>
                  <a:pt x="1142" y="618"/>
                  <a:pt x="1139" y="615"/>
                </a:cubicBezTo>
                <a:cubicBezTo>
                  <a:pt x="1139" y="619"/>
                  <a:pt x="1133" y="616"/>
                  <a:pt x="1132" y="615"/>
                </a:cubicBezTo>
                <a:cubicBezTo>
                  <a:pt x="1130" y="612"/>
                  <a:pt x="1135" y="610"/>
                  <a:pt x="1134" y="604"/>
                </a:cubicBezTo>
                <a:cubicBezTo>
                  <a:pt x="1136" y="602"/>
                  <a:pt x="1137" y="605"/>
                  <a:pt x="1138" y="603"/>
                </a:cubicBezTo>
                <a:cubicBezTo>
                  <a:pt x="1140" y="599"/>
                  <a:pt x="1142" y="591"/>
                  <a:pt x="1148" y="594"/>
                </a:cubicBezTo>
                <a:cubicBezTo>
                  <a:pt x="1150" y="589"/>
                  <a:pt x="1157" y="584"/>
                  <a:pt x="1162" y="583"/>
                </a:cubicBezTo>
                <a:cubicBezTo>
                  <a:pt x="1172" y="580"/>
                  <a:pt x="1182" y="571"/>
                  <a:pt x="1183" y="576"/>
                </a:cubicBezTo>
                <a:cubicBezTo>
                  <a:pt x="1187" y="569"/>
                  <a:pt x="1196" y="567"/>
                  <a:pt x="1201" y="560"/>
                </a:cubicBezTo>
                <a:cubicBezTo>
                  <a:pt x="1194" y="559"/>
                  <a:pt x="1196" y="565"/>
                  <a:pt x="1190" y="564"/>
                </a:cubicBezTo>
                <a:cubicBezTo>
                  <a:pt x="1188" y="560"/>
                  <a:pt x="1192" y="561"/>
                  <a:pt x="1191" y="559"/>
                </a:cubicBezTo>
                <a:cubicBezTo>
                  <a:pt x="1189" y="560"/>
                  <a:pt x="1186" y="557"/>
                  <a:pt x="1183" y="554"/>
                </a:cubicBezTo>
                <a:cubicBezTo>
                  <a:pt x="1184" y="551"/>
                  <a:pt x="1188" y="551"/>
                  <a:pt x="1188" y="547"/>
                </a:cubicBezTo>
                <a:cubicBezTo>
                  <a:pt x="1185" y="547"/>
                  <a:pt x="1185" y="550"/>
                  <a:pt x="1181" y="550"/>
                </a:cubicBezTo>
                <a:cubicBezTo>
                  <a:pt x="1182" y="546"/>
                  <a:pt x="1177" y="549"/>
                  <a:pt x="1176" y="547"/>
                </a:cubicBezTo>
                <a:cubicBezTo>
                  <a:pt x="1176" y="542"/>
                  <a:pt x="1179" y="538"/>
                  <a:pt x="1175" y="534"/>
                </a:cubicBezTo>
                <a:cubicBezTo>
                  <a:pt x="1176" y="527"/>
                  <a:pt x="1192" y="533"/>
                  <a:pt x="1191" y="535"/>
                </a:cubicBezTo>
                <a:cubicBezTo>
                  <a:pt x="1200" y="534"/>
                  <a:pt x="1201" y="524"/>
                  <a:pt x="1210" y="521"/>
                </a:cubicBezTo>
                <a:cubicBezTo>
                  <a:pt x="1211" y="525"/>
                  <a:pt x="1213" y="521"/>
                  <a:pt x="1215" y="521"/>
                </a:cubicBezTo>
                <a:cubicBezTo>
                  <a:pt x="1214" y="514"/>
                  <a:pt x="1226" y="510"/>
                  <a:pt x="1233" y="511"/>
                </a:cubicBezTo>
                <a:cubicBezTo>
                  <a:pt x="1233" y="508"/>
                  <a:pt x="1234" y="507"/>
                  <a:pt x="1237" y="508"/>
                </a:cubicBezTo>
                <a:cubicBezTo>
                  <a:pt x="1244" y="502"/>
                  <a:pt x="1253" y="494"/>
                  <a:pt x="1264" y="495"/>
                </a:cubicBezTo>
                <a:cubicBezTo>
                  <a:pt x="1266" y="494"/>
                  <a:pt x="1266" y="491"/>
                  <a:pt x="1270" y="492"/>
                </a:cubicBezTo>
                <a:cubicBezTo>
                  <a:pt x="1270" y="482"/>
                  <a:pt x="1282" y="485"/>
                  <a:pt x="1284" y="478"/>
                </a:cubicBezTo>
                <a:close/>
                <a:moveTo>
                  <a:pt x="1047" y="497"/>
                </a:moveTo>
                <a:cubicBezTo>
                  <a:pt x="1049" y="495"/>
                  <a:pt x="1050" y="498"/>
                  <a:pt x="1053" y="497"/>
                </a:cubicBezTo>
                <a:cubicBezTo>
                  <a:pt x="1053" y="500"/>
                  <a:pt x="1051" y="500"/>
                  <a:pt x="1048" y="501"/>
                </a:cubicBezTo>
                <a:cubicBezTo>
                  <a:pt x="1048" y="499"/>
                  <a:pt x="1046" y="500"/>
                  <a:pt x="1047" y="497"/>
                </a:cubicBezTo>
                <a:close/>
                <a:moveTo>
                  <a:pt x="1147" y="374"/>
                </a:moveTo>
                <a:cubicBezTo>
                  <a:pt x="1147" y="376"/>
                  <a:pt x="1146" y="378"/>
                  <a:pt x="1143" y="377"/>
                </a:cubicBezTo>
                <a:cubicBezTo>
                  <a:pt x="1143" y="375"/>
                  <a:pt x="1144" y="373"/>
                  <a:pt x="1147" y="374"/>
                </a:cubicBezTo>
                <a:close/>
                <a:moveTo>
                  <a:pt x="1067" y="324"/>
                </a:moveTo>
                <a:cubicBezTo>
                  <a:pt x="1070" y="326"/>
                  <a:pt x="1066" y="329"/>
                  <a:pt x="1064" y="328"/>
                </a:cubicBezTo>
                <a:cubicBezTo>
                  <a:pt x="1063" y="325"/>
                  <a:pt x="1066" y="326"/>
                  <a:pt x="1067" y="324"/>
                </a:cubicBezTo>
                <a:close/>
                <a:moveTo>
                  <a:pt x="1061" y="238"/>
                </a:moveTo>
                <a:cubicBezTo>
                  <a:pt x="1065" y="239"/>
                  <a:pt x="1062" y="244"/>
                  <a:pt x="1059" y="241"/>
                </a:cubicBezTo>
                <a:cubicBezTo>
                  <a:pt x="1060" y="240"/>
                  <a:pt x="1061" y="239"/>
                  <a:pt x="1061" y="238"/>
                </a:cubicBezTo>
                <a:close/>
                <a:moveTo>
                  <a:pt x="1054" y="394"/>
                </a:moveTo>
                <a:cubicBezTo>
                  <a:pt x="1054" y="398"/>
                  <a:pt x="1048" y="399"/>
                  <a:pt x="1048" y="395"/>
                </a:cubicBezTo>
                <a:cubicBezTo>
                  <a:pt x="1051" y="396"/>
                  <a:pt x="1051" y="394"/>
                  <a:pt x="1054" y="394"/>
                </a:cubicBezTo>
                <a:close/>
                <a:moveTo>
                  <a:pt x="1029" y="341"/>
                </a:moveTo>
                <a:cubicBezTo>
                  <a:pt x="1026" y="347"/>
                  <a:pt x="1019" y="344"/>
                  <a:pt x="1013" y="347"/>
                </a:cubicBezTo>
                <a:cubicBezTo>
                  <a:pt x="1014" y="341"/>
                  <a:pt x="1023" y="337"/>
                  <a:pt x="1029" y="341"/>
                </a:cubicBezTo>
                <a:close/>
                <a:moveTo>
                  <a:pt x="205" y="236"/>
                </a:moveTo>
                <a:cubicBezTo>
                  <a:pt x="204" y="235"/>
                  <a:pt x="209" y="232"/>
                  <a:pt x="212" y="231"/>
                </a:cubicBezTo>
                <a:cubicBezTo>
                  <a:pt x="211" y="234"/>
                  <a:pt x="207" y="234"/>
                  <a:pt x="205" y="236"/>
                </a:cubicBezTo>
                <a:close/>
                <a:moveTo>
                  <a:pt x="155" y="482"/>
                </a:moveTo>
                <a:cubicBezTo>
                  <a:pt x="154" y="473"/>
                  <a:pt x="158" y="470"/>
                  <a:pt x="159" y="462"/>
                </a:cubicBezTo>
                <a:cubicBezTo>
                  <a:pt x="162" y="460"/>
                  <a:pt x="162" y="463"/>
                  <a:pt x="166" y="463"/>
                </a:cubicBezTo>
                <a:cubicBezTo>
                  <a:pt x="165" y="471"/>
                  <a:pt x="161" y="478"/>
                  <a:pt x="155" y="482"/>
                </a:cubicBezTo>
                <a:close/>
                <a:moveTo>
                  <a:pt x="230" y="515"/>
                </a:moveTo>
                <a:cubicBezTo>
                  <a:pt x="227" y="515"/>
                  <a:pt x="227" y="512"/>
                  <a:pt x="224" y="511"/>
                </a:cubicBezTo>
                <a:cubicBezTo>
                  <a:pt x="221" y="498"/>
                  <a:pt x="230" y="496"/>
                  <a:pt x="241" y="494"/>
                </a:cubicBezTo>
                <a:cubicBezTo>
                  <a:pt x="242" y="502"/>
                  <a:pt x="238" y="513"/>
                  <a:pt x="230" y="515"/>
                </a:cubicBezTo>
                <a:close/>
                <a:moveTo>
                  <a:pt x="241" y="525"/>
                </a:moveTo>
                <a:cubicBezTo>
                  <a:pt x="241" y="523"/>
                  <a:pt x="243" y="522"/>
                  <a:pt x="245" y="522"/>
                </a:cubicBezTo>
                <a:cubicBezTo>
                  <a:pt x="245" y="525"/>
                  <a:pt x="244" y="525"/>
                  <a:pt x="241" y="525"/>
                </a:cubicBezTo>
                <a:close/>
                <a:moveTo>
                  <a:pt x="247" y="520"/>
                </a:moveTo>
                <a:cubicBezTo>
                  <a:pt x="247" y="518"/>
                  <a:pt x="246" y="518"/>
                  <a:pt x="246" y="516"/>
                </a:cubicBezTo>
                <a:cubicBezTo>
                  <a:pt x="249" y="517"/>
                  <a:pt x="249" y="515"/>
                  <a:pt x="251" y="515"/>
                </a:cubicBezTo>
                <a:cubicBezTo>
                  <a:pt x="252" y="518"/>
                  <a:pt x="249" y="519"/>
                  <a:pt x="247" y="520"/>
                </a:cubicBezTo>
                <a:close/>
                <a:moveTo>
                  <a:pt x="190" y="767"/>
                </a:moveTo>
                <a:cubicBezTo>
                  <a:pt x="190" y="763"/>
                  <a:pt x="193" y="763"/>
                  <a:pt x="196" y="762"/>
                </a:cubicBezTo>
                <a:cubicBezTo>
                  <a:pt x="196" y="766"/>
                  <a:pt x="193" y="766"/>
                  <a:pt x="190" y="767"/>
                </a:cubicBezTo>
                <a:close/>
                <a:moveTo>
                  <a:pt x="171" y="813"/>
                </a:moveTo>
                <a:cubicBezTo>
                  <a:pt x="173" y="813"/>
                  <a:pt x="171" y="817"/>
                  <a:pt x="171" y="818"/>
                </a:cubicBezTo>
                <a:cubicBezTo>
                  <a:pt x="169" y="818"/>
                  <a:pt x="169" y="817"/>
                  <a:pt x="168" y="817"/>
                </a:cubicBezTo>
                <a:cubicBezTo>
                  <a:pt x="168" y="815"/>
                  <a:pt x="170" y="814"/>
                  <a:pt x="171" y="813"/>
                </a:cubicBezTo>
                <a:close/>
                <a:moveTo>
                  <a:pt x="169" y="827"/>
                </a:moveTo>
                <a:cubicBezTo>
                  <a:pt x="168" y="825"/>
                  <a:pt x="170" y="824"/>
                  <a:pt x="168" y="821"/>
                </a:cubicBezTo>
                <a:cubicBezTo>
                  <a:pt x="173" y="817"/>
                  <a:pt x="180" y="812"/>
                  <a:pt x="188" y="815"/>
                </a:cubicBezTo>
                <a:cubicBezTo>
                  <a:pt x="181" y="818"/>
                  <a:pt x="174" y="821"/>
                  <a:pt x="169" y="827"/>
                </a:cubicBezTo>
                <a:close/>
                <a:moveTo>
                  <a:pt x="196" y="826"/>
                </a:moveTo>
                <a:cubicBezTo>
                  <a:pt x="195" y="824"/>
                  <a:pt x="192" y="825"/>
                  <a:pt x="193" y="821"/>
                </a:cubicBezTo>
                <a:cubicBezTo>
                  <a:pt x="191" y="821"/>
                  <a:pt x="191" y="821"/>
                  <a:pt x="191" y="821"/>
                </a:cubicBezTo>
                <a:cubicBezTo>
                  <a:pt x="195" y="814"/>
                  <a:pt x="196" y="826"/>
                  <a:pt x="200" y="822"/>
                </a:cubicBezTo>
                <a:cubicBezTo>
                  <a:pt x="199" y="824"/>
                  <a:pt x="198" y="826"/>
                  <a:pt x="196" y="826"/>
                </a:cubicBezTo>
                <a:close/>
                <a:moveTo>
                  <a:pt x="242" y="829"/>
                </a:moveTo>
                <a:cubicBezTo>
                  <a:pt x="241" y="836"/>
                  <a:pt x="235" y="844"/>
                  <a:pt x="229" y="841"/>
                </a:cubicBezTo>
                <a:cubicBezTo>
                  <a:pt x="236" y="840"/>
                  <a:pt x="236" y="831"/>
                  <a:pt x="242" y="829"/>
                </a:cubicBezTo>
                <a:close/>
                <a:moveTo>
                  <a:pt x="192" y="885"/>
                </a:moveTo>
                <a:cubicBezTo>
                  <a:pt x="190" y="883"/>
                  <a:pt x="195" y="880"/>
                  <a:pt x="197" y="879"/>
                </a:cubicBezTo>
                <a:cubicBezTo>
                  <a:pt x="196" y="882"/>
                  <a:pt x="194" y="883"/>
                  <a:pt x="192" y="885"/>
                </a:cubicBezTo>
                <a:close/>
                <a:moveTo>
                  <a:pt x="191" y="900"/>
                </a:moveTo>
                <a:cubicBezTo>
                  <a:pt x="191" y="897"/>
                  <a:pt x="195" y="898"/>
                  <a:pt x="197" y="897"/>
                </a:cubicBezTo>
                <a:cubicBezTo>
                  <a:pt x="197" y="900"/>
                  <a:pt x="194" y="900"/>
                  <a:pt x="191" y="900"/>
                </a:cubicBezTo>
                <a:close/>
                <a:moveTo>
                  <a:pt x="197" y="887"/>
                </a:moveTo>
                <a:cubicBezTo>
                  <a:pt x="196" y="887"/>
                  <a:pt x="197" y="886"/>
                  <a:pt x="196" y="886"/>
                </a:cubicBezTo>
                <a:cubicBezTo>
                  <a:pt x="200" y="883"/>
                  <a:pt x="203" y="881"/>
                  <a:pt x="208" y="878"/>
                </a:cubicBezTo>
                <a:cubicBezTo>
                  <a:pt x="206" y="883"/>
                  <a:pt x="201" y="884"/>
                  <a:pt x="197" y="887"/>
                </a:cubicBezTo>
                <a:close/>
                <a:moveTo>
                  <a:pt x="209" y="913"/>
                </a:moveTo>
                <a:cubicBezTo>
                  <a:pt x="209" y="911"/>
                  <a:pt x="212" y="910"/>
                  <a:pt x="214" y="910"/>
                </a:cubicBezTo>
                <a:cubicBezTo>
                  <a:pt x="214" y="912"/>
                  <a:pt x="212" y="914"/>
                  <a:pt x="209" y="913"/>
                </a:cubicBezTo>
                <a:close/>
                <a:moveTo>
                  <a:pt x="201" y="899"/>
                </a:moveTo>
                <a:cubicBezTo>
                  <a:pt x="200" y="898"/>
                  <a:pt x="200" y="896"/>
                  <a:pt x="199" y="896"/>
                </a:cubicBezTo>
                <a:cubicBezTo>
                  <a:pt x="201" y="891"/>
                  <a:pt x="206" y="889"/>
                  <a:pt x="210" y="887"/>
                </a:cubicBezTo>
                <a:cubicBezTo>
                  <a:pt x="204" y="887"/>
                  <a:pt x="216" y="881"/>
                  <a:pt x="219" y="883"/>
                </a:cubicBezTo>
                <a:cubicBezTo>
                  <a:pt x="213" y="888"/>
                  <a:pt x="211" y="897"/>
                  <a:pt x="201" y="899"/>
                </a:cubicBezTo>
                <a:close/>
                <a:moveTo>
                  <a:pt x="215" y="874"/>
                </a:moveTo>
                <a:cubicBezTo>
                  <a:pt x="215" y="877"/>
                  <a:pt x="214" y="878"/>
                  <a:pt x="211" y="878"/>
                </a:cubicBezTo>
                <a:cubicBezTo>
                  <a:pt x="209" y="876"/>
                  <a:pt x="212" y="873"/>
                  <a:pt x="215" y="874"/>
                </a:cubicBezTo>
                <a:close/>
                <a:moveTo>
                  <a:pt x="201" y="876"/>
                </a:moveTo>
                <a:cubicBezTo>
                  <a:pt x="207" y="872"/>
                  <a:pt x="210" y="864"/>
                  <a:pt x="219" y="862"/>
                </a:cubicBezTo>
                <a:cubicBezTo>
                  <a:pt x="216" y="869"/>
                  <a:pt x="208" y="872"/>
                  <a:pt x="201" y="876"/>
                </a:cubicBezTo>
                <a:close/>
                <a:moveTo>
                  <a:pt x="223" y="831"/>
                </a:moveTo>
                <a:cubicBezTo>
                  <a:pt x="227" y="828"/>
                  <a:pt x="234" y="825"/>
                  <a:pt x="239" y="827"/>
                </a:cubicBezTo>
                <a:cubicBezTo>
                  <a:pt x="240" y="831"/>
                  <a:pt x="230" y="833"/>
                  <a:pt x="226" y="834"/>
                </a:cubicBezTo>
                <a:cubicBezTo>
                  <a:pt x="226" y="832"/>
                  <a:pt x="222" y="834"/>
                  <a:pt x="223" y="831"/>
                </a:cubicBezTo>
                <a:close/>
                <a:moveTo>
                  <a:pt x="238" y="852"/>
                </a:moveTo>
                <a:cubicBezTo>
                  <a:pt x="235" y="853"/>
                  <a:pt x="231" y="856"/>
                  <a:pt x="228" y="853"/>
                </a:cubicBezTo>
                <a:cubicBezTo>
                  <a:pt x="232" y="848"/>
                  <a:pt x="234" y="842"/>
                  <a:pt x="244" y="843"/>
                </a:cubicBezTo>
                <a:cubicBezTo>
                  <a:pt x="242" y="846"/>
                  <a:pt x="237" y="847"/>
                  <a:pt x="238" y="852"/>
                </a:cubicBezTo>
                <a:close/>
                <a:moveTo>
                  <a:pt x="243" y="950"/>
                </a:moveTo>
                <a:cubicBezTo>
                  <a:pt x="244" y="948"/>
                  <a:pt x="245" y="948"/>
                  <a:pt x="245" y="947"/>
                </a:cubicBezTo>
                <a:cubicBezTo>
                  <a:pt x="247" y="947"/>
                  <a:pt x="247" y="949"/>
                  <a:pt x="248" y="951"/>
                </a:cubicBezTo>
                <a:cubicBezTo>
                  <a:pt x="245" y="951"/>
                  <a:pt x="245" y="949"/>
                  <a:pt x="243" y="950"/>
                </a:cubicBezTo>
                <a:close/>
                <a:moveTo>
                  <a:pt x="270" y="942"/>
                </a:moveTo>
                <a:cubicBezTo>
                  <a:pt x="270" y="941"/>
                  <a:pt x="269" y="940"/>
                  <a:pt x="268" y="939"/>
                </a:cubicBezTo>
                <a:cubicBezTo>
                  <a:pt x="269" y="939"/>
                  <a:pt x="272" y="939"/>
                  <a:pt x="274" y="939"/>
                </a:cubicBezTo>
                <a:cubicBezTo>
                  <a:pt x="275" y="942"/>
                  <a:pt x="272" y="941"/>
                  <a:pt x="270" y="942"/>
                </a:cubicBezTo>
                <a:close/>
                <a:moveTo>
                  <a:pt x="286" y="932"/>
                </a:moveTo>
                <a:cubicBezTo>
                  <a:pt x="285" y="935"/>
                  <a:pt x="283" y="932"/>
                  <a:pt x="283" y="929"/>
                </a:cubicBezTo>
                <a:cubicBezTo>
                  <a:pt x="285" y="929"/>
                  <a:pt x="285" y="930"/>
                  <a:pt x="287" y="930"/>
                </a:cubicBezTo>
                <a:cubicBezTo>
                  <a:pt x="287" y="931"/>
                  <a:pt x="285" y="932"/>
                  <a:pt x="286" y="932"/>
                </a:cubicBezTo>
                <a:close/>
                <a:moveTo>
                  <a:pt x="259" y="1031"/>
                </a:moveTo>
                <a:cubicBezTo>
                  <a:pt x="258" y="1031"/>
                  <a:pt x="258" y="1029"/>
                  <a:pt x="257" y="1029"/>
                </a:cubicBezTo>
                <a:cubicBezTo>
                  <a:pt x="258" y="1027"/>
                  <a:pt x="260" y="1025"/>
                  <a:pt x="262" y="1025"/>
                </a:cubicBezTo>
                <a:cubicBezTo>
                  <a:pt x="264" y="1028"/>
                  <a:pt x="263" y="1031"/>
                  <a:pt x="259" y="1031"/>
                </a:cubicBezTo>
                <a:close/>
                <a:moveTo>
                  <a:pt x="328" y="904"/>
                </a:moveTo>
                <a:cubicBezTo>
                  <a:pt x="327" y="906"/>
                  <a:pt x="323" y="906"/>
                  <a:pt x="322" y="908"/>
                </a:cubicBezTo>
                <a:cubicBezTo>
                  <a:pt x="320" y="908"/>
                  <a:pt x="321" y="905"/>
                  <a:pt x="319" y="905"/>
                </a:cubicBezTo>
                <a:cubicBezTo>
                  <a:pt x="321" y="904"/>
                  <a:pt x="326" y="902"/>
                  <a:pt x="328" y="904"/>
                </a:cubicBezTo>
                <a:close/>
                <a:moveTo>
                  <a:pt x="296" y="923"/>
                </a:moveTo>
                <a:cubicBezTo>
                  <a:pt x="293" y="923"/>
                  <a:pt x="296" y="925"/>
                  <a:pt x="294" y="927"/>
                </a:cubicBezTo>
                <a:cubicBezTo>
                  <a:pt x="291" y="927"/>
                  <a:pt x="291" y="927"/>
                  <a:pt x="289" y="926"/>
                </a:cubicBezTo>
                <a:cubicBezTo>
                  <a:pt x="289" y="922"/>
                  <a:pt x="294" y="920"/>
                  <a:pt x="297" y="923"/>
                </a:cubicBezTo>
                <a:cubicBezTo>
                  <a:pt x="297" y="924"/>
                  <a:pt x="296" y="923"/>
                  <a:pt x="296" y="923"/>
                </a:cubicBezTo>
                <a:close/>
                <a:moveTo>
                  <a:pt x="305" y="921"/>
                </a:moveTo>
                <a:cubicBezTo>
                  <a:pt x="301" y="921"/>
                  <a:pt x="301" y="921"/>
                  <a:pt x="301" y="921"/>
                </a:cubicBezTo>
                <a:cubicBezTo>
                  <a:pt x="302" y="915"/>
                  <a:pt x="297" y="917"/>
                  <a:pt x="296" y="913"/>
                </a:cubicBezTo>
                <a:cubicBezTo>
                  <a:pt x="298" y="914"/>
                  <a:pt x="301" y="915"/>
                  <a:pt x="301" y="912"/>
                </a:cubicBezTo>
                <a:cubicBezTo>
                  <a:pt x="302" y="911"/>
                  <a:pt x="302" y="912"/>
                  <a:pt x="302" y="913"/>
                </a:cubicBezTo>
                <a:cubicBezTo>
                  <a:pt x="302" y="915"/>
                  <a:pt x="307" y="912"/>
                  <a:pt x="308" y="914"/>
                </a:cubicBezTo>
                <a:cubicBezTo>
                  <a:pt x="308" y="918"/>
                  <a:pt x="306" y="918"/>
                  <a:pt x="305" y="921"/>
                </a:cubicBezTo>
                <a:close/>
                <a:moveTo>
                  <a:pt x="309" y="908"/>
                </a:moveTo>
                <a:cubicBezTo>
                  <a:pt x="308" y="908"/>
                  <a:pt x="308" y="909"/>
                  <a:pt x="308" y="910"/>
                </a:cubicBezTo>
                <a:cubicBezTo>
                  <a:pt x="307" y="909"/>
                  <a:pt x="308" y="908"/>
                  <a:pt x="308" y="907"/>
                </a:cubicBezTo>
                <a:cubicBezTo>
                  <a:pt x="312" y="907"/>
                  <a:pt x="314" y="910"/>
                  <a:pt x="316" y="913"/>
                </a:cubicBezTo>
                <a:cubicBezTo>
                  <a:pt x="315" y="914"/>
                  <a:pt x="313" y="912"/>
                  <a:pt x="312" y="915"/>
                </a:cubicBezTo>
                <a:cubicBezTo>
                  <a:pt x="312" y="912"/>
                  <a:pt x="309" y="912"/>
                  <a:pt x="309" y="908"/>
                </a:cubicBezTo>
                <a:close/>
                <a:moveTo>
                  <a:pt x="317" y="967"/>
                </a:moveTo>
                <a:cubicBezTo>
                  <a:pt x="315" y="967"/>
                  <a:pt x="318" y="964"/>
                  <a:pt x="317" y="963"/>
                </a:cubicBezTo>
                <a:cubicBezTo>
                  <a:pt x="317" y="961"/>
                  <a:pt x="314" y="964"/>
                  <a:pt x="313" y="962"/>
                </a:cubicBezTo>
                <a:cubicBezTo>
                  <a:pt x="311" y="951"/>
                  <a:pt x="326" y="950"/>
                  <a:pt x="325" y="959"/>
                </a:cubicBezTo>
                <a:cubicBezTo>
                  <a:pt x="329" y="959"/>
                  <a:pt x="329" y="959"/>
                  <a:pt x="329" y="959"/>
                </a:cubicBezTo>
                <a:cubicBezTo>
                  <a:pt x="330" y="961"/>
                  <a:pt x="327" y="962"/>
                  <a:pt x="330" y="962"/>
                </a:cubicBezTo>
                <a:cubicBezTo>
                  <a:pt x="327" y="965"/>
                  <a:pt x="322" y="967"/>
                  <a:pt x="317" y="967"/>
                </a:cubicBezTo>
                <a:close/>
                <a:moveTo>
                  <a:pt x="478" y="165"/>
                </a:moveTo>
                <a:cubicBezTo>
                  <a:pt x="476" y="165"/>
                  <a:pt x="474" y="165"/>
                  <a:pt x="473" y="164"/>
                </a:cubicBezTo>
                <a:cubicBezTo>
                  <a:pt x="473" y="159"/>
                  <a:pt x="479" y="159"/>
                  <a:pt x="478" y="165"/>
                </a:cubicBezTo>
                <a:close/>
                <a:moveTo>
                  <a:pt x="470" y="1060"/>
                </a:moveTo>
                <a:cubicBezTo>
                  <a:pt x="482" y="1051"/>
                  <a:pt x="496" y="1045"/>
                  <a:pt x="508" y="1036"/>
                </a:cubicBezTo>
                <a:cubicBezTo>
                  <a:pt x="509" y="1036"/>
                  <a:pt x="510" y="1037"/>
                  <a:pt x="511" y="1037"/>
                </a:cubicBezTo>
                <a:cubicBezTo>
                  <a:pt x="500" y="1048"/>
                  <a:pt x="486" y="1053"/>
                  <a:pt x="470" y="1060"/>
                </a:cubicBezTo>
                <a:close/>
                <a:moveTo>
                  <a:pt x="513" y="981"/>
                </a:moveTo>
                <a:cubicBezTo>
                  <a:pt x="513" y="978"/>
                  <a:pt x="513" y="978"/>
                  <a:pt x="513" y="978"/>
                </a:cubicBezTo>
                <a:cubicBezTo>
                  <a:pt x="515" y="977"/>
                  <a:pt x="518" y="978"/>
                  <a:pt x="519" y="979"/>
                </a:cubicBezTo>
                <a:cubicBezTo>
                  <a:pt x="519" y="984"/>
                  <a:pt x="516" y="981"/>
                  <a:pt x="513" y="981"/>
                </a:cubicBezTo>
                <a:close/>
                <a:moveTo>
                  <a:pt x="539" y="208"/>
                </a:moveTo>
                <a:cubicBezTo>
                  <a:pt x="547" y="189"/>
                  <a:pt x="577" y="181"/>
                  <a:pt x="594" y="167"/>
                </a:cubicBezTo>
                <a:cubicBezTo>
                  <a:pt x="602" y="161"/>
                  <a:pt x="606" y="151"/>
                  <a:pt x="618" y="156"/>
                </a:cubicBezTo>
                <a:cubicBezTo>
                  <a:pt x="618" y="159"/>
                  <a:pt x="619" y="161"/>
                  <a:pt x="622" y="162"/>
                </a:cubicBezTo>
                <a:cubicBezTo>
                  <a:pt x="610" y="176"/>
                  <a:pt x="599" y="190"/>
                  <a:pt x="583" y="198"/>
                </a:cubicBezTo>
                <a:cubicBezTo>
                  <a:pt x="569" y="203"/>
                  <a:pt x="553" y="206"/>
                  <a:pt x="539" y="208"/>
                </a:cubicBezTo>
                <a:close/>
                <a:moveTo>
                  <a:pt x="557" y="1047"/>
                </a:moveTo>
                <a:cubicBezTo>
                  <a:pt x="556" y="1044"/>
                  <a:pt x="563" y="1041"/>
                  <a:pt x="563" y="1046"/>
                </a:cubicBezTo>
                <a:cubicBezTo>
                  <a:pt x="561" y="1047"/>
                  <a:pt x="558" y="1049"/>
                  <a:pt x="557" y="1047"/>
                </a:cubicBezTo>
                <a:close/>
                <a:moveTo>
                  <a:pt x="666" y="996"/>
                </a:moveTo>
                <a:cubicBezTo>
                  <a:pt x="667" y="998"/>
                  <a:pt x="668" y="999"/>
                  <a:pt x="666" y="1001"/>
                </a:cubicBezTo>
                <a:cubicBezTo>
                  <a:pt x="653" y="1002"/>
                  <a:pt x="645" y="1000"/>
                  <a:pt x="637" y="1009"/>
                </a:cubicBezTo>
                <a:cubicBezTo>
                  <a:pt x="638" y="1005"/>
                  <a:pt x="634" y="1007"/>
                  <a:pt x="634" y="1005"/>
                </a:cubicBezTo>
                <a:cubicBezTo>
                  <a:pt x="629" y="1007"/>
                  <a:pt x="624" y="1009"/>
                  <a:pt x="617" y="1010"/>
                </a:cubicBezTo>
                <a:cubicBezTo>
                  <a:pt x="620" y="1014"/>
                  <a:pt x="617" y="1012"/>
                  <a:pt x="615" y="1016"/>
                </a:cubicBezTo>
                <a:cubicBezTo>
                  <a:pt x="618" y="1016"/>
                  <a:pt x="618" y="1014"/>
                  <a:pt x="621" y="1015"/>
                </a:cubicBezTo>
                <a:cubicBezTo>
                  <a:pt x="621" y="1017"/>
                  <a:pt x="618" y="1016"/>
                  <a:pt x="618" y="1017"/>
                </a:cubicBezTo>
                <a:cubicBezTo>
                  <a:pt x="623" y="1020"/>
                  <a:pt x="634" y="1014"/>
                  <a:pt x="642" y="1013"/>
                </a:cubicBezTo>
                <a:cubicBezTo>
                  <a:pt x="642" y="1015"/>
                  <a:pt x="641" y="1015"/>
                  <a:pt x="641" y="1017"/>
                </a:cubicBezTo>
                <a:cubicBezTo>
                  <a:pt x="634" y="1014"/>
                  <a:pt x="625" y="1022"/>
                  <a:pt x="617" y="1025"/>
                </a:cubicBezTo>
                <a:cubicBezTo>
                  <a:pt x="605" y="1019"/>
                  <a:pt x="593" y="1032"/>
                  <a:pt x="582" y="1029"/>
                </a:cubicBezTo>
                <a:cubicBezTo>
                  <a:pt x="582" y="1030"/>
                  <a:pt x="584" y="1029"/>
                  <a:pt x="586" y="1030"/>
                </a:cubicBezTo>
                <a:cubicBezTo>
                  <a:pt x="583" y="1036"/>
                  <a:pt x="570" y="1033"/>
                  <a:pt x="568" y="1038"/>
                </a:cubicBezTo>
                <a:cubicBezTo>
                  <a:pt x="567" y="1033"/>
                  <a:pt x="570" y="1031"/>
                  <a:pt x="573" y="1029"/>
                </a:cubicBezTo>
                <a:cubicBezTo>
                  <a:pt x="572" y="1027"/>
                  <a:pt x="570" y="1027"/>
                  <a:pt x="568" y="1027"/>
                </a:cubicBezTo>
                <a:cubicBezTo>
                  <a:pt x="572" y="1022"/>
                  <a:pt x="579" y="1022"/>
                  <a:pt x="589" y="1023"/>
                </a:cubicBezTo>
                <a:cubicBezTo>
                  <a:pt x="593" y="1018"/>
                  <a:pt x="606" y="1018"/>
                  <a:pt x="611" y="1017"/>
                </a:cubicBezTo>
                <a:cubicBezTo>
                  <a:pt x="610" y="1016"/>
                  <a:pt x="609" y="1015"/>
                  <a:pt x="610" y="1013"/>
                </a:cubicBezTo>
                <a:cubicBezTo>
                  <a:pt x="599" y="1016"/>
                  <a:pt x="590" y="1019"/>
                  <a:pt x="580" y="1020"/>
                </a:cubicBezTo>
                <a:cubicBezTo>
                  <a:pt x="591" y="1013"/>
                  <a:pt x="603" y="1008"/>
                  <a:pt x="621" y="1007"/>
                </a:cubicBezTo>
                <a:cubicBezTo>
                  <a:pt x="620" y="1006"/>
                  <a:pt x="619" y="1006"/>
                  <a:pt x="619" y="1005"/>
                </a:cubicBezTo>
                <a:cubicBezTo>
                  <a:pt x="615" y="1004"/>
                  <a:pt x="614" y="1007"/>
                  <a:pt x="611" y="1007"/>
                </a:cubicBezTo>
                <a:cubicBezTo>
                  <a:pt x="627" y="999"/>
                  <a:pt x="642" y="992"/>
                  <a:pt x="657" y="984"/>
                </a:cubicBezTo>
                <a:cubicBezTo>
                  <a:pt x="667" y="989"/>
                  <a:pt x="678" y="977"/>
                  <a:pt x="687" y="978"/>
                </a:cubicBezTo>
                <a:cubicBezTo>
                  <a:pt x="688" y="973"/>
                  <a:pt x="691" y="970"/>
                  <a:pt x="698" y="970"/>
                </a:cubicBezTo>
                <a:cubicBezTo>
                  <a:pt x="696" y="975"/>
                  <a:pt x="698" y="978"/>
                  <a:pt x="694" y="979"/>
                </a:cubicBezTo>
                <a:cubicBezTo>
                  <a:pt x="698" y="983"/>
                  <a:pt x="706" y="976"/>
                  <a:pt x="713" y="977"/>
                </a:cubicBezTo>
                <a:cubicBezTo>
                  <a:pt x="698" y="988"/>
                  <a:pt x="679" y="991"/>
                  <a:pt x="666" y="996"/>
                </a:cubicBezTo>
                <a:close/>
                <a:moveTo>
                  <a:pt x="683" y="1085"/>
                </a:moveTo>
                <a:cubicBezTo>
                  <a:pt x="682" y="1084"/>
                  <a:pt x="687" y="1080"/>
                  <a:pt x="691" y="1082"/>
                </a:cubicBezTo>
                <a:cubicBezTo>
                  <a:pt x="690" y="1087"/>
                  <a:pt x="685" y="1085"/>
                  <a:pt x="683" y="1085"/>
                </a:cubicBezTo>
                <a:close/>
                <a:moveTo>
                  <a:pt x="725" y="940"/>
                </a:moveTo>
                <a:cubicBezTo>
                  <a:pt x="728" y="940"/>
                  <a:pt x="729" y="939"/>
                  <a:pt x="732" y="940"/>
                </a:cubicBezTo>
                <a:cubicBezTo>
                  <a:pt x="732" y="944"/>
                  <a:pt x="732" y="944"/>
                  <a:pt x="732" y="944"/>
                </a:cubicBezTo>
                <a:cubicBezTo>
                  <a:pt x="730" y="947"/>
                  <a:pt x="726" y="942"/>
                  <a:pt x="726" y="947"/>
                </a:cubicBezTo>
                <a:cubicBezTo>
                  <a:pt x="724" y="947"/>
                  <a:pt x="726" y="942"/>
                  <a:pt x="725" y="940"/>
                </a:cubicBezTo>
                <a:close/>
                <a:moveTo>
                  <a:pt x="736" y="947"/>
                </a:moveTo>
                <a:cubicBezTo>
                  <a:pt x="737" y="952"/>
                  <a:pt x="730" y="950"/>
                  <a:pt x="727" y="952"/>
                </a:cubicBezTo>
                <a:cubicBezTo>
                  <a:pt x="728" y="949"/>
                  <a:pt x="731" y="947"/>
                  <a:pt x="736" y="947"/>
                </a:cubicBezTo>
                <a:close/>
                <a:moveTo>
                  <a:pt x="727" y="1030"/>
                </a:moveTo>
                <a:cubicBezTo>
                  <a:pt x="724" y="1027"/>
                  <a:pt x="724" y="1032"/>
                  <a:pt x="720" y="1031"/>
                </a:cubicBezTo>
                <a:cubicBezTo>
                  <a:pt x="722" y="1029"/>
                  <a:pt x="724" y="1027"/>
                  <a:pt x="728" y="1027"/>
                </a:cubicBezTo>
                <a:cubicBezTo>
                  <a:pt x="727" y="1028"/>
                  <a:pt x="727" y="1028"/>
                  <a:pt x="727" y="1030"/>
                </a:cubicBezTo>
                <a:close/>
                <a:moveTo>
                  <a:pt x="759" y="955"/>
                </a:moveTo>
                <a:cubicBezTo>
                  <a:pt x="756" y="955"/>
                  <a:pt x="756" y="957"/>
                  <a:pt x="754" y="955"/>
                </a:cubicBezTo>
                <a:cubicBezTo>
                  <a:pt x="753" y="957"/>
                  <a:pt x="755" y="957"/>
                  <a:pt x="754" y="960"/>
                </a:cubicBezTo>
                <a:cubicBezTo>
                  <a:pt x="747" y="960"/>
                  <a:pt x="739" y="965"/>
                  <a:pt x="737" y="960"/>
                </a:cubicBezTo>
                <a:cubicBezTo>
                  <a:pt x="734" y="961"/>
                  <a:pt x="737" y="962"/>
                  <a:pt x="736" y="965"/>
                </a:cubicBezTo>
                <a:cubicBezTo>
                  <a:pt x="730" y="971"/>
                  <a:pt x="724" y="967"/>
                  <a:pt x="719" y="965"/>
                </a:cubicBezTo>
                <a:cubicBezTo>
                  <a:pt x="720" y="961"/>
                  <a:pt x="727" y="962"/>
                  <a:pt x="726" y="956"/>
                </a:cubicBezTo>
                <a:cubicBezTo>
                  <a:pt x="729" y="956"/>
                  <a:pt x="731" y="954"/>
                  <a:pt x="734" y="953"/>
                </a:cubicBezTo>
                <a:cubicBezTo>
                  <a:pt x="732" y="957"/>
                  <a:pt x="736" y="955"/>
                  <a:pt x="736" y="958"/>
                </a:cubicBezTo>
                <a:cubicBezTo>
                  <a:pt x="743" y="954"/>
                  <a:pt x="749" y="950"/>
                  <a:pt x="761" y="951"/>
                </a:cubicBezTo>
                <a:cubicBezTo>
                  <a:pt x="760" y="952"/>
                  <a:pt x="758" y="952"/>
                  <a:pt x="759" y="955"/>
                </a:cubicBezTo>
                <a:close/>
                <a:moveTo>
                  <a:pt x="764" y="952"/>
                </a:moveTo>
                <a:cubicBezTo>
                  <a:pt x="765" y="950"/>
                  <a:pt x="765" y="947"/>
                  <a:pt x="769" y="948"/>
                </a:cubicBezTo>
                <a:cubicBezTo>
                  <a:pt x="769" y="951"/>
                  <a:pt x="767" y="952"/>
                  <a:pt x="764" y="952"/>
                </a:cubicBezTo>
                <a:close/>
                <a:moveTo>
                  <a:pt x="770" y="948"/>
                </a:moveTo>
                <a:cubicBezTo>
                  <a:pt x="770" y="942"/>
                  <a:pt x="779" y="947"/>
                  <a:pt x="778" y="943"/>
                </a:cubicBezTo>
                <a:cubicBezTo>
                  <a:pt x="782" y="945"/>
                  <a:pt x="774" y="948"/>
                  <a:pt x="770" y="948"/>
                </a:cubicBezTo>
                <a:close/>
                <a:moveTo>
                  <a:pt x="792" y="158"/>
                </a:moveTo>
                <a:cubicBezTo>
                  <a:pt x="787" y="161"/>
                  <a:pt x="782" y="156"/>
                  <a:pt x="777" y="158"/>
                </a:cubicBezTo>
                <a:cubicBezTo>
                  <a:pt x="781" y="157"/>
                  <a:pt x="784" y="147"/>
                  <a:pt x="792" y="147"/>
                </a:cubicBezTo>
                <a:cubicBezTo>
                  <a:pt x="795" y="149"/>
                  <a:pt x="793" y="155"/>
                  <a:pt x="792" y="158"/>
                </a:cubicBezTo>
                <a:close/>
                <a:moveTo>
                  <a:pt x="807" y="821"/>
                </a:moveTo>
                <a:cubicBezTo>
                  <a:pt x="803" y="821"/>
                  <a:pt x="802" y="820"/>
                  <a:pt x="800" y="819"/>
                </a:cubicBezTo>
                <a:cubicBezTo>
                  <a:pt x="800" y="818"/>
                  <a:pt x="801" y="818"/>
                  <a:pt x="801" y="819"/>
                </a:cubicBezTo>
                <a:cubicBezTo>
                  <a:pt x="804" y="819"/>
                  <a:pt x="803" y="816"/>
                  <a:pt x="806" y="816"/>
                </a:cubicBezTo>
                <a:cubicBezTo>
                  <a:pt x="806" y="813"/>
                  <a:pt x="805" y="813"/>
                  <a:pt x="805" y="810"/>
                </a:cubicBezTo>
                <a:cubicBezTo>
                  <a:pt x="808" y="809"/>
                  <a:pt x="811" y="808"/>
                  <a:pt x="809" y="804"/>
                </a:cubicBezTo>
                <a:cubicBezTo>
                  <a:pt x="812" y="802"/>
                  <a:pt x="815" y="802"/>
                  <a:pt x="817" y="800"/>
                </a:cubicBezTo>
                <a:cubicBezTo>
                  <a:pt x="816" y="799"/>
                  <a:pt x="815" y="798"/>
                  <a:pt x="816" y="795"/>
                </a:cubicBezTo>
                <a:cubicBezTo>
                  <a:pt x="818" y="795"/>
                  <a:pt x="819" y="796"/>
                  <a:pt x="819" y="798"/>
                </a:cubicBezTo>
                <a:cubicBezTo>
                  <a:pt x="820" y="798"/>
                  <a:pt x="820" y="796"/>
                  <a:pt x="822" y="796"/>
                </a:cubicBezTo>
                <a:cubicBezTo>
                  <a:pt x="821" y="794"/>
                  <a:pt x="820" y="792"/>
                  <a:pt x="821" y="789"/>
                </a:cubicBezTo>
                <a:cubicBezTo>
                  <a:pt x="827" y="789"/>
                  <a:pt x="828" y="788"/>
                  <a:pt x="831" y="791"/>
                </a:cubicBezTo>
                <a:cubicBezTo>
                  <a:pt x="830" y="795"/>
                  <a:pt x="827" y="797"/>
                  <a:pt x="825" y="800"/>
                </a:cubicBezTo>
                <a:cubicBezTo>
                  <a:pt x="825" y="802"/>
                  <a:pt x="828" y="801"/>
                  <a:pt x="827" y="804"/>
                </a:cubicBezTo>
                <a:cubicBezTo>
                  <a:pt x="830" y="803"/>
                  <a:pt x="830" y="798"/>
                  <a:pt x="834" y="798"/>
                </a:cubicBezTo>
                <a:cubicBezTo>
                  <a:pt x="828" y="809"/>
                  <a:pt x="815" y="812"/>
                  <a:pt x="807" y="821"/>
                </a:cubicBezTo>
                <a:close/>
                <a:moveTo>
                  <a:pt x="833" y="931"/>
                </a:moveTo>
                <a:cubicBezTo>
                  <a:pt x="834" y="930"/>
                  <a:pt x="836" y="929"/>
                  <a:pt x="836" y="927"/>
                </a:cubicBezTo>
                <a:cubicBezTo>
                  <a:pt x="837" y="927"/>
                  <a:pt x="838" y="928"/>
                  <a:pt x="839" y="928"/>
                </a:cubicBezTo>
                <a:cubicBezTo>
                  <a:pt x="839" y="931"/>
                  <a:pt x="835" y="933"/>
                  <a:pt x="833" y="931"/>
                </a:cubicBezTo>
                <a:close/>
                <a:moveTo>
                  <a:pt x="825" y="917"/>
                </a:moveTo>
                <a:cubicBezTo>
                  <a:pt x="827" y="913"/>
                  <a:pt x="831" y="911"/>
                  <a:pt x="839" y="912"/>
                </a:cubicBezTo>
                <a:cubicBezTo>
                  <a:pt x="837" y="918"/>
                  <a:pt x="830" y="918"/>
                  <a:pt x="825" y="917"/>
                </a:cubicBezTo>
                <a:close/>
                <a:moveTo>
                  <a:pt x="842" y="927"/>
                </a:moveTo>
                <a:cubicBezTo>
                  <a:pt x="842" y="925"/>
                  <a:pt x="843" y="924"/>
                  <a:pt x="843" y="923"/>
                </a:cubicBezTo>
                <a:cubicBezTo>
                  <a:pt x="847" y="923"/>
                  <a:pt x="846" y="928"/>
                  <a:pt x="842" y="927"/>
                </a:cubicBezTo>
                <a:close/>
                <a:moveTo>
                  <a:pt x="1212" y="837"/>
                </a:moveTo>
                <a:cubicBezTo>
                  <a:pt x="1209" y="840"/>
                  <a:pt x="1207" y="844"/>
                  <a:pt x="1202" y="844"/>
                </a:cubicBezTo>
                <a:cubicBezTo>
                  <a:pt x="1206" y="842"/>
                  <a:pt x="1207" y="838"/>
                  <a:pt x="1212" y="837"/>
                </a:cubicBezTo>
                <a:close/>
                <a:moveTo>
                  <a:pt x="1168" y="859"/>
                </a:moveTo>
                <a:cubicBezTo>
                  <a:pt x="1168" y="863"/>
                  <a:pt x="1163" y="862"/>
                  <a:pt x="1160" y="863"/>
                </a:cubicBezTo>
                <a:cubicBezTo>
                  <a:pt x="1162" y="861"/>
                  <a:pt x="1164" y="859"/>
                  <a:pt x="1168" y="859"/>
                </a:cubicBezTo>
                <a:close/>
                <a:moveTo>
                  <a:pt x="1156" y="828"/>
                </a:moveTo>
                <a:cubicBezTo>
                  <a:pt x="1158" y="828"/>
                  <a:pt x="1158" y="831"/>
                  <a:pt x="1157" y="833"/>
                </a:cubicBezTo>
                <a:cubicBezTo>
                  <a:pt x="1154" y="833"/>
                  <a:pt x="1154" y="829"/>
                  <a:pt x="1156" y="828"/>
                </a:cubicBezTo>
                <a:close/>
                <a:moveTo>
                  <a:pt x="1189" y="759"/>
                </a:moveTo>
                <a:cubicBezTo>
                  <a:pt x="1192" y="759"/>
                  <a:pt x="1192" y="759"/>
                  <a:pt x="1192" y="759"/>
                </a:cubicBezTo>
                <a:cubicBezTo>
                  <a:pt x="1193" y="764"/>
                  <a:pt x="1187" y="764"/>
                  <a:pt x="1189" y="759"/>
                </a:cubicBezTo>
                <a:close/>
                <a:moveTo>
                  <a:pt x="1193" y="775"/>
                </a:moveTo>
                <a:cubicBezTo>
                  <a:pt x="1193" y="776"/>
                  <a:pt x="1192" y="777"/>
                  <a:pt x="1192" y="779"/>
                </a:cubicBezTo>
                <a:cubicBezTo>
                  <a:pt x="1189" y="778"/>
                  <a:pt x="1189" y="781"/>
                  <a:pt x="1187" y="779"/>
                </a:cubicBezTo>
                <a:cubicBezTo>
                  <a:pt x="1186" y="775"/>
                  <a:pt x="1191" y="776"/>
                  <a:pt x="1193" y="775"/>
                </a:cubicBezTo>
                <a:close/>
                <a:moveTo>
                  <a:pt x="1155" y="784"/>
                </a:moveTo>
                <a:cubicBezTo>
                  <a:pt x="1153" y="780"/>
                  <a:pt x="1156" y="773"/>
                  <a:pt x="1162" y="773"/>
                </a:cubicBezTo>
                <a:cubicBezTo>
                  <a:pt x="1159" y="777"/>
                  <a:pt x="1159" y="783"/>
                  <a:pt x="1155" y="784"/>
                </a:cubicBezTo>
                <a:close/>
                <a:moveTo>
                  <a:pt x="1165" y="754"/>
                </a:moveTo>
                <a:cubicBezTo>
                  <a:pt x="1167" y="752"/>
                  <a:pt x="1171" y="750"/>
                  <a:pt x="1175" y="750"/>
                </a:cubicBezTo>
                <a:cubicBezTo>
                  <a:pt x="1175" y="751"/>
                  <a:pt x="1175" y="753"/>
                  <a:pt x="1176" y="753"/>
                </a:cubicBezTo>
                <a:cubicBezTo>
                  <a:pt x="1172" y="757"/>
                  <a:pt x="1167" y="760"/>
                  <a:pt x="1161" y="762"/>
                </a:cubicBezTo>
                <a:cubicBezTo>
                  <a:pt x="1161" y="764"/>
                  <a:pt x="1162" y="764"/>
                  <a:pt x="1162" y="766"/>
                </a:cubicBezTo>
                <a:cubicBezTo>
                  <a:pt x="1158" y="768"/>
                  <a:pt x="1154" y="772"/>
                  <a:pt x="1147" y="772"/>
                </a:cubicBezTo>
                <a:cubicBezTo>
                  <a:pt x="1146" y="767"/>
                  <a:pt x="1146" y="765"/>
                  <a:pt x="1145" y="761"/>
                </a:cubicBezTo>
                <a:cubicBezTo>
                  <a:pt x="1148" y="756"/>
                  <a:pt x="1160" y="741"/>
                  <a:pt x="1165" y="754"/>
                </a:cubicBezTo>
                <a:close/>
                <a:moveTo>
                  <a:pt x="1145" y="668"/>
                </a:moveTo>
                <a:cubicBezTo>
                  <a:pt x="1145" y="669"/>
                  <a:pt x="1144" y="676"/>
                  <a:pt x="1140" y="677"/>
                </a:cubicBezTo>
                <a:cubicBezTo>
                  <a:pt x="1141" y="674"/>
                  <a:pt x="1139" y="672"/>
                  <a:pt x="1139" y="670"/>
                </a:cubicBezTo>
                <a:cubicBezTo>
                  <a:pt x="1141" y="668"/>
                  <a:pt x="1143" y="670"/>
                  <a:pt x="1145" y="668"/>
                </a:cubicBezTo>
                <a:close/>
                <a:moveTo>
                  <a:pt x="1036" y="490"/>
                </a:moveTo>
                <a:cubicBezTo>
                  <a:pt x="1038" y="489"/>
                  <a:pt x="1037" y="493"/>
                  <a:pt x="1040" y="492"/>
                </a:cubicBezTo>
                <a:cubicBezTo>
                  <a:pt x="1040" y="495"/>
                  <a:pt x="1038" y="495"/>
                  <a:pt x="1035" y="495"/>
                </a:cubicBezTo>
                <a:cubicBezTo>
                  <a:pt x="1035" y="493"/>
                  <a:pt x="1035" y="491"/>
                  <a:pt x="1036" y="490"/>
                </a:cubicBezTo>
                <a:close/>
                <a:moveTo>
                  <a:pt x="1022" y="489"/>
                </a:moveTo>
                <a:cubicBezTo>
                  <a:pt x="1026" y="489"/>
                  <a:pt x="1027" y="493"/>
                  <a:pt x="1031" y="493"/>
                </a:cubicBezTo>
                <a:cubicBezTo>
                  <a:pt x="1028" y="497"/>
                  <a:pt x="1032" y="497"/>
                  <a:pt x="1029" y="501"/>
                </a:cubicBezTo>
                <a:cubicBezTo>
                  <a:pt x="1026" y="501"/>
                  <a:pt x="1022" y="502"/>
                  <a:pt x="1022" y="499"/>
                </a:cubicBezTo>
                <a:cubicBezTo>
                  <a:pt x="1022" y="501"/>
                  <a:pt x="1018" y="504"/>
                  <a:pt x="1015" y="505"/>
                </a:cubicBezTo>
                <a:cubicBezTo>
                  <a:pt x="1015" y="503"/>
                  <a:pt x="1017" y="501"/>
                  <a:pt x="1014" y="500"/>
                </a:cubicBezTo>
                <a:cubicBezTo>
                  <a:pt x="1015" y="495"/>
                  <a:pt x="1021" y="495"/>
                  <a:pt x="1022" y="489"/>
                </a:cubicBezTo>
                <a:close/>
                <a:moveTo>
                  <a:pt x="1019" y="562"/>
                </a:moveTo>
                <a:cubicBezTo>
                  <a:pt x="1020" y="566"/>
                  <a:pt x="1011" y="565"/>
                  <a:pt x="1014" y="567"/>
                </a:cubicBezTo>
                <a:cubicBezTo>
                  <a:pt x="1013" y="568"/>
                  <a:pt x="1010" y="568"/>
                  <a:pt x="1008" y="569"/>
                </a:cubicBezTo>
                <a:cubicBezTo>
                  <a:pt x="1010" y="564"/>
                  <a:pt x="1016" y="565"/>
                  <a:pt x="1019" y="562"/>
                </a:cubicBezTo>
                <a:close/>
                <a:moveTo>
                  <a:pt x="1011" y="730"/>
                </a:moveTo>
                <a:cubicBezTo>
                  <a:pt x="1017" y="732"/>
                  <a:pt x="1019" y="728"/>
                  <a:pt x="1023" y="728"/>
                </a:cubicBezTo>
                <a:cubicBezTo>
                  <a:pt x="1023" y="733"/>
                  <a:pt x="1023" y="733"/>
                  <a:pt x="1023" y="733"/>
                </a:cubicBezTo>
                <a:cubicBezTo>
                  <a:pt x="1019" y="736"/>
                  <a:pt x="1016" y="738"/>
                  <a:pt x="1012" y="740"/>
                </a:cubicBezTo>
                <a:cubicBezTo>
                  <a:pt x="1010" y="739"/>
                  <a:pt x="1012" y="739"/>
                  <a:pt x="1014" y="739"/>
                </a:cubicBezTo>
                <a:cubicBezTo>
                  <a:pt x="1011" y="736"/>
                  <a:pt x="1011" y="735"/>
                  <a:pt x="1011" y="730"/>
                </a:cubicBezTo>
                <a:close/>
                <a:moveTo>
                  <a:pt x="997" y="716"/>
                </a:moveTo>
                <a:cubicBezTo>
                  <a:pt x="1001" y="716"/>
                  <a:pt x="1002" y="713"/>
                  <a:pt x="1005" y="714"/>
                </a:cubicBezTo>
                <a:cubicBezTo>
                  <a:pt x="1005" y="719"/>
                  <a:pt x="1010" y="718"/>
                  <a:pt x="1013" y="720"/>
                </a:cubicBezTo>
                <a:cubicBezTo>
                  <a:pt x="1013" y="724"/>
                  <a:pt x="1010" y="723"/>
                  <a:pt x="1008" y="725"/>
                </a:cubicBezTo>
                <a:cubicBezTo>
                  <a:pt x="1007" y="725"/>
                  <a:pt x="1006" y="723"/>
                  <a:pt x="1006" y="721"/>
                </a:cubicBezTo>
                <a:cubicBezTo>
                  <a:pt x="1003" y="723"/>
                  <a:pt x="1002" y="726"/>
                  <a:pt x="998" y="727"/>
                </a:cubicBezTo>
                <a:cubicBezTo>
                  <a:pt x="998" y="724"/>
                  <a:pt x="1003" y="723"/>
                  <a:pt x="1001" y="720"/>
                </a:cubicBezTo>
                <a:cubicBezTo>
                  <a:pt x="1000" y="720"/>
                  <a:pt x="1000" y="722"/>
                  <a:pt x="1000" y="723"/>
                </a:cubicBezTo>
                <a:cubicBezTo>
                  <a:pt x="995" y="722"/>
                  <a:pt x="997" y="720"/>
                  <a:pt x="997" y="716"/>
                </a:cubicBezTo>
                <a:close/>
                <a:moveTo>
                  <a:pt x="1000" y="751"/>
                </a:moveTo>
                <a:cubicBezTo>
                  <a:pt x="998" y="750"/>
                  <a:pt x="998" y="747"/>
                  <a:pt x="996" y="745"/>
                </a:cubicBezTo>
                <a:cubicBezTo>
                  <a:pt x="999" y="743"/>
                  <a:pt x="1003" y="748"/>
                  <a:pt x="1000" y="751"/>
                </a:cubicBezTo>
                <a:close/>
                <a:moveTo>
                  <a:pt x="997" y="800"/>
                </a:moveTo>
                <a:cubicBezTo>
                  <a:pt x="997" y="802"/>
                  <a:pt x="997" y="802"/>
                  <a:pt x="997" y="802"/>
                </a:cubicBezTo>
                <a:cubicBezTo>
                  <a:pt x="995" y="802"/>
                  <a:pt x="995" y="804"/>
                  <a:pt x="994" y="802"/>
                </a:cubicBezTo>
                <a:cubicBezTo>
                  <a:pt x="994" y="800"/>
                  <a:pt x="994" y="800"/>
                  <a:pt x="994" y="800"/>
                </a:cubicBezTo>
                <a:cubicBezTo>
                  <a:pt x="995" y="799"/>
                  <a:pt x="995" y="800"/>
                  <a:pt x="997" y="800"/>
                </a:cubicBezTo>
                <a:close/>
                <a:moveTo>
                  <a:pt x="994" y="743"/>
                </a:moveTo>
                <a:cubicBezTo>
                  <a:pt x="994" y="747"/>
                  <a:pt x="990" y="747"/>
                  <a:pt x="987" y="748"/>
                </a:cubicBezTo>
                <a:cubicBezTo>
                  <a:pt x="988" y="743"/>
                  <a:pt x="991" y="744"/>
                  <a:pt x="994" y="743"/>
                </a:cubicBezTo>
                <a:close/>
                <a:moveTo>
                  <a:pt x="991" y="494"/>
                </a:moveTo>
                <a:cubicBezTo>
                  <a:pt x="989" y="496"/>
                  <a:pt x="989" y="499"/>
                  <a:pt x="985" y="498"/>
                </a:cubicBezTo>
                <a:cubicBezTo>
                  <a:pt x="987" y="496"/>
                  <a:pt x="987" y="494"/>
                  <a:pt x="991" y="494"/>
                </a:cubicBezTo>
                <a:close/>
                <a:moveTo>
                  <a:pt x="990" y="534"/>
                </a:moveTo>
                <a:cubicBezTo>
                  <a:pt x="989" y="538"/>
                  <a:pt x="986" y="539"/>
                  <a:pt x="983" y="540"/>
                </a:cubicBezTo>
                <a:cubicBezTo>
                  <a:pt x="983" y="539"/>
                  <a:pt x="982" y="538"/>
                  <a:pt x="981" y="538"/>
                </a:cubicBezTo>
                <a:cubicBezTo>
                  <a:pt x="982" y="536"/>
                  <a:pt x="987" y="533"/>
                  <a:pt x="990" y="534"/>
                </a:cubicBezTo>
                <a:close/>
                <a:moveTo>
                  <a:pt x="971" y="775"/>
                </a:moveTo>
                <a:cubicBezTo>
                  <a:pt x="970" y="778"/>
                  <a:pt x="968" y="777"/>
                  <a:pt x="966" y="777"/>
                </a:cubicBezTo>
                <a:cubicBezTo>
                  <a:pt x="966" y="775"/>
                  <a:pt x="968" y="775"/>
                  <a:pt x="971" y="775"/>
                </a:cubicBezTo>
                <a:close/>
                <a:moveTo>
                  <a:pt x="969" y="724"/>
                </a:moveTo>
                <a:cubicBezTo>
                  <a:pt x="967" y="727"/>
                  <a:pt x="963" y="731"/>
                  <a:pt x="965" y="735"/>
                </a:cubicBezTo>
                <a:cubicBezTo>
                  <a:pt x="963" y="735"/>
                  <a:pt x="960" y="741"/>
                  <a:pt x="955" y="741"/>
                </a:cubicBezTo>
                <a:cubicBezTo>
                  <a:pt x="955" y="739"/>
                  <a:pt x="956" y="735"/>
                  <a:pt x="960" y="733"/>
                </a:cubicBezTo>
                <a:cubicBezTo>
                  <a:pt x="960" y="731"/>
                  <a:pt x="958" y="731"/>
                  <a:pt x="956" y="730"/>
                </a:cubicBezTo>
                <a:cubicBezTo>
                  <a:pt x="957" y="723"/>
                  <a:pt x="964" y="724"/>
                  <a:pt x="969" y="724"/>
                </a:cubicBezTo>
                <a:close/>
                <a:moveTo>
                  <a:pt x="961" y="751"/>
                </a:moveTo>
                <a:cubicBezTo>
                  <a:pt x="959" y="751"/>
                  <a:pt x="959" y="749"/>
                  <a:pt x="956" y="750"/>
                </a:cubicBezTo>
                <a:cubicBezTo>
                  <a:pt x="957" y="747"/>
                  <a:pt x="961" y="746"/>
                  <a:pt x="964" y="745"/>
                </a:cubicBezTo>
                <a:cubicBezTo>
                  <a:pt x="965" y="749"/>
                  <a:pt x="962" y="749"/>
                  <a:pt x="961" y="751"/>
                </a:cubicBezTo>
                <a:close/>
                <a:moveTo>
                  <a:pt x="932" y="784"/>
                </a:moveTo>
                <a:cubicBezTo>
                  <a:pt x="933" y="782"/>
                  <a:pt x="934" y="776"/>
                  <a:pt x="931" y="775"/>
                </a:cubicBezTo>
                <a:cubicBezTo>
                  <a:pt x="933" y="773"/>
                  <a:pt x="934" y="771"/>
                  <a:pt x="938" y="770"/>
                </a:cubicBezTo>
                <a:cubicBezTo>
                  <a:pt x="938" y="773"/>
                  <a:pt x="937" y="774"/>
                  <a:pt x="936" y="774"/>
                </a:cubicBezTo>
                <a:cubicBezTo>
                  <a:pt x="938" y="777"/>
                  <a:pt x="943" y="778"/>
                  <a:pt x="944" y="782"/>
                </a:cubicBezTo>
                <a:cubicBezTo>
                  <a:pt x="946" y="780"/>
                  <a:pt x="950" y="777"/>
                  <a:pt x="953" y="780"/>
                </a:cubicBezTo>
                <a:cubicBezTo>
                  <a:pt x="952" y="788"/>
                  <a:pt x="943" y="787"/>
                  <a:pt x="939" y="791"/>
                </a:cubicBezTo>
                <a:cubicBezTo>
                  <a:pt x="936" y="791"/>
                  <a:pt x="934" y="790"/>
                  <a:pt x="933" y="789"/>
                </a:cubicBezTo>
                <a:cubicBezTo>
                  <a:pt x="933" y="786"/>
                  <a:pt x="938" y="787"/>
                  <a:pt x="938" y="784"/>
                </a:cubicBezTo>
                <a:cubicBezTo>
                  <a:pt x="937" y="782"/>
                  <a:pt x="935" y="786"/>
                  <a:pt x="932" y="784"/>
                </a:cubicBezTo>
                <a:close/>
                <a:moveTo>
                  <a:pt x="932" y="742"/>
                </a:moveTo>
                <a:cubicBezTo>
                  <a:pt x="936" y="741"/>
                  <a:pt x="934" y="747"/>
                  <a:pt x="933" y="747"/>
                </a:cubicBezTo>
                <a:cubicBezTo>
                  <a:pt x="931" y="747"/>
                  <a:pt x="933" y="743"/>
                  <a:pt x="932" y="742"/>
                </a:cubicBezTo>
                <a:close/>
                <a:moveTo>
                  <a:pt x="950" y="519"/>
                </a:moveTo>
                <a:cubicBezTo>
                  <a:pt x="948" y="519"/>
                  <a:pt x="948" y="519"/>
                  <a:pt x="948" y="519"/>
                </a:cubicBezTo>
                <a:cubicBezTo>
                  <a:pt x="948" y="519"/>
                  <a:pt x="948" y="520"/>
                  <a:pt x="949" y="520"/>
                </a:cubicBezTo>
                <a:cubicBezTo>
                  <a:pt x="948" y="522"/>
                  <a:pt x="945" y="518"/>
                  <a:pt x="945" y="517"/>
                </a:cubicBezTo>
                <a:cubicBezTo>
                  <a:pt x="946" y="515"/>
                  <a:pt x="951" y="515"/>
                  <a:pt x="950" y="519"/>
                </a:cubicBezTo>
                <a:close/>
                <a:moveTo>
                  <a:pt x="952" y="550"/>
                </a:moveTo>
                <a:cubicBezTo>
                  <a:pt x="954" y="553"/>
                  <a:pt x="946" y="553"/>
                  <a:pt x="948" y="550"/>
                </a:cubicBezTo>
                <a:cubicBezTo>
                  <a:pt x="948" y="550"/>
                  <a:pt x="952" y="548"/>
                  <a:pt x="952" y="550"/>
                </a:cubicBezTo>
                <a:close/>
                <a:moveTo>
                  <a:pt x="949" y="732"/>
                </a:moveTo>
                <a:cubicBezTo>
                  <a:pt x="949" y="731"/>
                  <a:pt x="950" y="730"/>
                  <a:pt x="950" y="729"/>
                </a:cubicBezTo>
                <a:cubicBezTo>
                  <a:pt x="953" y="728"/>
                  <a:pt x="953" y="730"/>
                  <a:pt x="953" y="732"/>
                </a:cubicBezTo>
                <a:lnTo>
                  <a:pt x="949" y="732"/>
                </a:lnTo>
                <a:close/>
                <a:moveTo>
                  <a:pt x="949" y="709"/>
                </a:moveTo>
                <a:cubicBezTo>
                  <a:pt x="949" y="707"/>
                  <a:pt x="948" y="706"/>
                  <a:pt x="948" y="707"/>
                </a:cubicBezTo>
                <a:cubicBezTo>
                  <a:pt x="946" y="703"/>
                  <a:pt x="957" y="702"/>
                  <a:pt x="960" y="704"/>
                </a:cubicBezTo>
                <a:cubicBezTo>
                  <a:pt x="957" y="707"/>
                  <a:pt x="954" y="709"/>
                  <a:pt x="949" y="709"/>
                </a:cubicBezTo>
                <a:close/>
                <a:moveTo>
                  <a:pt x="946" y="472"/>
                </a:moveTo>
                <a:cubicBezTo>
                  <a:pt x="951" y="469"/>
                  <a:pt x="956" y="466"/>
                  <a:pt x="961" y="464"/>
                </a:cubicBezTo>
                <a:cubicBezTo>
                  <a:pt x="962" y="466"/>
                  <a:pt x="964" y="469"/>
                  <a:pt x="966" y="469"/>
                </a:cubicBezTo>
                <a:cubicBezTo>
                  <a:pt x="966" y="472"/>
                  <a:pt x="963" y="473"/>
                  <a:pt x="961" y="475"/>
                </a:cubicBezTo>
                <a:cubicBezTo>
                  <a:pt x="962" y="477"/>
                  <a:pt x="967" y="473"/>
                  <a:pt x="966" y="478"/>
                </a:cubicBezTo>
                <a:cubicBezTo>
                  <a:pt x="970" y="477"/>
                  <a:pt x="969" y="476"/>
                  <a:pt x="972" y="476"/>
                </a:cubicBezTo>
                <a:cubicBezTo>
                  <a:pt x="972" y="477"/>
                  <a:pt x="973" y="478"/>
                  <a:pt x="973" y="478"/>
                </a:cubicBezTo>
                <a:cubicBezTo>
                  <a:pt x="970" y="481"/>
                  <a:pt x="965" y="483"/>
                  <a:pt x="964" y="489"/>
                </a:cubicBezTo>
                <a:cubicBezTo>
                  <a:pt x="955" y="488"/>
                  <a:pt x="958" y="500"/>
                  <a:pt x="951" y="502"/>
                </a:cubicBezTo>
                <a:cubicBezTo>
                  <a:pt x="952" y="503"/>
                  <a:pt x="952" y="504"/>
                  <a:pt x="952" y="506"/>
                </a:cubicBezTo>
                <a:cubicBezTo>
                  <a:pt x="958" y="504"/>
                  <a:pt x="964" y="497"/>
                  <a:pt x="970" y="498"/>
                </a:cubicBezTo>
                <a:cubicBezTo>
                  <a:pt x="970" y="505"/>
                  <a:pt x="965" y="501"/>
                  <a:pt x="965" y="507"/>
                </a:cubicBezTo>
                <a:cubicBezTo>
                  <a:pt x="964" y="506"/>
                  <a:pt x="965" y="505"/>
                  <a:pt x="963" y="505"/>
                </a:cubicBezTo>
                <a:cubicBezTo>
                  <a:pt x="959" y="507"/>
                  <a:pt x="963" y="516"/>
                  <a:pt x="955" y="516"/>
                </a:cubicBezTo>
                <a:cubicBezTo>
                  <a:pt x="955" y="510"/>
                  <a:pt x="954" y="514"/>
                  <a:pt x="952" y="509"/>
                </a:cubicBezTo>
                <a:cubicBezTo>
                  <a:pt x="950" y="509"/>
                  <a:pt x="951" y="512"/>
                  <a:pt x="949" y="511"/>
                </a:cubicBezTo>
                <a:cubicBezTo>
                  <a:pt x="948" y="507"/>
                  <a:pt x="953" y="506"/>
                  <a:pt x="950" y="504"/>
                </a:cubicBezTo>
                <a:cubicBezTo>
                  <a:pt x="948" y="503"/>
                  <a:pt x="937" y="502"/>
                  <a:pt x="941" y="494"/>
                </a:cubicBezTo>
                <a:cubicBezTo>
                  <a:pt x="943" y="493"/>
                  <a:pt x="944" y="496"/>
                  <a:pt x="946" y="494"/>
                </a:cubicBezTo>
                <a:cubicBezTo>
                  <a:pt x="946" y="492"/>
                  <a:pt x="944" y="492"/>
                  <a:pt x="941" y="492"/>
                </a:cubicBezTo>
                <a:cubicBezTo>
                  <a:pt x="943" y="488"/>
                  <a:pt x="944" y="485"/>
                  <a:pt x="939" y="484"/>
                </a:cubicBezTo>
                <a:cubicBezTo>
                  <a:pt x="940" y="478"/>
                  <a:pt x="945" y="478"/>
                  <a:pt x="946" y="472"/>
                </a:cubicBezTo>
                <a:close/>
                <a:moveTo>
                  <a:pt x="933" y="152"/>
                </a:moveTo>
                <a:cubicBezTo>
                  <a:pt x="941" y="148"/>
                  <a:pt x="947" y="142"/>
                  <a:pt x="959" y="145"/>
                </a:cubicBezTo>
                <a:cubicBezTo>
                  <a:pt x="958" y="148"/>
                  <a:pt x="960" y="149"/>
                  <a:pt x="960" y="151"/>
                </a:cubicBezTo>
                <a:cubicBezTo>
                  <a:pt x="951" y="156"/>
                  <a:pt x="940" y="153"/>
                  <a:pt x="932" y="159"/>
                </a:cubicBezTo>
                <a:cubicBezTo>
                  <a:pt x="933" y="155"/>
                  <a:pt x="936" y="156"/>
                  <a:pt x="933" y="152"/>
                </a:cubicBezTo>
                <a:close/>
                <a:moveTo>
                  <a:pt x="938" y="189"/>
                </a:moveTo>
                <a:cubicBezTo>
                  <a:pt x="929" y="190"/>
                  <a:pt x="924" y="197"/>
                  <a:pt x="915" y="200"/>
                </a:cubicBezTo>
                <a:cubicBezTo>
                  <a:pt x="920" y="194"/>
                  <a:pt x="928" y="187"/>
                  <a:pt x="938" y="189"/>
                </a:cubicBezTo>
                <a:close/>
                <a:moveTo>
                  <a:pt x="911" y="762"/>
                </a:moveTo>
                <a:cubicBezTo>
                  <a:pt x="911" y="755"/>
                  <a:pt x="917" y="760"/>
                  <a:pt x="917" y="753"/>
                </a:cubicBezTo>
                <a:cubicBezTo>
                  <a:pt x="920" y="756"/>
                  <a:pt x="922" y="749"/>
                  <a:pt x="927" y="753"/>
                </a:cubicBezTo>
                <a:cubicBezTo>
                  <a:pt x="926" y="759"/>
                  <a:pt x="920" y="763"/>
                  <a:pt x="914" y="761"/>
                </a:cubicBezTo>
                <a:cubicBezTo>
                  <a:pt x="917" y="763"/>
                  <a:pt x="913" y="765"/>
                  <a:pt x="911" y="762"/>
                </a:cubicBezTo>
                <a:close/>
                <a:moveTo>
                  <a:pt x="928" y="765"/>
                </a:moveTo>
                <a:cubicBezTo>
                  <a:pt x="924" y="765"/>
                  <a:pt x="924" y="765"/>
                  <a:pt x="924" y="765"/>
                </a:cubicBezTo>
                <a:cubicBezTo>
                  <a:pt x="923" y="762"/>
                  <a:pt x="926" y="763"/>
                  <a:pt x="927" y="761"/>
                </a:cubicBezTo>
                <a:cubicBezTo>
                  <a:pt x="928" y="761"/>
                  <a:pt x="927" y="763"/>
                  <a:pt x="928" y="765"/>
                </a:cubicBezTo>
                <a:close/>
                <a:moveTo>
                  <a:pt x="931" y="791"/>
                </a:moveTo>
                <a:cubicBezTo>
                  <a:pt x="930" y="795"/>
                  <a:pt x="926" y="796"/>
                  <a:pt x="921" y="796"/>
                </a:cubicBezTo>
                <a:cubicBezTo>
                  <a:pt x="922" y="792"/>
                  <a:pt x="927" y="792"/>
                  <a:pt x="931" y="791"/>
                </a:cubicBezTo>
                <a:close/>
                <a:moveTo>
                  <a:pt x="915" y="730"/>
                </a:moveTo>
                <a:cubicBezTo>
                  <a:pt x="916" y="733"/>
                  <a:pt x="913" y="733"/>
                  <a:pt x="913" y="735"/>
                </a:cubicBezTo>
                <a:cubicBezTo>
                  <a:pt x="912" y="734"/>
                  <a:pt x="911" y="733"/>
                  <a:pt x="911" y="731"/>
                </a:cubicBezTo>
                <a:cubicBezTo>
                  <a:pt x="912" y="731"/>
                  <a:pt x="913" y="730"/>
                  <a:pt x="915" y="730"/>
                </a:cubicBezTo>
                <a:close/>
                <a:moveTo>
                  <a:pt x="908" y="746"/>
                </a:moveTo>
                <a:cubicBezTo>
                  <a:pt x="909" y="743"/>
                  <a:pt x="912" y="743"/>
                  <a:pt x="912" y="740"/>
                </a:cubicBezTo>
                <a:cubicBezTo>
                  <a:pt x="913" y="740"/>
                  <a:pt x="915" y="740"/>
                  <a:pt x="915" y="739"/>
                </a:cubicBezTo>
                <a:cubicBezTo>
                  <a:pt x="917" y="741"/>
                  <a:pt x="912" y="743"/>
                  <a:pt x="911" y="744"/>
                </a:cubicBezTo>
                <a:cubicBezTo>
                  <a:pt x="913" y="748"/>
                  <a:pt x="913" y="749"/>
                  <a:pt x="911" y="753"/>
                </a:cubicBezTo>
                <a:cubicBezTo>
                  <a:pt x="908" y="753"/>
                  <a:pt x="906" y="753"/>
                  <a:pt x="906" y="755"/>
                </a:cubicBezTo>
                <a:cubicBezTo>
                  <a:pt x="904" y="753"/>
                  <a:pt x="902" y="750"/>
                  <a:pt x="899" y="749"/>
                </a:cubicBezTo>
                <a:cubicBezTo>
                  <a:pt x="899" y="745"/>
                  <a:pt x="905" y="744"/>
                  <a:pt x="908" y="746"/>
                </a:cubicBezTo>
                <a:close/>
                <a:moveTo>
                  <a:pt x="898" y="860"/>
                </a:moveTo>
                <a:cubicBezTo>
                  <a:pt x="902" y="860"/>
                  <a:pt x="902" y="865"/>
                  <a:pt x="898" y="865"/>
                </a:cubicBezTo>
                <a:cubicBezTo>
                  <a:pt x="899" y="862"/>
                  <a:pt x="899" y="863"/>
                  <a:pt x="898" y="860"/>
                </a:cubicBezTo>
                <a:close/>
                <a:moveTo>
                  <a:pt x="900" y="872"/>
                </a:moveTo>
                <a:cubicBezTo>
                  <a:pt x="901" y="872"/>
                  <a:pt x="901" y="875"/>
                  <a:pt x="902" y="876"/>
                </a:cubicBezTo>
                <a:cubicBezTo>
                  <a:pt x="899" y="879"/>
                  <a:pt x="896" y="883"/>
                  <a:pt x="892" y="884"/>
                </a:cubicBezTo>
                <a:cubicBezTo>
                  <a:pt x="892" y="883"/>
                  <a:pt x="891" y="883"/>
                  <a:pt x="890" y="883"/>
                </a:cubicBezTo>
                <a:cubicBezTo>
                  <a:pt x="892" y="879"/>
                  <a:pt x="894" y="877"/>
                  <a:pt x="895" y="874"/>
                </a:cubicBezTo>
                <a:cubicBezTo>
                  <a:pt x="898" y="874"/>
                  <a:pt x="900" y="874"/>
                  <a:pt x="900" y="872"/>
                </a:cubicBezTo>
                <a:close/>
                <a:moveTo>
                  <a:pt x="901" y="841"/>
                </a:moveTo>
                <a:cubicBezTo>
                  <a:pt x="901" y="840"/>
                  <a:pt x="902" y="839"/>
                  <a:pt x="902" y="838"/>
                </a:cubicBezTo>
                <a:cubicBezTo>
                  <a:pt x="906" y="838"/>
                  <a:pt x="906" y="838"/>
                  <a:pt x="906" y="838"/>
                </a:cubicBezTo>
                <a:cubicBezTo>
                  <a:pt x="906" y="841"/>
                  <a:pt x="904" y="841"/>
                  <a:pt x="901" y="841"/>
                </a:cubicBezTo>
                <a:close/>
                <a:moveTo>
                  <a:pt x="898" y="109"/>
                </a:moveTo>
                <a:cubicBezTo>
                  <a:pt x="894" y="111"/>
                  <a:pt x="889" y="112"/>
                  <a:pt x="885" y="114"/>
                </a:cubicBezTo>
                <a:cubicBezTo>
                  <a:pt x="886" y="109"/>
                  <a:pt x="893" y="107"/>
                  <a:pt x="898" y="109"/>
                </a:cubicBezTo>
                <a:close/>
                <a:moveTo>
                  <a:pt x="895" y="782"/>
                </a:moveTo>
                <a:cubicBezTo>
                  <a:pt x="893" y="782"/>
                  <a:pt x="893" y="780"/>
                  <a:pt x="893" y="778"/>
                </a:cubicBezTo>
                <a:cubicBezTo>
                  <a:pt x="894" y="778"/>
                  <a:pt x="896" y="778"/>
                  <a:pt x="896" y="777"/>
                </a:cubicBezTo>
                <a:cubicBezTo>
                  <a:pt x="899" y="778"/>
                  <a:pt x="895" y="779"/>
                  <a:pt x="895" y="782"/>
                </a:cubicBezTo>
                <a:close/>
                <a:moveTo>
                  <a:pt x="892" y="784"/>
                </a:moveTo>
                <a:cubicBezTo>
                  <a:pt x="892" y="787"/>
                  <a:pt x="891" y="788"/>
                  <a:pt x="889" y="788"/>
                </a:cubicBezTo>
                <a:cubicBezTo>
                  <a:pt x="887" y="786"/>
                  <a:pt x="889" y="784"/>
                  <a:pt x="892" y="784"/>
                </a:cubicBezTo>
                <a:close/>
                <a:moveTo>
                  <a:pt x="885" y="784"/>
                </a:moveTo>
                <a:cubicBezTo>
                  <a:pt x="885" y="781"/>
                  <a:pt x="888" y="781"/>
                  <a:pt x="890" y="781"/>
                </a:cubicBezTo>
                <a:cubicBezTo>
                  <a:pt x="889" y="783"/>
                  <a:pt x="888" y="784"/>
                  <a:pt x="885" y="784"/>
                </a:cubicBezTo>
                <a:close/>
                <a:moveTo>
                  <a:pt x="880" y="901"/>
                </a:moveTo>
                <a:cubicBezTo>
                  <a:pt x="878" y="902"/>
                  <a:pt x="877" y="900"/>
                  <a:pt x="875" y="900"/>
                </a:cubicBezTo>
                <a:cubicBezTo>
                  <a:pt x="876" y="902"/>
                  <a:pt x="878" y="903"/>
                  <a:pt x="877" y="907"/>
                </a:cubicBezTo>
                <a:cubicBezTo>
                  <a:pt x="872" y="910"/>
                  <a:pt x="867" y="917"/>
                  <a:pt x="861" y="915"/>
                </a:cubicBezTo>
                <a:cubicBezTo>
                  <a:pt x="861" y="913"/>
                  <a:pt x="863" y="912"/>
                  <a:pt x="865" y="912"/>
                </a:cubicBezTo>
                <a:cubicBezTo>
                  <a:pt x="865" y="911"/>
                  <a:pt x="864" y="909"/>
                  <a:pt x="864" y="908"/>
                </a:cubicBezTo>
                <a:cubicBezTo>
                  <a:pt x="863" y="908"/>
                  <a:pt x="861" y="908"/>
                  <a:pt x="861" y="910"/>
                </a:cubicBezTo>
                <a:cubicBezTo>
                  <a:pt x="858" y="910"/>
                  <a:pt x="861" y="904"/>
                  <a:pt x="859" y="904"/>
                </a:cubicBezTo>
                <a:cubicBezTo>
                  <a:pt x="861" y="903"/>
                  <a:pt x="863" y="902"/>
                  <a:pt x="864" y="900"/>
                </a:cubicBezTo>
                <a:cubicBezTo>
                  <a:pt x="864" y="899"/>
                  <a:pt x="862" y="899"/>
                  <a:pt x="861" y="898"/>
                </a:cubicBezTo>
                <a:cubicBezTo>
                  <a:pt x="861" y="895"/>
                  <a:pt x="864" y="895"/>
                  <a:pt x="868" y="895"/>
                </a:cubicBezTo>
                <a:cubicBezTo>
                  <a:pt x="868" y="897"/>
                  <a:pt x="868" y="899"/>
                  <a:pt x="870" y="900"/>
                </a:cubicBezTo>
                <a:cubicBezTo>
                  <a:pt x="873" y="895"/>
                  <a:pt x="877" y="898"/>
                  <a:pt x="880" y="893"/>
                </a:cubicBezTo>
                <a:cubicBezTo>
                  <a:pt x="884" y="894"/>
                  <a:pt x="879" y="898"/>
                  <a:pt x="880" y="901"/>
                </a:cubicBezTo>
                <a:close/>
                <a:moveTo>
                  <a:pt x="865" y="868"/>
                </a:moveTo>
                <a:cubicBezTo>
                  <a:pt x="867" y="866"/>
                  <a:pt x="868" y="863"/>
                  <a:pt x="873" y="863"/>
                </a:cubicBezTo>
                <a:cubicBezTo>
                  <a:pt x="872" y="866"/>
                  <a:pt x="869" y="870"/>
                  <a:pt x="865" y="868"/>
                </a:cubicBezTo>
                <a:close/>
                <a:moveTo>
                  <a:pt x="869" y="789"/>
                </a:moveTo>
                <a:cubicBezTo>
                  <a:pt x="867" y="787"/>
                  <a:pt x="869" y="785"/>
                  <a:pt x="870" y="782"/>
                </a:cubicBezTo>
                <a:cubicBezTo>
                  <a:pt x="867" y="782"/>
                  <a:pt x="867" y="785"/>
                  <a:pt x="864" y="784"/>
                </a:cubicBezTo>
                <a:cubicBezTo>
                  <a:pt x="863" y="782"/>
                  <a:pt x="859" y="780"/>
                  <a:pt x="862" y="776"/>
                </a:cubicBezTo>
                <a:cubicBezTo>
                  <a:pt x="865" y="776"/>
                  <a:pt x="865" y="780"/>
                  <a:pt x="868" y="781"/>
                </a:cubicBezTo>
                <a:cubicBezTo>
                  <a:pt x="872" y="779"/>
                  <a:pt x="866" y="776"/>
                  <a:pt x="867" y="771"/>
                </a:cubicBezTo>
                <a:cubicBezTo>
                  <a:pt x="870" y="763"/>
                  <a:pt x="885" y="754"/>
                  <a:pt x="890" y="767"/>
                </a:cubicBezTo>
                <a:cubicBezTo>
                  <a:pt x="890" y="769"/>
                  <a:pt x="884" y="770"/>
                  <a:pt x="888" y="771"/>
                </a:cubicBezTo>
                <a:cubicBezTo>
                  <a:pt x="882" y="777"/>
                  <a:pt x="877" y="784"/>
                  <a:pt x="869" y="789"/>
                </a:cubicBezTo>
                <a:close/>
                <a:moveTo>
                  <a:pt x="885" y="860"/>
                </a:moveTo>
                <a:cubicBezTo>
                  <a:pt x="890" y="859"/>
                  <a:pt x="884" y="855"/>
                  <a:pt x="886" y="853"/>
                </a:cubicBezTo>
                <a:cubicBezTo>
                  <a:pt x="890" y="853"/>
                  <a:pt x="887" y="854"/>
                  <a:pt x="887" y="856"/>
                </a:cubicBezTo>
                <a:cubicBezTo>
                  <a:pt x="889" y="854"/>
                  <a:pt x="891" y="852"/>
                  <a:pt x="894" y="852"/>
                </a:cubicBezTo>
                <a:cubicBezTo>
                  <a:pt x="893" y="849"/>
                  <a:pt x="895" y="848"/>
                  <a:pt x="895" y="844"/>
                </a:cubicBezTo>
                <a:cubicBezTo>
                  <a:pt x="897" y="845"/>
                  <a:pt x="897" y="842"/>
                  <a:pt x="899" y="843"/>
                </a:cubicBezTo>
                <a:cubicBezTo>
                  <a:pt x="898" y="847"/>
                  <a:pt x="899" y="848"/>
                  <a:pt x="899" y="853"/>
                </a:cubicBezTo>
                <a:cubicBezTo>
                  <a:pt x="897" y="858"/>
                  <a:pt x="889" y="857"/>
                  <a:pt x="888" y="863"/>
                </a:cubicBezTo>
                <a:cubicBezTo>
                  <a:pt x="886" y="863"/>
                  <a:pt x="887" y="860"/>
                  <a:pt x="885" y="860"/>
                </a:cubicBezTo>
                <a:close/>
                <a:moveTo>
                  <a:pt x="975" y="902"/>
                </a:moveTo>
                <a:cubicBezTo>
                  <a:pt x="975" y="894"/>
                  <a:pt x="985" y="896"/>
                  <a:pt x="986" y="888"/>
                </a:cubicBezTo>
                <a:cubicBezTo>
                  <a:pt x="989" y="888"/>
                  <a:pt x="989" y="890"/>
                  <a:pt x="991" y="890"/>
                </a:cubicBezTo>
                <a:cubicBezTo>
                  <a:pt x="988" y="897"/>
                  <a:pt x="983" y="901"/>
                  <a:pt x="975" y="902"/>
                </a:cubicBezTo>
                <a:close/>
                <a:moveTo>
                  <a:pt x="1022" y="871"/>
                </a:moveTo>
                <a:cubicBezTo>
                  <a:pt x="1020" y="870"/>
                  <a:pt x="1019" y="868"/>
                  <a:pt x="1018" y="865"/>
                </a:cubicBezTo>
                <a:cubicBezTo>
                  <a:pt x="1022" y="866"/>
                  <a:pt x="1020" y="862"/>
                  <a:pt x="1024" y="863"/>
                </a:cubicBezTo>
                <a:cubicBezTo>
                  <a:pt x="1024" y="867"/>
                  <a:pt x="1023" y="869"/>
                  <a:pt x="1022" y="871"/>
                </a:cubicBezTo>
                <a:close/>
                <a:moveTo>
                  <a:pt x="1038" y="828"/>
                </a:moveTo>
                <a:cubicBezTo>
                  <a:pt x="1039" y="828"/>
                  <a:pt x="1039" y="829"/>
                  <a:pt x="1040" y="829"/>
                </a:cubicBezTo>
                <a:cubicBezTo>
                  <a:pt x="1041" y="831"/>
                  <a:pt x="1038" y="831"/>
                  <a:pt x="1038" y="833"/>
                </a:cubicBezTo>
                <a:cubicBezTo>
                  <a:pt x="1036" y="833"/>
                  <a:pt x="1038" y="829"/>
                  <a:pt x="1038" y="828"/>
                </a:cubicBezTo>
                <a:close/>
                <a:moveTo>
                  <a:pt x="1034" y="826"/>
                </a:moveTo>
                <a:cubicBezTo>
                  <a:pt x="1034" y="821"/>
                  <a:pt x="1040" y="818"/>
                  <a:pt x="1044" y="821"/>
                </a:cubicBezTo>
                <a:cubicBezTo>
                  <a:pt x="1042" y="824"/>
                  <a:pt x="1040" y="827"/>
                  <a:pt x="1034" y="826"/>
                </a:cubicBezTo>
                <a:close/>
                <a:moveTo>
                  <a:pt x="1042" y="862"/>
                </a:moveTo>
                <a:cubicBezTo>
                  <a:pt x="1044" y="858"/>
                  <a:pt x="1044" y="857"/>
                  <a:pt x="1047" y="853"/>
                </a:cubicBezTo>
                <a:cubicBezTo>
                  <a:pt x="1048" y="855"/>
                  <a:pt x="1048" y="859"/>
                  <a:pt x="1049" y="864"/>
                </a:cubicBezTo>
                <a:cubicBezTo>
                  <a:pt x="1046" y="864"/>
                  <a:pt x="1046" y="862"/>
                  <a:pt x="1042" y="862"/>
                </a:cubicBezTo>
                <a:close/>
                <a:moveTo>
                  <a:pt x="1057" y="850"/>
                </a:moveTo>
                <a:cubicBezTo>
                  <a:pt x="1053" y="848"/>
                  <a:pt x="1059" y="848"/>
                  <a:pt x="1059" y="846"/>
                </a:cubicBezTo>
                <a:cubicBezTo>
                  <a:pt x="1063" y="846"/>
                  <a:pt x="1058" y="850"/>
                  <a:pt x="1057" y="850"/>
                </a:cubicBezTo>
                <a:close/>
                <a:moveTo>
                  <a:pt x="1041" y="795"/>
                </a:moveTo>
                <a:cubicBezTo>
                  <a:pt x="1040" y="797"/>
                  <a:pt x="1040" y="801"/>
                  <a:pt x="1038" y="803"/>
                </a:cubicBezTo>
                <a:cubicBezTo>
                  <a:pt x="1028" y="803"/>
                  <a:pt x="1024" y="810"/>
                  <a:pt x="1015" y="811"/>
                </a:cubicBezTo>
                <a:cubicBezTo>
                  <a:pt x="1017" y="808"/>
                  <a:pt x="1016" y="808"/>
                  <a:pt x="1016" y="804"/>
                </a:cubicBezTo>
                <a:cubicBezTo>
                  <a:pt x="1011" y="805"/>
                  <a:pt x="1015" y="809"/>
                  <a:pt x="1013" y="812"/>
                </a:cubicBezTo>
                <a:cubicBezTo>
                  <a:pt x="1010" y="812"/>
                  <a:pt x="1008" y="809"/>
                  <a:pt x="1010" y="808"/>
                </a:cubicBezTo>
                <a:cubicBezTo>
                  <a:pt x="1006" y="808"/>
                  <a:pt x="1006" y="811"/>
                  <a:pt x="1002" y="811"/>
                </a:cubicBezTo>
                <a:cubicBezTo>
                  <a:pt x="1004" y="817"/>
                  <a:pt x="997" y="818"/>
                  <a:pt x="995" y="822"/>
                </a:cubicBezTo>
                <a:cubicBezTo>
                  <a:pt x="997" y="823"/>
                  <a:pt x="998" y="825"/>
                  <a:pt x="996" y="827"/>
                </a:cubicBezTo>
                <a:cubicBezTo>
                  <a:pt x="1000" y="828"/>
                  <a:pt x="1001" y="829"/>
                  <a:pt x="1004" y="833"/>
                </a:cubicBezTo>
                <a:cubicBezTo>
                  <a:pt x="1009" y="828"/>
                  <a:pt x="1014" y="825"/>
                  <a:pt x="1016" y="818"/>
                </a:cubicBezTo>
                <a:cubicBezTo>
                  <a:pt x="1029" y="815"/>
                  <a:pt x="1036" y="806"/>
                  <a:pt x="1047" y="802"/>
                </a:cubicBezTo>
                <a:cubicBezTo>
                  <a:pt x="1052" y="803"/>
                  <a:pt x="1051" y="812"/>
                  <a:pt x="1058" y="812"/>
                </a:cubicBezTo>
                <a:cubicBezTo>
                  <a:pt x="1054" y="815"/>
                  <a:pt x="1054" y="821"/>
                  <a:pt x="1049" y="822"/>
                </a:cubicBezTo>
                <a:cubicBezTo>
                  <a:pt x="1050" y="819"/>
                  <a:pt x="1047" y="820"/>
                  <a:pt x="1047" y="821"/>
                </a:cubicBezTo>
                <a:cubicBezTo>
                  <a:pt x="1044" y="821"/>
                  <a:pt x="1045" y="818"/>
                  <a:pt x="1044" y="817"/>
                </a:cubicBezTo>
                <a:cubicBezTo>
                  <a:pt x="1037" y="818"/>
                  <a:pt x="1031" y="820"/>
                  <a:pt x="1027" y="824"/>
                </a:cubicBezTo>
                <a:cubicBezTo>
                  <a:pt x="1029" y="825"/>
                  <a:pt x="1031" y="827"/>
                  <a:pt x="1033" y="827"/>
                </a:cubicBezTo>
                <a:cubicBezTo>
                  <a:pt x="1031" y="830"/>
                  <a:pt x="1033" y="831"/>
                  <a:pt x="1033" y="834"/>
                </a:cubicBezTo>
                <a:cubicBezTo>
                  <a:pt x="1037" y="834"/>
                  <a:pt x="1037" y="834"/>
                  <a:pt x="1040" y="835"/>
                </a:cubicBezTo>
                <a:cubicBezTo>
                  <a:pt x="1041" y="836"/>
                  <a:pt x="1041" y="835"/>
                  <a:pt x="1041" y="835"/>
                </a:cubicBezTo>
                <a:cubicBezTo>
                  <a:pt x="1040" y="838"/>
                  <a:pt x="1035" y="842"/>
                  <a:pt x="1031" y="842"/>
                </a:cubicBezTo>
                <a:cubicBezTo>
                  <a:pt x="1029" y="839"/>
                  <a:pt x="1030" y="838"/>
                  <a:pt x="1028" y="834"/>
                </a:cubicBezTo>
                <a:cubicBezTo>
                  <a:pt x="1024" y="834"/>
                  <a:pt x="1027" y="839"/>
                  <a:pt x="1026" y="840"/>
                </a:cubicBezTo>
                <a:cubicBezTo>
                  <a:pt x="1026" y="842"/>
                  <a:pt x="1028" y="842"/>
                  <a:pt x="1030" y="842"/>
                </a:cubicBezTo>
                <a:cubicBezTo>
                  <a:pt x="1029" y="845"/>
                  <a:pt x="1026" y="847"/>
                  <a:pt x="1026" y="850"/>
                </a:cubicBezTo>
                <a:cubicBezTo>
                  <a:pt x="1023" y="849"/>
                  <a:pt x="1020" y="849"/>
                  <a:pt x="1019" y="847"/>
                </a:cubicBezTo>
                <a:cubicBezTo>
                  <a:pt x="1017" y="848"/>
                  <a:pt x="1019" y="853"/>
                  <a:pt x="1018" y="856"/>
                </a:cubicBezTo>
                <a:cubicBezTo>
                  <a:pt x="1021" y="855"/>
                  <a:pt x="1021" y="851"/>
                  <a:pt x="1027" y="852"/>
                </a:cubicBezTo>
                <a:cubicBezTo>
                  <a:pt x="1023" y="855"/>
                  <a:pt x="1022" y="860"/>
                  <a:pt x="1021" y="863"/>
                </a:cubicBezTo>
                <a:cubicBezTo>
                  <a:pt x="1010" y="862"/>
                  <a:pt x="1020" y="881"/>
                  <a:pt x="1008" y="884"/>
                </a:cubicBezTo>
                <a:cubicBezTo>
                  <a:pt x="1007" y="879"/>
                  <a:pt x="1004" y="872"/>
                  <a:pt x="1012" y="873"/>
                </a:cubicBezTo>
                <a:cubicBezTo>
                  <a:pt x="1012" y="870"/>
                  <a:pt x="1012" y="869"/>
                  <a:pt x="1013" y="868"/>
                </a:cubicBezTo>
                <a:cubicBezTo>
                  <a:pt x="1010" y="867"/>
                  <a:pt x="1011" y="871"/>
                  <a:pt x="1007" y="870"/>
                </a:cubicBezTo>
                <a:cubicBezTo>
                  <a:pt x="1006" y="868"/>
                  <a:pt x="1004" y="866"/>
                  <a:pt x="1005" y="862"/>
                </a:cubicBezTo>
                <a:cubicBezTo>
                  <a:pt x="1007" y="862"/>
                  <a:pt x="1008" y="864"/>
                  <a:pt x="1011" y="863"/>
                </a:cubicBezTo>
                <a:cubicBezTo>
                  <a:pt x="1013" y="862"/>
                  <a:pt x="1012" y="860"/>
                  <a:pt x="1015" y="860"/>
                </a:cubicBezTo>
                <a:cubicBezTo>
                  <a:pt x="1015" y="857"/>
                  <a:pt x="1011" y="857"/>
                  <a:pt x="1014" y="855"/>
                </a:cubicBezTo>
                <a:cubicBezTo>
                  <a:pt x="1005" y="851"/>
                  <a:pt x="999" y="865"/>
                  <a:pt x="990" y="867"/>
                </a:cubicBezTo>
                <a:cubicBezTo>
                  <a:pt x="989" y="866"/>
                  <a:pt x="989" y="865"/>
                  <a:pt x="989" y="862"/>
                </a:cubicBezTo>
                <a:cubicBezTo>
                  <a:pt x="986" y="863"/>
                  <a:pt x="986" y="867"/>
                  <a:pt x="982" y="866"/>
                </a:cubicBezTo>
                <a:cubicBezTo>
                  <a:pt x="982" y="863"/>
                  <a:pt x="980" y="864"/>
                  <a:pt x="981" y="861"/>
                </a:cubicBezTo>
                <a:cubicBezTo>
                  <a:pt x="980" y="858"/>
                  <a:pt x="983" y="860"/>
                  <a:pt x="983" y="858"/>
                </a:cubicBezTo>
                <a:cubicBezTo>
                  <a:pt x="979" y="858"/>
                  <a:pt x="974" y="864"/>
                  <a:pt x="968" y="866"/>
                </a:cubicBezTo>
                <a:cubicBezTo>
                  <a:pt x="968" y="862"/>
                  <a:pt x="968" y="862"/>
                  <a:pt x="968" y="862"/>
                </a:cubicBezTo>
                <a:cubicBezTo>
                  <a:pt x="964" y="861"/>
                  <a:pt x="965" y="866"/>
                  <a:pt x="961" y="865"/>
                </a:cubicBezTo>
                <a:cubicBezTo>
                  <a:pt x="961" y="864"/>
                  <a:pt x="961" y="863"/>
                  <a:pt x="960" y="862"/>
                </a:cubicBezTo>
                <a:cubicBezTo>
                  <a:pt x="958" y="863"/>
                  <a:pt x="958" y="864"/>
                  <a:pt x="958" y="866"/>
                </a:cubicBezTo>
                <a:cubicBezTo>
                  <a:pt x="957" y="862"/>
                  <a:pt x="951" y="866"/>
                  <a:pt x="953" y="861"/>
                </a:cubicBezTo>
                <a:cubicBezTo>
                  <a:pt x="950" y="861"/>
                  <a:pt x="952" y="867"/>
                  <a:pt x="948" y="865"/>
                </a:cubicBezTo>
                <a:cubicBezTo>
                  <a:pt x="950" y="867"/>
                  <a:pt x="951" y="870"/>
                  <a:pt x="950" y="875"/>
                </a:cubicBezTo>
                <a:cubicBezTo>
                  <a:pt x="949" y="878"/>
                  <a:pt x="943" y="877"/>
                  <a:pt x="944" y="882"/>
                </a:cubicBezTo>
                <a:cubicBezTo>
                  <a:pt x="940" y="882"/>
                  <a:pt x="939" y="883"/>
                  <a:pt x="935" y="882"/>
                </a:cubicBezTo>
                <a:cubicBezTo>
                  <a:pt x="936" y="878"/>
                  <a:pt x="938" y="874"/>
                  <a:pt x="940" y="871"/>
                </a:cubicBezTo>
                <a:cubicBezTo>
                  <a:pt x="943" y="871"/>
                  <a:pt x="942" y="869"/>
                  <a:pt x="944" y="871"/>
                </a:cubicBezTo>
                <a:cubicBezTo>
                  <a:pt x="946" y="870"/>
                  <a:pt x="947" y="866"/>
                  <a:pt x="946" y="865"/>
                </a:cubicBezTo>
                <a:cubicBezTo>
                  <a:pt x="936" y="864"/>
                  <a:pt x="934" y="872"/>
                  <a:pt x="929" y="879"/>
                </a:cubicBezTo>
                <a:cubicBezTo>
                  <a:pt x="927" y="878"/>
                  <a:pt x="927" y="876"/>
                  <a:pt x="927" y="874"/>
                </a:cubicBezTo>
                <a:cubicBezTo>
                  <a:pt x="917" y="877"/>
                  <a:pt x="924" y="885"/>
                  <a:pt x="919" y="891"/>
                </a:cubicBezTo>
                <a:cubicBezTo>
                  <a:pt x="915" y="892"/>
                  <a:pt x="916" y="891"/>
                  <a:pt x="912" y="890"/>
                </a:cubicBezTo>
                <a:cubicBezTo>
                  <a:pt x="909" y="896"/>
                  <a:pt x="908" y="903"/>
                  <a:pt x="902" y="905"/>
                </a:cubicBezTo>
                <a:cubicBezTo>
                  <a:pt x="896" y="903"/>
                  <a:pt x="890" y="905"/>
                  <a:pt x="887" y="899"/>
                </a:cubicBezTo>
                <a:cubicBezTo>
                  <a:pt x="889" y="884"/>
                  <a:pt x="908" y="887"/>
                  <a:pt x="914" y="876"/>
                </a:cubicBezTo>
                <a:cubicBezTo>
                  <a:pt x="917" y="876"/>
                  <a:pt x="914" y="878"/>
                  <a:pt x="916" y="879"/>
                </a:cubicBezTo>
                <a:cubicBezTo>
                  <a:pt x="923" y="869"/>
                  <a:pt x="939" y="868"/>
                  <a:pt x="942" y="854"/>
                </a:cubicBezTo>
                <a:cubicBezTo>
                  <a:pt x="952" y="854"/>
                  <a:pt x="952" y="854"/>
                  <a:pt x="952" y="854"/>
                </a:cubicBezTo>
                <a:cubicBezTo>
                  <a:pt x="954" y="851"/>
                  <a:pt x="955" y="848"/>
                  <a:pt x="957" y="846"/>
                </a:cubicBezTo>
                <a:cubicBezTo>
                  <a:pt x="959" y="845"/>
                  <a:pt x="958" y="847"/>
                  <a:pt x="960" y="848"/>
                </a:cubicBezTo>
                <a:cubicBezTo>
                  <a:pt x="962" y="847"/>
                  <a:pt x="960" y="843"/>
                  <a:pt x="961" y="843"/>
                </a:cubicBezTo>
                <a:cubicBezTo>
                  <a:pt x="966" y="845"/>
                  <a:pt x="969" y="839"/>
                  <a:pt x="971" y="835"/>
                </a:cubicBezTo>
                <a:cubicBezTo>
                  <a:pt x="970" y="832"/>
                  <a:pt x="970" y="838"/>
                  <a:pt x="968" y="836"/>
                </a:cubicBezTo>
                <a:cubicBezTo>
                  <a:pt x="969" y="834"/>
                  <a:pt x="968" y="833"/>
                  <a:pt x="968" y="832"/>
                </a:cubicBezTo>
                <a:cubicBezTo>
                  <a:pt x="966" y="835"/>
                  <a:pt x="956" y="846"/>
                  <a:pt x="950" y="844"/>
                </a:cubicBezTo>
                <a:cubicBezTo>
                  <a:pt x="950" y="843"/>
                  <a:pt x="952" y="841"/>
                  <a:pt x="951" y="841"/>
                </a:cubicBezTo>
                <a:cubicBezTo>
                  <a:pt x="948" y="842"/>
                  <a:pt x="948" y="846"/>
                  <a:pt x="945" y="848"/>
                </a:cubicBezTo>
                <a:cubicBezTo>
                  <a:pt x="942" y="848"/>
                  <a:pt x="941" y="847"/>
                  <a:pt x="940" y="845"/>
                </a:cubicBezTo>
                <a:cubicBezTo>
                  <a:pt x="937" y="846"/>
                  <a:pt x="938" y="852"/>
                  <a:pt x="932" y="852"/>
                </a:cubicBezTo>
                <a:cubicBezTo>
                  <a:pt x="937" y="850"/>
                  <a:pt x="933" y="844"/>
                  <a:pt x="932" y="840"/>
                </a:cubicBezTo>
                <a:cubicBezTo>
                  <a:pt x="929" y="842"/>
                  <a:pt x="928" y="846"/>
                  <a:pt x="923" y="846"/>
                </a:cubicBezTo>
                <a:cubicBezTo>
                  <a:pt x="922" y="844"/>
                  <a:pt x="922" y="842"/>
                  <a:pt x="922" y="839"/>
                </a:cubicBezTo>
                <a:cubicBezTo>
                  <a:pt x="917" y="839"/>
                  <a:pt x="917" y="844"/>
                  <a:pt x="916" y="848"/>
                </a:cubicBezTo>
                <a:cubicBezTo>
                  <a:pt x="914" y="848"/>
                  <a:pt x="913" y="847"/>
                  <a:pt x="912" y="847"/>
                </a:cubicBezTo>
                <a:cubicBezTo>
                  <a:pt x="910" y="847"/>
                  <a:pt x="911" y="850"/>
                  <a:pt x="909" y="849"/>
                </a:cubicBezTo>
                <a:cubicBezTo>
                  <a:pt x="910" y="851"/>
                  <a:pt x="913" y="848"/>
                  <a:pt x="916" y="850"/>
                </a:cubicBezTo>
                <a:cubicBezTo>
                  <a:pt x="915" y="853"/>
                  <a:pt x="914" y="856"/>
                  <a:pt x="910" y="856"/>
                </a:cubicBezTo>
                <a:cubicBezTo>
                  <a:pt x="912" y="860"/>
                  <a:pt x="912" y="861"/>
                  <a:pt x="909" y="863"/>
                </a:cubicBezTo>
                <a:cubicBezTo>
                  <a:pt x="906" y="863"/>
                  <a:pt x="908" y="858"/>
                  <a:pt x="907" y="855"/>
                </a:cubicBezTo>
                <a:cubicBezTo>
                  <a:pt x="906" y="855"/>
                  <a:pt x="905" y="856"/>
                  <a:pt x="905" y="857"/>
                </a:cubicBezTo>
                <a:cubicBezTo>
                  <a:pt x="903" y="853"/>
                  <a:pt x="908" y="852"/>
                  <a:pt x="906" y="847"/>
                </a:cubicBezTo>
                <a:cubicBezTo>
                  <a:pt x="911" y="845"/>
                  <a:pt x="912" y="840"/>
                  <a:pt x="917" y="838"/>
                </a:cubicBezTo>
                <a:cubicBezTo>
                  <a:pt x="919" y="839"/>
                  <a:pt x="915" y="840"/>
                  <a:pt x="916" y="841"/>
                </a:cubicBezTo>
                <a:cubicBezTo>
                  <a:pt x="917" y="842"/>
                  <a:pt x="921" y="837"/>
                  <a:pt x="922" y="834"/>
                </a:cubicBezTo>
                <a:cubicBezTo>
                  <a:pt x="922" y="833"/>
                  <a:pt x="920" y="834"/>
                  <a:pt x="919" y="834"/>
                </a:cubicBezTo>
                <a:cubicBezTo>
                  <a:pt x="926" y="827"/>
                  <a:pt x="934" y="822"/>
                  <a:pt x="943" y="819"/>
                </a:cubicBezTo>
                <a:cubicBezTo>
                  <a:pt x="942" y="822"/>
                  <a:pt x="946" y="820"/>
                  <a:pt x="945" y="823"/>
                </a:cubicBezTo>
                <a:cubicBezTo>
                  <a:pt x="948" y="822"/>
                  <a:pt x="945" y="817"/>
                  <a:pt x="949" y="815"/>
                </a:cubicBezTo>
                <a:cubicBezTo>
                  <a:pt x="960" y="820"/>
                  <a:pt x="946" y="829"/>
                  <a:pt x="942" y="834"/>
                </a:cubicBezTo>
                <a:cubicBezTo>
                  <a:pt x="946" y="836"/>
                  <a:pt x="947" y="837"/>
                  <a:pt x="947" y="842"/>
                </a:cubicBezTo>
                <a:cubicBezTo>
                  <a:pt x="949" y="840"/>
                  <a:pt x="948" y="839"/>
                  <a:pt x="948" y="835"/>
                </a:cubicBezTo>
                <a:cubicBezTo>
                  <a:pt x="953" y="833"/>
                  <a:pt x="954" y="826"/>
                  <a:pt x="959" y="823"/>
                </a:cubicBezTo>
                <a:cubicBezTo>
                  <a:pt x="957" y="822"/>
                  <a:pt x="955" y="820"/>
                  <a:pt x="955" y="817"/>
                </a:cubicBezTo>
                <a:cubicBezTo>
                  <a:pt x="960" y="817"/>
                  <a:pt x="969" y="816"/>
                  <a:pt x="967" y="808"/>
                </a:cubicBezTo>
                <a:cubicBezTo>
                  <a:pt x="969" y="807"/>
                  <a:pt x="971" y="807"/>
                  <a:pt x="972" y="805"/>
                </a:cubicBezTo>
                <a:cubicBezTo>
                  <a:pt x="974" y="806"/>
                  <a:pt x="970" y="807"/>
                  <a:pt x="971" y="808"/>
                </a:cubicBezTo>
                <a:cubicBezTo>
                  <a:pt x="973" y="807"/>
                  <a:pt x="975" y="810"/>
                  <a:pt x="974" y="806"/>
                </a:cubicBezTo>
                <a:cubicBezTo>
                  <a:pt x="977" y="808"/>
                  <a:pt x="978" y="805"/>
                  <a:pt x="981" y="805"/>
                </a:cubicBezTo>
                <a:cubicBezTo>
                  <a:pt x="982" y="807"/>
                  <a:pt x="978" y="811"/>
                  <a:pt x="977" y="814"/>
                </a:cubicBezTo>
                <a:cubicBezTo>
                  <a:pt x="976" y="814"/>
                  <a:pt x="976" y="812"/>
                  <a:pt x="975" y="812"/>
                </a:cubicBezTo>
                <a:cubicBezTo>
                  <a:pt x="976" y="815"/>
                  <a:pt x="969" y="822"/>
                  <a:pt x="975" y="823"/>
                </a:cubicBezTo>
                <a:cubicBezTo>
                  <a:pt x="975" y="826"/>
                  <a:pt x="974" y="827"/>
                  <a:pt x="973" y="830"/>
                </a:cubicBezTo>
                <a:cubicBezTo>
                  <a:pt x="974" y="831"/>
                  <a:pt x="978" y="829"/>
                  <a:pt x="980" y="829"/>
                </a:cubicBezTo>
                <a:cubicBezTo>
                  <a:pt x="979" y="826"/>
                  <a:pt x="979" y="825"/>
                  <a:pt x="976" y="826"/>
                </a:cubicBezTo>
                <a:cubicBezTo>
                  <a:pt x="976" y="823"/>
                  <a:pt x="978" y="821"/>
                  <a:pt x="977" y="818"/>
                </a:cubicBezTo>
                <a:cubicBezTo>
                  <a:pt x="980" y="817"/>
                  <a:pt x="980" y="818"/>
                  <a:pt x="983" y="819"/>
                </a:cubicBezTo>
                <a:cubicBezTo>
                  <a:pt x="986" y="818"/>
                  <a:pt x="988" y="809"/>
                  <a:pt x="993" y="814"/>
                </a:cubicBezTo>
                <a:cubicBezTo>
                  <a:pt x="998" y="810"/>
                  <a:pt x="997" y="801"/>
                  <a:pt x="1005" y="799"/>
                </a:cubicBezTo>
                <a:cubicBezTo>
                  <a:pt x="1004" y="797"/>
                  <a:pt x="1003" y="795"/>
                  <a:pt x="1004" y="792"/>
                </a:cubicBezTo>
                <a:cubicBezTo>
                  <a:pt x="1006" y="791"/>
                  <a:pt x="1007" y="789"/>
                  <a:pt x="1010" y="790"/>
                </a:cubicBezTo>
                <a:cubicBezTo>
                  <a:pt x="1010" y="793"/>
                  <a:pt x="1010" y="793"/>
                  <a:pt x="1010" y="793"/>
                </a:cubicBezTo>
                <a:cubicBezTo>
                  <a:pt x="1014" y="792"/>
                  <a:pt x="1015" y="788"/>
                  <a:pt x="1016" y="784"/>
                </a:cubicBezTo>
                <a:cubicBezTo>
                  <a:pt x="1022" y="786"/>
                  <a:pt x="1021" y="779"/>
                  <a:pt x="1025" y="777"/>
                </a:cubicBezTo>
                <a:cubicBezTo>
                  <a:pt x="1026" y="778"/>
                  <a:pt x="1028" y="778"/>
                  <a:pt x="1030" y="778"/>
                </a:cubicBezTo>
                <a:cubicBezTo>
                  <a:pt x="1030" y="782"/>
                  <a:pt x="1029" y="781"/>
                  <a:pt x="1030" y="785"/>
                </a:cubicBezTo>
                <a:cubicBezTo>
                  <a:pt x="1028" y="786"/>
                  <a:pt x="1028" y="784"/>
                  <a:pt x="1026" y="784"/>
                </a:cubicBezTo>
                <a:cubicBezTo>
                  <a:pt x="1032" y="792"/>
                  <a:pt x="1025" y="800"/>
                  <a:pt x="1017" y="802"/>
                </a:cubicBezTo>
                <a:cubicBezTo>
                  <a:pt x="1018" y="803"/>
                  <a:pt x="1020" y="804"/>
                  <a:pt x="1019" y="807"/>
                </a:cubicBezTo>
                <a:cubicBezTo>
                  <a:pt x="1023" y="807"/>
                  <a:pt x="1023" y="807"/>
                  <a:pt x="1023" y="807"/>
                </a:cubicBezTo>
                <a:cubicBezTo>
                  <a:pt x="1026" y="806"/>
                  <a:pt x="1021" y="805"/>
                  <a:pt x="1022" y="803"/>
                </a:cubicBezTo>
                <a:cubicBezTo>
                  <a:pt x="1025" y="801"/>
                  <a:pt x="1029" y="802"/>
                  <a:pt x="1032" y="800"/>
                </a:cubicBezTo>
                <a:cubicBezTo>
                  <a:pt x="1032" y="798"/>
                  <a:pt x="1030" y="796"/>
                  <a:pt x="1034" y="796"/>
                </a:cubicBezTo>
                <a:cubicBezTo>
                  <a:pt x="1031" y="794"/>
                  <a:pt x="1032" y="789"/>
                  <a:pt x="1031" y="785"/>
                </a:cubicBezTo>
                <a:cubicBezTo>
                  <a:pt x="1040" y="778"/>
                  <a:pt x="1050" y="771"/>
                  <a:pt x="1060" y="766"/>
                </a:cubicBezTo>
                <a:cubicBezTo>
                  <a:pt x="1060" y="768"/>
                  <a:pt x="1062" y="768"/>
                  <a:pt x="1061" y="770"/>
                </a:cubicBezTo>
                <a:cubicBezTo>
                  <a:pt x="1056" y="771"/>
                  <a:pt x="1055" y="778"/>
                  <a:pt x="1051" y="781"/>
                </a:cubicBezTo>
                <a:cubicBezTo>
                  <a:pt x="1053" y="785"/>
                  <a:pt x="1060" y="777"/>
                  <a:pt x="1063" y="780"/>
                </a:cubicBezTo>
                <a:cubicBezTo>
                  <a:pt x="1063" y="781"/>
                  <a:pt x="1062" y="781"/>
                  <a:pt x="1063" y="782"/>
                </a:cubicBezTo>
                <a:cubicBezTo>
                  <a:pt x="1054" y="786"/>
                  <a:pt x="1053" y="801"/>
                  <a:pt x="1041" y="795"/>
                </a:cubicBezTo>
                <a:close/>
                <a:moveTo>
                  <a:pt x="929" y="862"/>
                </a:moveTo>
                <a:cubicBezTo>
                  <a:pt x="930" y="866"/>
                  <a:pt x="928" y="867"/>
                  <a:pt x="924" y="867"/>
                </a:cubicBezTo>
                <a:cubicBezTo>
                  <a:pt x="921" y="863"/>
                  <a:pt x="923" y="859"/>
                  <a:pt x="928" y="858"/>
                </a:cubicBezTo>
                <a:cubicBezTo>
                  <a:pt x="930" y="861"/>
                  <a:pt x="924" y="863"/>
                  <a:pt x="929" y="862"/>
                </a:cubicBezTo>
                <a:close/>
                <a:moveTo>
                  <a:pt x="1047" y="751"/>
                </a:moveTo>
                <a:cubicBezTo>
                  <a:pt x="1044" y="757"/>
                  <a:pt x="1034" y="753"/>
                  <a:pt x="1038" y="744"/>
                </a:cubicBezTo>
                <a:cubicBezTo>
                  <a:pt x="1039" y="743"/>
                  <a:pt x="1042" y="746"/>
                  <a:pt x="1043" y="743"/>
                </a:cubicBezTo>
                <a:cubicBezTo>
                  <a:pt x="1045" y="743"/>
                  <a:pt x="1043" y="746"/>
                  <a:pt x="1042" y="746"/>
                </a:cubicBezTo>
                <a:cubicBezTo>
                  <a:pt x="1045" y="745"/>
                  <a:pt x="1044" y="749"/>
                  <a:pt x="1047" y="751"/>
                </a:cubicBezTo>
                <a:close/>
                <a:moveTo>
                  <a:pt x="1038" y="768"/>
                </a:moveTo>
                <a:cubicBezTo>
                  <a:pt x="1038" y="767"/>
                  <a:pt x="1041" y="762"/>
                  <a:pt x="1045" y="763"/>
                </a:cubicBezTo>
                <a:cubicBezTo>
                  <a:pt x="1045" y="766"/>
                  <a:pt x="1043" y="769"/>
                  <a:pt x="1038" y="769"/>
                </a:cubicBezTo>
                <a:cubicBezTo>
                  <a:pt x="1037" y="769"/>
                  <a:pt x="1038" y="768"/>
                  <a:pt x="1039" y="769"/>
                </a:cubicBezTo>
                <a:cubicBezTo>
                  <a:pt x="1040" y="767"/>
                  <a:pt x="1038" y="767"/>
                  <a:pt x="1038" y="768"/>
                </a:cubicBezTo>
                <a:close/>
                <a:moveTo>
                  <a:pt x="1040" y="718"/>
                </a:moveTo>
                <a:cubicBezTo>
                  <a:pt x="1037" y="718"/>
                  <a:pt x="1037" y="716"/>
                  <a:pt x="1034" y="717"/>
                </a:cubicBezTo>
                <a:cubicBezTo>
                  <a:pt x="1037" y="713"/>
                  <a:pt x="1043" y="711"/>
                  <a:pt x="1045" y="704"/>
                </a:cubicBezTo>
                <a:cubicBezTo>
                  <a:pt x="1048" y="704"/>
                  <a:pt x="1046" y="709"/>
                  <a:pt x="1050" y="707"/>
                </a:cubicBezTo>
                <a:cubicBezTo>
                  <a:pt x="1049" y="713"/>
                  <a:pt x="1042" y="713"/>
                  <a:pt x="1040" y="718"/>
                </a:cubicBezTo>
                <a:close/>
                <a:moveTo>
                  <a:pt x="1042" y="720"/>
                </a:moveTo>
                <a:cubicBezTo>
                  <a:pt x="1041" y="724"/>
                  <a:pt x="1042" y="723"/>
                  <a:pt x="1041" y="726"/>
                </a:cubicBezTo>
                <a:cubicBezTo>
                  <a:pt x="1037" y="725"/>
                  <a:pt x="1036" y="730"/>
                  <a:pt x="1033" y="728"/>
                </a:cubicBezTo>
                <a:cubicBezTo>
                  <a:pt x="1036" y="725"/>
                  <a:pt x="1036" y="720"/>
                  <a:pt x="1042" y="720"/>
                </a:cubicBezTo>
                <a:close/>
                <a:moveTo>
                  <a:pt x="1051" y="760"/>
                </a:moveTo>
                <a:cubicBezTo>
                  <a:pt x="1050" y="757"/>
                  <a:pt x="1053" y="757"/>
                  <a:pt x="1054" y="755"/>
                </a:cubicBezTo>
                <a:cubicBezTo>
                  <a:pt x="1058" y="758"/>
                  <a:pt x="1062" y="748"/>
                  <a:pt x="1070" y="750"/>
                </a:cubicBezTo>
                <a:cubicBezTo>
                  <a:pt x="1064" y="756"/>
                  <a:pt x="1059" y="759"/>
                  <a:pt x="1051" y="760"/>
                </a:cubicBezTo>
                <a:close/>
                <a:moveTo>
                  <a:pt x="1065" y="765"/>
                </a:moveTo>
                <a:cubicBezTo>
                  <a:pt x="1065" y="766"/>
                  <a:pt x="1064" y="767"/>
                  <a:pt x="1064" y="769"/>
                </a:cubicBezTo>
                <a:cubicBezTo>
                  <a:pt x="1061" y="769"/>
                  <a:pt x="1061" y="765"/>
                  <a:pt x="1062" y="764"/>
                </a:cubicBezTo>
                <a:cubicBezTo>
                  <a:pt x="1064" y="764"/>
                  <a:pt x="1064" y="765"/>
                  <a:pt x="1065" y="765"/>
                </a:cubicBezTo>
                <a:close/>
                <a:moveTo>
                  <a:pt x="1066" y="831"/>
                </a:moveTo>
                <a:cubicBezTo>
                  <a:pt x="1065" y="830"/>
                  <a:pt x="1064" y="830"/>
                  <a:pt x="1063" y="830"/>
                </a:cubicBezTo>
                <a:cubicBezTo>
                  <a:pt x="1064" y="828"/>
                  <a:pt x="1065" y="827"/>
                  <a:pt x="1067" y="827"/>
                </a:cubicBezTo>
                <a:cubicBezTo>
                  <a:pt x="1067" y="829"/>
                  <a:pt x="1066" y="830"/>
                  <a:pt x="1066" y="831"/>
                </a:cubicBezTo>
                <a:close/>
                <a:moveTo>
                  <a:pt x="1064" y="777"/>
                </a:moveTo>
                <a:cubicBezTo>
                  <a:pt x="1064" y="773"/>
                  <a:pt x="1064" y="773"/>
                  <a:pt x="1064" y="773"/>
                </a:cubicBezTo>
                <a:cubicBezTo>
                  <a:pt x="1066" y="773"/>
                  <a:pt x="1068" y="774"/>
                  <a:pt x="1068" y="776"/>
                </a:cubicBezTo>
                <a:cubicBezTo>
                  <a:pt x="1067" y="777"/>
                  <a:pt x="1066" y="777"/>
                  <a:pt x="1064" y="777"/>
                </a:cubicBezTo>
                <a:close/>
                <a:moveTo>
                  <a:pt x="1111" y="821"/>
                </a:moveTo>
                <a:cubicBezTo>
                  <a:pt x="1111" y="824"/>
                  <a:pt x="1107" y="823"/>
                  <a:pt x="1107" y="827"/>
                </a:cubicBezTo>
                <a:cubicBezTo>
                  <a:pt x="1105" y="827"/>
                  <a:pt x="1105" y="824"/>
                  <a:pt x="1102" y="825"/>
                </a:cubicBezTo>
                <a:cubicBezTo>
                  <a:pt x="1105" y="824"/>
                  <a:pt x="1106" y="821"/>
                  <a:pt x="1111" y="821"/>
                </a:cubicBezTo>
                <a:close/>
                <a:moveTo>
                  <a:pt x="1120" y="787"/>
                </a:moveTo>
                <a:cubicBezTo>
                  <a:pt x="1120" y="784"/>
                  <a:pt x="1123" y="784"/>
                  <a:pt x="1125" y="784"/>
                </a:cubicBezTo>
                <a:cubicBezTo>
                  <a:pt x="1125" y="786"/>
                  <a:pt x="1123" y="787"/>
                  <a:pt x="1120" y="787"/>
                </a:cubicBezTo>
                <a:close/>
                <a:moveTo>
                  <a:pt x="1125" y="761"/>
                </a:moveTo>
                <a:cubicBezTo>
                  <a:pt x="1124" y="764"/>
                  <a:pt x="1125" y="767"/>
                  <a:pt x="1121" y="767"/>
                </a:cubicBezTo>
                <a:cubicBezTo>
                  <a:pt x="1119" y="764"/>
                  <a:pt x="1122" y="761"/>
                  <a:pt x="1125" y="761"/>
                </a:cubicBezTo>
                <a:close/>
                <a:moveTo>
                  <a:pt x="1122" y="773"/>
                </a:moveTo>
                <a:cubicBezTo>
                  <a:pt x="1123" y="771"/>
                  <a:pt x="1120" y="771"/>
                  <a:pt x="1121" y="769"/>
                </a:cubicBezTo>
                <a:cubicBezTo>
                  <a:pt x="1126" y="769"/>
                  <a:pt x="1131" y="763"/>
                  <a:pt x="1131" y="771"/>
                </a:cubicBezTo>
                <a:cubicBezTo>
                  <a:pt x="1128" y="771"/>
                  <a:pt x="1127" y="772"/>
                  <a:pt x="1122" y="773"/>
                </a:cubicBezTo>
                <a:close/>
                <a:moveTo>
                  <a:pt x="1135" y="808"/>
                </a:moveTo>
                <a:cubicBezTo>
                  <a:pt x="1135" y="810"/>
                  <a:pt x="1134" y="811"/>
                  <a:pt x="1132" y="810"/>
                </a:cubicBezTo>
                <a:cubicBezTo>
                  <a:pt x="1132" y="811"/>
                  <a:pt x="1133" y="812"/>
                  <a:pt x="1133" y="813"/>
                </a:cubicBezTo>
                <a:cubicBezTo>
                  <a:pt x="1130" y="813"/>
                  <a:pt x="1130" y="813"/>
                  <a:pt x="1130" y="813"/>
                </a:cubicBezTo>
                <a:cubicBezTo>
                  <a:pt x="1130" y="812"/>
                  <a:pt x="1130" y="810"/>
                  <a:pt x="1129" y="810"/>
                </a:cubicBezTo>
                <a:cubicBezTo>
                  <a:pt x="1129" y="809"/>
                  <a:pt x="1130" y="810"/>
                  <a:pt x="1130" y="810"/>
                </a:cubicBezTo>
                <a:cubicBezTo>
                  <a:pt x="1131" y="810"/>
                  <a:pt x="1131" y="809"/>
                  <a:pt x="1131" y="808"/>
                </a:cubicBezTo>
                <a:lnTo>
                  <a:pt x="1135" y="808"/>
                </a:lnTo>
                <a:close/>
                <a:moveTo>
                  <a:pt x="1128" y="750"/>
                </a:moveTo>
                <a:cubicBezTo>
                  <a:pt x="1131" y="749"/>
                  <a:pt x="1131" y="754"/>
                  <a:pt x="1131" y="750"/>
                </a:cubicBezTo>
                <a:cubicBezTo>
                  <a:pt x="1132" y="750"/>
                  <a:pt x="1132" y="752"/>
                  <a:pt x="1132" y="753"/>
                </a:cubicBezTo>
                <a:cubicBezTo>
                  <a:pt x="1131" y="753"/>
                  <a:pt x="1130" y="753"/>
                  <a:pt x="1130" y="754"/>
                </a:cubicBezTo>
                <a:cubicBezTo>
                  <a:pt x="1129" y="754"/>
                  <a:pt x="1129" y="753"/>
                  <a:pt x="1129" y="752"/>
                </a:cubicBezTo>
                <a:cubicBezTo>
                  <a:pt x="1128" y="752"/>
                  <a:pt x="1128" y="752"/>
                  <a:pt x="1128" y="753"/>
                </a:cubicBezTo>
                <a:cubicBezTo>
                  <a:pt x="1127" y="753"/>
                  <a:pt x="1127" y="752"/>
                  <a:pt x="1127" y="751"/>
                </a:cubicBezTo>
                <a:cubicBezTo>
                  <a:pt x="1128" y="751"/>
                  <a:pt x="1128" y="751"/>
                  <a:pt x="1128" y="750"/>
                </a:cubicBezTo>
                <a:close/>
                <a:moveTo>
                  <a:pt x="1126" y="756"/>
                </a:moveTo>
                <a:cubicBezTo>
                  <a:pt x="1125" y="759"/>
                  <a:pt x="1122" y="761"/>
                  <a:pt x="1118" y="762"/>
                </a:cubicBezTo>
                <a:cubicBezTo>
                  <a:pt x="1120" y="758"/>
                  <a:pt x="1115" y="759"/>
                  <a:pt x="1115" y="755"/>
                </a:cubicBezTo>
                <a:cubicBezTo>
                  <a:pt x="1117" y="755"/>
                  <a:pt x="1119" y="755"/>
                  <a:pt x="1119" y="754"/>
                </a:cubicBezTo>
                <a:cubicBezTo>
                  <a:pt x="1122" y="754"/>
                  <a:pt x="1121" y="758"/>
                  <a:pt x="1126" y="756"/>
                </a:cubicBezTo>
                <a:close/>
                <a:moveTo>
                  <a:pt x="1121" y="731"/>
                </a:moveTo>
                <a:cubicBezTo>
                  <a:pt x="1120" y="733"/>
                  <a:pt x="1120" y="734"/>
                  <a:pt x="1119" y="735"/>
                </a:cubicBezTo>
                <a:cubicBezTo>
                  <a:pt x="1116" y="735"/>
                  <a:pt x="1117" y="730"/>
                  <a:pt x="1121" y="731"/>
                </a:cubicBezTo>
                <a:close/>
                <a:moveTo>
                  <a:pt x="1103" y="692"/>
                </a:moveTo>
                <a:cubicBezTo>
                  <a:pt x="1104" y="693"/>
                  <a:pt x="1104" y="694"/>
                  <a:pt x="1105" y="694"/>
                </a:cubicBezTo>
                <a:cubicBezTo>
                  <a:pt x="1105" y="697"/>
                  <a:pt x="1103" y="699"/>
                  <a:pt x="1100" y="700"/>
                </a:cubicBezTo>
                <a:cubicBezTo>
                  <a:pt x="1098" y="698"/>
                  <a:pt x="1101" y="694"/>
                  <a:pt x="1103" y="692"/>
                </a:cubicBezTo>
                <a:close/>
                <a:moveTo>
                  <a:pt x="1091" y="752"/>
                </a:moveTo>
                <a:cubicBezTo>
                  <a:pt x="1093" y="751"/>
                  <a:pt x="1093" y="752"/>
                  <a:pt x="1094" y="753"/>
                </a:cubicBezTo>
                <a:cubicBezTo>
                  <a:pt x="1100" y="744"/>
                  <a:pt x="1113" y="742"/>
                  <a:pt x="1122" y="736"/>
                </a:cubicBezTo>
                <a:cubicBezTo>
                  <a:pt x="1121" y="739"/>
                  <a:pt x="1120" y="741"/>
                  <a:pt x="1119" y="743"/>
                </a:cubicBezTo>
                <a:cubicBezTo>
                  <a:pt x="1116" y="744"/>
                  <a:pt x="1117" y="742"/>
                  <a:pt x="1114" y="743"/>
                </a:cubicBezTo>
                <a:cubicBezTo>
                  <a:pt x="1114" y="745"/>
                  <a:pt x="1115" y="746"/>
                  <a:pt x="1116" y="746"/>
                </a:cubicBezTo>
                <a:cubicBezTo>
                  <a:pt x="1120" y="747"/>
                  <a:pt x="1119" y="742"/>
                  <a:pt x="1123" y="743"/>
                </a:cubicBezTo>
                <a:cubicBezTo>
                  <a:pt x="1122" y="750"/>
                  <a:pt x="1119" y="753"/>
                  <a:pt x="1113" y="754"/>
                </a:cubicBezTo>
                <a:cubicBezTo>
                  <a:pt x="1112" y="755"/>
                  <a:pt x="1111" y="756"/>
                  <a:pt x="1110" y="757"/>
                </a:cubicBezTo>
                <a:cubicBezTo>
                  <a:pt x="1110" y="759"/>
                  <a:pt x="1111" y="757"/>
                  <a:pt x="1113" y="757"/>
                </a:cubicBezTo>
                <a:cubicBezTo>
                  <a:pt x="1111" y="761"/>
                  <a:pt x="1112" y="765"/>
                  <a:pt x="1115" y="766"/>
                </a:cubicBezTo>
                <a:cubicBezTo>
                  <a:pt x="1116" y="769"/>
                  <a:pt x="1114" y="770"/>
                  <a:pt x="1113" y="772"/>
                </a:cubicBezTo>
                <a:cubicBezTo>
                  <a:pt x="1110" y="771"/>
                  <a:pt x="1108" y="767"/>
                  <a:pt x="1111" y="765"/>
                </a:cubicBezTo>
                <a:cubicBezTo>
                  <a:pt x="1105" y="767"/>
                  <a:pt x="1102" y="772"/>
                  <a:pt x="1096" y="773"/>
                </a:cubicBezTo>
                <a:cubicBezTo>
                  <a:pt x="1095" y="773"/>
                  <a:pt x="1096" y="772"/>
                  <a:pt x="1096" y="771"/>
                </a:cubicBezTo>
                <a:cubicBezTo>
                  <a:pt x="1091" y="773"/>
                  <a:pt x="1088" y="775"/>
                  <a:pt x="1084" y="778"/>
                </a:cubicBezTo>
                <a:cubicBezTo>
                  <a:pt x="1081" y="776"/>
                  <a:pt x="1086" y="774"/>
                  <a:pt x="1087" y="773"/>
                </a:cubicBezTo>
                <a:cubicBezTo>
                  <a:pt x="1083" y="769"/>
                  <a:pt x="1090" y="765"/>
                  <a:pt x="1086" y="759"/>
                </a:cubicBezTo>
                <a:cubicBezTo>
                  <a:pt x="1086" y="758"/>
                  <a:pt x="1082" y="761"/>
                  <a:pt x="1082" y="756"/>
                </a:cubicBezTo>
                <a:cubicBezTo>
                  <a:pt x="1086" y="758"/>
                  <a:pt x="1091" y="757"/>
                  <a:pt x="1091" y="752"/>
                </a:cubicBezTo>
                <a:close/>
                <a:moveTo>
                  <a:pt x="1083" y="748"/>
                </a:moveTo>
                <a:cubicBezTo>
                  <a:pt x="1081" y="750"/>
                  <a:pt x="1078" y="748"/>
                  <a:pt x="1076" y="749"/>
                </a:cubicBezTo>
                <a:cubicBezTo>
                  <a:pt x="1076" y="747"/>
                  <a:pt x="1083" y="743"/>
                  <a:pt x="1083" y="748"/>
                </a:cubicBezTo>
                <a:close/>
                <a:moveTo>
                  <a:pt x="1076" y="807"/>
                </a:moveTo>
                <a:cubicBezTo>
                  <a:pt x="1076" y="803"/>
                  <a:pt x="1072" y="803"/>
                  <a:pt x="1073" y="798"/>
                </a:cubicBezTo>
                <a:cubicBezTo>
                  <a:pt x="1074" y="796"/>
                  <a:pt x="1079" y="795"/>
                  <a:pt x="1081" y="797"/>
                </a:cubicBezTo>
                <a:cubicBezTo>
                  <a:pt x="1084" y="797"/>
                  <a:pt x="1080" y="795"/>
                  <a:pt x="1081" y="793"/>
                </a:cubicBezTo>
                <a:cubicBezTo>
                  <a:pt x="1086" y="793"/>
                  <a:pt x="1087" y="790"/>
                  <a:pt x="1091" y="789"/>
                </a:cubicBezTo>
                <a:cubicBezTo>
                  <a:pt x="1092" y="786"/>
                  <a:pt x="1088" y="788"/>
                  <a:pt x="1089" y="785"/>
                </a:cubicBezTo>
                <a:cubicBezTo>
                  <a:pt x="1090" y="783"/>
                  <a:pt x="1093" y="782"/>
                  <a:pt x="1096" y="782"/>
                </a:cubicBezTo>
                <a:cubicBezTo>
                  <a:pt x="1095" y="779"/>
                  <a:pt x="1095" y="777"/>
                  <a:pt x="1096" y="774"/>
                </a:cubicBezTo>
                <a:cubicBezTo>
                  <a:pt x="1099" y="774"/>
                  <a:pt x="1099" y="774"/>
                  <a:pt x="1099" y="774"/>
                </a:cubicBezTo>
                <a:cubicBezTo>
                  <a:pt x="1099" y="777"/>
                  <a:pt x="1101" y="779"/>
                  <a:pt x="1099" y="781"/>
                </a:cubicBezTo>
                <a:cubicBezTo>
                  <a:pt x="1103" y="781"/>
                  <a:pt x="1103" y="777"/>
                  <a:pt x="1103" y="774"/>
                </a:cubicBezTo>
                <a:cubicBezTo>
                  <a:pt x="1108" y="776"/>
                  <a:pt x="1106" y="775"/>
                  <a:pt x="1112" y="774"/>
                </a:cubicBezTo>
                <a:cubicBezTo>
                  <a:pt x="1112" y="777"/>
                  <a:pt x="1114" y="779"/>
                  <a:pt x="1113" y="782"/>
                </a:cubicBezTo>
                <a:cubicBezTo>
                  <a:pt x="1103" y="786"/>
                  <a:pt x="1102" y="797"/>
                  <a:pt x="1092" y="800"/>
                </a:cubicBezTo>
                <a:cubicBezTo>
                  <a:pt x="1090" y="800"/>
                  <a:pt x="1090" y="798"/>
                  <a:pt x="1088" y="797"/>
                </a:cubicBezTo>
                <a:cubicBezTo>
                  <a:pt x="1084" y="805"/>
                  <a:pt x="1081" y="815"/>
                  <a:pt x="1070" y="816"/>
                </a:cubicBezTo>
                <a:cubicBezTo>
                  <a:pt x="1071" y="812"/>
                  <a:pt x="1076" y="812"/>
                  <a:pt x="1076" y="807"/>
                </a:cubicBezTo>
                <a:close/>
                <a:moveTo>
                  <a:pt x="1066" y="712"/>
                </a:moveTo>
                <a:cubicBezTo>
                  <a:pt x="1069" y="714"/>
                  <a:pt x="1066" y="717"/>
                  <a:pt x="1069" y="719"/>
                </a:cubicBezTo>
                <a:cubicBezTo>
                  <a:pt x="1067" y="723"/>
                  <a:pt x="1063" y="724"/>
                  <a:pt x="1059" y="724"/>
                </a:cubicBezTo>
                <a:cubicBezTo>
                  <a:pt x="1060" y="720"/>
                  <a:pt x="1057" y="720"/>
                  <a:pt x="1055" y="719"/>
                </a:cubicBezTo>
                <a:cubicBezTo>
                  <a:pt x="1056" y="715"/>
                  <a:pt x="1060" y="712"/>
                  <a:pt x="1066" y="712"/>
                </a:cubicBezTo>
                <a:close/>
                <a:moveTo>
                  <a:pt x="1054" y="736"/>
                </a:moveTo>
                <a:cubicBezTo>
                  <a:pt x="1054" y="737"/>
                  <a:pt x="1056" y="740"/>
                  <a:pt x="1054" y="740"/>
                </a:cubicBezTo>
                <a:cubicBezTo>
                  <a:pt x="1054" y="742"/>
                  <a:pt x="1056" y="739"/>
                  <a:pt x="1059" y="740"/>
                </a:cubicBezTo>
                <a:cubicBezTo>
                  <a:pt x="1059" y="737"/>
                  <a:pt x="1057" y="737"/>
                  <a:pt x="1057" y="734"/>
                </a:cubicBezTo>
                <a:cubicBezTo>
                  <a:pt x="1059" y="732"/>
                  <a:pt x="1063" y="731"/>
                  <a:pt x="1063" y="726"/>
                </a:cubicBezTo>
                <a:cubicBezTo>
                  <a:pt x="1067" y="726"/>
                  <a:pt x="1067" y="725"/>
                  <a:pt x="1070" y="726"/>
                </a:cubicBezTo>
                <a:cubicBezTo>
                  <a:pt x="1070" y="731"/>
                  <a:pt x="1068" y="731"/>
                  <a:pt x="1068" y="734"/>
                </a:cubicBezTo>
                <a:cubicBezTo>
                  <a:pt x="1066" y="734"/>
                  <a:pt x="1065" y="733"/>
                  <a:pt x="1062" y="733"/>
                </a:cubicBezTo>
                <a:cubicBezTo>
                  <a:pt x="1062" y="736"/>
                  <a:pt x="1063" y="737"/>
                  <a:pt x="1065" y="737"/>
                </a:cubicBezTo>
                <a:cubicBezTo>
                  <a:pt x="1065" y="740"/>
                  <a:pt x="1063" y="740"/>
                  <a:pt x="1062" y="742"/>
                </a:cubicBezTo>
                <a:cubicBezTo>
                  <a:pt x="1061" y="741"/>
                  <a:pt x="1061" y="740"/>
                  <a:pt x="1061" y="739"/>
                </a:cubicBezTo>
                <a:cubicBezTo>
                  <a:pt x="1058" y="740"/>
                  <a:pt x="1059" y="742"/>
                  <a:pt x="1059" y="745"/>
                </a:cubicBezTo>
                <a:cubicBezTo>
                  <a:pt x="1056" y="747"/>
                  <a:pt x="1056" y="753"/>
                  <a:pt x="1050" y="750"/>
                </a:cubicBezTo>
                <a:cubicBezTo>
                  <a:pt x="1051" y="749"/>
                  <a:pt x="1052" y="748"/>
                  <a:pt x="1052" y="746"/>
                </a:cubicBezTo>
                <a:cubicBezTo>
                  <a:pt x="1050" y="744"/>
                  <a:pt x="1049" y="747"/>
                  <a:pt x="1047" y="747"/>
                </a:cubicBezTo>
                <a:cubicBezTo>
                  <a:pt x="1042" y="742"/>
                  <a:pt x="1049" y="737"/>
                  <a:pt x="1054" y="736"/>
                </a:cubicBezTo>
                <a:close/>
                <a:moveTo>
                  <a:pt x="1050" y="704"/>
                </a:moveTo>
                <a:cubicBezTo>
                  <a:pt x="1047" y="705"/>
                  <a:pt x="1047" y="703"/>
                  <a:pt x="1044" y="704"/>
                </a:cubicBezTo>
                <a:cubicBezTo>
                  <a:pt x="1043" y="700"/>
                  <a:pt x="1047" y="701"/>
                  <a:pt x="1047" y="698"/>
                </a:cubicBezTo>
                <a:cubicBezTo>
                  <a:pt x="1039" y="702"/>
                  <a:pt x="1040" y="714"/>
                  <a:pt x="1031" y="716"/>
                </a:cubicBezTo>
                <a:cubicBezTo>
                  <a:pt x="1028" y="714"/>
                  <a:pt x="1033" y="711"/>
                  <a:pt x="1030" y="710"/>
                </a:cubicBezTo>
                <a:cubicBezTo>
                  <a:pt x="1022" y="710"/>
                  <a:pt x="1024" y="721"/>
                  <a:pt x="1016" y="721"/>
                </a:cubicBezTo>
                <a:cubicBezTo>
                  <a:pt x="1015" y="717"/>
                  <a:pt x="1020" y="715"/>
                  <a:pt x="1015" y="717"/>
                </a:cubicBezTo>
                <a:cubicBezTo>
                  <a:pt x="1014" y="711"/>
                  <a:pt x="1018" y="712"/>
                  <a:pt x="1020" y="710"/>
                </a:cubicBezTo>
                <a:cubicBezTo>
                  <a:pt x="1019" y="707"/>
                  <a:pt x="1018" y="711"/>
                  <a:pt x="1016" y="710"/>
                </a:cubicBezTo>
                <a:cubicBezTo>
                  <a:pt x="1017" y="705"/>
                  <a:pt x="1024" y="704"/>
                  <a:pt x="1019" y="697"/>
                </a:cubicBezTo>
                <a:cubicBezTo>
                  <a:pt x="1021" y="697"/>
                  <a:pt x="1023" y="697"/>
                  <a:pt x="1023" y="696"/>
                </a:cubicBezTo>
                <a:cubicBezTo>
                  <a:pt x="1026" y="697"/>
                  <a:pt x="1023" y="699"/>
                  <a:pt x="1023" y="701"/>
                </a:cubicBezTo>
                <a:cubicBezTo>
                  <a:pt x="1026" y="703"/>
                  <a:pt x="1026" y="700"/>
                  <a:pt x="1030" y="700"/>
                </a:cubicBezTo>
                <a:cubicBezTo>
                  <a:pt x="1038" y="705"/>
                  <a:pt x="1043" y="693"/>
                  <a:pt x="1051" y="692"/>
                </a:cubicBezTo>
                <a:cubicBezTo>
                  <a:pt x="1048" y="697"/>
                  <a:pt x="1053" y="699"/>
                  <a:pt x="1050" y="704"/>
                </a:cubicBezTo>
                <a:close/>
                <a:moveTo>
                  <a:pt x="1067" y="678"/>
                </a:moveTo>
                <a:cubicBezTo>
                  <a:pt x="1065" y="679"/>
                  <a:pt x="1065" y="678"/>
                  <a:pt x="1064" y="678"/>
                </a:cubicBezTo>
                <a:cubicBezTo>
                  <a:pt x="1064" y="675"/>
                  <a:pt x="1065" y="674"/>
                  <a:pt x="1068" y="675"/>
                </a:cubicBezTo>
                <a:cubicBezTo>
                  <a:pt x="1068" y="677"/>
                  <a:pt x="1067" y="677"/>
                  <a:pt x="1067" y="678"/>
                </a:cubicBezTo>
                <a:close/>
                <a:moveTo>
                  <a:pt x="1067" y="520"/>
                </a:moveTo>
                <a:cubicBezTo>
                  <a:pt x="1068" y="518"/>
                  <a:pt x="1069" y="516"/>
                  <a:pt x="1072" y="517"/>
                </a:cubicBezTo>
                <a:cubicBezTo>
                  <a:pt x="1072" y="519"/>
                  <a:pt x="1068" y="521"/>
                  <a:pt x="1067" y="520"/>
                </a:cubicBezTo>
                <a:close/>
                <a:moveTo>
                  <a:pt x="1100" y="574"/>
                </a:moveTo>
                <a:cubicBezTo>
                  <a:pt x="1100" y="577"/>
                  <a:pt x="1098" y="578"/>
                  <a:pt x="1095" y="578"/>
                </a:cubicBezTo>
                <a:cubicBezTo>
                  <a:pt x="1096" y="577"/>
                  <a:pt x="1097" y="574"/>
                  <a:pt x="1100" y="574"/>
                </a:cubicBezTo>
                <a:close/>
                <a:moveTo>
                  <a:pt x="1098" y="659"/>
                </a:moveTo>
                <a:cubicBezTo>
                  <a:pt x="1098" y="656"/>
                  <a:pt x="1098" y="654"/>
                  <a:pt x="1099" y="652"/>
                </a:cubicBezTo>
                <a:cubicBezTo>
                  <a:pt x="1102" y="652"/>
                  <a:pt x="1102" y="654"/>
                  <a:pt x="1104" y="653"/>
                </a:cubicBezTo>
                <a:cubicBezTo>
                  <a:pt x="1104" y="657"/>
                  <a:pt x="1101" y="658"/>
                  <a:pt x="1098" y="659"/>
                </a:cubicBezTo>
                <a:close/>
                <a:moveTo>
                  <a:pt x="1090" y="597"/>
                </a:moveTo>
                <a:cubicBezTo>
                  <a:pt x="1090" y="588"/>
                  <a:pt x="1099" y="584"/>
                  <a:pt x="1106" y="585"/>
                </a:cubicBezTo>
                <a:cubicBezTo>
                  <a:pt x="1103" y="591"/>
                  <a:pt x="1097" y="595"/>
                  <a:pt x="1090" y="597"/>
                </a:cubicBezTo>
                <a:close/>
                <a:moveTo>
                  <a:pt x="1125" y="506"/>
                </a:moveTo>
                <a:cubicBezTo>
                  <a:pt x="1125" y="509"/>
                  <a:pt x="1124" y="513"/>
                  <a:pt x="1120" y="513"/>
                </a:cubicBezTo>
                <a:cubicBezTo>
                  <a:pt x="1119" y="508"/>
                  <a:pt x="1121" y="505"/>
                  <a:pt x="1125" y="506"/>
                </a:cubicBezTo>
                <a:close/>
                <a:moveTo>
                  <a:pt x="1127" y="527"/>
                </a:moveTo>
                <a:cubicBezTo>
                  <a:pt x="1127" y="534"/>
                  <a:pt x="1121" y="535"/>
                  <a:pt x="1117" y="538"/>
                </a:cubicBezTo>
                <a:cubicBezTo>
                  <a:pt x="1116" y="536"/>
                  <a:pt x="1115" y="534"/>
                  <a:pt x="1115" y="531"/>
                </a:cubicBezTo>
                <a:cubicBezTo>
                  <a:pt x="1122" y="532"/>
                  <a:pt x="1122" y="524"/>
                  <a:pt x="1127" y="527"/>
                </a:cubicBezTo>
                <a:close/>
                <a:moveTo>
                  <a:pt x="1151" y="586"/>
                </a:moveTo>
                <a:cubicBezTo>
                  <a:pt x="1148" y="585"/>
                  <a:pt x="1151" y="579"/>
                  <a:pt x="1155" y="580"/>
                </a:cubicBezTo>
                <a:cubicBezTo>
                  <a:pt x="1155" y="583"/>
                  <a:pt x="1152" y="584"/>
                  <a:pt x="1151" y="586"/>
                </a:cubicBezTo>
                <a:close/>
                <a:moveTo>
                  <a:pt x="1151" y="561"/>
                </a:moveTo>
                <a:cubicBezTo>
                  <a:pt x="1151" y="579"/>
                  <a:pt x="1132" y="583"/>
                  <a:pt x="1119" y="585"/>
                </a:cubicBezTo>
                <a:cubicBezTo>
                  <a:pt x="1119" y="582"/>
                  <a:pt x="1117" y="580"/>
                  <a:pt x="1119" y="578"/>
                </a:cubicBezTo>
                <a:cubicBezTo>
                  <a:pt x="1116" y="578"/>
                  <a:pt x="1114" y="583"/>
                  <a:pt x="1111" y="580"/>
                </a:cubicBezTo>
                <a:cubicBezTo>
                  <a:pt x="1115" y="576"/>
                  <a:pt x="1120" y="574"/>
                  <a:pt x="1121" y="567"/>
                </a:cubicBezTo>
                <a:cubicBezTo>
                  <a:pt x="1126" y="568"/>
                  <a:pt x="1125" y="563"/>
                  <a:pt x="1129" y="562"/>
                </a:cubicBezTo>
                <a:cubicBezTo>
                  <a:pt x="1132" y="561"/>
                  <a:pt x="1130" y="565"/>
                  <a:pt x="1133" y="565"/>
                </a:cubicBezTo>
                <a:cubicBezTo>
                  <a:pt x="1139" y="558"/>
                  <a:pt x="1149" y="551"/>
                  <a:pt x="1157" y="556"/>
                </a:cubicBezTo>
                <a:cubicBezTo>
                  <a:pt x="1155" y="557"/>
                  <a:pt x="1154" y="561"/>
                  <a:pt x="1151" y="561"/>
                </a:cubicBezTo>
                <a:close/>
                <a:moveTo>
                  <a:pt x="1158" y="556"/>
                </a:moveTo>
                <a:cubicBezTo>
                  <a:pt x="1157" y="551"/>
                  <a:pt x="1163" y="553"/>
                  <a:pt x="1161" y="547"/>
                </a:cubicBezTo>
                <a:cubicBezTo>
                  <a:pt x="1165" y="547"/>
                  <a:pt x="1165" y="547"/>
                  <a:pt x="1165" y="547"/>
                </a:cubicBezTo>
                <a:cubicBezTo>
                  <a:pt x="1165" y="552"/>
                  <a:pt x="1161" y="554"/>
                  <a:pt x="1158" y="556"/>
                </a:cubicBezTo>
                <a:close/>
                <a:moveTo>
                  <a:pt x="1179" y="548"/>
                </a:moveTo>
                <a:cubicBezTo>
                  <a:pt x="1178" y="551"/>
                  <a:pt x="1177" y="552"/>
                  <a:pt x="1175" y="552"/>
                </a:cubicBezTo>
                <a:cubicBezTo>
                  <a:pt x="1175" y="550"/>
                  <a:pt x="1176" y="548"/>
                  <a:pt x="1179" y="548"/>
                </a:cubicBezTo>
                <a:close/>
                <a:moveTo>
                  <a:pt x="1177" y="514"/>
                </a:moveTo>
                <a:cubicBezTo>
                  <a:pt x="1176" y="512"/>
                  <a:pt x="1177" y="510"/>
                  <a:pt x="1178" y="509"/>
                </a:cubicBezTo>
                <a:cubicBezTo>
                  <a:pt x="1180" y="509"/>
                  <a:pt x="1180" y="511"/>
                  <a:pt x="1182" y="510"/>
                </a:cubicBezTo>
                <a:cubicBezTo>
                  <a:pt x="1182" y="513"/>
                  <a:pt x="1180" y="514"/>
                  <a:pt x="1177" y="514"/>
                </a:cubicBezTo>
                <a:close/>
                <a:moveTo>
                  <a:pt x="1112" y="747"/>
                </a:moveTo>
                <a:cubicBezTo>
                  <a:pt x="1108" y="748"/>
                  <a:pt x="1111" y="752"/>
                  <a:pt x="1113" y="754"/>
                </a:cubicBezTo>
                <a:cubicBezTo>
                  <a:pt x="1113" y="752"/>
                  <a:pt x="1114" y="752"/>
                  <a:pt x="1114" y="750"/>
                </a:cubicBezTo>
                <a:cubicBezTo>
                  <a:pt x="1113" y="749"/>
                  <a:pt x="1112" y="749"/>
                  <a:pt x="1112" y="747"/>
                </a:cubicBezTo>
                <a:close/>
                <a:moveTo>
                  <a:pt x="700" y="1082"/>
                </a:moveTo>
                <a:cubicBezTo>
                  <a:pt x="699" y="1085"/>
                  <a:pt x="702" y="1084"/>
                  <a:pt x="702" y="1085"/>
                </a:cubicBezTo>
                <a:cubicBezTo>
                  <a:pt x="704" y="1082"/>
                  <a:pt x="712" y="1083"/>
                  <a:pt x="715" y="1081"/>
                </a:cubicBezTo>
                <a:cubicBezTo>
                  <a:pt x="710" y="1075"/>
                  <a:pt x="707" y="1081"/>
                  <a:pt x="700" y="1082"/>
                </a:cubicBezTo>
                <a:close/>
                <a:moveTo>
                  <a:pt x="927" y="95"/>
                </a:moveTo>
                <a:cubicBezTo>
                  <a:pt x="937" y="94"/>
                  <a:pt x="932" y="90"/>
                  <a:pt x="927" y="95"/>
                </a:cubicBezTo>
                <a:close/>
                <a:moveTo>
                  <a:pt x="1147" y="166"/>
                </a:moveTo>
                <a:cubicBezTo>
                  <a:pt x="1143" y="165"/>
                  <a:pt x="1136" y="171"/>
                  <a:pt x="1141" y="174"/>
                </a:cubicBezTo>
                <a:cubicBezTo>
                  <a:pt x="1143" y="172"/>
                  <a:pt x="1142" y="167"/>
                  <a:pt x="1147" y="167"/>
                </a:cubicBezTo>
                <a:cubicBezTo>
                  <a:pt x="1147" y="167"/>
                  <a:pt x="1148" y="166"/>
                  <a:pt x="1147" y="166"/>
                </a:cubicBezTo>
                <a:close/>
                <a:moveTo>
                  <a:pt x="959" y="188"/>
                </a:moveTo>
                <a:cubicBezTo>
                  <a:pt x="961" y="182"/>
                  <a:pt x="971" y="177"/>
                  <a:pt x="976" y="181"/>
                </a:cubicBezTo>
                <a:cubicBezTo>
                  <a:pt x="981" y="176"/>
                  <a:pt x="993" y="173"/>
                  <a:pt x="994" y="167"/>
                </a:cubicBezTo>
                <a:cubicBezTo>
                  <a:pt x="979" y="168"/>
                  <a:pt x="971" y="179"/>
                  <a:pt x="957" y="183"/>
                </a:cubicBezTo>
                <a:cubicBezTo>
                  <a:pt x="957" y="185"/>
                  <a:pt x="957" y="187"/>
                  <a:pt x="959" y="188"/>
                </a:cubicBezTo>
                <a:close/>
                <a:moveTo>
                  <a:pt x="1152" y="259"/>
                </a:moveTo>
                <a:cubicBezTo>
                  <a:pt x="1152" y="256"/>
                  <a:pt x="1155" y="255"/>
                  <a:pt x="1157" y="253"/>
                </a:cubicBezTo>
                <a:cubicBezTo>
                  <a:pt x="1154" y="251"/>
                  <a:pt x="1151" y="249"/>
                  <a:pt x="1147" y="249"/>
                </a:cubicBezTo>
                <a:cubicBezTo>
                  <a:pt x="1148" y="254"/>
                  <a:pt x="1151" y="256"/>
                  <a:pt x="1153" y="255"/>
                </a:cubicBezTo>
                <a:cubicBezTo>
                  <a:pt x="1152" y="257"/>
                  <a:pt x="1148" y="258"/>
                  <a:pt x="1152" y="259"/>
                </a:cubicBezTo>
                <a:close/>
                <a:moveTo>
                  <a:pt x="1192" y="338"/>
                </a:moveTo>
                <a:cubicBezTo>
                  <a:pt x="1197" y="336"/>
                  <a:pt x="1200" y="334"/>
                  <a:pt x="1203" y="331"/>
                </a:cubicBezTo>
                <a:cubicBezTo>
                  <a:pt x="1200" y="333"/>
                  <a:pt x="1191" y="334"/>
                  <a:pt x="1192" y="338"/>
                </a:cubicBezTo>
                <a:close/>
                <a:moveTo>
                  <a:pt x="1219" y="382"/>
                </a:moveTo>
                <a:cubicBezTo>
                  <a:pt x="1223" y="382"/>
                  <a:pt x="1228" y="384"/>
                  <a:pt x="1231" y="378"/>
                </a:cubicBezTo>
                <a:cubicBezTo>
                  <a:pt x="1228" y="377"/>
                  <a:pt x="1226" y="381"/>
                  <a:pt x="1225" y="378"/>
                </a:cubicBezTo>
                <a:cubicBezTo>
                  <a:pt x="1228" y="377"/>
                  <a:pt x="1230" y="375"/>
                  <a:pt x="1232" y="374"/>
                </a:cubicBezTo>
                <a:cubicBezTo>
                  <a:pt x="1229" y="375"/>
                  <a:pt x="1226" y="375"/>
                  <a:pt x="1223" y="373"/>
                </a:cubicBezTo>
                <a:cubicBezTo>
                  <a:pt x="1223" y="377"/>
                  <a:pt x="1219" y="378"/>
                  <a:pt x="1219" y="382"/>
                </a:cubicBezTo>
                <a:close/>
                <a:moveTo>
                  <a:pt x="1162" y="385"/>
                </a:moveTo>
                <a:cubicBezTo>
                  <a:pt x="1170" y="385"/>
                  <a:pt x="1172" y="376"/>
                  <a:pt x="1179" y="378"/>
                </a:cubicBezTo>
                <a:cubicBezTo>
                  <a:pt x="1175" y="373"/>
                  <a:pt x="1166" y="382"/>
                  <a:pt x="1162" y="385"/>
                </a:cubicBezTo>
                <a:close/>
                <a:moveTo>
                  <a:pt x="1215" y="381"/>
                </a:moveTo>
                <a:cubicBezTo>
                  <a:pt x="1213" y="381"/>
                  <a:pt x="1202" y="379"/>
                  <a:pt x="1201" y="387"/>
                </a:cubicBezTo>
                <a:cubicBezTo>
                  <a:pt x="1204" y="387"/>
                  <a:pt x="1207" y="387"/>
                  <a:pt x="1208" y="390"/>
                </a:cubicBezTo>
                <a:cubicBezTo>
                  <a:pt x="1204" y="391"/>
                  <a:pt x="1203" y="394"/>
                  <a:pt x="1199" y="394"/>
                </a:cubicBezTo>
                <a:cubicBezTo>
                  <a:pt x="1201" y="396"/>
                  <a:pt x="1205" y="392"/>
                  <a:pt x="1208" y="390"/>
                </a:cubicBezTo>
                <a:cubicBezTo>
                  <a:pt x="1211" y="390"/>
                  <a:pt x="1213" y="390"/>
                  <a:pt x="1213" y="388"/>
                </a:cubicBezTo>
                <a:cubicBezTo>
                  <a:pt x="1212" y="387"/>
                  <a:pt x="1209" y="389"/>
                  <a:pt x="1209" y="387"/>
                </a:cubicBezTo>
                <a:cubicBezTo>
                  <a:pt x="1209" y="383"/>
                  <a:pt x="1214" y="384"/>
                  <a:pt x="1215" y="381"/>
                </a:cubicBezTo>
                <a:close/>
                <a:moveTo>
                  <a:pt x="1267" y="409"/>
                </a:moveTo>
                <a:cubicBezTo>
                  <a:pt x="1269" y="403"/>
                  <a:pt x="1274" y="398"/>
                  <a:pt x="1282" y="398"/>
                </a:cubicBezTo>
                <a:cubicBezTo>
                  <a:pt x="1285" y="394"/>
                  <a:pt x="1291" y="392"/>
                  <a:pt x="1287" y="393"/>
                </a:cubicBezTo>
                <a:cubicBezTo>
                  <a:pt x="1282" y="394"/>
                  <a:pt x="1262" y="406"/>
                  <a:pt x="1255" y="404"/>
                </a:cubicBezTo>
                <a:cubicBezTo>
                  <a:pt x="1255" y="405"/>
                  <a:pt x="1258" y="405"/>
                  <a:pt x="1257" y="407"/>
                </a:cubicBezTo>
                <a:cubicBezTo>
                  <a:pt x="1253" y="407"/>
                  <a:pt x="1253" y="410"/>
                  <a:pt x="1251" y="412"/>
                </a:cubicBezTo>
                <a:cubicBezTo>
                  <a:pt x="1256" y="414"/>
                  <a:pt x="1259" y="407"/>
                  <a:pt x="1267" y="409"/>
                </a:cubicBezTo>
                <a:close/>
                <a:moveTo>
                  <a:pt x="1230" y="407"/>
                </a:moveTo>
                <a:cubicBezTo>
                  <a:pt x="1229" y="408"/>
                  <a:pt x="1226" y="408"/>
                  <a:pt x="1226" y="406"/>
                </a:cubicBezTo>
                <a:cubicBezTo>
                  <a:pt x="1226" y="404"/>
                  <a:pt x="1230" y="405"/>
                  <a:pt x="1230" y="403"/>
                </a:cubicBezTo>
                <a:cubicBezTo>
                  <a:pt x="1229" y="403"/>
                  <a:pt x="1229" y="401"/>
                  <a:pt x="1229" y="400"/>
                </a:cubicBezTo>
                <a:cubicBezTo>
                  <a:pt x="1226" y="401"/>
                  <a:pt x="1224" y="401"/>
                  <a:pt x="1223" y="399"/>
                </a:cubicBezTo>
                <a:cubicBezTo>
                  <a:pt x="1220" y="402"/>
                  <a:pt x="1210" y="404"/>
                  <a:pt x="1218" y="404"/>
                </a:cubicBezTo>
                <a:cubicBezTo>
                  <a:pt x="1216" y="405"/>
                  <a:pt x="1214" y="405"/>
                  <a:pt x="1214" y="408"/>
                </a:cubicBezTo>
                <a:cubicBezTo>
                  <a:pt x="1216" y="408"/>
                  <a:pt x="1217" y="407"/>
                  <a:pt x="1217" y="408"/>
                </a:cubicBezTo>
                <a:cubicBezTo>
                  <a:pt x="1217" y="411"/>
                  <a:pt x="1214" y="412"/>
                  <a:pt x="1214" y="415"/>
                </a:cubicBezTo>
                <a:cubicBezTo>
                  <a:pt x="1219" y="416"/>
                  <a:pt x="1229" y="415"/>
                  <a:pt x="1230" y="407"/>
                </a:cubicBezTo>
                <a:close/>
                <a:moveTo>
                  <a:pt x="1230" y="406"/>
                </a:moveTo>
                <a:cubicBezTo>
                  <a:pt x="1230" y="406"/>
                  <a:pt x="1230" y="407"/>
                  <a:pt x="1230" y="407"/>
                </a:cubicBezTo>
                <a:cubicBezTo>
                  <a:pt x="1230" y="407"/>
                  <a:pt x="1230" y="406"/>
                  <a:pt x="1230" y="406"/>
                </a:cubicBezTo>
                <a:close/>
                <a:moveTo>
                  <a:pt x="1245" y="418"/>
                </a:moveTo>
                <a:cubicBezTo>
                  <a:pt x="1244" y="416"/>
                  <a:pt x="1245" y="414"/>
                  <a:pt x="1246" y="414"/>
                </a:cubicBezTo>
                <a:cubicBezTo>
                  <a:pt x="1249" y="415"/>
                  <a:pt x="1250" y="410"/>
                  <a:pt x="1248" y="413"/>
                </a:cubicBezTo>
                <a:cubicBezTo>
                  <a:pt x="1243" y="414"/>
                  <a:pt x="1239" y="417"/>
                  <a:pt x="1234" y="419"/>
                </a:cubicBezTo>
                <a:cubicBezTo>
                  <a:pt x="1238" y="422"/>
                  <a:pt x="1241" y="415"/>
                  <a:pt x="1245" y="418"/>
                </a:cubicBezTo>
                <a:close/>
                <a:moveTo>
                  <a:pt x="1167" y="425"/>
                </a:moveTo>
                <a:cubicBezTo>
                  <a:pt x="1171" y="423"/>
                  <a:pt x="1175" y="421"/>
                  <a:pt x="1178" y="418"/>
                </a:cubicBezTo>
                <a:cubicBezTo>
                  <a:pt x="1174" y="420"/>
                  <a:pt x="1169" y="421"/>
                  <a:pt x="1167" y="425"/>
                </a:cubicBezTo>
                <a:close/>
                <a:moveTo>
                  <a:pt x="1136" y="429"/>
                </a:moveTo>
                <a:cubicBezTo>
                  <a:pt x="1130" y="428"/>
                  <a:pt x="1127" y="435"/>
                  <a:pt x="1123" y="432"/>
                </a:cubicBezTo>
                <a:cubicBezTo>
                  <a:pt x="1123" y="429"/>
                  <a:pt x="1128" y="430"/>
                  <a:pt x="1128" y="427"/>
                </a:cubicBezTo>
                <a:cubicBezTo>
                  <a:pt x="1123" y="425"/>
                  <a:pt x="1110" y="427"/>
                  <a:pt x="1108" y="434"/>
                </a:cubicBezTo>
                <a:cubicBezTo>
                  <a:pt x="1111" y="435"/>
                  <a:pt x="1116" y="438"/>
                  <a:pt x="1114" y="441"/>
                </a:cubicBezTo>
                <a:cubicBezTo>
                  <a:pt x="1117" y="442"/>
                  <a:pt x="1120" y="438"/>
                  <a:pt x="1121" y="440"/>
                </a:cubicBezTo>
                <a:cubicBezTo>
                  <a:pt x="1120" y="441"/>
                  <a:pt x="1119" y="442"/>
                  <a:pt x="1118" y="443"/>
                </a:cubicBezTo>
                <a:cubicBezTo>
                  <a:pt x="1114" y="440"/>
                  <a:pt x="1108" y="449"/>
                  <a:pt x="1104" y="452"/>
                </a:cubicBezTo>
                <a:cubicBezTo>
                  <a:pt x="1107" y="452"/>
                  <a:pt x="1110" y="451"/>
                  <a:pt x="1109" y="455"/>
                </a:cubicBezTo>
                <a:cubicBezTo>
                  <a:pt x="1106" y="455"/>
                  <a:pt x="1105" y="452"/>
                  <a:pt x="1103" y="455"/>
                </a:cubicBezTo>
                <a:cubicBezTo>
                  <a:pt x="1103" y="458"/>
                  <a:pt x="1103" y="460"/>
                  <a:pt x="1105" y="462"/>
                </a:cubicBezTo>
                <a:cubicBezTo>
                  <a:pt x="1110" y="457"/>
                  <a:pt x="1118" y="457"/>
                  <a:pt x="1120" y="450"/>
                </a:cubicBezTo>
                <a:cubicBezTo>
                  <a:pt x="1123" y="450"/>
                  <a:pt x="1127" y="446"/>
                  <a:pt x="1124" y="445"/>
                </a:cubicBezTo>
                <a:cubicBezTo>
                  <a:pt x="1122" y="447"/>
                  <a:pt x="1120" y="449"/>
                  <a:pt x="1117" y="450"/>
                </a:cubicBezTo>
                <a:cubicBezTo>
                  <a:pt x="1117" y="449"/>
                  <a:pt x="1116" y="449"/>
                  <a:pt x="1116" y="448"/>
                </a:cubicBezTo>
                <a:cubicBezTo>
                  <a:pt x="1117" y="447"/>
                  <a:pt x="1117" y="446"/>
                  <a:pt x="1118" y="445"/>
                </a:cubicBezTo>
                <a:cubicBezTo>
                  <a:pt x="1119" y="448"/>
                  <a:pt x="1121" y="444"/>
                  <a:pt x="1124" y="445"/>
                </a:cubicBezTo>
                <a:cubicBezTo>
                  <a:pt x="1124" y="442"/>
                  <a:pt x="1124" y="442"/>
                  <a:pt x="1126" y="439"/>
                </a:cubicBezTo>
                <a:cubicBezTo>
                  <a:pt x="1124" y="437"/>
                  <a:pt x="1122" y="439"/>
                  <a:pt x="1122" y="438"/>
                </a:cubicBezTo>
                <a:cubicBezTo>
                  <a:pt x="1125" y="433"/>
                  <a:pt x="1132" y="433"/>
                  <a:pt x="1136" y="429"/>
                </a:cubicBezTo>
                <a:close/>
                <a:moveTo>
                  <a:pt x="1094" y="442"/>
                </a:moveTo>
                <a:cubicBezTo>
                  <a:pt x="1090" y="444"/>
                  <a:pt x="1079" y="444"/>
                  <a:pt x="1080" y="448"/>
                </a:cubicBezTo>
                <a:cubicBezTo>
                  <a:pt x="1085" y="447"/>
                  <a:pt x="1095" y="442"/>
                  <a:pt x="1094" y="442"/>
                </a:cubicBezTo>
                <a:close/>
                <a:moveTo>
                  <a:pt x="1002" y="455"/>
                </a:moveTo>
                <a:cubicBezTo>
                  <a:pt x="999" y="456"/>
                  <a:pt x="995" y="456"/>
                  <a:pt x="995" y="460"/>
                </a:cubicBezTo>
                <a:cubicBezTo>
                  <a:pt x="999" y="460"/>
                  <a:pt x="999" y="456"/>
                  <a:pt x="1002" y="455"/>
                </a:cubicBezTo>
                <a:close/>
                <a:moveTo>
                  <a:pt x="1126" y="464"/>
                </a:moveTo>
                <a:cubicBezTo>
                  <a:pt x="1127" y="462"/>
                  <a:pt x="1129" y="462"/>
                  <a:pt x="1131" y="462"/>
                </a:cubicBezTo>
                <a:cubicBezTo>
                  <a:pt x="1131" y="457"/>
                  <a:pt x="1126" y="460"/>
                  <a:pt x="1125" y="462"/>
                </a:cubicBezTo>
                <a:cubicBezTo>
                  <a:pt x="1127" y="462"/>
                  <a:pt x="1125" y="464"/>
                  <a:pt x="1126" y="464"/>
                </a:cubicBezTo>
                <a:close/>
                <a:moveTo>
                  <a:pt x="1234" y="521"/>
                </a:moveTo>
                <a:cubicBezTo>
                  <a:pt x="1230" y="525"/>
                  <a:pt x="1219" y="527"/>
                  <a:pt x="1218" y="531"/>
                </a:cubicBezTo>
                <a:cubicBezTo>
                  <a:pt x="1216" y="534"/>
                  <a:pt x="1197" y="535"/>
                  <a:pt x="1192" y="546"/>
                </a:cubicBezTo>
                <a:cubicBezTo>
                  <a:pt x="1199" y="545"/>
                  <a:pt x="1205" y="540"/>
                  <a:pt x="1212" y="536"/>
                </a:cubicBezTo>
                <a:cubicBezTo>
                  <a:pt x="1220" y="532"/>
                  <a:pt x="1232" y="529"/>
                  <a:pt x="1234" y="521"/>
                </a:cubicBezTo>
                <a:close/>
                <a:moveTo>
                  <a:pt x="162" y="592"/>
                </a:moveTo>
                <a:cubicBezTo>
                  <a:pt x="153" y="594"/>
                  <a:pt x="146" y="599"/>
                  <a:pt x="141" y="605"/>
                </a:cubicBezTo>
                <a:cubicBezTo>
                  <a:pt x="144" y="605"/>
                  <a:pt x="145" y="604"/>
                  <a:pt x="147" y="607"/>
                </a:cubicBezTo>
                <a:cubicBezTo>
                  <a:pt x="147" y="609"/>
                  <a:pt x="143" y="611"/>
                  <a:pt x="145" y="612"/>
                </a:cubicBezTo>
                <a:cubicBezTo>
                  <a:pt x="146" y="609"/>
                  <a:pt x="150" y="609"/>
                  <a:pt x="152" y="608"/>
                </a:cubicBezTo>
                <a:cubicBezTo>
                  <a:pt x="152" y="605"/>
                  <a:pt x="150" y="603"/>
                  <a:pt x="151" y="599"/>
                </a:cubicBezTo>
                <a:cubicBezTo>
                  <a:pt x="152" y="599"/>
                  <a:pt x="152" y="598"/>
                  <a:pt x="153" y="598"/>
                </a:cubicBezTo>
                <a:cubicBezTo>
                  <a:pt x="157" y="600"/>
                  <a:pt x="162" y="596"/>
                  <a:pt x="162" y="592"/>
                </a:cubicBezTo>
                <a:close/>
                <a:moveTo>
                  <a:pt x="202" y="660"/>
                </a:moveTo>
                <a:cubicBezTo>
                  <a:pt x="200" y="659"/>
                  <a:pt x="200" y="657"/>
                  <a:pt x="197" y="658"/>
                </a:cubicBezTo>
                <a:cubicBezTo>
                  <a:pt x="197" y="659"/>
                  <a:pt x="195" y="663"/>
                  <a:pt x="196" y="663"/>
                </a:cubicBezTo>
                <a:cubicBezTo>
                  <a:pt x="196" y="659"/>
                  <a:pt x="201" y="662"/>
                  <a:pt x="202" y="660"/>
                </a:cubicBezTo>
                <a:close/>
                <a:moveTo>
                  <a:pt x="1186" y="672"/>
                </a:moveTo>
                <a:cubicBezTo>
                  <a:pt x="1184" y="675"/>
                  <a:pt x="1182" y="676"/>
                  <a:pt x="1178" y="677"/>
                </a:cubicBezTo>
                <a:cubicBezTo>
                  <a:pt x="1178" y="676"/>
                  <a:pt x="1177" y="675"/>
                  <a:pt x="1177" y="675"/>
                </a:cubicBezTo>
                <a:cubicBezTo>
                  <a:pt x="1178" y="672"/>
                  <a:pt x="1178" y="670"/>
                  <a:pt x="1178" y="666"/>
                </a:cubicBezTo>
                <a:cubicBezTo>
                  <a:pt x="1172" y="668"/>
                  <a:pt x="1168" y="672"/>
                  <a:pt x="1164" y="676"/>
                </a:cubicBezTo>
                <a:cubicBezTo>
                  <a:pt x="1165" y="679"/>
                  <a:pt x="1171" y="677"/>
                  <a:pt x="1173" y="678"/>
                </a:cubicBezTo>
                <a:cubicBezTo>
                  <a:pt x="1173" y="683"/>
                  <a:pt x="1173" y="683"/>
                  <a:pt x="1173" y="683"/>
                </a:cubicBezTo>
                <a:cubicBezTo>
                  <a:pt x="1179" y="681"/>
                  <a:pt x="1186" y="676"/>
                  <a:pt x="1186" y="672"/>
                </a:cubicBezTo>
                <a:close/>
                <a:moveTo>
                  <a:pt x="1169" y="675"/>
                </a:moveTo>
                <a:cubicBezTo>
                  <a:pt x="1169" y="671"/>
                  <a:pt x="1173" y="671"/>
                  <a:pt x="1176" y="670"/>
                </a:cubicBezTo>
                <a:cubicBezTo>
                  <a:pt x="1176" y="673"/>
                  <a:pt x="1175" y="673"/>
                  <a:pt x="1175" y="676"/>
                </a:cubicBezTo>
                <a:cubicBezTo>
                  <a:pt x="1173" y="676"/>
                  <a:pt x="1171" y="676"/>
                  <a:pt x="1169" y="675"/>
                </a:cubicBezTo>
                <a:close/>
                <a:moveTo>
                  <a:pt x="1045" y="783"/>
                </a:moveTo>
                <a:cubicBezTo>
                  <a:pt x="1045" y="786"/>
                  <a:pt x="1040" y="792"/>
                  <a:pt x="1038" y="787"/>
                </a:cubicBezTo>
                <a:cubicBezTo>
                  <a:pt x="1035" y="787"/>
                  <a:pt x="1035" y="790"/>
                  <a:pt x="1034" y="792"/>
                </a:cubicBezTo>
                <a:cubicBezTo>
                  <a:pt x="1037" y="790"/>
                  <a:pt x="1034" y="795"/>
                  <a:pt x="1037" y="795"/>
                </a:cubicBezTo>
                <a:cubicBezTo>
                  <a:pt x="1037" y="792"/>
                  <a:pt x="1040" y="793"/>
                  <a:pt x="1042" y="793"/>
                </a:cubicBezTo>
                <a:cubicBezTo>
                  <a:pt x="1040" y="788"/>
                  <a:pt x="1043" y="786"/>
                  <a:pt x="1048" y="786"/>
                </a:cubicBezTo>
                <a:cubicBezTo>
                  <a:pt x="1048" y="785"/>
                  <a:pt x="1049" y="784"/>
                  <a:pt x="1049" y="783"/>
                </a:cubicBezTo>
                <a:cubicBezTo>
                  <a:pt x="1047" y="784"/>
                  <a:pt x="1048" y="784"/>
                  <a:pt x="1045" y="783"/>
                </a:cubicBezTo>
                <a:close/>
                <a:moveTo>
                  <a:pt x="1192" y="801"/>
                </a:moveTo>
                <a:cubicBezTo>
                  <a:pt x="1193" y="799"/>
                  <a:pt x="1191" y="795"/>
                  <a:pt x="1196" y="794"/>
                </a:cubicBezTo>
                <a:cubicBezTo>
                  <a:pt x="1194" y="792"/>
                  <a:pt x="1191" y="795"/>
                  <a:pt x="1190" y="796"/>
                </a:cubicBezTo>
                <a:cubicBezTo>
                  <a:pt x="1191" y="797"/>
                  <a:pt x="1189" y="798"/>
                  <a:pt x="1190" y="799"/>
                </a:cubicBezTo>
                <a:cubicBezTo>
                  <a:pt x="1191" y="800"/>
                  <a:pt x="1192" y="800"/>
                  <a:pt x="1192" y="801"/>
                </a:cubicBezTo>
                <a:close/>
                <a:moveTo>
                  <a:pt x="1191" y="802"/>
                </a:moveTo>
                <a:cubicBezTo>
                  <a:pt x="1192" y="802"/>
                  <a:pt x="1192" y="801"/>
                  <a:pt x="1192" y="801"/>
                </a:cubicBezTo>
                <a:cubicBezTo>
                  <a:pt x="1192" y="801"/>
                  <a:pt x="1191" y="801"/>
                  <a:pt x="1191" y="802"/>
                </a:cubicBezTo>
                <a:close/>
                <a:moveTo>
                  <a:pt x="1192" y="801"/>
                </a:moveTo>
                <a:cubicBezTo>
                  <a:pt x="1192" y="801"/>
                  <a:pt x="1192" y="801"/>
                  <a:pt x="1192" y="801"/>
                </a:cubicBezTo>
                <a:cubicBezTo>
                  <a:pt x="1192" y="801"/>
                  <a:pt x="1192" y="801"/>
                  <a:pt x="1192" y="801"/>
                </a:cubicBezTo>
                <a:cubicBezTo>
                  <a:pt x="1192" y="801"/>
                  <a:pt x="1192" y="801"/>
                  <a:pt x="1192" y="801"/>
                </a:cubicBezTo>
                <a:close/>
                <a:moveTo>
                  <a:pt x="1117" y="848"/>
                </a:moveTo>
                <a:cubicBezTo>
                  <a:pt x="1117" y="847"/>
                  <a:pt x="1117" y="846"/>
                  <a:pt x="1118" y="846"/>
                </a:cubicBezTo>
                <a:cubicBezTo>
                  <a:pt x="1117" y="846"/>
                  <a:pt x="1117" y="846"/>
                  <a:pt x="1117" y="846"/>
                </a:cubicBezTo>
                <a:lnTo>
                  <a:pt x="1117" y="848"/>
                </a:lnTo>
                <a:close/>
                <a:moveTo>
                  <a:pt x="1138" y="833"/>
                </a:moveTo>
                <a:cubicBezTo>
                  <a:pt x="1136" y="833"/>
                  <a:pt x="1136" y="831"/>
                  <a:pt x="1136" y="831"/>
                </a:cubicBezTo>
                <a:cubicBezTo>
                  <a:pt x="1133" y="838"/>
                  <a:pt x="1121" y="840"/>
                  <a:pt x="1118" y="846"/>
                </a:cubicBezTo>
                <a:cubicBezTo>
                  <a:pt x="1124" y="846"/>
                  <a:pt x="1124" y="846"/>
                  <a:pt x="1124" y="846"/>
                </a:cubicBezTo>
                <a:cubicBezTo>
                  <a:pt x="1127" y="843"/>
                  <a:pt x="1131" y="834"/>
                  <a:pt x="1136" y="838"/>
                </a:cubicBezTo>
                <a:cubicBezTo>
                  <a:pt x="1135" y="835"/>
                  <a:pt x="1139" y="836"/>
                  <a:pt x="1138" y="833"/>
                </a:cubicBezTo>
                <a:close/>
                <a:moveTo>
                  <a:pt x="117" y="847"/>
                </a:moveTo>
                <a:cubicBezTo>
                  <a:pt x="113" y="845"/>
                  <a:pt x="109" y="848"/>
                  <a:pt x="108" y="851"/>
                </a:cubicBezTo>
                <a:cubicBezTo>
                  <a:pt x="113" y="849"/>
                  <a:pt x="117" y="847"/>
                  <a:pt x="121" y="846"/>
                </a:cubicBezTo>
                <a:cubicBezTo>
                  <a:pt x="130" y="844"/>
                  <a:pt x="129" y="845"/>
                  <a:pt x="134" y="836"/>
                </a:cubicBezTo>
                <a:cubicBezTo>
                  <a:pt x="134" y="836"/>
                  <a:pt x="136" y="837"/>
                  <a:pt x="136" y="835"/>
                </a:cubicBezTo>
                <a:cubicBezTo>
                  <a:pt x="133" y="837"/>
                  <a:pt x="134" y="833"/>
                  <a:pt x="131" y="834"/>
                </a:cubicBezTo>
                <a:cubicBezTo>
                  <a:pt x="126" y="837"/>
                  <a:pt x="121" y="841"/>
                  <a:pt x="117" y="847"/>
                </a:cubicBezTo>
                <a:close/>
                <a:moveTo>
                  <a:pt x="167" y="840"/>
                </a:moveTo>
                <a:cubicBezTo>
                  <a:pt x="167" y="844"/>
                  <a:pt x="160" y="841"/>
                  <a:pt x="160" y="845"/>
                </a:cubicBezTo>
                <a:cubicBezTo>
                  <a:pt x="163" y="845"/>
                  <a:pt x="163" y="843"/>
                  <a:pt x="165" y="845"/>
                </a:cubicBezTo>
                <a:cubicBezTo>
                  <a:pt x="164" y="842"/>
                  <a:pt x="170" y="842"/>
                  <a:pt x="167" y="840"/>
                </a:cubicBezTo>
                <a:close/>
                <a:moveTo>
                  <a:pt x="149" y="845"/>
                </a:moveTo>
                <a:cubicBezTo>
                  <a:pt x="142" y="845"/>
                  <a:pt x="132" y="851"/>
                  <a:pt x="129" y="858"/>
                </a:cubicBezTo>
                <a:cubicBezTo>
                  <a:pt x="126" y="858"/>
                  <a:pt x="125" y="857"/>
                  <a:pt x="123" y="857"/>
                </a:cubicBezTo>
                <a:cubicBezTo>
                  <a:pt x="114" y="866"/>
                  <a:pt x="103" y="873"/>
                  <a:pt x="93" y="882"/>
                </a:cubicBezTo>
                <a:cubicBezTo>
                  <a:pt x="105" y="872"/>
                  <a:pt x="122" y="871"/>
                  <a:pt x="133" y="860"/>
                </a:cubicBezTo>
                <a:cubicBezTo>
                  <a:pt x="132" y="860"/>
                  <a:pt x="130" y="860"/>
                  <a:pt x="130" y="858"/>
                </a:cubicBezTo>
                <a:cubicBezTo>
                  <a:pt x="135" y="852"/>
                  <a:pt x="145" y="851"/>
                  <a:pt x="149" y="845"/>
                </a:cubicBezTo>
                <a:close/>
                <a:moveTo>
                  <a:pt x="1051" y="939"/>
                </a:moveTo>
                <a:cubicBezTo>
                  <a:pt x="1054" y="938"/>
                  <a:pt x="1056" y="936"/>
                  <a:pt x="1058" y="934"/>
                </a:cubicBezTo>
                <a:cubicBezTo>
                  <a:pt x="1062" y="934"/>
                  <a:pt x="1062" y="937"/>
                  <a:pt x="1062" y="939"/>
                </a:cubicBezTo>
                <a:cubicBezTo>
                  <a:pt x="1063" y="936"/>
                  <a:pt x="1066" y="938"/>
                  <a:pt x="1068" y="939"/>
                </a:cubicBezTo>
                <a:cubicBezTo>
                  <a:pt x="1068" y="936"/>
                  <a:pt x="1070" y="935"/>
                  <a:pt x="1070" y="932"/>
                </a:cubicBezTo>
                <a:cubicBezTo>
                  <a:pt x="1066" y="927"/>
                  <a:pt x="1075" y="910"/>
                  <a:pt x="1082" y="916"/>
                </a:cubicBezTo>
                <a:cubicBezTo>
                  <a:pt x="1082" y="922"/>
                  <a:pt x="1072" y="926"/>
                  <a:pt x="1076" y="930"/>
                </a:cubicBezTo>
                <a:cubicBezTo>
                  <a:pt x="1081" y="925"/>
                  <a:pt x="1097" y="922"/>
                  <a:pt x="1097" y="913"/>
                </a:cubicBezTo>
                <a:cubicBezTo>
                  <a:pt x="1095" y="914"/>
                  <a:pt x="1097" y="910"/>
                  <a:pt x="1094" y="910"/>
                </a:cubicBezTo>
                <a:cubicBezTo>
                  <a:pt x="1096" y="907"/>
                  <a:pt x="1093" y="906"/>
                  <a:pt x="1097" y="905"/>
                </a:cubicBezTo>
                <a:cubicBezTo>
                  <a:pt x="1097" y="903"/>
                  <a:pt x="1095" y="902"/>
                  <a:pt x="1096" y="900"/>
                </a:cubicBezTo>
                <a:cubicBezTo>
                  <a:pt x="1093" y="901"/>
                  <a:pt x="1094" y="897"/>
                  <a:pt x="1092" y="897"/>
                </a:cubicBezTo>
                <a:cubicBezTo>
                  <a:pt x="1091" y="902"/>
                  <a:pt x="1088" y="905"/>
                  <a:pt x="1084" y="910"/>
                </a:cubicBezTo>
                <a:cubicBezTo>
                  <a:pt x="1082" y="907"/>
                  <a:pt x="1081" y="912"/>
                  <a:pt x="1078" y="912"/>
                </a:cubicBezTo>
                <a:cubicBezTo>
                  <a:pt x="1078" y="909"/>
                  <a:pt x="1078" y="908"/>
                  <a:pt x="1077" y="907"/>
                </a:cubicBezTo>
                <a:cubicBezTo>
                  <a:pt x="1094" y="892"/>
                  <a:pt x="1113" y="879"/>
                  <a:pt x="1135" y="870"/>
                </a:cubicBezTo>
                <a:cubicBezTo>
                  <a:pt x="1133" y="867"/>
                  <a:pt x="1137" y="866"/>
                  <a:pt x="1135" y="865"/>
                </a:cubicBezTo>
                <a:cubicBezTo>
                  <a:pt x="1135" y="867"/>
                  <a:pt x="1130" y="867"/>
                  <a:pt x="1132" y="864"/>
                </a:cubicBezTo>
                <a:cubicBezTo>
                  <a:pt x="1129" y="865"/>
                  <a:pt x="1125" y="870"/>
                  <a:pt x="1121" y="867"/>
                </a:cubicBezTo>
                <a:cubicBezTo>
                  <a:pt x="1120" y="864"/>
                  <a:pt x="1122" y="865"/>
                  <a:pt x="1123" y="863"/>
                </a:cubicBezTo>
                <a:cubicBezTo>
                  <a:pt x="1119" y="863"/>
                  <a:pt x="1115" y="868"/>
                  <a:pt x="1114" y="861"/>
                </a:cubicBezTo>
                <a:cubicBezTo>
                  <a:pt x="1116" y="862"/>
                  <a:pt x="1115" y="864"/>
                  <a:pt x="1118" y="863"/>
                </a:cubicBezTo>
                <a:cubicBezTo>
                  <a:pt x="1118" y="862"/>
                  <a:pt x="1117" y="861"/>
                  <a:pt x="1117" y="860"/>
                </a:cubicBezTo>
                <a:cubicBezTo>
                  <a:pt x="1115" y="859"/>
                  <a:pt x="1113" y="859"/>
                  <a:pt x="1112" y="860"/>
                </a:cubicBezTo>
                <a:cubicBezTo>
                  <a:pt x="1111" y="858"/>
                  <a:pt x="1109" y="857"/>
                  <a:pt x="1109" y="855"/>
                </a:cubicBezTo>
                <a:cubicBezTo>
                  <a:pt x="1111" y="853"/>
                  <a:pt x="1111" y="849"/>
                  <a:pt x="1114" y="848"/>
                </a:cubicBezTo>
                <a:cubicBezTo>
                  <a:pt x="1107" y="845"/>
                  <a:pt x="1101" y="858"/>
                  <a:pt x="1096" y="851"/>
                </a:cubicBezTo>
                <a:cubicBezTo>
                  <a:pt x="1095" y="854"/>
                  <a:pt x="1098" y="854"/>
                  <a:pt x="1097" y="857"/>
                </a:cubicBezTo>
                <a:cubicBezTo>
                  <a:pt x="1093" y="860"/>
                  <a:pt x="1086" y="858"/>
                  <a:pt x="1084" y="866"/>
                </a:cubicBezTo>
                <a:cubicBezTo>
                  <a:pt x="1088" y="864"/>
                  <a:pt x="1087" y="868"/>
                  <a:pt x="1087" y="872"/>
                </a:cubicBezTo>
                <a:cubicBezTo>
                  <a:pt x="1092" y="870"/>
                  <a:pt x="1091" y="872"/>
                  <a:pt x="1092" y="874"/>
                </a:cubicBezTo>
                <a:cubicBezTo>
                  <a:pt x="1093" y="871"/>
                  <a:pt x="1095" y="874"/>
                  <a:pt x="1095" y="876"/>
                </a:cubicBezTo>
                <a:cubicBezTo>
                  <a:pt x="1092" y="880"/>
                  <a:pt x="1089" y="883"/>
                  <a:pt x="1084" y="883"/>
                </a:cubicBezTo>
                <a:cubicBezTo>
                  <a:pt x="1085" y="879"/>
                  <a:pt x="1084" y="876"/>
                  <a:pt x="1081" y="874"/>
                </a:cubicBezTo>
                <a:cubicBezTo>
                  <a:pt x="1081" y="876"/>
                  <a:pt x="1079" y="875"/>
                  <a:pt x="1079" y="876"/>
                </a:cubicBezTo>
                <a:cubicBezTo>
                  <a:pt x="1082" y="882"/>
                  <a:pt x="1075" y="894"/>
                  <a:pt x="1067" y="894"/>
                </a:cubicBezTo>
                <a:cubicBezTo>
                  <a:pt x="1067" y="891"/>
                  <a:pt x="1066" y="889"/>
                  <a:pt x="1065" y="887"/>
                </a:cubicBezTo>
                <a:cubicBezTo>
                  <a:pt x="1063" y="891"/>
                  <a:pt x="1067" y="891"/>
                  <a:pt x="1066" y="896"/>
                </a:cubicBezTo>
                <a:cubicBezTo>
                  <a:pt x="1063" y="898"/>
                  <a:pt x="1058" y="898"/>
                  <a:pt x="1058" y="902"/>
                </a:cubicBezTo>
                <a:cubicBezTo>
                  <a:pt x="1058" y="904"/>
                  <a:pt x="1061" y="902"/>
                  <a:pt x="1061" y="904"/>
                </a:cubicBezTo>
                <a:cubicBezTo>
                  <a:pt x="1058" y="906"/>
                  <a:pt x="1058" y="910"/>
                  <a:pt x="1056" y="913"/>
                </a:cubicBezTo>
                <a:cubicBezTo>
                  <a:pt x="1061" y="913"/>
                  <a:pt x="1063" y="917"/>
                  <a:pt x="1064" y="921"/>
                </a:cubicBezTo>
                <a:cubicBezTo>
                  <a:pt x="1059" y="928"/>
                  <a:pt x="1049" y="929"/>
                  <a:pt x="1051" y="939"/>
                </a:cubicBezTo>
                <a:close/>
                <a:moveTo>
                  <a:pt x="1103" y="880"/>
                </a:moveTo>
                <a:cubicBezTo>
                  <a:pt x="1103" y="876"/>
                  <a:pt x="1106" y="876"/>
                  <a:pt x="1108" y="874"/>
                </a:cubicBezTo>
                <a:cubicBezTo>
                  <a:pt x="1111" y="877"/>
                  <a:pt x="1106" y="880"/>
                  <a:pt x="1103" y="880"/>
                </a:cubicBezTo>
                <a:close/>
                <a:moveTo>
                  <a:pt x="1092" y="868"/>
                </a:moveTo>
                <a:cubicBezTo>
                  <a:pt x="1092" y="865"/>
                  <a:pt x="1090" y="866"/>
                  <a:pt x="1091" y="863"/>
                </a:cubicBezTo>
                <a:cubicBezTo>
                  <a:pt x="1093" y="866"/>
                  <a:pt x="1096" y="861"/>
                  <a:pt x="1096" y="865"/>
                </a:cubicBezTo>
                <a:cubicBezTo>
                  <a:pt x="1099" y="865"/>
                  <a:pt x="1100" y="863"/>
                  <a:pt x="1101" y="860"/>
                </a:cubicBezTo>
                <a:cubicBezTo>
                  <a:pt x="1100" y="861"/>
                  <a:pt x="1099" y="862"/>
                  <a:pt x="1098" y="863"/>
                </a:cubicBezTo>
                <a:cubicBezTo>
                  <a:pt x="1095" y="862"/>
                  <a:pt x="1102" y="856"/>
                  <a:pt x="1102" y="860"/>
                </a:cubicBezTo>
                <a:cubicBezTo>
                  <a:pt x="1104" y="858"/>
                  <a:pt x="1103" y="856"/>
                  <a:pt x="1107" y="854"/>
                </a:cubicBezTo>
                <a:cubicBezTo>
                  <a:pt x="1110" y="857"/>
                  <a:pt x="1105" y="858"/>
                  <a:pt x="1103" y="860"/>
                </a:cubicBezTo>
                <a:cubicBezTo>
                  <a:pt x="1104" y="863"/>
                  <a:pt x="1108" y="860"/>
                  <a:pt x="1111" y="860"/>
                </a:cubicBezTo>
                <a:cubicBezTo>
                  <a:pt x="1110" y="863"/>
                  <a:pt x="1112" y="864"/>
                  <a:pt x="1112" y="867"/>
                </a:cubicBezTo>
                <a:cubicBezTo>
                  <a:pt x="1105" y="872"/>
                  <a:pt x="1103" y="871"/>
                  <a:pt x="1098" y="874"/>
                </a:cubicBezTo>
                <a:cubicBezTo>
                  <a:pt x="1100" y="869"/>
                  <a:pt x="1096" y="869"/>
                  <a:pt x="1092" y="868"/>
                </a:cubicBezTo>
                <a:close/>
                <a:moveTo>
                  <a:pt x="1102" y="878"/>
                </a:moveTo>
                <a:cubicBezTo>
                  <a:pt x="1102" y="881"/>
                  <a:pt x="1100" y="882"/>
                  <a:pt x="1099" y="884"/>
                </a:cubicBezTo>
                <a:cubicBezTo>
                  <a:pt x="1095" y="883"/>
                  <a:pt x="1096" y="883"/>
                  <a:pt x="1092" y="884"/>
                </a:cubicBezTo>
                <a:cubicBezTo>
                  <a:pt x="1094" y="889"/>
                  <a:pt x="1088" y="892"/>
                  <a:pt x="1083" y="893"/>
                </a:cubicBezTo>
                <a:cubicBezTo>
                  <a:pt x="1084" y="883"/>
                  <a:pt x="1093" y="880"/>
                  <a:pt x="1102" y="878"/>
                </a:cubicBezTo>
                <a:close/>
                <a:moveTo>
                  <a:pt x="1070" y="897"/>
                </a:moveTo>
                <a:cubicBezTo>
                  <a:pt x="1070" y="900"/>
                  <a:pt x="1069" y="902"/>
                  <a:pt x="1066" y="902"/>
                </a:cubicBezTo>
                <a:cubicBezTo>
                  <a:pt x="1065" y="898"/>
                  <a:pt x="1068" y="897"/>
                  <a:pt x="1070" y="897"/>
                </a:cubicBezTo>
                <a:close/>
                <a:moveTo>
                  <a:pt x="178" y="865"/>
                </a:moveTo>
                <a:cubicBezTo>
                  <a:pt x="183" y="865"/>
                  <a:pt x="185" y="864"/>
                  <a:pt x="190" y="862"/>
                </a:cubicBezTo>
                <a:cubicBezTo>
                  <a:pt x="188" y="859"/>
                  <a:pt x="184" y="855"/>
                  <a:pt x="179" y="858"/>
                </a:cubicBezTo>
                <a:cubicBezTo>
                  <a:pt x="180" y="861"/>
                  <a:pt x="177" y="867"/>
                  <a:pt x="178" y="865"/>
                </a:cubicBezTo>
                <a:close/>
                <a:moveTo>
                  <a:pt x="1114" y="952"/>
                </a:moveTo>
                <a:cubicBezTo>
                  <a:pt x="1115" y="948"/>
                  <a:pt x="1119" y="947"/>
                  <a:pt x="1118" y="941"/>
                </a:cubicBezTo>
                <a:cubicBezTo>
                  <a:pt x="1121" y="942"/>
                  <a:pt x="1120" y="940"/>
                  <a:pt x="1122" y="939"/>
                </a:cubicBezTo>
                <a:cubicBezTo>
                  <a:pt x="1127" y="942"/>
                  <a:pt x="1129" y="936"/>
                  <a:pt x="1133" y="934"/>
                </a:cubicBezTo>
                <a:cubicBezTo>
                  <a:pt x="1130" y="928"/>
                  <a:pt x="1146" y="928"/>
                  <a:pt x="1142" y="921"/>
                </a:cubicBezTo>
                <a:cubicBezTo>
                  <a:pt x="1136" y="923"/>
                  <a:pt x="1134" y="928"/>
                  <a:pt x="1129" y="926"/>
                </a:cubicBezTo>
                <a:cubicBezTo>
                  <a:pt x="1127" y="933"/>
                  <a:pt x="1121" y="935"/>
                  <a:pt x="1115" y="938"/>
                </a:cubicBezTo>
                <a:cubicBezTo>
                  <a:pt x="1115" y="937"/>
                  <a:pt x="1115" y="937"/>
                  <a:pt x="1114" y="936"/>
                </a:cubicBezTo>
                <a:cubicBezTo>
                  <a:pt x="1117" y="933"/>
                  <a:pt x="1116" y="929"/>
                  <a:pt x="1115" y="925"/>
                </a:cubicBezTo>
                <a:cubicBezTo>
                  <a:pt x="1114" y="924"/>
                  <a:pt x="1111" y="926"/>
                  <a:pt x="1111" y="924"/>
                </a:cubicBezTo>
                <a:cubicBezTo>
                  <a:pt x="1114" y="919"/>
                  <a:pt x="1107" y="921"/>
                  <a:pt x="1108" y="916"/>
                </a:cubicBezTo>
                <a:cubicBezTo>
                  <a:pt x="1110" y="919"/>
                  <a:pt x="1113" y="916"/>
                  <a:pt x="1114" y="913"/>
                </a:cubicBezTo>
                <a:cubicBezTo>
                  <a:pt x="1109" y="914"/>
                  <a:pt x="1104" y="917"/>
                  <a:pt x="1104" y="922"/>
                </a:cubicBezTo>
                <a:cubicBezTo>
                  <a:pt x="1110" y="919"/>
                  <a:pt x="1106" y="927"/>
                  <a:pt x="1110" y="926"/>
                </a:cubicBezTo>
                <a:cubicBezTo>
                  <a:pt x="1107" y="930"/>
                  <a:pt x="1107" y="933"/>
                  <a:pt x="1105" y="939"/>
                </a:cubicBezTo>
                <a:cubicBezTo>
                  <a:pt x="1107" y="940"/>
                  <a:pt x="1108" y="938"/>
                  <a:pt x="1108" y="939"/>
                </a:cubicBezTo>
                <a:cubicBezTo>
                  <a:pt x="1105" y="942"/>
                  <a:pt x="1109" y="950"/>
                  <a:pt x="1111" y="950"/>
                </a:cubicBezTo>
                <a:cubicBezTo>
                  <a:pt x="1111" y="952"/>
                  <a:pt x="1111" y="952"/>
                  <a:pt x="1111" y="952"/>
                </a:cubicBezTo>
                <a:cubicBezTo>
                  <a:pt x="1105" y="949"/>
                  <a:pt x="1107" y="954"/>
                  <a:pt x="1103" y="955"/>
                </a:cubicBezTo>
                <a:cubicBezTo>
                  <a:pt x="1103" y="953"/>
                  <a:pt x="1104" y="950"/>
                  <a:pt x="1102" y="950"/>
                </a:cubicBezTo>
                <a:cubicBezTo>
                  <a:pt x="1100" y="952"/>
                  <a:pt x="1096" y="952"/>
                  <a:pt x="1095" y="956"/>
                </a:cubicBezTo>
                <a:cubicBezTo>
                  <a:pt x="1099" y="956"/>
                  <a:pt x="1099" y="953"/>
                  <a:pt x="1103" y="953"/>
                </a:cubicBezTo>
                <a:cubicBezTo>
                  <a:pt x="1103" y="956"/>
                  <a:pt x="1101" y="956"/>
                  <a:pt x="1102" y="958"/>
                </a:cubicBezTo>
                <a:cubicBezTo>
                  <a:pt x="1103" y="960"/>
                  <a:pt x="1103" y="958"/>
                  <a:pt x="1106" y="958"/>
                </a:cubicBezTo>
                <a:cubicBezTo>
                  <a:pt x="1106" y="953"/>
                  <a:pt x="1111" y="952"/>
                  <a:pt x="1114" y="952"/>
                </a:cubicBezTo>
                <a:close/>
                <a:moveTo>
                  <a:pt x="1019" y="927"/>
                </a:moveTo>
                <a:cubicBezTo>
                  <a:pt x="1022" y="924"/>
                  <a:pt x="1025" y="921"/>
                  <a:pt x="1031" y="921"/>
                </a:cubicBezTo>
                <a:cubicBezTo>
                  <a:pt x="1032" y="917"/>
                  <a:pt x="1029" y="919"/>
                  <a:pt x="1029" y="916"/>
                </a:cubicBezTo>
                <a:cubicBezTo>
                  <a:pt x="1025" y="918"/>
                  <a:pt x="1019" y="924"/>
                  <a:pt x="1019" y="927"/>
                </a:cubicBezTo>
                <a:close/>
                <a:moveTo>
                  <a:pt x="157" y="919"/>
                </a:moveTo>
                <a:cubicBezTo>
                  <a:pt x="149" y="918"/>
                  <a:pt x="147" y="925"/>
                  <a:pt x="143" y="928"/>
                </a:cubicBezTo>
                <a:cubicBezTo>
                  <a:pt x="149" y="926"/>
                  <a:pt x="154" y="924"/>
                  <a:pt x="157" y="919"/>
                </a:cubicBezTo>
                <a:close/>
                <a:moveTo>
                  <a:pt x="986" y="921"/>
                </a:moveTo>
                <a:cubicBezTo>
                  <a:pt x="985" y="923"/>
                  <a:pt x="982" y="919"/>
                  <a:pt x="982" y="923"/>
                </a:cubicBezTo>
                <a:cubicBezTo>
                  <a:pt x="984" y="922"/>
                  <a:pt x="984" y="924"/>
                  <a:pt x="986" y="924"/>
                </a:cubicBezTo>
                <a:cubicBezTo>
                  <a:pt x="986" y="922"/>
                  <a:pt x="988" y="921"/>
                  <a:pt x="986" y="921"/>
                </a:cubicBezTo>
                <a:close/>
                <a:moveTo>
                  <a:pt x="786" y="1120"/>
                </a:moveTo>
                <a:cubicBezTo>
                  <a:pt x="787" y="1118"/>
                  <a:pt x="785" y="1117"/>
                  <a:pt x="786" y="1117"/>
                </a:cubicBezTo>
                <a:cubicBezTo>
                  <a:pt x="796" y="1115"/>
                  <a:pt x="807" y="1109"/>
                  <a:pt x="817" y="1109"/>
                </a:cubicBezTo>
                <a:cubicBezTo>
                  <a:pt x="821" y="1103"/>
                  <a:pt x="831" y="1106"/>
                  <a:pt x="834" y="1098"/>
                </a:cubicBezTo>
                <a:cubicBezTo>
                  <a:pt x="835" y="1096"/>
                  <a:pt x="831" y="1094"/>
                  <a:pt x="833" y="1090"/>
                </a:cubicBezTo>
                <a:cubicBezTo>
                  <a:pt x="839" y="1086"/>
                  <a:pt x="848" y="1084"/>
                  <a:pt x="853" y="1083"/>
                </a:cubicBezTo>
                <a:cubicBezTo>
                  <a:pt x="852" y="1085"/>
                  <a:pt x="852" y="1087"/>
                  <a:pt x="852" y="1089"/>
                </a:cubicBezTo>
                <a:cubicBezTo>
                  <a:pt x="856" y="1089"/>
                  <a:pt x="858" y="1090"/>
                  <a:pt x="859" y="1092"/>
                </a:cubicBezTo>
                <a:cubicBezTo>
                  <a:pt x="854" y="1096"/>
                  <a:pt x="847" y="1099"/>
                  <a:pt x="842" y="1104"/>
                </a:cubicBezTo>
                <a:cubicBezTo>
                  <a:pt x="836" y="1100"/>
                  <a:pt x="826" y="1109"/>
                  <a:pt x="822" y="1114"/>
                </a:cubicBezTo>
                <a:cubicBezTo>
                  <a:pt x="835" y="1111"/>
                  <a:pt x="846" y="1106"/>
                  <a:pt x="858" y="1102"/>
                </a:cubicBezTo>
                <a:cubicBezTo>
                  <a:pt x="857" y="1094"/>
                  <a:pt x="862" y="1089"/>
                  <a:pt x="867" y="1084"/>
                </a:cubicBezTo>
                <a:cubicBezTo>
                  <a:pt x="865" y="1084"/>
                  <a:pt x="862" y="1087"/>
                  <a:pt x="861" y="1084"/>
                </a:cubicBezTo>
                <a:cubicBezTo>
                  <a:pt x="870" y="1074"/>
                  <a:pt x="889" y="1072"/>
                  <a:pt x="900" y="1063"/>
                </a:cubicBezTo>
                <a:cubicBezTo>
                  <a:pt x="898" y="1061"/>
                  <a:pt x="893" y="1064"/>
                  <a:pt x="891" y="1061"/>
                </a:cubicBezTo>
                <a:cubicBezTo>
                  <a:pt x="895" y="1052"/>
                  <a:pt x="908" y="1051"/>
                  <a:pt x="917" y="1046"/>
                </a:cubicBezTo>
                <a:cubicBezTo>
                  <a:pt x="915" y="1044"/>
                  <a:pt x="916" y="1042"/>
                  <a:pt x="917" y="1040"/>
                </a:cubicBezTo>
                <a:cubicBezTo>
                  <a:pt x="912" y="1041"/>
                  <a:pt x="908" y="1044"/>
                  <a:pt x="903" y="1045"/>
                </a:cubicBezTo>
                <a:cubicBezTo>
                  <a:pt x="906" y="1038"/>
                  <a:pt x="917" y="1038"/>
                  <a:pt x="922" y="1032"/>
                </a:cubicBezTo>
                <a:cubicBezTo>
                  <a:pt x="919" y="1032"/>
                  <a:pt x="923" y="1029"/>
                  <a:pt x="922" y="1028"/>
                </a:cubicBezTo>
                <a:cubicBezTo>
                  <a:pt x="916" y="1028"/>
                  <a:pt x="918" y="1036"/>
                  <a:pt x="911" y="1036"/>
                </a:cubicBezTo>
                <a:cubicBezTo>
                  <a:pt x="911" y="1032"/>
                  <a:pt x="911" y="1032"/>
                  <a:pt x="911" y="1032"/>
                </a:cubicBezTo>
                <a:cubicBezTo>
                  <a:pt x="904" y="1034"/>
                  <a:pt x="903" y="1042"/>
                  <a:pt x="895" y="1044"/>
                </a:cubicBezTo>
                <a:cubicBezTo>
                  <a:pt x="896" y="1041"/>
                  <a:pt x="897" y="1040"/>
                  <a:pt x="895" y="1038"/>
                </a:cubicBezTo>
                <a:cubicBezTo>
                  <a:pt x="891" y="1039"/>
                  <a:pt x="888" y="1042"/>
                  <a:pt x="885" y="1045"/>
                </a:cubicBezTo>
                <a:cubicBezTo>
                  <a:pt x="882" y="1041"/>
                  <a:pt x="878" y="1047"/>
                  <a:pt x="875" y="1044"/>
                </a:cubicBezTo>
                <a:cubicBezTo>
                  <a:pt x="888" y="1031"/>
                  <a:pt x="913" y="1030"/>
                  <a:pt x="924" y="1015"/>
                </a:cubicBezTo>
                <a:cubicBezTo>
                  <a:pt x="915" y="1018"/>
                  <a:pt x="909" y="1024"/>
                  <a:pt x="900" y="1028"/>
                </a:cubicBezTo>
                <a:cubicBezTo>
                  <a:pt x="900" y="1026"/>
                  <a:pt x="897" y="1027"/>
                  <a:pt x="897" y="1025"/>
                </a:cubicBezTo>
                <a:cubicBezTo>
                  <a:pt x="917" y="1012"/>
                  <a:pt x="940" y="1004"/>
                  <a:pt x="958" y="990"/>
                </a:cubicBezTo>
                <a:cubicBezTo>
                  <a:pt x="956" y="989"/>
                  <a:pt x="954" y="990"/>
                  <a:pt x="954" y="989"/>
                </a:cubicBezTo>
                <a:cubicBezTo>
                  <a:pt x="954" y="982"/>
                  <a:pt x="958" y="980"/>
                  <a:pt x="963" y="979"/>
                </a:cubicBezTo>
                <a:cubicBezTo>
                  <a:pt x="962" y="981"/>
                  <a:pt x="962" y="982"/>
                  <a:pt x="963" y="983"/>
                </a:cubicBezTo>
                <a:cubicBezTo>
                  <a:pt x="976" y="982"/>
                  <a:pt x="994" y="976"/>
                  <a:pt x="995" y="969"/>
                </a:cubicBezTo>
                <a:cubicBezTo>
                  <a:pt x="1005" y="970"/>
                  <a:pt x="1010" y="961"/>
                  <a:pt x="1017" y="960"/>
                </a:cubicBezTo>
                <a:cubicBezTo>
                  <a:pt x="1017" y="963"/>
                  <a:pt x="1019" y="963"/>
                  <a:pt x="1020" y="964"/>
                </a:cubicBezTo>
                <a:cubicBezTo>
                  <a:pt x="1021" y="963"/>
                  <a:pt x="1021" y="962"/>
                  <a:pt x="1022" y="961"/>
                </a:cubicBezTo>
                <a:cubicBezTo>
                  <a:pt x="1028" y="962"/>
                  <a:pt x="1039" y="953"/>
                  <a:pt x="1043" y="946"/>
                </a:cubicBezTo>
                <a:cubicBezTo>
                  <a:pt x="1041" y="946"/>
                  <a:pt x="1040" y="945"/>
                  <a:pt x="1040" y="943"/>
                </a:cubicBezTo>
                <a:cubicBezTo>
                  <a:pt x="1043" y="942"/>
                  <a:pt x="1044" y="944"/>
                  <a:pt x="1048" y="942"/>
                </a:cubicBezTo>
                <a:cubicBezTo>
                  <a:pt x="1048" y="940"/>
                  <a:pt x="1050" y="938"/>
                  <a:pt x="1047" y="938"/>
                </a:cubicBezTo>
                <a:cubicBezTo>
                  <a:pt x="1048" y="940"/>
                  <a:pt x="1043" y="942"/>
                  <a:pt x="1042" y="939"/>
                </a:cubicBezTo>
                <a:cubicBezTo>
                  <a:pt x="1041" y="936"/>
                  <a:pt x="1047" y="939"/>
                  <a:pt x="1047" y="935"/>
                </a:cubicBezTo>
                <a:cubicBezTo>
                  <a:pt x="1041" y="932"/>
                  <a:pt x="1035" y="943"/>
                  <a:pt x="1028" y="944"/>
                </a:cubicBezTo>
                <a:cubicBezTo>
                  <a:pt x="1026" y="935"/>
                  <a:pt x="1036" y="930"/>
                  <a:pt x="1040" y="923"/>
                </a:cubicBezTo>
                <a:cubicBezTo>
                  <a:pt x="1031" y="925"/>
                  <a:pt x="1016" y="930"/>
                  <a:pt x="1021" y="940"/>
                </a:cubicBezTo>
                <a:cubicBezTo>
                  <a:pt x="1015" y="941"/>
                  <a:pt x="1013" y="946"/>
                  <a:pt x="1008" y="948"/>
                </a:cubicBezTo>
                <a:cubicBezTo>
                  <a:pt x="1007" y="946"/>
                  <a:pt x="1010" y="943"/>
                  <a:pt x="1005" y="943"/>
                </a:cubicBezTo>
                <a:cubicBezTo>
                  <a:pt x="1006" y="950"/>
                  <a:pt x="1003" y="951"/>
                  <a:pt x="999" y="952"/>
                </a:cubicBezTo>
                <a:cubicBezTo>
                  <a:pt x="998" y="949"/>
                  <a:pt x="1000" y="949"/>
                  <a:pt x="1001" y="947"/>
                </a:cubicBezTo>
                <a:cubicBezTo>
                  <a:pt x="993" y="949"/>
                  <a:pt x="994" y="956"/>
                  <a:pt x="985" y="954"/>
                </a:cubicBezTo>
                <a:cubicBezTo>
                  <a:pt x="979" y="959"/>
                  <a:pt x="974" y="965"/>
                  <a:pt x="968" y="969"/>
                </a:cubicBezTo>
                <a:cubicBezTo>
                  <a:pt x="967" y="968"/>
                  <a:pt x="967" y="967"/>
                  <a:pt x="967" y="965"/>
                </a:cubicBezTo>
                <a:cubicBezTo>
                  <a:pt x="962" y="967"/>
                  <a:pt x="955" y="973"/>
                  <a:pt x="949" y="971"/>
                </a:cubicBezTo>
                <a:cubicBezTo>
                  <a:pt x="952" y="967"/>
                  <a:pt x="956" y="963"/>
                  <a:pt x="961" y="960"/>
                </a:cubicBezTo>
                <a:cubicBezTo>
                  <a:pt x="959" y="957"/>
                  <a:pt x="958" y="955"/>
                  <a:pt x="956" y="953"/>
                </a:cubicBezTo>
                <a:cubicBezTo>
                  <a:pt x="959" y="954"/>
                  <a:pt x="958" y="951"/>
                  <a:pt x="961" y="952"/>
                </a:cubicBezTo>
                <a:cubicBezTo>
                  <a:pt x="960" y="953"/>
                  <a:pt x="959" y="953"/>
                  <a:pt x="960" y="955"/>
                </a:cubicBezTo>
                <a:cubicBezTo>
                  <a:pt x="977" y="960"/>
                  <a:pt x="979" y="944"/>
                  <a:pt x="991" y="940"/>
                </a:cubicBezTo>
                <a:cubicBezTo>
                  <a:pt x="991" y="937"/>
                  <a:pt x="988" y="936"/>
                  <a:pt x="989" y="931"/>
                </a:cubicBezTo>
                <a:cubicBezTo>
                  <a:pt x="986" y="932"/>
                  <a:pt x="985" y="934"/>
                  <a:pt x="985" y="938"/>
                </a:cubicBezTo>
                <a:cubicBezTo>
                  <a:pt x="990" y="941"/>
                  <a:pt x="980" y="946"/>
                  <a:pt x="977" y="944"/>
                </a:cubicBezTo>
                <a:cubicBezTo>
                  <a:pt x="977" y="942"/>
                  <a:pt x="980" y="943"/>
                  <a:pt x="980" y="941"/>
                </a:cubicBezTo>
                <a:cubicBezTo>
                  <a:pt x="978" y="941"/>
                  <a:pt x="975" y="942"/>
                  <a:pt x="975" y="940"/>
                </a:cubicBezTo>
                <a:cubicBezTo>
                  <a:pt x="976" y="939"/>
                  <a:pt x="977" y="938"/>
                  <a:pt x="980" y="939"/>
                </a:cubicBezTo>
                <a:cubicBezTo>
                  <a:pt x="979" y="935"/>
                  <a:pt x="978" y="934"/>
                  <a:pt x="979" y="930"/>
                </a:cubicBezTo>
                <a:cubicBezTo>
                  <a:pt x="975" y="931"/>
                  <a:pt x="973" y="933"/>
                  <a:pt x="971" y="930"/>
                </a:cubicBezTo>
                <a:cubicBezTo>
                  <a:pt x="962" y="942"/>
                  <a:pt x="947" y="948"/>
                  <a:pt x="935" y="956"/>
                </a:cubicBezTo>
                <a:cubicBezTo>
                  <a:pt x="933" y="956"/>
                  <a:pt x="931" y="955"/>
                  <a:pt x="928" y="955"/>
                </a:cubicBezTo>
                <a:cubicBezTo>
                  <a:pt x="926" y="957"/>
                  <a:pt x="924" y="958"/>
                  <a:pt x="924" y="962"/>
                </a:cubicBezTo>
                <a:cubicBezTo>
                  <a:pt x="926" y="962"/>
                  <a:pt x="928" y="962"/>
                  <a:pt x="928" y="964"/>
                </a:cubicBezTo>
                <a:cubicBezTo>
                  <a:pt x="921" y="972"/>
                  <a:pt x="911" y="979"/>
                  <a:pt x="897" y="972"/>
                </a:cubicBezTo>
                <a:cubicBezTo>
                  <a:pt x="896" y="975"/>
                  <a:pt x="891" y="976"/>
                  <a:pt x="889" y="978"/>
                </a:cubicBezTo>
                <a:cubicBezTo>
                  <a:pt x="893" y="979"/>
                  <a:pt x="894" y="978"/>
                  <a:pt x="897" y="978"/>
                </a:cubicBezTo>
                <a:cubicBezTo>
                  <a:pt x="894" y="983"/>
                  <a:pt x="900" y="979"/>
                  <a:pt x="901" y="983"/>
                </a:cubicBezTo>
                <a:cubicBezTo>
                  <a:pt x="897" y="984"/>
                  <a:pt x="892" y="988"/>
                  <a:pt x="894" y="991"/>
                </a:cubicBezTo>
                <a:cubicBezTo>
                  <a:pt x="895" y="987"/>
                  <a:pt x="899" y="991"/>
                  <a:pt x="900" y="988"/>
                </a:cubicBezTo>
                <a:cubicBezTo>
                  <a:pt x="900" y="989"/>
                  <a:pt x="902" y="989"/>
                  <a:pt x="902" y="991"/>
                </a:cubicBezTo>
                <a:cubicBezTo>
                  <a:pt x="899" y="993"/>
                  <a:pt x="900" y="993"/>
                  <a:pt x="901" y="996"/>
                </a:cubicBezTo>
                <a:cubicBezTo>
                  <a:pt x="895" y="998"/>
                  <a:pt x="894" y="1005"/>
                  <a:pt x="890" y="1009"/>
                </a:cubicBezTo>
                <a:cubicBezTo>
                  <a:pt x="887" y="1010"/>
                  <a:pt x="887" y="1008"/>
                  <a:pt x="885" y="1008"/>
                </a:cubicBezTo>
                <a:cubicBezTo>
                  <a:pt x="879" y="1011"/>
                  <a:pt x="877" y="1015"/>
                  <a:pt x="873" y="1017"/>
                </a:cubicBezTo>
                <a:cubicBezTo>
                  <a:pt x="865" y="1023"/>
                  <a:pt x="855" y="1022"/>
                  <a:pt x="850" y="1030"/>
                </a:cubicBezTo>
                <a:cubicBezTo>
                  <a:pt x="858" y="1032"/>
                  <a:pt x="859" y="1028"/>
                  <a:pt x="864" y="1024"/>
                </a:cubicBezTo>
                <a:cubicBezTo>
                  <a:pt x="873" y="1018"/>
                  <a:pt x="888" y="1014"/>
                  <a:pt x="895" y="1011"/>
                </a:cubicBezTo>
                <a:cubicBezTo>
                  <a:pt x="892" y="1017"/>
                  <a:pt x="886" y="1020"/>
                  <a:pt x="880" y="1024"/>
                </a:cubicBezTo>
                <a:cubicBezTo>
                  <a:pt x="879" y="1023"/>
                  <a:pt x="880" y="1020"/>
                  <a:pt x="878" y="1020"/>
                </a:cubicBezTo>
                <a:cubicBezTo>
                  <a:pt x="872" y="1029"/>
                  <a:pt x="860" y="1033"/>
                  <a:pt x="849" y="1039"/>
                </a:cubicBezTo>
                <a:cubicBezTo>
                  <a:pt x="838" y="1044"/>
                  <a:pt x="822" y="1053"/>
                  <a:pt x="813" y="1052"/>
                </a:cubicBezTo>
                <a:cubicBezTo>
                  <a:pt x="813" y="1053"/>
                  <a:pt x="813" y="1055"/>
                  <a:pt x="812" y="1056"/>
                </a:cubicBezTo>
                <a:cubicBezTo>
                  <a:pt x="804" y="1054"/>
                  <a:pt x="800" y="1059"/>
                  <a:pt x="792" y="1061"/>
                </a:cubicBezTo>
                <a:cubicBezTo>
                  <a:pt x="792" y="1064"/>
                  <a:pt x="794" y="1064"/>
                  <a:pt x="795" y="1066"/>
                </a:cubicBezTo>
                <a:cubicBezTo>
                  <a:pt x="792" y="1066"/>
                  <a:pt x="790" y="1069"/>
                  <a:pt x="791" y="1070"/>
                </a:cubicBezTo>
                <a:cubicBezTo>
                  <a:pt x="803" y="1066"/>
                  <a:pt x="820" y="1061"/>
                  <a:pt x="836" y="1053"/>
                </a:cubicBezTo>
                <a:cubicBezTo>
                  <a:pt x="838" y="1044"/>
                  <a:pt x="849" y="1046"/>
                  <a:pt x="855" y="1043"/>
                </a:cubicBezTo>
                <a:cubicBezTo>
                  <a:pt x="856" y="1045"/>
                  <a:pt x="853" y="1044"/>
                  <a:pt x="853" y="1047"/>
                </a:cubicBezTo>
                <a:cubicBezTo>
                  <a:pt x="856" y="1047"/>
                  <a:pt x="858" y="1049"/>
                  <a:pt x="856" y="1051"/>
                </a:cubicBezTo>
                <a:cubicBezTo>
                  <a:pt x="863" y="1052"/>
                  <a:pt x="870" y="1040"/>
                  <a:pt x="874" y="1047"/>
                </a:cubicBezTo>
                <a:cubicBezTo>
                  <a:pt x="867" y="1048"/>
                  <a:pt x="858" y="1052"/>
                  <a:pt x="853" y="1058"/>
                </a:cubicBezTo>
                <a:cubicBezTo>
                  <a:pt x="857" y="1057"/>
                  <a:pt x="860" y="1058"/>
                  <a:pt x="861" y="1061"/>
                </a:cubicBezTo>
                <a:cubicBezTo>
                  <a:pt x="859" y="1061"/>
                  <a:pt x="859" y="1063"/>
                  <a:pt x="858" y="1063"/>
                </a:cubicBezTo>
                <a:cubicBezTo>
                  <a:pt x="854" y="1058"/>
                  <a:pt x="847" y="1064"/>
                  <a:pt x="844" y="1063"/>
                </a:cubicBezTo>
                <a:cubicBezTo>
                  <a:pt x="843" y="1059"/>
                  <a:pt x="849" y="1063"/>
                  <a:pt x="849" y="1059"/>
                </a:cubicBezTo>
                <a:cubicBezTo>
                  <a:pt x="846" y="1056"/>
                  <a:pt x="845" y="1061"/>
                  <a:pt x="841" y="1060"/>
                </a:cubicBezTo>
                <a:cubicBezTo>
                  <a:pt x="842" y="1058"/>
                  <a:pt x="842" y="1056"/>
                  <a:pt x="840" y="1056"/>
                </a:cubicBezTo>
                <a:cubicBezTo>
                  <a:pt x="830" y="1061"/>
                  <a:pt x="823" y="1069"/>
                  <a:pt x="811" y="1070"/>
                </a:cubicBezTo>
                <a:cubicBezTo>
                  <a:pt x="811" y="1071"/>
                  <a:pt x="812" y="1072"/>
                  <a:pt x="812" y="1073"/>
                </a:cubicBezTo>
                <a:cubicBezTo>
                  <a:pt x="810" y="1074"/>
                  <a:pt x="808" y="1076"/>
                  <a:pt x="805" y="1076"/>
                </a:cubicBezTo>
                <a:cubicBezTo>
                  <a:pt x="805" y="1075"/>
                  <a:pt x="806" y="1074"/>
                  <a:pt x="807" y="1073"/>
                </a:cubicBezTo>
                <a:cubicBezTo>
                  <a:pt x="803" y="1073"/>
                  <a:pt x="799" y="1074"/>
                  <a:pt x="797" y="1077"/>
                </a:cubicBezTo>
                <a:cubicBezTo>
                  <a:pt x="800" y="1078"/>
                  <a:pt x="802" y="1074"/>
                  <a:pt x="804" y="1077"/>
                </a:cubicBezTo>
                <a:cubicBezTo>
                  <a:pt x="798" y="1079"/>
                  <a:pt x="787" y="1088"/>
                  <a:pt x="782" y="1082"/>
                </a:cubicBezTo>
                <a:cubicBezTo>
                  <a:pt x="777" y="1083"/>
                  <a:pt x="772" y="1085"/>
                  <a:pt x="768" y="1088"/>
                </a:cubicBezTo>
                <a:cubicBezTo>
                  <a:pt x="771" y="1088"/>
                  <a:pt x="773" y="1088"/>
                  <a:pt x="774" y="1090"/>
                </a:cubicBezTo>
                <a:cubicBezTo>
                  <a:pt x="767" y="1091"/>
                  <a:pt x="761" y="1092"/>
                  <a:pt x="758" y="1096"/>
                </a:cubicBezTo>
                <a:cubicBezTo>
                  <a:pt x="757" y="1095"/>
                  <a:pt x="755" y="1094"/>
                  <a:pt x="753" y="1095"/>
                </a:cubicBezTo>
                <a:cubicBezTo>
                  <a:pt x="751" y="1098"/>
                  <a:pt x="747" y="1098"/>
                  <a:pt x="746" y="1101"/>
                </a:cubicBezTo>
                <a:cubicBezTo>
                  <a:pt x="749" y="1100"/>
                  <a:pt x="747" y="1104"/>
                  <a:pt x="749" y="1104"/>
                </a:cubicBezTo>
                <a:cubicBezTo>
                  <a:pt x="749" y="1103"/>
                  <a:pt x="751" y="1103"/>
                  <a:pt x="752" y="1102"/>
                </a:cubicBezTo>
                <a:cubicBezTo>
                  <a:pt x="751" y="1105"/>
                  <a:pt x="755" y="1104"/>
                  <a:pt x="754" y="1108"/>
                </a:cubicBezTo>
                <a:cubicBezTo>
                  <a:pt x="750" y="1106"/>
                  <a:pt x="752" y="1112"/>
                  <a:pt x="750" y="1112"/>
                </a:cubicBezTo>
                <a:cubicBezTo>
                  <a:pt x="745" y="1115"/>
                  <a:pt x="743" y="1109"/>
                  <a:pt x="738" y="1109"/>
                </a:cubicBezTo>
                <a:cubicBezTo>
                  <a:pt x="737" y="1113"/>
                  <a:pt x="732" y="1117"/>
                  <a:pt x="728" y="1115"/>
                </a:cubicBezTo>
                <a:cubicBezTo>
                  <a:pt x="728" y="1114"/>
                  <a:pt x="730" y="1114"/>
                  <a:pt x="730" y="1112"/>
                </a:cubicBezTo>
                <a:cubicBezTo>
                  <a:pt x="711" y="1113"/>
                  <a:pt x="700" y="1127"/>
                  <a:pt x="684" y="1122"/>
                </a:cubicBezTo>
                <a:cubicBezTo>
                  <a:pt x="681" y="1133"/>
                  <a:pt x="662" y="1127"/>
                  <a:pt x="657" y="1136"/>
                </a:cubicBezTo>
                <a:cubicBezTo>
                  <a:pt x="660" y="1138"/>
                  <a:pt x="664" y="1137"/>
                  <a:pt x="666" y="1138"/>
                </a:cubicBezTo>
                <a:cubicBezTo>
                  <a:pt x="666" y="1141"/>
                  <a:pt x="663" y="1140"/>
                  <a:pt x="664" y="1144"/>
                </a:cubicBezTo>
                <a:cubicBezTo>
                  <a:pt x="667" y="1145"/>
                  <a:pt x="665" y="1141"/>
                  <a:pt x="667" y="1140"/>
                </a:cubicBezTo>
                <a:cubicBezTo>
                  <a:pt x="683" y="1140"/>
                  <a:pt x="694" y="1136"/>
                  <a:pt x="706" y="1133"/>
                </a:cubicBezTo>
                <a:cubicBezTo>
                  <a:pt x="714" y="1130"/>
                  <a:pt x="726" y="1131"/>
                  <a:pt x="727" y="1122"/>
                </a:cubicBezTo>
                <a:cubicBezTo>
                  <a:pt x="726" y="1122"/>
                  <a:pt x="724" y="1123"/>
                  <a:pt x="724" y="1122"/>
                </a:cubicBezTo>
                <a:cubicBezTo>
                  <a:pt x="727" y="1120"/>
                  <a:pt x="731" y="1119"/>
                  <a:pt x="736" y="1120"/>
                </a:cubicBezTo>
                <a:cubicBezTo>
                  <a:pt x="736" y="1122"/>
                  <a:pt x="736" y="1122"/>
                  <a:pt x="736" y="1122"/>
                </a:cubicBezTo>
                <a:cubicBezTo>
                  <a:pt x="752" y="1118"/>
                  <a:pt x="767" y="1111"/>
                  <a:pt x="783" y="1109"/>
                </a:cubicBezTo>
                <a:cubicBezTo>
                  <a:pt x="775" y="1110"/>
                  <a:pt x="774" y="1116"/>
                  <a:pt x="768" y="1118"/>
                </a:cubicBezTo>
                <a:cubicBezTo>
                  <a:pt x="761" y="1120"/>
                  <a:pt x="760" y="1128"/>
                  <a:pt x="753" y="1125"/>
                </a:cubicBezTo>
                <a:cubicBezTo>
                  <a:pt x="747" y="1132"/>
                  <a:pt x="733" y="1131"/>
                  <a:pt x="728" y="1139"/>
                </a:cubicBezTo>
                <a:cubicBezTo>
                  <a:pt x="725" y="1136"/>
                  <a:pt x="722" y="1138"/>
                  <a:pt x="719" y="1139"/>
                </a:cubicBezTo>
                <a:cubicBezTo>
                  <a:pt x="717" y="1141"/>
                  <a:pt x="719" y="1141"/>
                  <a:pt x="720" y="1143"/>
                </a:cubicBezTo>
                <a:cubicBezTo>
                  <a:pt x="717" y="1143"/>
                  <a:pt x="715" y="1144"/>
                  <a:pt x="715" y="1147"/>
                </a:cubicBezTo>
                <a:cubicBezTo>
                  <a:pt x="731" y="1148"/>
                  <a:pt x="734" y="1136"/>
                  <a:pt x="749" y="1136"/>
                </a:cubicBezTo>
                <a:cubicBezTo>
                  <a:pt x="751" y="1135"/>
                  <a:pt x="749" y="1135"/>
                  <a:pt x="751" y="1134"/>
                </a:cubicBezTo>
                <a:cubicBezTo>
                  <a:pt x="752" y="1135"/>
                  <a:pt x="752" y="1133"/>
                  <a:pt x="755" y="1134"/>
                </a:cubicBezTo>
                <a:cubicBezTo>
                  <a:pt x="755" y="1135"/>
                  <a:pt x="755" y="1136"/>
                  <a:pt x="754" y="1136"/>
                </a:cubicBezTo>
                <a:cubicBezTo>
                  <a:pt x="769" y="1135"/>
                  <a:pt x="774" y="1124"/>
                  <a:pt x="786" y="1120"/>
                </a:cubicBezTo>
                <a:close/>
                <a:moveTo>
                  <a:pt x="1029" y="945"/>
                </a:moveTo>
                <a:cubicBezTo>
                  <a:pt x="1032" y="946"/>
                  <a:pt x="1032" y="943"/>
                  <a:pt x="1035" y="944"/>
                </a:cubicBezTo>
                <a:cubicBezTo>
                  <a:pt x="1034" y="946"/>
                  <a:pt x="1036" y="946"/>
                  <a:pt x="1036" y="945"/>
                </a:cubicBezTo>
                <a:cubicBezTo>
                  <a:pt x="1037" y="944"/>
                  <a:pt x="1034" y="954"/>
                  <a:pt x="1030" y="954"/>
                </a:cubicBezTo>
                <a:cubicBezTo>
                  <a:pt x="1030" y="951"/>
                  <a:pt x="1029" y="949"/>
                  <a:pt x="1029" y="945"/>
                </a:cubicBezTo>
                <a:close/>
                <a:moveTo>
                  <a:pt x="971" y="944"/>
                </a:moveTo>
                <a:cubicBezTo>
                  <a:pt x="969" y="946"/>
                  <a:pt x="967" y="952"/>
                  <a:pt x="963" y="950"/>
                </a:cubicBezTo>
                <a:cubicBezTo>
                  <a:pt x="966" y="948"/>
                  <a:pt x="967" y="945"/>
                  <a:pt x="971" y="944"/>
                </a:cubicBezTo>
                <a:close/>
                <a:moveTo>
                  <a:pt x="930" y="993"/>
                </a:moveTo>
                <a:cubicBezTo>
                  <a:pt x="932" y="991"/>
                  <a:pt x="928" y="991"/>
                  <a:pt x="930" y="988"/>
                </a:cubicBezTo>
                <a:cubicBezTo>
                  <a:pt x="938" y="987"/>
                  <a:pt x="942" y="984"/>
                  <a:pt x="949" y="983"/>
                </a:cubicBezTo>
                <a:cubicBezTo>
                  <a:pt x="944" y="988"/>
                  <a:pt x="939" y="993"/>
                  <a:pt x="930" y="993"/>
                </a:cubicBezTo>
                <a:close/>
                <a:moveTo>
                  <a:pt x="945" y="957"/>
                </a:moveTo>
                <a:cubicBezTo>
                  <a:pt x="949" y="959"/>
                  <a:pt x="945" y="964"/>
                  <a:pt x="941" y="964"/>
                </a:cubicBezTo>
                <a:cubicBezTo>
                  <a:pt x="944" y="961"/>
                  <a:pt x="944" y="961"/>
                  <a:pt x="945" y="957"/>
                </a:cubicBezTo>
                <a:close/>
                <a:moveTo>
                  <a:pt x="925" y="971"/>
                </a:moveTo>
                <a:cubicBezTo>
                  <a:pt x="926" y="971"/>
                  <a:pt x="926" y="973"/>
                  <a:pt x="926" y="974"/>
                </a:cubicBezTo>
                <a:cubicBezTo>
                  <a:pt x="926" y="973"/>
                  <a:pt x="927" y="973"/>
                  <a:pt x="928" y="973"/>
                </a:cubicBezTo>
                <a:cubicBezTo>
                  <a:pt x="926" y="966"/>
                  <a:pt x="937" y="965"/>
                  <a:pt x="939" y="962"/>
                </a:cubicBezTo>
                <a:cubicBezTo>
                  <a:pt x="942" y="963"/>
                  <a:pt x="935" y="969"/>
                  <a:pt x="932" y="969"/>
                </a:cubicBezTo>
                <a:cubicBezTo>
                  <a:pt x="934" y="972"/>
                  <a:pt x="936" y="966"/>
                  <a:pt x="938" y="969"/>
                </a:cubicBezTo>
                <a:cubicBezTo>
                  <a:pt x="937" y="971"/>
                  <a:pt x="936" y="973"/>
                  <a:pt x="934" y="975"/>
                </a:cubicBezTo>
                <a:cubicBezTo>
                  <a:pt x="931" y="971"/>
                  <a:pt x="929" y="975"/>
                  <a:pt x="925" y="976"/>
                </a:cubicBezTo>
                <a:cubicBezTo>
                  <a:pt x="925" y="973"/>
                  <a:pt x="923" y="973"/>
                  <a:pt x="925" y="971"/>
                </a:cubicBezTo>
                <a:close/>
                <a:moveTo>
                  <a:pt x="913" y="1004"/>
                </a:moveTo>
                <a:cubicBezTo>
                  <a:pt x="911" y="999"/>
                  <a:pt x="918" y="996"/>
                  <a:pt x="924" y="996"/>
                </a:cubicBezTo>
                <a:cubicBezTo>
                  <a:pt x="922" y="1001"/>
                  <a:pt x="916" y="1000"/>
                  <a:pt x="913" y="1004"/>
                </a:cubicBezTo>
                <a:close/>
                <a:moveTo>
                  <a:pt x="918" y="976"/>
                </a:moveTo>
                <a:cubicBezTo>
                  <a:pt x="922" y="981"/>
                  <a:pt x="911" y="983"/>
                  <a:pt x="906" y="987"/>
                </a:cubicBezTo>
                <a:cubicBezTo>
                  <a:pt x="908" y="979"/>
                  <a:pt x="916" y="981"/>
                  <a:pt x="918" y="976"/>
                </a:cubicBezTo>
                <a:close/>
                <a:moveTo>
                  <a:pt x="914" y="986"/>
                </a:moveTo>
                <a:cubicBezTo>
                  <a:pt x="918" y="989"/>
                  <a:pt x="909" y="993"/>
                  <a:pt x="904" y="992"/>
                </a:cubicBezTo>
                <a:cubicBezTo>
                  <a:pt x="906" y="989"/>
                  <a:pt x="911" y="989"/>
                  <a:pt x="914" y="986"/>
                </a:cubicBezTo>
                <a:close/>
                <a:moveTo>
                  <a:pt x="885" y="1027"/>
                </a:moveTo>
                <a:cubicBezTo>
                  <a:pt x="888" y="1030"/>
                  <a:pt x="891" y="1028"/>
                  <a:pt x="895" y="1027"/>
                </a:cubicBezTo>
                <a:cubicBezTo>
                  <a:pt x="893" y="1033"/>
                  <a:pt x="887" y="1035"/>
                  <a:pt x="881" y="1036"/>
                </a:cubicBezTo>
                <a:cubicBezTo>
                  <a:pt x="882" y="1032"/>
                  <a:pt x="886" y="1032"/>
                  <a:pt x="885" y="1027"/>
                </a:cubicBezTo>
                <a:close/>
                <a:moveTo>
                  <a:pt x="865" y="1045"/>
                </a:moveTo>
                <a:cubicBezTo>
                  <a:pt x="864" y="1048"/>
                  <a:pt x="867" y="1040"/>
                  <a:pt x="870" y="1041"/>
                </a:cubicBezTo>
                <a:cubicBezTo>
                  <a:pt x="871" y="1045"/>
                  <a:pt x="867" y="1044"/>
                  <a:pt x="865" y="1045"/>
                </a:cubicBezTo>
                <a:close/>
                <a:moveTo>
                  <a:pt x="837" y="1067"/>
                </a:moveTo>
                <a:cubicBezTo>
                  <a:pt x="837" y="1070"/>
                  <a:pt x="834" y="1071"/>
                  <a:pt x="831" y="1071"/>
                </a:cubicBezTo>
                <a:cubicBezTo>
                  <a:pt x="830" y="1069"/>
                  <a:pt x="832" y="1066"/>
                  <a:pt x="837" y="1067"/>
                </a:cubicBezTo>
                <a:close/>
                <a:moveTo>
                  <a:pt x="821" y="1093"/>
                </a:moveTo>
                <a:cubicBezTo>
                  <a:pt x="822" y="1092"/>
                  <a:pt x="825" y="1092"/>
                  <a:pt x="827" y="1092"/>
                </a:cubicBezTo>
                <a:cubicBezTo>
                  <a:pt x="826" y="1094"/>
                  <a:pt x="825" y="1095"/>
                  <a:pt x="823" y="1096"/>
                </a:cubicBezTo>
                <a:cubicBezTo>
                  <a:pt x="821" y="1096"/>
                  <a:pt x="821" y="1095"/>
                  <a:pt x="821" y="1093"/>
                </a:cubicBezTo>
                <a:close/>
                <a:moveTo>
                  <a:pt x="785" y="1113"/>
                </a:moveTo>
                <a:cubicBezTo>
                  <a:pt x="786" y="1110"/>
                  <a:pt x="794" y="1108"/>
                  <a:pt x="798" y="1109"/>
                </a:cubicBezTo>
                <a:cubicBezTo>
                  <a:pt x="795" y="1111"/>
                  <a:pt x="790" y="1112"/>
                  <a:pt x="785" y="1113"/>
                </a:cubicBezTo>
                <a:close/>
                <a:moveTo>
                  <a:pt x="815" y="1075"/>
                </a:moveTo>
                <a:cubicBezTo>
                  <a:pt x="815" y="1079"/>
                  <a:pt x="815" y="1079"/>
                  <a:pt x="815" y="1079"/>
                </a:cubicBezTo>
                <a:cubicBezTo>
                  <a:pt x="810" y="1081"/>
                  <a:pt x="806" y="1077"/>
                  <a:pt x="805" y="1082"/>
                </a:cubicBezTo>
                <a:cubicBezTo>
                  <a:pt x="802" y="1077"/>
                  <a:pt x="810" y="1075"/>
                  <a:pt x="815" y="1075"/>
                </a:cubicBezTo>
                <a:close/>
                <a:moveTo>
                  <a:pt x="800" y="1089"/>
                </a:moveTo>
                <a:cubicBezTo>
                  <a:pt x="800" y="1080"/>
                  <a:pt x="809" y="1084"/>
                  <a:pt x="814" y="1083"/>
                </a:cubicBezTo>
                <a:cubicBezTo>
                  <a:pt x="810" y="1092"/>
                  <a:pt x="790" y="1102"/>
                  <a:pt x="784" y="1094"/>
                </a:cubicBezTo>
                <a:cubicBezTo>
                  <a:pt x="786" y="1089"/>
                  <a:pt x="795" y="1091"/>
                  <a:pt x="800" y="1089"/>
                </a:cubicBezTo>
                <a:close/>
                <a:moveTo>
                  <a:pt x="40" y="932"/>
                </a:moveTo>
                <a:cubicBezTo>
                  <a:pt x="40" y="932"/>
                  <a:pt x="40" y="932"/>
                  <a:pt x="41" y="932"/>
                </a:cubicBezTo>
                <a:cubicBezTo>
                  <a:pt x="42" y="932"/>
                  <a:pt x="41" y="935"/>
                  <a:pt x="43" y="935"/>
                </a:cubicBezTo>
                <a:cubicBezTo>
                  <a:pt x="44" y="930"/>
                  <a:pt x="51" y="930"/>
                  <a:pt x="51" y="925"/>
                </a:cubicBezTo>
                <a:cubicBezTo>
                  <a:pt x="48" y="928"/>
                  <a:pt x="41" y="930"/>
                  <a:pt x="40" y="932"/>
                </a:cubicBezTo>
                <a:close/>
                <a:moveTo>
                  <a:pt x="227" y="928"/>
                </a:moveTo>
                <a:cubicBezTo>
                  <a:pt x="228" y="926"/>
                  <a:pt x="229" y="927"/>
                  <a:pt x="231" y="927"/>
                </a:cubicBezTo>
                <a:cubicBezTo>
                  <a:pt x="231" y="925"/>
                  <a:pt x="231" y="925"/>
                  <a:pt x="231" y="925"/>
                </a:cubicBezTo>
                <a:cubicBezTo>
                  <a:pt x="229" y="924"/>
                  <a:pt x="229" y="926"/>
                  <a:pt x="227" y="926"/>
                </a:cubicBezTo>
                <a:cubicBezTo>
                  <a:pt x="227" y="927"/>
                  <a:pt x="225" y="928"/>
                  <a:pt x="227" y="928"/>
                </a:cubicBezTo>
                <a:close/>
                <a:moveTo>
                  <a:pt x="1158" y="939"/>
                </a:moveTo>
                <a:cubicBezTo>
                  <a:pt x="1155" y="941"/>
                  <a:pt x="1154" y="938"/>
                  <a:pt x="1152" y="938"/>
                </a:cubicBezTo>
                <a:cubicBezTo>
                  <a:pt x="1155" y="941"/>
                  <a:pt x="1150" y="945"/>
                  <a:pt x="1153" y="947"/>
                </a:cubicBezTo>
                <a:cubicBezTo>
                  <a:pt x="1162" y="947"/>
                  <a:pt x="1170" y="939"/>
                  <a:pt x="1176" y="933"/>
                </a:cubicBezTo>
                <a:cubicBezTo>
                  <a:pt x="1172" y="932"/>
                  <a:pt x="1168" y="933"/>
                  <a:pt x="1168" y="929"/>
                </a:cubicBezTo>
                <a:cubicBezTo>
                  <a:pt x="1166" y="927"/>
                  <a:pt x="1172" y="927"/>
                  <a:pt x="1169" y="926"/>
                </a:cubicBezTo>
                <a:cubicBezTo>
                  <a:pt x="1162" y="927"/>
                  <a:pt x="1162" y="935"/>
                  <a:pt x="1158" y="939"/>
                </a:cubicBezTo>
                <a:close/>
                <a:moveTo>
                  <a:pt x="214" y="934"/>
                </a:moveTo>
                <a:cubicBezTo>
                  <a:pt x="212" y="935"/>
                  <a:pt x="205" y="937"/>
                  <a:pt x="207" y="939"/>
                </a:cubicBezTo>
                <a:cubicBezTo>
                  <a:pt x="209" y="938"/>
                  <a:pt x="216" y="936"/>
                  <a:pt x="214" y="934"/>
                </a:cubicBezTo>
                <a:close/>
                <a:moveTo>
                  <a:pt x="130" y="938"/>
                </a:moveTo>
                <a:cubicBezTo>
                  <a:pt x="133" y="938"/>
                  <a:pt x="134" y="936"/>
                  <a:pt x="134" y="934"/>
                </a:cubicBezTo>
                <a:cubicBezTo>
                  <a:pt x="123" y="930"/>
                  <a:pt x="117" y="944"/>
                  <a:pt x="109" y="949"/>
                </a:cubicBezTo>
                <a:cubicBezTo>
                  <a:pt x="114" y="946"/>
                  <a:pt x="119" y="944"/>
                  <a:pt x="125" y="942"/>
                </a:cubicBezTo>
                <a:cubicBezTo>
                  <a:pt x="125" y="944"/>
                  <a:pt x="125" y="946"/>
                  <a:pt x="126" y="946"/>
                </a:cubicBezTo>
                <a:cubicBezTo>
                  <a:pt x="129" y="946"/>
                  <a:pt x="134" y="941"/>
                  <a:pt x="130" y="938"/>
                </a:cubicBezTo>
                <a:close/>
                <a:moveTo>
                  <a:pt x="1092" y="954"/>
                </a:moveTo>
                <a:cubicBezTo>
                  <a:pt x="1089" y="958"/>
                  <a:pt x="1088" y="956"/>
                  <a:pt x="1086" y="958"/>
                </a:cubicBezTo>
                <a:cubicBezTo>
                  <a:pt x="1090" y="958"/>
                  <a:pt x="1085" y="962"/>
                  <a:pt x="1089" y="962"/>
                </a:cubicBezTo>
                <a:cubicBezTo>
                  <a:pt x="1091" y="959"/>
                  <a:pt x="1091" y="957"/>
                  <a:pt x="1092" y="954"/>
                </a:cubicBezTo>
                <a:close/>
                <a:moveTo>
                  <a:pt x="972" y="962"/>
                </a:moveTo>
                <a:cubicBezTo>
                  <a:pt x="972" y="959"/>
                  <a:pt x="974" y="963"/>
                  <a:pt x="975" y="961"/>
                </a:cubicBezTo>
                <a:cubicBezTo>
                  <a:pt x="975" y="958"/>
                  <a:pt x="975" y="958"/>
                  <a:pt x="975" y="958"/>
                </a:cubicBezTo>
                <a:cubicBezTo>
                  <a:pt x="973" y="958"/>
                  <a:pt x="970" y="961"/>
                  <a:pt x="972" y="962"/>
                </a:cubicBezTo>
                <a:close/>
                <a:moveTo>
                  <a:pt x="1072" y="960"/>
                </a:moveTo>
                <a:cubicBezTo>
                  <a:pt x="1076" y="961"/>
                  <a:pt x="1077" y="966"/>
                  <a:pt x="1076" y="959"/>
                </a:cubicBezTo>
                <a:cubicBezTo>
                  <a:pt x="1076" y="959"/>
                  <a:pt x="1077" y="958"/>
                  <a:pt x="1076" y="958"/>
                </a:cubicBezTo>
                <a:cubicBezTo>
                  <a:pt x="1077" y="961"/>
                  <a:pt x="1072" y="957"/>
                  <a:pt x="1072" y="960"/>
                </a:cubicBezTo>
                <a:close/>
                <a:moveTo>
                  <a:pt x="1114" y="963"/>
                </a:moveTo>
                <a:cubicBezTo>
                  <a:pt x="1112" y="961"/>
                  <a:pt x="1108" y="963"/>
                  <a:pt x="1107" y="963"/>
                </a:cubicBezTo>
                <a:cubicBezTo>
                  <a:pt x="1108" y="963"/>
                  <a:pt x="1108" y="964"/>
                  <a:pt x="1107" y="965"/>
                </a:cubicBezTo>
                <a:cubicBezTo>
                  <a:pt x="1110" y="962"/>
                  <a:pt x="1113" y="966"/>
                  <a:pt x="1114" y="963"/>
                </a:cubicBezTo>
                <a:close/>
                <a:moveTo>
                  <a:pt x="26" y="975"/>
                </a:moveTo>
                <a:cubicBezTo>
                  <a:pt x="28" y="971"/>
                  <a:pt x="29" y="976"/>
                  <a:pt x="34" y="975"/>
                </a:cubicBezTo>
                <a:cubicBezTo>
                  <a:pt x="37" y="971"/>
                  <a:pt x="36" y="968"/>
                  <a:pt x="38" y="964"/>
                </a:cubicBezTo>
                <a:cubicBezTo>
                  <a:pt x="32" y="965"/>
                  <a:pt x="27" y="972"/>
                  <a:pt x="26" y="975"/>
                </a:cubicBezTo>
                <a:close/>
                <a:moveTo>
                  <a:pt x="1040" y="979"/>
                </a:moveTo>
                <a:cubicBezTo>
                  <a:pt x="1039" y="979"/>
                  <a:pt x="1038" y="978"/>
                  <a:pt x="1038" y="978"/>
                </a:cubicBezTo>
                <a:cubicBezTo>
                  <a:pt x="1028" y="984"/>
                  <a:pt x="1017" y="989"/>
                  <a:pt x="1009" y="997"/>
                </a:cubicBezTo>
                <a:cubicBezTo>
                  <a:pt x="1000" y="995"/>
                  <a:pt x="992" y="1002"/>
                  <a:pt x="987" y="1007"/>
                </a:cubicBezTo>
                <a:cubicBezTo>
                  <a:pt x="989" y="1007"/>
                  <a:pt x="989" y="1008"/>
                  <a:pt x="988" y="1009"/>
                </a:cubicBezTo>
                <a:cubicBezTo>
                  <a:pt x="1000" y="1009"/>
                  <a:pt x="1004" y="997"/>
                  <a:pt x="1014" y="998"/>
                </a:cubicBezTo>
                <a:cubicBezTo>
                  <a:pt x="1018" y="994"/>
                  <a:pt x="1024" y="991"/>
                  <a:pt x="1027" y="986"/>
                </a:cubicBezTo>
                <a:cubicBezTo>
                  <a:pt x="1033" y="986"/>
                  <a:pt x="1033" y="986"/>
                  <a:pt x="1033" y="986"/>
                </a:cubicBezTo>
                <a:cubicBezTo>
                  <a:pt x="1031" y="978"/>
                  <a:pt x="1039" y="983"/>
                  <a:pt x="1040" y="979"/>
                </a:cubicBezTo>
                <a:close/>
                <a:moveTo>
                  <a:pt x="928" y="1013"/>
                </a:moveTo>
                <a:cubicBezTo>
                  <a:pt x="930" y="1010"/>
                  <a:pt x="933" y="1014"/>
                  <a:pt x="935" y="1014"/>
                </a:cubicBezTo>
                <a:cubicBezTo>
                  <a:pt x="938" y="1007"/>
                  <a:pt x="947" y="1006"/>
                  <a:pt x="950" y="999"/>
                </a:cubicBezTo>
                <a:cubicBezTo>
                  <a:pt x="942" y="1003"/>
                  <a:pt x="932" y="1008"/>
                  <a:pt x="928" y="1013"/>
                </a:cubicBezTo>
                <a:close/>
                <a:moveTo>
                  <a:pt x="233" y="1024"/>
                </a:moveTo>
                <a:cubicBezTo>
                  <a:pt x="231" y="1027"/>
                  <a:pt x="227" y="1027"/>
                  <a:pt x="225" y="1030"/>
                </a:cubicBezTo>
                <a:cubicBezTo>
                  <a:pt x="229" y="1030"/>
                  <a:pt x="234" y="1026"/>
                  <a:pt x="233" y="1024"/>
                </a:cubicBezTo>
                <a:close/>
                <a:moveTo>
                  <a:pt x="89" y="1041"/>
                </a:moveTo>
                <a:cubicBezTo>
                  <a:pt x="86" y="1044"/>
                  <a:pt x="85" y="1040"/>
                  <a:pt x="84" y="1040"/>
                </a:cubicBezTo>
                <a:cubicBezTo>
                  <a:pt x="76" y="1046"/>
                  <a:pt x="66" y="1047"/>
                  <a:pt x="58" y="1055"/>
                </a:cubicBezTo>
                <a:cubicBezTo>
                  <a:pt x="59" y="1056"/>
                  <a:pt x="61" y="1056"/>
                  <a:pt x="63" y="1057"/>
                </a:cubicBezTo>
                <a:cubicBezTo>
                  <a:pt x="66" y="1047"/>
                  <a:pt x="79" y="1051"/>
                  <a:pt x="84" y="1044"/>
                </a:cubicBezTo>
                <a:cubicBezTo>
                  <a:pt x="86" y="1044"/>
                  <a:pt x="87" y="1045"/>
                  <a:pt x="88" y="1045"/>
                </a:cubicBezTo>
                <a:cubicBezTo>
                  <a:pt x="87" y="1042"/>
                  <a:pt x="92" y="1042"/>
                  <a:pt x="89" y="1041"/>
                </a:cubicBezTo>
                <a:close/>
                <a:moveTo>
                  <a:pt x="224" y="1053"/>
                </a:moveTo>
                <a:cubicBezTo>
                  <a:pt x="225" y="1048"/>
                  <a:pt x="222" y="1048"/>
                  <a:pt x="221" y="1045"/>
                </a:cubicBezTo>
                <a:cubicBezTo>
                  <a:pt x="222" y="1043"/>
                  <a:pt x="225" y="1043"/>
                  <a:pt x="224" y="1040"/>
                </a:cubicBezTo>
                <a:cubicBezTo>
                  <a:pt x="218" y="1039"/>
                  <a:pt x="223" y="1047"/>
                  <a:pt x="215" y="1045"/>
                </a:cubicBezTo>
                <a:cubicBezTo>
                  <a:pt x="214" y="1051"/>
                  <a:pt x="206" y="1050"/>
                  <a:pt x="205" y="1056"/>
                </a:cubicBezTo>
                <a:cubicBezTo>
                  <a:pt x="206" y="1056"/>
                  <a:pt x="209" y="1056"/>
                  <a:pt x="210" y="1057"/>
                </a:cubicBezTo>
                <a:cubicBezTo>
                  <a:pt x="218" y="1074"/>
                  <a:pt x="194" y="1065"/>
                  <a:pt x="192" y="1077"/>
                </a:cubicBezTo>
                <a:cubicBezTo>
                  <a:pt x="195" y="1078"/>
                  <a:pt x="192" y="1074"/>
                  <a:pt x="195" y="1074"/>
                </a:cubicBezTo>
                <a:cubicBezTo>
                  <a:pt x="195" y="1077"/>
                  <a:pt x="199" y="1076"/>
                  <a:pt x="200" y="1079"/>
                </a:cubicBezTo>
                <a:cubicBezTo>
                  <a:pt x="196" y="1087"/>
                  <a:pt x="206" y="1075"/>
                  <a:pt x="208" y="1073"/>
                </a:cubicBezTo>
                <a:cubicBezTo>
                  <a:pt x="210" y="1074"/>
                  <a:pt x="210" y="1074"/>
                  <a:pt x="210" y="1076"/>
                </a:cubicBezTo>
                <a:cubicBezTo>
                  <a:pt x="209" y="1080"/>
                  <a:pt x="205" y="1081"/>
                  <a:pt x="207" y="1084"/>
                </a:cubicBezTo>
                <a:cubicBezTo>
                  <a:pt x="209" y="1081"/>
                  <a:pt x="214" y="1082"/>
                  <a:pt x="213" y="1077"/>
                </a:cubicBezTo>
                <a:cubicBezTo>
                  <a:pt x="217" y="1077"/>
                  <a:pt x="220" y="1077"/>
                  <a:pt x="220" y="1073"/>
                </a:cubicBezTo>
                <a:cubicBezTo>
                  <a:pt x="220" y="1071"/>
                  <a:pt x="216" y="1073"/>
                  <a:pt x="217" y="1070"/>
                </a:cubicBezTo>
                <a:cubicBezTo>
                  <a:pt x="220" y="1059"/>
                  <a:pt x="230" y="1064"/>
                  <a:pt x="237" y="1062"/>
                </a:cubicBezTo>
                <a:cubicBezTo>
                  <a:pt x="235" y="1059"/>
                  <a:pt x="233" y="1057"/>
                  <a:pt x="232" y="1052"/>
                </a:cubicBezTo>
                <a:cubicBezTo>
                  <a:pt x="230" y="1053"/>
                  <a:pt x="227" y="1053"/>
                  <a:pt x="224" y="1053"/>
                </a:cubicBezTo>
                <a:close/>
                <a:moveTo>
                  <a:pt x="949" y="1049"/>
                </a:moveTo>
                <a:cubicBezTo>
                  <a:pt x="947" y="1051"/>
                  <a:pt x="940" y="1048"/>
                  <a:pt x="940" y="1053"/>
                </a:cubicBezTo>
                <a:cubicBezTo>
                  <a:pt x="943" y="1052"/>
                  <a:pt x="951" y="1049"/>
                  <a:pt x="949" y="1049"/>
                </a:cubicBezTo>
                <a:close/>
                <a:moveTo>
                  <a:pt x="103" y="1058"/>
                </a:moveTo>
                <a:cubicBezTo>
                  <a:pt x="104" y="1062"/>
                  <a:pt x="99" y="1060"/>
                  <a:pt x="99" y="1063"/>
                </a:cubicBezTo>
                <a:cubicBezTo>
                  <a:pt x="103" y="1063"/>
                  <a:pt x="103" y="1063"/>
                  <a:pt x="103" y="1063"/>
                </a:cubicBezTo>
                <a:cubicBezTo>
                  <a:pt x="101" y="1060"/>
                  <a:pt x="107" y="1059"/>
                  <a:pt x="103" y="1058"/>
                </a:cubicBezTo>
                <a:close/>
                <a:moveTo>
                  <a:pt x="1003" y="1090"/>
                </a:moveTo>
                <a:cubicBezTo>
                  <a:pt x="1009" y="1089"/>
                  <a:pt x="1011" y="1085"/>
                  <a:pt x="1018" y="1085"/>
                </a:cubicBezTo>
                <a:cubicBezTo>
                  <a:pt x="1017" y="1090"/>
                  <a:pt x="1011" y="1088"/>
                  <a:pt x="1009" y="1092"/>
                </a:cubicBezTo>
                <a:cubicBezTo>
                  <a:pt x="1021" y="1091"/>
                  <a:pt x="1020" y="1078"/>
                  <a:pt x="1034" y="1079"/>
                </a:cubicBezTo>
                <a:cubicBezTo>
                  <a:pt x="1036" y="1077"/>
                  <a:pt x="1033" y="1077"/>
                  <a:pt x="1035" y="1076"/>
                </a:cubicBezTo>
                <a:cubicBezTo>
                  <a:pt x="1045" y="1073"/>
                  <a:pt x="1060" y="1066"/>
                  <a:pt x="1059" y="1060"/>
                </a:cubicBezTo>
                <a:cubicBezTo>
                  <a:pt x="1042" y="1070"/>
                  <a:pt x="1018" y="1077"/>
                  <a:pt x="1003" y="1090"/>
                </a:cubicBezTo>
                <a:close/>
                <a:moveTo>
                  <a:pt x="938" y="1063"/>
                </a:moveTo>
                <a:cubicBezTo>
                  <a:pt x="933" y="1062"/>
                  <a:pt x="925" y="1068"/>
                  <a:pt x="924" y="1070"/>
                </a:cubicBezTo>
                <a:cubicBezTo>
                  <a:pt x="927" y="1066"/>
                  <a:pt x="935" y="1067"/>
                  <a:pt x="938" y="1063"/>
                </a:cubicBezTo>
                <a:close/>
                <a:moveTo>
                  <a:pt x="912" y="1070"/>
                </a:moveTo>
                <a:cubicBezTo>
                  <a:pt x="907" y="1075"/>
                  <a:pt x="901" y="1075"/>
                  <a:pt x="895" y="1070"/>
                </a:cubicBezTo>
                <a:cubicBezTo>
                  <a:pt x="888" y="1078"/>
                  <a:pt x="875" y="1077"/>
                  <a:pt x="870" y="1086"/>
                </a:cubicBezTo>
                <a:cubicBezTo>
                  <a:pt x="871" y="1089"/>
                  <a:pt x="872" y="1088"/>
                  <a:pt x="871" y="1092"/>
                </a:cubicBezTo>
                <a:cubicBezTo>
                  <a:pt x="880" y="1093"/>
                  <a:pt x="881" y="1087"/>
                  <a:pt x="886" y="1084"/>
                </a:cubicBezTo>
                <a:cubicBezTo>
                  <a:pt x="883" y="1084"/>
                  <a:pt x="880" y="1087"/>
                  <a:pt x="878" y="1085"/>
                </a:cubicBezTo>
                <a:cubicBezTo>
                  <a:pt x="885" y="1085"/>
                  <a:pt x="885" y="1078"/>
                  <a:pt x="893" y="1079"/>
                </a:cubicBezTo>
                <a:cubicBezTo>
                  <a:pt x="893" y="1081"/>
                  <a:pt x="892" y="1081"/>
                  <a:pt x="892" y="1083"/>
                </a:cubicBezTo>
                <a:cubicBezTo>
                  <a:pt x="901" y="1081"/>
                  <a:pt x="911" y="1078"/>
                  <a:pt x="917" y="1072"/>
                </a:cubicBezTo>
                <a:cubicBezTo>
                  <a:pt x="914" y="1072"/>
                  <a:pt x="909" y="1073"/>
                  <a:pt x="912" y="1070"/>
                </a:cubicBezTo>
                <a:close/>
                <a:moveTo>
                  <a:pt x="720" y="1088"/>
                </a:moveTo>
                <a:cubicBezTo>
                  <a:pt x="720" y="1088"/>
                  <a:pt x="726" y="1085"/>
                  <a:pt x="725" y="1084"/>
                </a:cubicBezTo>
                <a:cubicBezTo>
                  <a:pt x="723" y="1085"/>
                  <a:pt x="717" y="1086"/>
                  <a:pt x="720" y="1088"/>
                </a:cubicBezTo>
                <a:close/>
                <a:moveTo>
                  <a:pt x="960" y="1100"/>
                </a:moveTo>
                <a:cubicBezTo>
                  <a:pt x="964" y="1100"/>
                  <a:pt x="967" y="1098"/>
                  <a:pt x="971" y="1096"/>
                </a:cubicBezTo>
                <a:cubicBezTo>
                  <a:pt x="971" y="1094"/>
                  <a:pt x="969" y="1094"/>
                  <a:pt x="971" y="1092"/>
                </a:cubicBezTo>
                <a:cubicBezTo>
                  <a:pt x="968" y="1094"/>
                  <a:pt x="966" y="1090"/>
                  <a:pt x="966" y="1094"/>
                </a:cubicBezTo>
                <a:cubicBezTo>
                  <a:pt x="965" y="1096"/>
                  <a:pt x="970" y="1093"/>
                  <a:pt x="970" y="1096"/>
                </a:cubicBezTo>
                <a:cubicBezTo>
                  <a:pt x="966" y="1097"/>
                  <a:pt x="963" y="1098"/>
                  <a:pt x="960" y="1100"/>
                </a:cubicBezTo>
                <a:close/>
                <a:moveTo>
                  <a:pt x="915" y="1103"/>
                </a:moveTo>
                <a:cubicBezTo>
                  <a:pt x="922" y="1100"/>
                  <a:pt x="929" y="1098"/>
                  <a:pt x="935" y="1094"/>
                </a:cubicBezTo>
                <a:cubicBezTo>
                  <a:pt x="927" y="1095"/>
                  <a:pt x="918" y="1100"/>
                  <a:pt x="915" y="1103"/>
                </a:cubicBezTo>
                <a:close/>
                <a:moveTo>
                  <a:pt x="903" y="1095"/>
                </a:moveTo>
                <a:cubicBezTo>
                  <a:pt x="900" y="1094"/>
                  <a:pt x="899" y="1096"/>
                  <a:pt x="897" y="1095"/>
                </a:cubicBezTo>
                <a:cubicBezTo>
                  <a:pt x="897" y="1099"/>
                  <a:pt x="891" y="1096"/>
                  <a:pt x="893" y="1099"/>
                </a:cubicBezTo>
                <a:cubicBezTo>
                  <a:pt x="895" y="1097"/>
                  <a:pt x="901" y="1098"/>
                  <a:pt x="903" y="1095"/>
                </a:cubicBezTo>
                <a:close/>
                <a:moveTo>
                  <a:pt x="974" y="1099"/>
                </a:moveTo>
                <a:cubicBezTo>
                  <a:pt x="970" y="1100"/>
                  <a:pt x="967" y="1102"/>
                  <a:pt x="964" y="1104"/>
                </a:cubicBezTo>
                <a:cubicBezTo>
                  <a:pt x="969" y="1104"/>
                  <a:pt x="972" y="1101"/>
                  <a:pt x="974" y="1099"/>
                </a:cubicBezTo>
                <a:close/>
                <a:moveTo>
                  <a:pt x="878" y="1116"/>
                </a:moveTo>
                <a:cubicBezTo>
                  <a:pt x="887" y="1110"/>
                  <a:pt x="906" y="1109"/>
                  <a:pt x="911" y="1103"/>
                </a:cubicBezTo>
                <a:cubicBezTo>
                  <a:pt x="910" y="1104"/>
                  <a:pt x="903" y="1105"/>
                  <a:pt x="903" y="1104"/>
                </a:cubicBezTo>
                <a:cubicBezTo>
                  <a:pt x="904" y="1103"/>
                  <a:pt x="907" y="1101"/>
                  <a:pt x="904" y="1100"/>
                </a:cubicBezTo>
                <a:cubicBezTo>
                  <a:pt x="893" y="1105"/>
                  <a:pt x="883" y="1108"/>
                  <a:pt x="873" y="1113"/>
                </a:cubicBezTo>
                <a:cubicBezTo>
                  <a:pt x="876" y="1113"/>
                  <a:pt x="875" y="1116"/>
                  <a:pt x="878" y="1116"/>
                </a:cubicBezTo>
                <a:close/>
                <a:moveTo>
                  <a:pt x="812" y="1117"/>
                </a:moveTo>
                <a:cubicBezTo>
                  <a:pt x="814" y="1114"/>
                  <a:pt x="820" y="1121"/>
                  <a:pt x="820" y="1116"/>
                </a:cubicBezTo>
                <a:cubicBezTo>
                  <a:pt x="819" y="1114"/>
                  <a:pt x="810" y="1115"/>
                  <a:pt x="812" y="1117"/>
                </a:cubicBezTo>
                <a:close/>
                <a:moveTo>
                  <a:pt x="925" y="1142"/>
                </a:moveTo>
                <a:cubicBezTo>
                  <a:pt x="920" y="1144"/>
                  <a:pt x="916" y="1147"/>
                  <a:pt x="911" y="1149"/>
                </a:cubicBezTo>
                <a:cubicBezTo>
                  <a:pt x="917" y="1148"/>
                  <a:pt x="921" y="1146"/>
                  <a:pt x="925" y="1142"/>
                </a:cubicBezTo>
                <a:close/>
                <a:moveTo>
                  <a:pt x="713" y="1155"/>
                </a:moveTo>
                <a:cubicBezTo>
                  <a:pt x="717" y="1153"/>
                  <a:pt x="721" y="1152"/>
                  <a:pt x="724" y="1149"/>
                </a:cubicBezTo>
                <a:cubicBezTo>
                  <a:pt x="721" y="1151"/>
                  <a:pt x="712" y="1152"/>
                  <a:pt x="713" y="1155"/>
                </a:cubicBezTo>
                <a:close/>
                <a:moveTo>
                  <a:pt x="872" y="1168"/>
                </a:moveTo>
                <a:cubicBezTo>
                  <a:pt x="880" y="1167"/>
                  <a:pt x="885" y="1163"/>
                  <a:pt x="890" y="1159"/>
                </a:cubicBezTo>
                <a:cubicBezTo>
                  <a:pt x="897" y="1157"/>
                  <a:pt x="908" y="1154"/>
                  <a:pt x="909" y="1149"/>
                </a:cubicBezTo>
                <a:cubicBezTo>
                  <a:pt x="902" y="1152"/>
                  <a:pt x="893" y="1157"/>
                  <a:pt x="885" y="1158"/>
                </a:cubicBezTo>
                <a:cubicBezTo>
                  <a:pt x="886" y="1163"/>
                  <a:pt x="874" y="1163"/>
                  <a:pt x="872" y="1168"/>
                </a:cubicBezTo>
                <a:close/>
                <a:moveTo>
                  <a:pt x="1138" y="208"/>
                </a:moveTo>
                <a:cubicBezTo>
                  <a:pt x="1129" y="210"/>
                  <a:pt x="1123" y="214"/>
                  <a:pt x="1123" y="223"/>
                </a:cubicBezTo>
                <a:cubicBezTo>
                  <a:pt x="1124" y="224"/>
                  <a:pt x="1126" y="226"/>
                  <a:pt x="1129" y="225"/>
                </a:cubicBezTo>
                <a:cubicBezTo>
                  <a:pt x="1131" y="223"/>
                  <a:pt x="1128" y="220"/>
                  <a:pt x="1132" y="219"/>
                </a:cubicBezTo>
                <a:cubicBezTo>
                  <a:pt x="1132" y="221"/>
                  <a:pt x="1132" y="221"/>
                  <a:pt x="1132" y="221"/>
                </a:cubicBezTo>
                <a:cubicBezTo>
                  <a:pt x="1136" y="219"/>
                  <a:pt x="1139" y="213"/>
                  <a:pt x="1138" y="208"/>
                </a:cubicBezTo>
                <a:close/>
                <a:moveTo>
                  <a:pt x="1097" y="931"/>
                </a:moveTo>
                <a:cubicBezTo>
                  <a:pt x="1098" y="929"/>
                  <a:pt x="1096" y="925"/>
                  <a:pt x="1099" y="923"/>
                </a:cubicBezTo>
                <a:cubicBezTo>
                  <a:pt x="1097" y="922"/>
                  <a:pt x="1096" y="921"/>
                  <a:pt x="1095" y="920"/>
                </a:cubicBezTo>
                <a:cubicBezTo>
                  <a:pt x="1093" y="926"/>
                  <a:pt x="1082" y="928"/>
                  <a:pt x="1085" y="936"/>
                </a:cubicBezTo>
                <a:cubicBezTo>
                  <a:pt x="1087" y="931"/>
                  <a:pt x="1091" y="928"/>
                  <a:pt x="1097" y="931"/>
                </a:cubicBezTo>
                <a:close/>
                <a:moveTo>
                  <a:pt x="1152" y="971"/>
                </a:moveTo>
                <a:cubicBezTo>
                  <a:pt x="1156" y="976"/>
                  <a:pt x="1150" y="978"/>
                  <a:pt x="1151" y="981"/>
                </a:cubicBezTo>
                <a:cubicBezTo>
                  <a:pt x="1154" y="978"/>
                  <a:pt x="1161" y="979"/>
                  <a:pt x="1160" y="972"/>
                </a:cubicBezTo>
                <a:cubicBezTo>
                  <a:pt x="1157" y="971"/>
                  <a:pt x="1154" y="971"/>
                  <a:pt x="1152" y="971"/>
                </a:cubicBezTo>
                <a:close/>
                <a:moveTo>
                  <a:pt x="1069" y="974"/>
                </a:moveTo>
                <a:cubicBezTo>
                  <a:pt x="1067" y="975"/>
                  <a:pt x="1066" y="977"/>
                  <a:pt x="1065" y="979"/>
                </a:cubicBezTo>
                <a:cubicBezTo>
                  <a:pt x="1064" y="978"/>
                  <a:pt x="1063" y="977"/>
                  <a:pt x="1060" y="977"/>
                </a:cubicBezTo>
                <a:cubicBezTo>
                  <a:pt x="1062" y="985"/>
                  <a:pt x="1073" y="982"/>
                  <a:pt x="1077" y="977"/>
                </a:cubicBezTo>
                <a:cubicBezTo>
                  <a:pt x="1073" y="979"/>
                  <a:pt x="1073" y="974"/>
                  <a:pt x="1069" y="974"/>
                </a:cubicBezTo>
                <a:close/>
                <a:moveTo>
                  <a:pt x="1015" y="1019"/>
                </a:moveTo>
                <a:cubicBezTo>
                  <a:pt x="1015" y="1021"/>
                  <a:pt x="1010" y="1023"/>
                  <a:pt x="1013" y="1024"/>
                </a:cubicBezTo>
                <a:cubicBezTo>
                  <a:pt x="1014" y="1021"/>
                  <a:pt x="1019" y="1022"/>
                  <a:pt x="1021" y="1020"/>
                </a:cubicBezTo>
                <a:cubicBezTo>
                  <a:pt x="1022" y="1016"/>
                  <a:pt x="1015" y="1018"/>
                  <a:pt x="1016" y="1014"/>
                </a:cubicBezTo>
                <a:cubicBezTo>
                  <a:pt x="1023" y="1013"/>
                  <a:pt x="1021" y="1005"/>
                  <a:pt x="1027" y="1005"/>
                </a:cubicBezTo>
                <a:cubicBezTo>
                  <a:pt x="1028" y="1001"/>
                  <a:pt x="1026" y="1000"/>
                  <a:pt x="1024" y="999"/>
                </a:cubicBezTo>
                <a:cubicBezTo>
                  <a:pt x="1020" y="1003"/>
                  <a:pt x="1016" y="1007"/>
                  <a:pt x="1012" y="1012"/>
                </a:cubicBezTo>
                <a:cubicBezTo>
                  <a:pt x="1010" y="1012"/>
                  <a:pt x="1011" y="1008"/>
                  <a:pt x="1009" y="1008"/>
                </a:cubicBezTo>
                <a:cubicBezTo>
                  <a:pt x="1004" y="1017"/>
                  <a:pt x="990" y="1020"/>
                  <a:pt x="984" y="1030"/>
                </a:cubicBezTo>
                <a:cubicBezTo>
                  <a:pt x="988" y="1032"/>
                  <a:pt x="987" y="1027"/>
                  <a:pt x="989" y="1027"/>
                </a:cubicBezTo>
                <a:cubicBezTo>
                  <a:pt x="998" y="1028"/>
                  <a:pt x="1005" y="1014"/>
                  <a:pt x="1015" y="1019"/>
                </a:cubicBezTo>
                <a:close/>
                <a:moveTo>
                  <a:pt x="910" y="1114"/>
                </a:moveTo>
                <a:cubicBezTo>
                  <a:pt x="897" y="1124"/>
                  <a:pt x="876" y="1122"/>
                  <a:pt x="863" y="1132"/>
                </a:cubicBezTo>
                <a:cubicBezTo>
                  <a:pt x="857" y="1129"/>
                  <a:pt x="843" y="1133"/>
                  <a:pt x="841" y="1139"/>
                </a:cubicBezTo>
                <a:cubicBezTo>
                  <a:pt x="839" y="1138"/>
                  <a:pt x="836" y="1137"/>
                  <a:pt x="836" y="1134"/>
                </a:cubicBezTo>
                <a:cubicBezTo>
                  <a:pt x="838" y="1129"/>
                  <a:pt x="849" y="1134"/>
                  <a:pt x="848" y="1126"/>
                </a:cubicBezTo>
                <a:cubicBezTo>
                  <a:pt x="841" y="1128"/>
                  <a:pt x="829" y="1131"/>
                  <a:pt x="831" y="1137"/>
                </a:cubicBezTo>
                <a:cubicBezTo>
                  <a:pt x="829" y="1137"/>
                  <a:pt x="829" y="1139"/>
                  <a:pt x="827" y="1138"/>
                </a:cubicBezTo>
                <a:cubicBezTo>
                  <a:pt x="827" y="1142"/>
                  <a:pt x="831" y="1141"/>
                  <a:pt x="830" y="1145"/>
                </a:cubicBezTo>
                <a:cubicBezTo>
                  <a:pt x="828" y="1146"/>
                  <a:pt x="825" y="1147"/>
                  <a:pt x="822" y="1148"/>
                </a:cubicBezTo>
                <a:cubicBezTo>
                  <a:pt x="821" y="1152"/>
                  <a:pt x="827" y="1149"/>
                  <a:pt x="828" y="1151"/>
                </a:cubicBezTo>
                <a:cubicBezTo>
                  <a:pt x="824" y="1157"/>
                  <a:pt x="822" y="1166"/>
                  <a:pt x="813" y="1168"/>
                </a:cubicBezTo>
                <a:cubicBezTo>
                  <a:pt x="815" y="1171"/>
                  <a:pt x="819" y="1167"/>
                  <a:pt x="819" y="1169"/>
                </a:cubicBezTo>
                <a:cubicBezTo>
                  <a:pt x="814" y="1172"/>
                  <a:pt x="807" y="1182"/>
                  <a:pt x="798" y="1176"/>
                </a:cubicBezTo>
                <a:cubicBezTo>
                  <a:pt x="800" y="1170"/>
                  <a:pt x="804" y="1165"/>
                  <a:pt x="810" y="1162"/>
                </a:cubicBezTo>
                <a:cubicBezTo>
                  <a:pt x="807" y="1160"/>
                  <a:pt x="811" y="1156"/>
                  <a:pt x="809" y="1153"/>
                </a:cubicBezTo>
                <a:cubicBezTo>
                  <a:pt x="802" y="1152"/>
                  <a:pt x="790" y="1156"/>
                  <a:pt x="784" y="1161"/>
                </a:cubicBezTo>
                <a:cubicBezTo>
                  <a:pt x="770" y="1155"/>
                  <a:pt x="771" y="1176"/>
                  <a:pt x="773" y="1184"/>
                </a:cubicBezTo>
                <a:cubicBezTo>
                  <a:pt x="778" y="1178"/>
                  <a:pt x="783" y="1191"/>
                  <a:pt x="788" y="1194"/>
                </a:cubicBezTo>
                <a:cubicBezTo>
                  <a:pt x="797" y="1185"/>
                  <a:pt x="809" y="1181"/>
                  <a:pt x="821" y="1176"/>
                </a:cubicBezTo>
                <a:cubicBezTo>
                  <a:pt x="823" y="1167"/>
                  <a:pt x="835" y="1169"/>
                  <a:pt x="835" y="1159"/>
                </a:cubicBezTo>
                <a:cubicBezTo>
                  <a:pt x="846" y="1154"/>
                  <a:pt x="857" y="1150"/>
                  <a:pt x="866" y="1143"/>
                </a:cubicBezTo>
                <a:cubicBezTo>
                  <a:pt x="866" y="1141"/>
                  <a:pt x="861" y="1143"/>
                  <a:pt x="862" y="1139"/>
                </a:cubicBezTo>
                <a:cubicBezTo>
                  <a:pt x="869" y="1135"/>
                  <a:pt x="879" y="1137"/>
                  <a:pt x="886" y="1135"/>
                </a:cubicBezTo>
                <a:cubicBezTo>
                  <a:pt x="899" y="1126"/>
                  <a:pt x="914" y="1127"/>
                  <a:pt x="930" y="1121"/>
                </a:cubicBezTo>
                <a:cubicBezTo>
                  <a:pt x="930" y="1118"/>
                  <a:pt x="932" y="1118"/>
                  <a:pt x="932" y="1116"/>
                </a:cubicBezTo>
                <a:cubicBezTo>
                  <a:pt x="925" y="1119"/>
                  <a:pt x="920" y="1120"/>
                  <a:pt x="910" y="1122"/>
                </a:cubicBezTo>
                <a:cubicBezTo>
                  <a:pt x="911" y="1120"/>
                  <a:pt x="913" y="1115"/>
                  <a:pt x="910" y="1114"/>
                </a:cubicBezTo>
                <a:close/>
                <a:moveTo>
                  <a:pt x="856" y="1146"/>
                </a:moveTo>
                <a:cubicBezTo>
                  <a:pt x="851" y="1147"/>
                  <a:pt x="846" y="1149"/>
                  <a:pt x="840" y="1148"/>
                </a:cubicBezTo>
                <a:cubicBezTo>
                  <a:pt x="845" y="1146"/>
                  <a:pt x="851" y="1140"/>
                  <a:pt x="857" y="1141"/>
                </a:cubicBezTo>
                <a:cubicBezTo>
                  <a:pt x="857" y="1143"/>
                  <a:pt x="855" y="1143"/>
                  <a:pt x="856" y="1146"/>
                </a:cubicBezTo>
                <a:close/>
                <a:moveTo>
                  <a:pt x="645" y="1128"/>
                </a:moveTo>
                <a:cubicBezTo>
                  <a:pt x="633" y="1130"/>
                  <a:pt x="623" y="1134"/>
                  <a:pt x="613" y="1138"/>
                </a:cubicBezTo>
                <a:cubicBezTo>
                  <a:pt x="617" y="1140"/>
                  <a:pt x="619" y="1140"/>
                  <a:pt x="616" y="1143"/>
                </a:cubicBezTo>
                <a:cubicBezTo>
                  <a:pt x="616" y="1144"/>
                  <a:pt x="618" y="1144"/>
                  <a:pt x="618" y="1146"/>
                </a:cubicBezTo>
                <a:cubicBezTo>
                  <a:pt x="627" y="1143"/>
                  <a:pt x="633" y="1139"/>
                  <a:pt x="641" y="1136"/>
                </a:cubicBezTo>
                <a:cubicBezTo>
                  <a:pt x="641" y="1133"/>
                  <a:pt x="642" y="1130"/>
                  <a:pt x="645" y="1128"/>
                </a:cubicBezTo>
                <a:close/>
                <a:moveTo>
                  <a:pt x="619" y="1141"/>
                </a:moveTo>
                <a:cubicBezTo>
                  <a:pt x="619" y="1137"/>
                  <a:pt x="625" y="1139"/>
                  <a:pt x="627" y="1137"/>
                </a:cubicBezTo>
                <a:cubicBezTo>
                  <a:pt x="626" y="1141"/>
                  <a:pt x="622" y="1140"/>
                  <a:pt x="619" y="1141"/>
                </a:cubicBezTo>
                <a:close/>
              </a:path>
            </a:pathLst>
          </a:custGeom>
          <a:solidFill>
            <a:srgbClr val="22586D"/>
          </a:solidFill>
          <a:ln>
            <a:noFill/>
          </a:ln>
        </p:spPr>
        <p:txBody>
          <a:bodyPr vert="horz" wrap="square" lIns="91440" tIns="45720" rIns="91440" bIns="45720" numCol="1" anchor="ctr" anchorCtr="0" compatLnSpc="1"/>
          <a:lstStyle/>
          <a:p>
            <a:pPr algn="ctr"/>
            <a:endParaRPr lang="zh-CN" altLang="en-US" sz="8000" dirty="0">
              <a:solidFill>
                <a:schemeClr val="bg1"/>
              </a:solidFill>
              <a:latin typeface="李旭科书法" panose="02000603000000000000" pitchFamily="2" charset="-122"/>
              <a:ea typeface="李旭科书法" panose="02000603000000000000" pitchFamily="2" charset="-122"/>
            </a:endParaRPr>
          </a:p>
        </p:txBody>
      </p:sp>
      <p:sp>
        <p:nvSpPr>
          <p:cNvPr id="7" name="文本占位符 104"/>
          <p:cNvSpPr txBox="1"/>
          <p:nvPr/>
        </p:nvSpPr>
        <p:spPr>
          <a:xfrm>
            <a:off x="5713751" y="1836011"/>
            <a:ext cx="914400" cy="1123596"/>
          </a:xfrm>
          <a:prstGeom prst="rect">
            <a:avLst/>
          </a:prstGeom>
        </p:spPr>
        <p:txBody>
          <a:bodyPr vert="horz" lIns="91440" tIns="45720" rIns="91440" bIns="45720" rtlCol="0" anchor="ctr"/>
          <a:lstStyle>
            <a:defPPr>
              <a:defRPr lang="zh-CN"/>
            </a:defPPr>
            <a:lvl1pPr marL="0" indent="0" algn="ctr" defTabSz="914400" rtl="0" eaLnBrk="1" latinLnBrk="0" hangingPunct="1">
              <a:buNone/>
              <a:defRPr sz="8000" kern="1200">
                <a:solidFill>
                  <a:schemeClr val="bg1"/>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李旭科书法" panose="02000603000000000000" pitchFamily="2" charset="-122"/>
                <a:ea typeface="李旭科书法" panose="02000603000000000000" pitchFamily="2" charset="-122"/>
              </a:rPr>
              <a:t>叁</a:t>
            </a:r>
          </a:p>
        </p:txBody>
      </p:sp>
      <p:sp>
        <p:nvSpPr>
          <p:cNvPr id="8" name="文本占位符 104"/>
          <p:cNvSpPr txBox="1"/>
          <p:nvPr/>
        </p:nvSpPr>
        <p:spPr>
          <a:xfrm>
            <a:off x="2980154" y="3386693"/>
            <a:ext cx="6771339" cy="1123596"/>
          </a:xfrm>
          <a:prstGeom prst="rect">
            <a:avLst/>
          </a:prstGeom>
        </p:spPr>
        <p:txBody>
          <a:bodyPr vert="horz" lIns="91440" tIns="45720" rIns="91440" bIns="45720" rtlCol="0" anchor="ctr"/>
          <a:lstStyle>
            <a:defPPr>
              <a:defRPr lang="zh-CN"/>
            </a:defPPr>
            <a:lvl1pPr marL="0" indent="0" algn="ctr" defTabSz="914400" rtl="0" eaLnBrk="1" latinLnBrk="0" hangingPunct="1">
              <a:buNone/>
              <a:defRPr sz="5400" kern="1200">
                <a:solidFill>
                  <a:srgbClr val="3D5070"/>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rgbClr val="22586D"/>
                </a:solidFill>
                <a:latin typeface="李旭科书法" panose="02000603000000000000" pitchFamily="2" charset="-122"/>
                <a:ea typeface="李旭科书法" panose="02000603000000000000" pitchFamily="2" charset="-122"/>
              </a:rPr>
              <a:t>请在此处添加标题</a:t>
            </a:r>
          </a:p>
        </p:txBody>
      </p:sp>
      <p:grpSp>
        <p:nvGrpSpPr>
          <p:cNvPr id="10" name="Group 4"/>
          <p:cNvGrpSpPr>
            <a:grpSpLocks noChangeAspect="1"/>
          </p:cNvGrpSpPr>
          <p:nvPr/>
        </p:nvGrpSpPr>
        <p:grpSpPr bwMode="auto">
          <a:xfrm flipH="1">
            <a:off x="7264172" y="2674769"/>
            <a:ext cx="1387297" cy="618743"/>
            <a:chOff x="3027" y="1795"/>
            <a:chExt cx="1565" cy="698"/>
          </a:xfrm>
          <a:solidFill>
            <a:srgbClr val="22586D"/>
          </a:solidFill>
        </p:grpSpPr>
        <p:sp>
          <p:nvSpPr>
            <p:cNvPr id="11" name="Freeform 5"/>
            <p:cNvSpPr/>
            <p:nvPr/>
          </p:nvSpPr>
          <p:spPr bwMode="auto">
            <a:xfrm>
              <a:off x="3027" y="1795"/>
              <a:ext cx="1508" cy="698"/>
            </a:xfrm>
            <a:custGeom>
              <a:avLst/>
              <a:gdLst>
                <a:gd name="T0" fmla="*/ 411 w 920"/>
                <a:gd name="T1" fmla="*/ 186 h 424"/>
                <a:gd name="T2" fmla="*/ 280 w 920"/>
                <a:gd name="T3" fmla="*/ 198 h 424"/>
                <a:gd name="T4" fmla="*/ 237 w 920"/>
                <a:gd name="T5" fmla="*/ 260 h 424"/>
                <a:gd name="T6" fmla="*/ 298 w 920"/>
                <a:gd name="T7" fmla="*/ 289 h 424"/>
                <a:gd name="T8" fmla="*/ 509 w 920"/>
                <a:gd name="T9" fmla="*/ 390 h 424"/>
                <a:gd name="T10" fmla="*/ 294 w 920"/>
                <a:gd name="T11" fmla="*/ 350 h 424"/>
                <a:gd name="T12" fmla="*/ 191 w 920"/>
                <a:gd name="T13" fmla="*/ 302 h 424"/>
                <a:gd name="T14" fmla="*/ 126 w 920"/>
                <a:gd name="T15" fmla="*/ 365 h 424"/>
                <a:gd name="T16" fmla="*/ 190 w 920"/>
                <a:gd name="T17" fmla="*/ 359 h 424"/>
                <a:gd name="T18" fmla="*/ 109 w 920"/>
                <a:gd name="T19" fmla="*/ 419 h 424"/>
                <a:gd name="T20" fmla="*/ 58 w 920"/>
                <a:gd name="T21" fmla="*/ 310 h 424"/>
                <a:gd name="T22" fmla="*/ 115 w 920"/>
                <a:gd name="T23" fmla="*/ 235 h 424"/>
                <a:gd name="T24" fmla="*/ 177 w 920"/>
                <a:gd name="T25" fmla="*/ 251 h 424"/>
                <a:gd name="T26" fmla="*/ 231 w 920"/>
                <a:gd name="T27" fmla="*/ 206 h 424"/>
                <a:gd name="T28" fmla="*/ 175 w 920"/>
                <a:gd name="T29" fmla="*/ 172 h 424"/>
                <a:gd name="T30" fmla="*/ 222 w 920"/>
                <a:gd name="T31" fmla="*/ 206 h 424"/>
                <a:gd name="T32" fmla="*/ 134 w 920"/>
                <a:gd name="T33" fmla="*/ 226 h 424"/>
                <a:gd name="T34" fmla="*/ 169 w 920"/>
                <a:gd name="T35" fmla="*/ 147 h 424"/>
                <a:gd name="T36" fmla="*/ 250 w 920"/>
                <a:gd name="T37" fmla="*/ 82 h 424"/>
                <a:gd name="T38" fmla="*/ 397 w 920"/>
                <a:gd name="T39" fmla="*/ 56 h 424"/>
                <a:gd name="T40" fmla="*/ 475 w 920"/>
                <a:gd name="T41" fmla="*/ 83 h 424"/>
                <a:gd name="T42" fmla="*/ 436 w 920"/>
                <a:gd name="T43" fmla="*/ 151 h 424"/>
                <a:gd name="T44" fmla="*/ 431 w 920"/>
                <a:gd name="T45" fmla="*/ 89 h 424"/>
                <a:gd name="T46" fmla="*/ 400 w 920"/>
                <a:gd name="T47" fmla="*/ 141 h 424"/>
                <a:gd name="T48" fmla="*/ 446 w 920"/>
                <a:gd name="T49" fmla="*/ 162 h 424"/>
                <a:gd name="T50" fmla="*/ 490 w 920"/>
                <a:gd name="T51" fmla="*/ 109 h 424"/>
                <a:gd name="T52" fmla="*/ 551 w 920"/>
                <a:gd name="T53" fmla="*/ 97 h 424"/>
                <a:gd name="T54" fmla="*/ 622 w 920"/>
                <a:gd name="T55" fmla="*/ 162 h 424"/>
                <a:gd name="T56" fmla="*/ 658 w 920"/>
                <a:gd name="T57" fmla="*/ 241 h 424"/>
                <a:gd name="T58" fmla="*/ 585 w 920"/>
                <a:gd name="T59" fmla="*/ 229 h 424"/>
                <a:gd name="T60" fmla="*/ 620 w 920"/>
                <a:gd name="T61" fmla="*/ 196 h 424"/>
                <a:gd name="T62" fmla="*/ 629 w 920"/>
                <a:gd name="T63" fmla="*/ 225 h 424"/>
                <a:gd name="T64" fmla="*/ 629 w 920"/>
                <a:gd name="T65" fmla="*/ 189 h 424"/>
                <a:gd name="T66" fmla="*/ 569 w 920"/>
                <a:gd name="T67" fmla="*/ 219 h 424"/>
                <a:gd name="T68" fmla="*/ 615 w 920"/>
                <a:gd name="T69" fmla="*/ 266 h 424"/>
                <a:gd name="T70" fmla="*/ 702 w 920"/>
                <a:gd name="T71" fmla="*/ 224 h 424"/>
                <a:gd name="T72" fmla="*/ 827 w 920"/>
                <a:gd name="T73" fmla="*/ 244 h 424"/>
                <a:gd name="T74" fmla="*/ 920 w 920"/>
                <a:gd name="T75" fmla="*/ 298 h 424"/>
                <a:gd name="T76" fmla="*/ 759 w 920"/>
                <a:gd name="T77" fmla="*/ 242 h 424"/>
                <a:gd name="T78" fmla="*/ 657 w 920"/>
                <a:gd name="T79" fmla="*/ 283 h 424"/>
                <a:gd name="T80" fmla="*/ 495 w 920"/>
                <a:gd name="T81" fmla="*/ 297 h 424"/>
                <a:gd name="T82" fmla="*/ 492 w 920"/>
                <a:gd name="T83" fmla="*/ 199 h 424"/>
                <a:gd name="T84" fmla="*/ 411 w 920"/>
                <a:gd name="T85" fmla="*/ 1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0" h="424">
                  <a:moveTo>
                    <a:pt x="411" y="186"/>
                  </a:moveTo>
                  <a:cubicBezTo>
                    <a:pt x="383" y="127"/>
                    <a:pt x="293" y="147"/>
                    <a:pt x="280" y="198"/>
                  </a:cubicBezTo>
                  <a:cubicBezTo>
                    <a:pt x="248" y="202"/>
                    <a:pt x="233" y="240"/>
                    <a:pt x="237" y="260"/>
                  </a:cubicBezTo>
                  <a:cubicBezTo>
                    <a:pt x="242" y="287"/>
                    <a:pt x="270" y="304"/>
                    <a:pt x="298" y="289"/>
                  </a:cubicBezTo>
                  <a:cubicBezTo>
                    <a:pt x="340" y="374"/>
                    <a:pt x="404" y="390"/>
                    <a:pt x="509" y="390"/>
                  </a:cubicBezTo>
                  <a:cubicBezTo>
                    <a:pt x="382" y="416"/>
                    <a:pt x="338" y="391"/>
                    <a:pt x="294" y="350"/>
                  </a:cubicBezTo>
                  <a:cubicBezTo>
                    <a:pt x="260" y="318"/>
                    <a:pt x="217" y="298"/>
                    <a:pt x="191" y="302"/>
                  </a:cubicBezTo>
                  <a:cubicBezTo>
                    <a:pt x="139" y="308"/>
                    <a:pt x="97" y="332"/>
                    <a:pt x="126" y="365"/>
                  </a:cubicBezTo>
                  <a:cubicBezTo>
                    <a:pt x="106" y="311"/>
                    <a:pt x="186" y="317"/>
                    <a:pt x="190" y="359"/>
                  </a:cubicBezTo>
                  <a:cubicBezTo>
                    <a:pt x="194" y="397"/>
                    <a:pt x="156" y="424"/>
                    <a:pt x="109" y="419"/>
                  </a:cubicBezTo>
                  <a:cubicBezTo>
                    <a:pt x="46" y="414"/>
                    <a:pt x="39" y="336"/>
                    <a:pt x="58" y="310"/>
                  </a:cubicBezTo>
                  <a:cubicBezTo>
                    <a:pt x="0" y="264"/>
                    <a:pt x="84" y="207"/>
                    <a:pt x="115" y="235"/>
                  </a:cubicBezTo>
                  <a:cubicBezTo>
                    <a:pt x="136" y="254"/>
                    <a:pt x="160" y="253"/>
                    <a:pt x="177" y="251"/>
                  </a:cubicBezTo>
                  <a:cubicBezTo>
                    <a:pt x="199" y="247"/>
                    <a:pt x="231" y="233"/>
                    <a:pt x="231" y="206"/>
                  </a:cubicBezTo>
                  <a:cubicBezTo>
                    <a:pt x="232" y="156"/>
                    <a:pt x="183" y="159"/>
                    <a:pt x="175" y="172"/>
                  </a:cubicBezTo>
                  <a:cubicBezTo>
                    <a:pt x="195" y="168"/>
                    <a:pt x="223" y="175"/>
                    <a:pt x="222" y="206"/>
                  </a:cubicBezTo>
                  <a:cubicBezTo>
                    <a:pt x="221" y="241"/>
                    <a:pt x="151" y="254"/>
                    <a:pt x="134" y="226"/>
                  </a:cubicBezTo>
                  <a:cubicBezTo>
                    <a:pt x="116" y="198"/>
                    <a:pt x="116" y="155"/>
                    <a:pt x="169" y="147"/>
                  </a:cubicBezTo>
                  <a:cubicBezTo>
                    <a:pt x="149" y="113"/>
                    <a:pt x="202" y="59"/>
                    <a:pt x="250" y="82"/>
                  </a:cubicBezTo>
                  <a:cubicBezTo>
                    <a:pt x="269" y="26"/>
                    <a:pt x="347" y="0"/>
                    <a:pt x="397" y="56"/>
                  </a:cubicBezTo>
                  <a:cubicBezTo>
                    <a:pt x="426" y="34"/>
                    <a:pt x="464" y="41"/>
                    <a:pt x="475" y="83"/>
                  </a:cubicBezTo>
                  <a:cubicBezTo>
                    <a:pt x="486" y="125"/>
                    <a:pt x="468" y="151"/>
                    <a:pt x="436" y="151"/>
                  </a:cubicBezTo>
                  <a:cubicBezTo>
                    <a:pt x="412" y="151"/>
                    <a:pt x="383" y="110"/>
                    <a:pt x="431" y="89"/>
                  </a:cubicBezTo>
                  <a:cubicBezTo>
                    <a:pt x="402" y="88"/>
                    <a:pt x="387" y="114"/>
                    <a:pt x="400" y="141"/>
                  </a:cubicBezTo>
                  <a:cubicBezTo>
                    <a:pt x="407" y="154"/>
                    <a:pt x="423" y="165"/>
                    <a:pt x="446" y="162"/>
                  </a:cubicBezTo>
                  <a:cubicBezTo>
                    <a:pt x="477" y="157"/>
                    <a:pt x="488" y="136"/>
                    <a:pt x="490" y="109"/>
                  </a:cubicBezTo>
                  <a:cubicBezTo>
                    <a:pt x="493" y="59"/>
                    <a:pt x="545" y="75"/>
                    <a:pt x="551" y="97"/>
                  </a:cubicBezTo>
                  <a:cubicBezTo>
                    <a:pt x="595" y="75"/>
                    <a:pt x="643" y="108"/>
                    <a:pt x="622" y="162"/>
                  </a:cubicBezTo>
                  <a:cubicBezTo>
                    <a:pt x="674" y="155"/>
                    <a:pt x="695" y="217"/>
                    <a:pt x="658" y="241"/>
                  </a:cubicBezTo>
                  <a:cubicBezTo>
                    <a:pt x="622" y="265"/>
                    <a:pt x="588" y="252"/>
                    <a:pt x="585" y="229"/>
                  </a:cubicBezTo>
                  <a:cubicBezTo>
                    <a:pt x="581" y="200"/>
                    <a:pt x="603" y="188"/>
                    <a:pt x="620" y="196"/>
                  </a:cubicBezTo>
                  <a:cubicBezTo>
                    <a:pt x="633" y="203"/>
                    <a:pt x="638" y="215"/>
                    <a:pt x="629" y="225"/>
                  </a:cubicBezTo>
                  <a:cubicBezTo>
                    <a:pt x="648" y="223"/>
                    <a:pt x="648" y="204"/>
                    <a:pt x="629" y="189"/>
                  </a:cubicBezTo>
                  <a:cubicBezTo>
                    <a:pt x="608" y="172"/>
                    <a:pt x="568" y="191"/>
                    <a:pt x="569" y="219"/>
                  </a:cubicBezTo>
                  <a:cubicBezTo>
                    <a:pt x="569" y="247"/>
                    <a:pt x="585" y="266"/>
                    <a:pt x="615" y="266"/>
                  </a:cubicBezTo>
                  <a:cubicBezTo>
                    <a:pt x="669" y="265"/>
                    <a:pt x="671" y="235"/>
                    <a:pt x="702" y="224"/>
                  </a:cubicBezTo>
                  <a:cubicBezTo>
                    <a:pt x="744" y="210"/>
                    <a:pt x="794" y="208"/>
                    <a:pt x="827" y="244"/>
                  </a:cubicBezTo>
                  <a:cubicBezTo>
                    <a:pt x="850" y="269"/>
                    <a:pt x="881" y="284"/>
                    <a:pt x="920" y="298"/>
                  </a:cubicBezTo>
                  <a:cubicBezTo>
                    <a:pt x="855" y="306"/>
                    <a:pt x="815" y="249"/>
                    <a:pt x="759" y="242"/>
                  </a:cubicBezTo>
                  <a:cubicBezTo>
                    <a:pt x="724" y="238"/>
                    <a:pt x="693" y="253"/>
                    <a:pt x="657" y="283"/>
                  </a:cubicBezTo>
                  <a:cubicBezTo>
                    <a:pt x="616" y="317"/>
                    <a:pt x="555" y="336"/>
                    <a:pt x="495" y="297"/>
                  </a:cubicBezTo>
                  <a:cubicBezTo>
                    <a:pt x="539" y="272"/>
                    <a:pt x="514" y="224"/>
                    <a:pt x="492" y="199"/>
                  </a:cubicBezTo>
                  <a:cubicBezTo>
                    <a:pt x="476" y="182"/>
                    <a:pt x="439" y="170"/>
                    <a:pt x="411" y="186"/>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李旭科书法" panose="02000603000000000000" pitchFamily="2" charset="-122"/>
                <a:ea typeface="李旭科书法" panose="02000603000000000000" pitchFamily="2" charset="-122"/>
              </a:endParaRPr>
            </a:p>
          </p:txBody>
        </p:sp>
        <p:sp>
          <p:nvSpPr>
            <p:cNvPr id="12" name="Freeform 6"/>
            <p:cNvSpPr/>
            <p:nvPr/>
          </p:nvSpPr>
          <p:spPr bwMode="auto">
            <a:xfrm>
              <a:off x="3430" y="2012"/>
              <a:ext cx="1162" cy="415"/>
            </a:xfrm>
            <a:custGeom>
              <a:avLst/>
              <a:gdLst>
                <a:gd name="T0" fmla="*/ 57 w 709"/>
                <a:gd name="T1" fmla="*/ 138 h 252"/>
                <a:gd name="T2" fmla="*/ 8 w 709"/>
                <a:gd name="T3" fmla="*/ 133 h 252"/>
                <a:gd name="T4" fmla="*/ 44 w 709"/>
                <a:gd name="T5" fmla="*/ 77 h 252"/>
                <a:gd name="T6" fmla="*/ 163 w 709"/>
                <a:gd name="T7" fmla="*/ 68 h 252"/>
                <a:gd name="T8" fmla="*/ 259 w 709"/>
                <a:gd name="T9" fmla="*/ 118 h 252"/>
                <a:gd name="T10" fmla="*/ 194 w 709"/>
                <a:gd name="T11" fmla="*/ 156 h 252"/>
                <a:gd name="T12" fmla="*/ 205 w 709"/>
                <a:gd name="T13" fmla="*/ 115 h 252"/>
                <a:gd name="T14" fmla="*/ 227 w 709"/>
                <a:gd name="T15" fmla="*/ 137 h 252"/>
                <a:gd name="T16" fmla="*/ 213 w 709"/>
                <a:gd name="T17" fmla="*/ 100 h 252"/>
                <a:gd name="T18" fmla="*/ 180 w 709"/>
                <a:gd name="T19" fmla="*/ 155 h 252"/>
                <a:gd name="T20" fmla="*/ 241 w 709"/>
                <a:gd name="T21" fmla="*/ 174 h 252"/>
                <a:gd name="T22" fmla="*/ 321 w 709"/>
                <a:gd name="T23" fmla="*/ 199 h 252"/>
                <a:gd name="T24" fmla="*/ 437 w 709"/>
                <a:gd name="T25" fmla="*/ 147 h 252"/>
                <a:gd name="T26" fmla="*/ 554 w 709"/>
                <a:gd name="T27" fmla="*/ 135 h 252"/>
                <a:gd name="T28" fmla="*/ 709 w 709"/>
                <a:gd name="T29" fmla="*/ 170 h 252"/>
                <a:gd name="T30" fmla="*/ 592 w 709"/>
                <a:gd name="T31" fmla="*/ 184 h 252"/>
                <a:gd name="T32" fmla="*/ 492 w 709"/>
                <a:gd name="T33" fmla="*/ 159 h 252"/>
                <a:gd name="T34" fmla="*/ 361 w 709"/>
                <a:gd name="T35" fmla="*/ 228 h 252"/>
                <a:gd name="T36" fmla="*/ 186 w 709"/>
                <a:gd name="T37" fmla="*/ 239 h 252"/>
                <a:gd name="T38" fmla="*/ 57 w 709"/>
                <a:gd name="T39" fmla="*/ 13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9" h="252">
                  <a:moveTo>
                    <a:pt x="57" y="138"/>
                  </a:moveTo>
                  <a:cubicBezTo>
                    <a:pt x="38" y="158"/>
                    <a:pt x="16" y="152"/>
                    <a:pt x="8" y="133"/>
                  </a:cubicBezTo>
                  <a:cubicBezTo>
                    <a:pt x="0" y="113"/>
                    <a:pt x="8" y="83"/>
                    <a:pt x="44" y="77"/>
                  </a:cubicBezTo>
                  <a:cubicBezTo>
                    <a:pt x="45" y="42"/>
                    <a:pt x="123" y="0"/>
                    <a:pt x="163" y="68"/>
                  </a:cubicBezTo>
                  <a:cubicBezTo>
                    <a:pt x="205" y="49"/>
                    <a:pt x="249" y="70"/>
                    <a:pt x="259" y="118"/>
                  </a:cubicBezTo>
                  <a:cubicBezTo>
                    <a:pt x="266" y="153"/>
                    <a:pt x="212" y="180"/>
                    <a:pt x="194" y="156"/>
                  </a:cubicBezTo>
                  <a:cubicBezTo>
                    <a:pt x="185" y="143"/>
                    <a:pt x="185" y="119"/>
                    <a:pt x="205" y="115"/>
                  </a:cubicBezTo>
                  <a:cubicBezTo>
                    <a:pt x="218" y="112"/>
                    <a:pt x="229" y="122"/>
                    <a:pt x="227" y="137"/>
                  </a:cubicBezTo>
                  <a:cubicBezTo>
                    <a:pt x="238" y="134"/>
                    <a:pt x="228" y="101"/>
                    <a:pt x="213" y="100"/>
                  </a:cubicBezTo>
                  <a:cubicBezTo>
                    <a:pt x="184" y="99"/>
                    <a:pt x="168" y="131"/>
                    <a:pt x="180" y="155"/>
                  </a:cubicBezTo>
                  <a:cubicBezTo>
                    <a:pt x="193" y="181"/>
                    <a:pt x="211" y="183"/>
                    <a:pt x="241" y="174"/>
                  </a:cubicBezTo>
                  <a:cubicBezTo>
                    <a:pt x="267" y="192"/>
                    <a:pt x="290" y="201"/>
                    <a:pt x="321" y="199"/>
                  </a:cubicBezTo>
                  <a:cubicBezTo>
                    <a:pt x="381" y="194"/>
                    <a:pt x="400" y="177"/>
                    <a:pt x="437" y="147"/>
                  </a:cubicBezTo>
                  <a:cubicBezTo>
                    <a:pt x="482" y="110"/>
                    <a:pt x="528" y="118"/>
                    <a:pt x="554" y="135"/>
                  </a:cubicBezTo>
                  <a:cubicBezTo>
                    <a:pt x="593" y="160"/>
                    <a:pt x="630" y="188"/>
                    <a:pt x="709" y="170"/>
                  </a:cubicBezTo>
                  <a:cubicBezTo>
                    <a:pt x="668" y="191"/>
                    <a:pt x="626" y="199"/>
                    <a:pt x="592" y="184"/>
                  </a:cubicBezTo>
                  <a:cubicBezTo>
                    <a:pt x="551" y="166"/>
                    <a:pt x="525" y="154"/>
                    <a:pt x="492" y="159"/>
                  </a:cubicBezTo>
                  <a:cubicBezTo>
                    <a:pt x="463" y="163"/>
                    <a:pt x="424" y="211"/>
                    <a:pt x="361" y="228"/>
                  </a:cubicBezTo>
                  <a:cubicBezTo>
                    <a:pt x="302" y="245"/>
                    <a:pt x="248" y="252"/>
                    <a:pt x="186" y="239"/>
                  </a:cubicBezTo>
                  <a:cubicBezTo>
                    <a:pt x="136" y="229"/>
                    <a:pt x="89" y="211"/>
                    <a:pt x="57" y="138"/>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李旭科书法" panose="02000603000000000000" pitchFamily="2" charset="-122"/>
                <a:ea typeface="李旭科书法" panose="02000603000000000000" pitchFamily="2" charset="-122"/>
              </a:endParaRPr>
            </a:p>
          </p:txBody>
        </p:sp>
        <p:sp>
          <p:nvSpPr>
            <p:cNvPr id="13" name="Freeform 7"/>
            <p:cNvSpPr/>
            <p:nvPr/>
          </p:nvSpPr>
          <p:spPr bwMode="auto">
            <a:xfrm>
              <a:off x="4197" y="1992"/>
              <a:ext cx="213" cy="208"/>
            </a:xfrm>
            <a:custGeom>
              <a:avLst/>
              <a:gdLst>
                <a:gd name="T0" fmla="*/ 27 w 130"/>
                <a:gd name="T1" fmla="*/ 55 h 126"/>
                <a:gd name="T2" fmla="*/ 35 w 130"/>
                <a:gd name="T3" fmla="*/ 18 h 126"/>
                <a:gd name="T4" fmla="*/ 2 w 130"/>
                <a:gd name="T5" fmla="*/ 49 h 126"/>
                <a:gd name="T6" fmla="*/ 29 w 130"/>
                <a:gd name="T7" fmla="*/ 82 h 126"/>
                <a:gd name="T8" fmla="*/ 130 w 130"/>
                <a:gd name="T9" fmla="*/ 126 h 126"/>
                <a:gd name="T10" fmla="*/ 80 w 130"/>
                <a:gd name="T11" fmla="*/ 73 h 126"/>
                <a:gd name="T12" fmla="*/ 51 w 130"/>
                <a:gd name="T13" fmla="*/ 47 h 126"/>
                <a:gd name="T14" fmla="*/ 71 w 130"/>
                <a:gd name="T15" fmla="*/ 23 h 126"/>
                <a:gd name="T16" fmla="*/ 89 w 130"/>
                <a:gd name="T17" fmla="*/ 44 h 126"/>
                <a:gd name="T18" fmla="*/ 75 w 130"/>
                <a:gd name="T19" fmla="*/ 32 h 126"/>
                <a:gd name="T20" fmla="*/ 61 w 130"/>
                <a:gd name="T21" fmla="*/ 55 h 126"/>
                <a:gd name="T22" fmla="*/ 99 w 130"/>
                <a:gd name="T23" fmla="*/ 60 h 126"/>
                <a:gd name="T24" fmla="*/ 108 w 130"/>
                <a:gd name="T25" fmla="*/ 27 h 126"/>
                <a:gd name="T26" fmla="*/ 65 w 130"/>
                <a:gd name="T27" fmla="*/ 4 h 126"/>
                <a:gd name="T28" fmla="*/ 27 w 130"/>
                <a:gd name="T2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26">
                  <a:moveTo>
                    <a:pt x="27" y="55"/>
                  </a:moveTo>
                  <a:cubicBezTo>
                    <a:pt x="12" y="40"/>
                    <a:pt x="24" y="24"/>
                    <a:pt x="35" y="18"/>
                  </a:cubicBezTo>
                  <a:cubicBezTo>
                    <a:pt x="17" y="8"/>
                    <a:pt x="0" y="31"/>
                    <a:pt x="2" y="49"/>
                  </a:cubicBezTo>
                  <a:cubicBezTo>
                    <a:pt x="3" y="65"/>
                    <a:pt x="10" y="82"/>
                    <a:pt x="29" y="82"/>
                  </a:cubicBezTo>
                  <a:cubicBezTo>
                    <a:pt x="53" y="83"/>
                    <a:pt x="103" y="90"/>
                    <a:pt x="130" y="126"/>
                  </a:cubicBezTo>
                  <a:cubicBezTo>
                    <a:pt x="121" y="98"/>
                    <a:pt x="99" y="75"/>
                    <a:pt x="80" y="73"/>
                  </a:cubicBezTo>
                  <a:cubicBezTo>
                    <a:pt x="61" y="70"/>
                    <a:pt x="51" y="61"/>
                    <a:pt x="51" y="47"/>
                  </a:cubicBezTo>
                  <a:cubicBezTo>
                    <a:pt x="51" y="35"/>
                    <a:pt x="61" y="23"/>
                    <a:pt x="71" y="23"/>
                  </a:cubicBezTo>
                  <a:cubicBezTo>
                    <a:pt x="84" y="22"/>
                    <a:pt x="89" y="30"/>
                    <a:pt x="89" y="44"/>
                  </a:cubicBezTo>
                  <a:cubicBezTo>
                    <a:pt x="84" y="39"/>
                    <a:pt x="83" y="31"/>
                    <a:pt x="75" y="32"/>
                  </a:cubicBezTo>
                  <a:cubicBezTo>
                    <a:pt x="63" y="32"/>
                    <a:pt x="55" y="43"/>
                    <a:pt x="61" y="55"/>
                  </a:cubicBezTo>
                  <a:cubicBezTo>
                    <a:pt x="67" y="66"/>
                    <a:pt x="88" y="67"/>
                    <a:pt x="99" y="60"/>
                  </a:cubicBezTo>
                  <a:cubicBezTo>
                    <a:pt x="109" y="54"/>
                    <a:pt x="111" y="40"/>
                    <a:pt x="108" y="27"/>
                  </a:cubicBezTo>
                  <a:cubicBezTo>
                    <a:pt x="105" y="13"/>
                    <a:pt x="88" y="0"/>
                    <a:pt x="65" y="4"/>
                  </a:cubicBezTo>
                  <a:cubicBezTo>
                    <a:pt x="41" y="9"/>
                    <a:pt x="20" y="40"/>
                    <a:pt x="27" y="55"/>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李旭科书法" panose="02000603000000000000" pitchFamily="2" charset="-122"/>
                <a:ea typeface="李旭科书法" panose="02000603000000000000" pitchFamily="2" charset="-122"/>
              </a:endParaRPr>
            </a:p>
          </p:txBody>
        </p:sp>
      </p:grpSp>
      <p:pic>
        <p:nvPicPr>
          <p:cNvPr id="14" name="图片 13"/>
          <p:cNvPicPr>
            <a:picLocks noChangeAspect="1"/>
          </p:cNvPicPr>
          <p:nvPr/>
        </p:nvPicPr>
        <p:blipFill>
          <a:blip r:embed="rId2" cstate="print"/>
          <a:stretch>
            <a:fillRect/>
          </a:stretch>
        </p:blipFill>
        <p:spPr>
          <a:xfrm>
            <a:off x="-94306" y="3616927"/>
            <a:ext cx="5818127" cy="40494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250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16" presetClass="entr" presetSubtype="37"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outVertical)">
                                      <p:cBhvr>
                                        <p:cTn id="26" dur="1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015940" y="1431959"/>
            <a:ext cx="2438083" cy="4551255"/>
            <a:chOff x="761458" y="1073968"/>
            <a:chExt cx="1828800" cy="3413441"/>
          </a:xfrm>
        </p:grpSpPr>
        <p:sp>
          <p:nvSpPr>
            <p:cNvPr id="111" name="Round Same Side Corner Rectangle 110"/>
            <p:cNvSpPr/>
            <p:nvPr/>
          </p:nvSpPr>
          <p:spPr>
            <a:xfrm>
              <a:off x="761458" y="1525299"/>
              <a:ext cx="1828800" cy="2534709"/>
            </a:xfrm>
            <a:prstGeom prst="round2SameRect">
              <a:avLst>
                <a:gd name="adj1" fmla="val 5209"/>
                <a:gd name="adj2"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0" name="TextBox 9"/>
            <p:cNvSpPr txBox="1"/>
            <p:nvPr/>
          </p:nvSpPr>
          <p:spPr>
            <a:xfrm>
              <a:off x="880979" y="2468807"/>
              <a:ext cx="1589758" cy="1454244"/>
            </a:xfrm>
            <a:prstGeom prst="rect">
              <a:avLst/>
            </a:prstGeom>
            <a:noFill/>
          </p:spPr>
          <p:txBody>
            <a:bodyPr wrap="square" rtlCol="0">
              <a:spAutoFit/>
            </a:bodyPr>
            <a:lstStyle/>
            <a:p>
              <a:pPr defTabSz="1218565">
                <a:lnSpc>
                  <a:spcPct val="150000"/>
                </a:lnSpc>
                <a:spcBef>
                  <a:spcPct val="20000"/>
                </a:spcBef>
                <a:defRPr/>
              </a:pPr>
              <a:r>
                <a:rPr lang="zh-CN" altLang="en-US" sz="1600" dirty="0">
                  <a:solidFill>
                    <a:schemeClr val="bg1"/>
                  </a:solidFill>
                  <a:latin typeface="+mn-ea"/>
                </a:rPr>
                <a:t>此处添加详细文本描述，建议与标题相关并符合整体语言风格，语言描述尽量简洁生动。</a:t>
              </a:r>
              <a:endParaRPr lang="en-US" altLang="zh-CN" sz="1600" dirty="0">
                <a:solidFill>
                  <a:schemeClr val="bg1"/>
                </a:solidFill>
                <a:latin typeface="+mn-ea"/>
              </a:endParaRPr>
            </a:p>
          </p:txBody>
        </p:sp>
        <p:sp>
          <p:nvSpPr>
            <p:cNvPr id="19" name="Rectangle 18"/>
            <p:cNvSpPr/>
            <p:nvPr/>
          </p:nvSpPr>
          <p:spPr>
            <a:xfrm>
              <a:off x="761460" y="4107632"/>
              <a:ext cx="1828797" cy="37977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sp>
          <p:nvSpPr>
            <p:cNvPr id="32" name="Oval 31"/>
            <p:cNvSpPr/>
            <p:nvPr/>
          </p:nvSpPr>
          <p:spPr>
            <a:xfrm>
              <a:off x="1199210" y="1073968"/>
              <a:ext cx="953296" cy="926004"/>
            </a:xfrm>
            <a:prstGeom prst="ellipse">
              <a:avLst/>
            </a:prstGeom>
            <a:solidFill>
              <a:schemeClr val="bg1"/>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tx2">
                    <a:lumMod val="75000"/>
                  </a:schemeClr>
                </a:solidFill>
                <a:latin typeface="+mn-ea"/>
              </a:endParaRPr>
            </a:p>
          </p:txBody>
        </p:sp>
        <p:sp>
          <p:nvSpPr>
            <p:cNvPr id="33" name="Rounded Rectangle 32"/>
            <p:cNvSpPr/>
            <p:nvPr/>
          </p:nvSpPr>
          <p:spPr>
            <a:xfrm>
              <a:off x="878149" y="2057709"/>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2"/>
                  </a:solidFill>
                  <a:latin typeface="+mn-ea"/>
                </a:rPr>
                <a:t>添加标题</a:t>
              </a:r>
              <a:endParaRPr lang="en-US" altLang="zh-CN" sz="2000" b="1" dirty="0">
                <a:solidFill>
                  <a:schemeClr val="tx2"/>
                </a:solidFill>
                <a:latin typeface="+mn-ea"/>
              </a:endParaRPr>
            </a:p>
          </p:txBody>
        </p:sp>
        <p:sp>
          <p:nvSpPr>
            <p:cNvPr id="34" name="Rectangle 33"/>
            <p:cNvSpPr/>
            <p:nvPr/>
          </p:nvSpPr>
          <p:spPr>
            <a:xfrm>
              <a:off x="1274146" y="1267666"/>
              <a:ext cx="803425" cy="538609"/>
            </a:xfrm>
            <a:prstGeom prst="rect">
              <a:avLst/>
            </a:prstGeom>
          </p:spPr>
          <p:txBody>
            <a:bodyPr wrap="square" lIns="0" tIns="0" rIns="0" bIns="0">
              <a:spAutoFit/>
            </a:bodyPr>
            <a:lstStyle/>
            <a:p>
              <a:pPr algn="ctr"/>
              <a:r>
                <a:rPr lang="en-US" sz="3200" b="1" dirty="0">
                  <a:solidFill>
                    <a:schemeClr val="tx2">
                      <a:lumMod val="75000"/>
                    </a:schemeClr>
                  </a:solidFill>
                  <a:latin typeface="+mn-ea"/>
                </a:rPr>
                <a:t>$15</a:t>
              </a:r>
            </a:p>
            <a:p>
              <a:pPr algn="ctr"/>
              <a:r>
                <a:rPr lang="zh-CN" altLang="en-US" sz="1500" b="1" dirty="0">
                  <a:solidFill>
                    <a:schemeClr val="tx2">
                      <a:lumMod val="75000"/>
                    </a:schemeClr>
                  </a:solidFill>
                  <a:latin typeface="+mn-ea"/>
                </a:rPr>
                <a:t>每年</a:t>
              </a:r>
              <a:endParaRPr lang="en-US" sz="1500" b="1" dirty="0">
                <a:latin typeface="+mn-ea"/>
              </a:endParaRPr>
            </a:p>
          </p:txBody>
        </p:sp>
      </p:grpSp>
      <p:grpSp>
        <p:nvGrpSpPr>
          <p:cNvPr id="38" name="Group 37"/>
          <p:cNvGrpSpPr/>
          <p:nvPr/>
        </p:nvGrpSpPr>
        <p:grpSpPr>
          <a:xfrm>
            <a:off x="3588354" y="1431959"/>
            <a:ext cx="2438083" cy="4551255"/>
            <a:chOff x="761458" y="1073968"/>
            <a:chExt cx="1828800" cy="3413441"/>
          </a:xfrm>
        </p:grpSpPr>
        <p:sp>
          <p:nvSpPr>
            <p:cNvPr id="39" name="Round Same Side Corner Rectangle 38"/>
            <p:cNvSpPr/>
            <p:nvPr/>
          </p:nvSpPr>
          <p:spPr>
            <a:xfrm>
              <a:off x="761458" y="1525299"/>
              <a:ext cx="1828800" cy="2534709"/>
            </a:xfrm>
            <a:prstGeom prst="round2SameRect">
              <a:avLst>
                <a:gd name="adj1" fmla="val 5209"/>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0" name="TextBox 39"/>
            <p:cNvSpPr txBox="1"/>
            <p:nvPr/>
          </p:nvSpPr>
          <p:spPr>
            <a:xfrm>
              <a:off x="880979" y="2468807"/>
              <a:ext cx="1589758" cy="1454244"/>
            </a:xfrm>
            <a:prstGeom prst="rect">
              <a:avLst/>
            </a:prstGeom>
            <a:noFill/>
          </p:spPr>
          <p:txBody>
            <a:bodyPr wrap="square" rtlCol="0">
              <a:spAutoFit/>
            </a:bodyPr>
            <a:lstStyle/>
            <a:p>
              <a:pPr defTabSz="1218565">
                <a:lnSpc>
                  <a:spcPct val="150000"/>
                </a:lnSpc>
                <a:spcBef>
                  <a:spcPct val="20000"/>
                </a:spcBef>
                <a:defRPr/>
              </a:pPr>
              <a:r>
                <a:rPr lang="zh-CN" altLang="en-US" sz="1600" dirty="0">
                  <a:solidFill>
                    <a:schemeClr val="bg1"/>
                  </a:solidFill>
                  <a:latin typeface="+mn-ea"/>
                </a:rPr>
                <a:t>此处添加详细文本描述，建议与标题相关并符合整体语言风格，语言描述尽量简洁生动。</a:t>
              </a:r>
              <a:endParaRPr lang="en-US" altLang="zh-CN" sz="1600" dirty="0">
                <a:solidFill>
                  <a:schemeClr val="bg1"/>
                </a:solidFill>
                <a:latin typeface="+mn-ea"/>
              </a:endParaRPr>
            </a:p>
          </p:txBody>
        </p:sp>
        <p:sp>
          <p:nvSpPr>
            <p:cNvPr id="41" name="Rectangle 40"/>
            <p:cNvSpPr/>
            <p:nvPr/>
          </p:nvSpPr>
          <p:spPr>
            <a:xfrm>
              <a:off x="761460" y="4107632"/>
              <a:ext cx="1828797" cy="3797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sp>
          <p:nvSpPr>
            <p:cNvPr id="42" name="Oval 41"/>
            <p:cNvSpPr/>
            <p:nvPr/>
          </p:nvSpPr>
          <p:spPr>
            <a:xfrm>
              <a:off x="1199210" y="1073968"/>
              <a:ext cx="953296" cy="926004"/>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bg2"/>
                </a:solidFill>
                <a:latin typeface="+mn-ea"/>
              </a:endParaRPr>
            </a:p>
          </p:txBody>
        </p:sp>
        <p:sp>
          <p:nvSpPr>
            <p:cNvPr id="43" name="Rounded Rectangle 42"/>
            <p:cNvSpPr/>
            <p:nvPr/>
          </p:nvSpPr>
          <p:spPr>
            <a:xfrm>
              <a:off x="878149" y="2057709"/>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3"/>
                  </a:solidFill>
                  <a:latin typeface="+mn-ea"/>
                </a:rPr>
                <a:t>添加标题</a:t>
              </a:r>
              <a:endParaRPr lang="en-US" altLang="zh-CN" sz="2000" b="1" dirty="0">
                <a:solidFill>
                  <a:schemeClr val="accent3"/>
                </a:solidFill>
                <a:latin typeface="+mn-ea"/>
              </a:endParaRPr>
            </a:p>
          </p:txBody>
        </p:sp>
        <p:sp>
          <p:nvSpPr>
            <p:cNvPr id="44" name="Rectangle 43"/>
            <p:cNvSpPr/>
            <p:nvPr/>
          </p:nvSpPr>
          <p:spPr>
            <a:xfrm>
              <a:off x="1274146" y="1267666"/>
              <a:ext cx="803425" cy="538609"/>
            </a:xfrm>
            <a:prstGeom prst="rect">
              <a:avLst/>
            </a:prstGeom>
          </p:spPr>
          <p:txBody>
            <a:bodyPr wrap="square" lIns="0" tIns="0" rIns="0" bIns="0">
              <a:spAutoFit/>
            </a:bodyPr>
            <a:lstStyle/>
            <a:p>
              <a:pPr algn="ctr"/>
              <a:r>
                <a:rPr lang="en-US" sz="3200" b="1" dirty="0">
                  <a:solidFill>
                    <a:schemeClr val="accent3"/>
                  </a:solidFill>
                  <a:latin typeface="+mn-ea"/>
                </a:rPr>
                <a:t>$20</a:t>
              </a:r>
            </a:p>
            <a:p>
              <a:pPr algn="ctr"/>
              <a:r>
                <a:rPr lang="zh-CN" altLang="en-US" sz="1500" b="1" dirty="0">
                  <a:solidFill>
                    <a:schemeClr val="accent3"/>
                  </a:solidFill>
                  <a:latin typeface="+mn-ea"/>
                </a:rPr>
                <a:t>每年</a:t>
              </a:r>
              <a:endParaRPr lang="en-US" sz="1500" b="1" dirty="0">
                <a:solidFill>
                  <a:schemeClr val="accent3"/>
                </a:solidFill>
                <a:latin typeface="+mn-ea"/>
              </a:endParaRPr>
            </a:p>
          </p:txBody>
        </p:sp>
      </p:grpSp>
      <p:grpSp>
        <p:nvGrpSpPr>
          <p:cNvPr id="45" name="Group 44"/>
          <p:cNvGrpSpPr/>
          <p:nvPr/>
        </p:nvGrpSpPr>
        <p:grpSpPr>
          <a:xfrm>
            <a:off x="6160769" y="1431959"/>
            <a:ext cx="2438083" cy="4551255"/>
            <a:chOff x="761458" y="1073968"/>
            <a:chExt cx="1828800" cy="3413441"/>
          </a:xfrm>
        </p:grpSpPr>
        <p:sp>
          <p:nvSpPr>
            <p:cNvPr id="46" name="Round Same Side Corner Rectangle 45"/>
            <p:cNvSpPr/>
            <p:nvPr/>
          </p:nvSpPr>
          <p:spPr>
            <a:xfrm>
              <a:off x="761458" y="1525299"/>
              <a:ext cx="1828800" cy="2534709"/>
            </a:xfrm>
            <a:prstGeom prst="round2SameRect">
              <a:avLst>
                <a:gd name="adj1" fmla="val 5209"/>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7" name="TextBox 46"/>
            <p:cNvSpPr txBox="1"/>
            <p:nvPr/>
          </p:nvSpPr>
          <p:spPr>
            <a:xfrm>
              <a:off x="880979" y="2468807"/>
              <a:ext cx="1589758" cy="1454244"/>
            </a:xfrm>
            <a:prstGeom prst="rect">
              <a:avLst/>
            </a:prstGeom>
            <a:noFill/>
          </p:spPr>
          <p:txBody>
            <a:bodyPr wrap="square" rtlCol="0">
              <a:spAutoFit/>
            </a:bodyPr>
            <a:lstStyle/>
            <a:p>
              <a:pPr defTabSz="1218565">
                <a:lnSpc>
                  <a:spcPct val="150000"/>
                </a:lnSpc>
                <a:spcBef>
                  <a:spcPct val="20000"/>
                </a:spcBef>
                <a:defRPr/>
              </a:pPr>
              <a:r>
                <a:rPr lang="zh-CN" altLang="en-US" sz="1600" dirty="0">
                  <a:solidFill>
                    <a:schemeClr val="bg1"/>
                  </a:solidFill>
                  <a:latin typeface="+mn-ea"/>
                </a:rPr>
                <a:t>此处添加详细文本描述，建议与标题相关并符合整体语言风格，语言描述尽量简洁生动。</a:t>
              </a:r>
              <a:endParaRPr lang="en-US" altLang="zh-CN" sz="1600" dirty="0">
                <a:solidFill>
                  <a:schemeClr val="bg1"/>
                </a:solidFill>
                <a:latin typeface="+mn-ea"/>
              </a:endParaRPr>
            </a:p>
          </p:txBody>
        </p:sp>
        <p:sp>
          <p:nvSpPr>
            <p:cNvPr id="48" name="Rectangle 47"/>
            <p:cNvSpPr/>
            <p:nvPr/>
          </p:nvSpPr>
          <p:spPr>
            <a:xfrm>
              <a:off x="761460" y="4107632"/>
              <a:ext cx="1828797" cy="379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sp>
          <p:nvSpPr>
            <p:cNvPr id="49" name="Oval 48"/>
            <p:cNvSpPr/>
            <p:nvPr/>
          </p:nvSpPr>
          <p:spPr>
            <a:xfrm>
              <a:off x="1199210" y="1073968"/>
              <a:ext cx="953296" cy="92600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tx2">
                    <a:lumMod val="75000"/>
                  </a:schemeClr>
                </a:solidFill>
                <a:latin typeface="+mn-ea"/>
              </a:endParaRPr>
            </a:p>
          </p:txBody>
        </p:sp>
        <p:sp>
          <p:nvSpPr>
            <p:cNvPr id="50" name="Rounded Rectangle 49"/>
            <p:cNvSpPr/>
            <p:nvPr/>
          </p:nvSpPr>
          <p:spPr>
            <a:xfrm>
              <a:off x="878149" y="2057709"/>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latin typeface="+mn-ea"/>
                </a:rPr>
                <a:t>添加标题</a:t>
              </a:r>
              <a:endParaRPr lang="en-US" altLang="zh-CN" sz="2000" b="1" dirty="0">
                <a:solidFill>
                  <a:schemeClr val="accent1"/>
                </a:solidFill>
                <a:latin typeface="+mn-ea"/>
              </a:endParaRPr>
            </a:p>
          </p:txBody>
        </p:sp>
        <p:sp>
          <p:nvSpPr>
            <p:cNvPr id="51" name="Rectangle 50"/>
            <p:cNvSpPr/>
            <p:nvPr/>
          </p:nvSpPr>
          <p:spPr>
            <a:xfrm>
              <a:off x="1274146" y="1267666"/>
              <a:ext cx="803425" cy="538609"/>
            </a:xfrm>
            <a:prstGeom prst="rect">
              <a:avLst/>
            </a:prstGeom>
          </p:spPr>
          <p:txBody>
            <a:bodyPr wrap="square" lIns="0" tIns="0" rIns="0" bIns="0">
              <a:spAutoFit/>
            </a:bodyPr>
            <a:lstStyle/>
            <a:p>
              <a:pPr algn="ctr"/>
              <a:r>
                <a:rPr lang="en-US" sz="3200" b="1" dirty="0">
                  <a:solidFill>
                    <a:schemeClr val="accent1"/>
                  </a:solidFill>
                  <a:latin typeface="+mn-ea"/>
                </a:rPr>
                <a:t>$59</a:t>
              </a:r>
            </a:p>
            <a:p>
              <a:pPr algn="ctr"/>
              <a:r>
                <a:rPr lang="zh-CN" altLang="en-US" sz="1500" b="1" dirty="0">
                  <a:solidFill>
                    <a:schemeClr val="accent1"/>
                  </a:solidFill>
                  <a:latin typeface="+mn-ea"/>
                </a:rPr>
                <a:t>每年</a:t>
              </a:r>
              <a:endParaRPr lang="en-US" sz="1500" b="1" dirty="0">
                <a:solidFill>
                  <a:schemeClr val="accent1"/>
                </a:solidFill>
                <a:latin typeface="+mn-ea"/>
              </a:endParaRPr>
            </a:p>
          </p:txBody>
        </p:sp>
      </p:grpSp>
      <p:grpSp>
        <p:nvGrpSpPr>
          <p:cNvPr id="52" name="Group 51"/>
          <p:cNvGrpSpPr/>
          <p:nvPr/>
        </p:nvGrpSpPr>
        <p:grpSpPr>
          <a:xfrm>
            <a:off x="8733185" y="1431959"/>
            <a:ext cx="2438083" cy="4551255"/>
            <a:chOff x="761458" y="1073968"/>
            <a:chExt cx="1828800" cy="3413441"/>
          </a:xfrm>
        </p:grpSpPr>
        <p:sp>
          <p:nvSpPr>
            <p:cNvPr id="53" name="Round Same Side Corner Rectangle 52"/>
            <p:cNvSpPr/>
            <p:nvPr/>
          </p:nvSpPr>
          <p:spPr>
            <a:xfrm>
              <a:off x="761458" y="1525299"/>
              <a:ext cx="1828800" cy="2534709"/>
            </a:xfrm>
            <a:prstGeom prst="round2SameRect">
              <a:avLst>
                <a:gd name="adj1" fmla="val 5209"/>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54" name="TextBox 53"/>
            <p:cNvSpPr txBox="1"/>
            <p:nvPr/>
          </p:nvSpPr>
          <p:spPr>
            <a:xfrm>
              <a:off x="880979" y="2468807"/>
              <a:ext cx="1589758" cy="1454244"/>
            </a:xfrm>
            <a:prstGeom prst="rect">
              <a:avLst/>
            </a:prstGeom>
            <a:noFill/>
          </p:spPr>
          <p:txBody>
            <a:bodyPr wrap="square" rtlCol="0">
              <a:spAutoFit/>
            </a:bodyPr>
            <a:lstStyle/>
            <a:p>
              <a:pPr defTabSz="1218565">
                <a:lnSpc>
                  <a:spcPct val="150000"/>
                </a:lnSpc>
                <a:spcBef>
                  <a:spcPct val="20000"/>
                </a:spcBef>
                <a:defRPr/>
              </a:pPr>
              <a:r>
                <a:rPr lang="zh-CN" altLang="en-US" sz="1600" dirty="0">
                  <a:solidFill>
                    <a:schemeClr val="bg1"/>
                  </a:solidFill>
                  <a:latin typeface="+mn-ea"/>
                </a:rPr>
                <a:t>此处添加详细文本描述，建议与标题相关并符合整体语言风格，语言描述尽量简洁生动。</a:t>
              </a:r>
              <a:endParaRPr lang="en-US" altLang="zh-CN" sz="1600" dirty="0">
                <a:solidFill>
                  <a:schemeClr val="bg1"/>
                </a:solidFill>
                <a:latin typeface="+mn-ea"/>
              </a:endParaRPr>
            </a:p>
          </p:txBody>
        </p:sp>
        <p:sp>
          <p:nvSpPr>
            <p:cNvPr id="55" name="Rectangle 54"/>
            <p:cNvSpPr/>
            <p:nvPr/>
          </p:nvSpPr>
          <p:spPr>
            <a:xfrm>
              <a:off x="761460" y="4107632"/>
              <a:ext cx="1828797" cy="3797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sp>
          <p:nvSpPr>
            <p:cNvPr id="56" name="Oval 55"/>
            <p:cNvSpPr/>
            <p:nvPr/>
          </p:nvSpPr>
          <p:spPr>
            <a:xfrm>
              <a:off x="1199210" y="1073968"/>
              <a:ext cx="953296" cy="92600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tx2">
                    <a:lumMod val="75000"/>
                  </a:schemeClr>
                </a:solidFill>
                <a:latin typeface="+mn-ea"/>
              </a:endParaRPr>
            </a:p>
          </p:txBody>
        </p:sp>
        <p:sp>
          <p:nvSpPr>
            <p:cNvPr id="57" name="Rounded Rectangle 56"/>
            <p:cNvSpPr/>
            <p:nvPr/>
          </p:nvSpPr>
          <p:spPr>
            <a:xfrm>
              <a:off x="878149" y="2057709"/>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2"/>
                  </a:solidFill>
                  <a:latin typeface="+mn-ea"/>
                </a:rPr>
                <a:t>添加标题</a:t>
              </a:r>
              <a:endParaRPr lang="en-US" altLang="zh-CN" sz="2000" b="1" dirty="0">
                <a:solidFill>
                  <a:schemeClr val="accent2"/>
                </a:solidFill>
                <a:latin typeface="+mn-ea"/>
              </a:endParaRPr>
            </a:p>
          </p:txBody>
        </p:sp>
        <p:sp>
          <p:nvSpPr>
            <p:cNvPr id="58" name="Rectangle 57"/>
            <p:cNvSpPr/>
            <p:nvPr/>
          </p:nvSpPr>
          <p:spPr>
            <a:xfrm>
              <a:off x="1274146" y="1267666"/>
              <a:ext cx="803425" cy="538609"/>
            </a:xfrm>
            <a:prstGeom prst="rect">
              <a:avLst/>
            </a:prstGeom>
          </p:spPr>
          <p:txBody>
            <a:bodyPr wrap="square" lIns="0" tIns="0" rIns="0" bIns="0">
              <a:spAutoFit/>
            </a:bodyPr>
            <a:lstStyle/>
            <a:p>
              <a:pPr algn="ctr"/>
              <a:r>
                <a:rPr lang="en-US" sz="3200" b="1" dirty="0">
                  <a:solidFill>
                    <a:schemeClr val="accent2"/>
                  </a:solidFill>
                  <a:latin typeface="+mn-ea"/>
                </a:rPr>
                <a:t>$99</a:t>
              </a:r>
            </a:p>
            <a:p>
              <a:pPr algn="ctr"/>
              <a:r>
                <a:rPr lang="zh-CN" altLang="en-US" sz="1500" b="1" dirty="0">
                  <a:solidFill>
                    <a:schemeClr val="accent2"/>
                  </a:solidFill>
                  <a:latin typeface="+mn-ea"/>
                </a:rPr>
                <a:t>每年</a:t>
              </a:r>
              <a:endParaRPr lang="en-US" sz="1500" b="1" dirty="0">
                <a:solidFill>
                  <a:schemeClr val="accent2"/>
                </a:solidFill>
                <a:latin typeface="+mn-ea"/>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500" fill="hold"/>
                                        <p:tgtEl>
                                          <p:spTgt spid="52"/>
                                        </p:tgtEl>
                                        <p:attrNameLst>
                                          <p:attrName>ppt_x</p:attrName>
                                        </p:attrNameLst>
                                      </p:cBhvr>
                                      <p:tavLst>
                                        <p:tav tm="0">
                                          <p:val>
                                            <p:strVal val="#ppt_x"/>
                                          </p:val>
                                        </p:tav>
                                        <p:tav tm="100000">
                                          <p:val>
                                            <p:strVal val="#ppt_x"/>
                                          </p:val>
                                        </p:tav>
                                      </p:tavLst>
                                    </p:anim>
                                    <p:anim calcmode="lin" valueType="num">
                                      <p:cBhvr additive="base">
                                        <p:cTn id="2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ounded Rectangle 114"/>
          <p:cNvSpPr/>
          <p:nvPr/>
        </p:nvSpPr>
        <p:spPr>
          <a:xfrm>
            <a:off x="4713613" y="1508767"/>
            <a:ext cx="2764776" cy="4608560"/>
          </a:xfrm>
          <a:prstGeom prst="roundRect">
            <a:avLst>
              <a:gd name="adj" fmla="val 8813"/>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latin typeface="+mn-ea"/>
            </a:endParaRPr>
          </a:p>
        </p:txBody>
      </p:sp>
      <p:grpSp>
        <p:nvGrpSpPr>
          <p:cNvPr id="5" name="Group 69"/>
          <p:cNvGrpSpPr/>
          <p:nvPr/>
        </p:nvGrpSpPr>
        <p:grpSpPr>
          <a:xfrm>
            <a:off x="1095354" y="1739196"/>
            <a:ext cx="2786303" cy="750919"/>
            <a:chOff x="424603" y="672020"/>
            <a:chExt cx="2089999" cy="563189"/>
          </a:xfrm>
        </p:grpSpPr>
        <p:sp>
          <p:nvSpPr>
            <p:cNvPr id="65" name="TextBox 64"/>
            <p:cNvSpPr txBox="1"/>
            <p:nvPr/>
          </p:nvSpPr>
          <p:spPr>
            <a:xfrm>
              <a:off x="972096" y="672020"/>
              <a:ext cx="1542506" cy="230833"/>
            </a:xfrm>
            <a:prstGeom prst="rect">
              <a:avLst/>
            </a:prstGeom>
            <a:noFill/>
          </p:spPr>
          <p:txBody>
            <a:bodyPr wrap="square" lIns="0" tIns="0" rIns="0" bIns="0" rtlCol="0" anchor="t">
              <a:spAutoFit/>
            </a:bodyPr>
            <a:lstStyle>
              <a:defPPr>
                <a:defRPr lang="zh-CN"/>
              </a:defPPr>
              <a:lvl1pPr>
                <a:defRPr sz="2000">
                  <a:solidFill>
                    <a:schemeClr val="tx1">
                      <a:lumMod val="65000"/>
                      <a:lumOff val="35000"/>
                    </a:schemeClr>
                  </a:solidFill>
                  <a:latin typeface="+mn-ea"/>
                </a:defRPr>
              </a:lvl1pPr>
            </a:lstStyle>
            <a:p>
              <a:r>
                <a:rPr lang="zh-CN" altLang="en-US" dirty="0"/>
                <a:t>添加标题</a:t>
              </a:r>
              <a:endParaRPr lang="en-US" altLang="zh-CN" dirty="0"/>
            </a:p>
          </p:txBody>
        </p:sp>
        <p:sp>
          <p:nvSpPr>
            <p:cNvPr id="66" name="TextBox 65"/>
            <p:cNvSpPr txBox="1"/>
            <p:nvPr/>
          </p:nvSpPr>
          <p:spPr>
            <a:xfrm>
              <a:off x="972095" y="927432"/>
              <a:ext cx="1542507" cy="307777"/>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单击此处添加副标题或详细文本描述</a:t>
              </a:r>
              <a:endParaRPr lang="en-US" sz="1300" dirty="0">
                <a:solidFill>
                  <a:schemeClr val="tx1">
                    <a:lumMod val="65000"/>
                    <a:lumOff val="35000"/>
                  </a:schemeClr>
                </a:solidFill>
                <a:latin typeface="+mn-ea"/>
              </a:endParaRPr>
            </a:p>
          </p:txBody>
        </p:sp>
        <p:sp>
          <p:nvSpPr>
            <p:cNvPr id="67" name="Oval 66"/>
            <p:cNvSpPr>
              <a:spLocks noChangeAspect="1"/>
            </p:cNvSpPr>
            <p:nvPr/>
          </p:nvSpPr>
          <p:spPr>
            <a:xfrm>
              <a:off x="424603" y="729170"/>
              <a:ext cx="469021" cy="455593"/>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n-ea"/>
                </a:rPr>
                <a:t>1</a:t>
              </a:r>
              <a:endParaRPr lang="en-US" dirty="0">
                <a:latin typeface="+mn-ea"/>
              </a:endParaRPr>
            </a:p>
          </p:txBody>
        </p:sp>
      </p:grpSp>
      <p:grpSp>
        <p:nvGrpSpPr>
          <p:cNvPr id="6" name="Group 70"/>
          <p:cNvGrpSpPr/>
          <p:nvPr/>
        </p:nvGrpSpPr>
        <p:grpSpPr>
          <a:xfrm>
            <a:off x="1095354" y="2763320"/>
            <a:ext cx="2786303" cy="750919"/>
            <a:chOff x="424603" y="672020"/>
            <a:chExt cx="2089999" cy="563189"/>
          </a:xfrm>
        </p:grpSpPr>
        <p:sp>
          <p:nvSpPr>
            <p:cNvPr id="72" name="TextBox 71"/>
            <p:cNvSpPr txBox="1"/>
            <p:nvPr/>
          </p:nvSpPr>
          <p:spPr>
            <a:xfrm>
              <a:off x="972096" y="672020"/>
              <a:ext cx="1542506" cy="230833"/>
            </a:xfrm>
            <a:prstGeom prst="rect">
              <a:avLst/>
            </a:prstGeom>
            <a:noFill/>
          </p:spPr>
          <p:txBody>
            <a:bodyPr wrap="square" lIns="0" tIns="0" rIns="0" bIns="0" rtlCol="0" anchor="t">
              <a:spAutoFit/>
            </a:bodyPr>
            <a:lstStyle>
              <a:defPPr>
                <a:defRPr lang="zh-CN"/>
              </a:defPPr>
              <a:lvl1pPr>
                <a:defRPr sz="2000">
                  <a:solidFill>
                    <a:schemeClr val="tx1">
                      <a:lumMod val="65000"/>
                      <a:lumOff val="35000"/>
                    </a:schemeClr>
                  </a:solidFill>
                  <a:latin typeface="+mn-ea"/>
                </a:defRPr>
              </a:lvl1pPr>
            </a:lstStyle>
            <a:p>
              <a:r>
                <a:rPr lang="zh-CN" altLang="en-US" dirty="0"/>
                <a:t>添加标题</a:t>
              </a:r>
              <a:endParaRPr lang="en-US" altLang="zh-CN" dirty="0"/>
            </a:p>
          </p:txBody>
        </p:sp>
        <p:sp>
          <p:nvSpPr>
            <p:cNvPr id="73" name="TextBox 72"/>
            <p:cNvSpPr txBox="1"/>
            <p:nvPr/>
          </p:nvSpPr>
          <p:spPr>
            <a:xfrm>
              <a:off x="972095" y="927432"/>
              <a:ext cx="1542507" cy="307777"/>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单击此处添加副标题或详细文本描述</a:t>
              </a:r>
              <a:endParaRPr lang="en-US" sz="1300" dirty="0">
                <a:solidFill>
                  <a:schemeClr val="tx1">
                    <a:lumMod val="65000"/>
                    <a:lumOff val="35000"/>
                  </a:schemeClr>
                </a:solidFill>
                <a:latin typeface="+mn-ea"/>
              </a:endParaRPr>
            </a:p>
          </p:txBody>
        </p:sp>
        <p:sp>
          <p:nvSpPr>
            <p:cNvPr id="75" name="Oval 74"/>
            <p:cNvSpPr>
              <a:spLocks noChangeAspect="1"/>
            </p:cNvSpPr>
            <p:nvPr/>
          </p:nvSpPr>
          <p:spPr>
            <a:xfrm>
              <a:off x="424603" y="729170"/>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n-ea"/>
                </a:rPr>
                <a:t>2</a:t>
              </a:r>
              <a:endParaRPr lang="en-US" dirty="0">
                <a:latin typeface="+mn-ea"/>
              </a:endParaRPr>
            </a:p>
          </p:txBody>
        </p:sp>
      </p:grpSp>
      <p:grpSp>
        <p:nvGrpSpPr>
          <p:cNvPr id="7" name="Group 76"/>
          <p:cNvGrpSpPr/>
          <p:nvPr/>
        </p:nvGrpSpPr>
        <p:grpSpPr>
          <a:xfrm>
            <a:off x="1095354" y="3787444"/>
            <a:ext cx="2786303" cy="750919"/>
            <a:chOff x="424603" y="672020"/>
            <a:chExt cx="2089999" cy="563189"/>
          </a:xfrm>
        </p:grpSpPr>
        <p:sp>
          <p:nvSpPr>
            <p:cNvPr id="78" name="TextBox 77"/>
            <p:cNvSpPr txBox="1"/>
            <p:nvPr/>
          </p:nvSpPr>
          <p:spPr>
            <a:xfrm>
              <a:off x="972096" y="672020"/>
              <a:ext cx="1542506" cy="230833"/>
            </a:xfrm>
            <a:prstGeom prst="rect">
              <a:avLst/>
            </a:prstGeom>
            <a:noFill/>
          </p:spPr>
          <p:txBody>
            <a:bodyPr wrap="square" lIns="0" tIns="0" rIns="0" bIns="0" rtlCol="0" anchor="t">
              <a:spAutoFit/>
            </a:bodyPr>
            <a:lstStyle>
              <a:defPPr>
                <a:defRPr lang="zh-CN"/>
              </a:defPPr>
              <a:lvl1pPr>
                <a:defRPr sz="2000">
                  <a:solidFill>
                    <a:schemeClr val="tx1">
                      <a:lumMod val="65000"/>
                      <a:lumOff val="35000"/>
                    </a:schemeClr>
                  </a:solidFill>
                  <a:latin typeface="+mn-ea"/>
                </a:defRPr>
              </a:lvl1pPr>
            </a:lstStyle>
            <a:p>
              <a:r>
                <a:rPr lang="zh-CN" altLang="en-US" dirty="0"/>
                <a:t>添加标题</a:t>
              </a:r>
              <a:endParaRPr lang="en-US" altLang="zh-CN" dirty="0"/>
            </a:p>
          </p:txBody>
        </p:sp>
        <p:sp>
          <p:nvSpPr>
            <p:cNvPr id="79" name="TextBox 78"/>
            <p:cNvSpPr txBox="1"/>
            <p:nvPr/>
          </p:nvSpPr>
          <p:spPr>
            <a:xfrm>
              <a:off x="972095" y="927432"/>
              <a:ext cx="1542507" cy="307777"/>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单击此处添加副标题或详细文本描述</a:t>
              </a:r>
              <a:endParaRPr lang="en-US" sz="1300" dirty="0">
                <a:solidFill>
                  <a:schemeClr val="tx1">
                    <a:lumMod val="65000"/>
                    <a:lumOff val="35000"/>
                  </a:schemeClr>
                </a:solidFill>
                <a:latin typeface="+mn-ea"/>
              </a:endParaRPr>
            </a:p>
          </p:txBody>
        </p:sp>
        <p:sp>
          <p:nvSpPr>
            <p:cNvPr id="81" name="Oval 80"/>
            <p:cNvSpPr>
              <a:spLocks noChangeAspect="1"/>
            </p:cNvSpPr>
            <p:nvPr/>
          </p:nvSpPr>
          <p:spPr>
            <a:xfrm>
              <a:off x="424603" y="72917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n-ea"/>
                </a:rPr>
                <a:t>3</a:t>
              </a:r>
              <a:endParaRPr lang="en-US" dirty="0">
                <a:latin typeface="+mn-ea"/>
              </a:endParaRPr>
            </a:p>
          </p:txBody>
        </p:sp>
      </p:grpSp>
      <p:grpSp>
        <p:nvGrpSpPr>
          <p:cNvPr id="9" name="Group 82"/>
          <p:cNvGrpSpPr/>
          <p:nvPr/>
        </p:nvGrpSpPr>
        <p:grpSpPr>
          <a:xfrm>
            <a:off x="1095354" y="4811570"/>
            <a:ext cx="2786303" cy="750919"/>
            <a:chOff x="424603" y="672020"/>
            <a:chExt cx="2089999" cy="563189"/>
          </a:xfrm>
        </p:grpSpPr>
        <p:sp>
          <p:nvSpPr>
            <p:cNvPr id="84" name="TextBox 83"/>
            <p:cNvSpPr txBox="1"/>
            <p:nvPr/>
          </p:nvSpPr>
          <p:spPr>
            <a:xfrm>
              <a:off x="972096" y="672020"/>
              <a:ext cx="1542506" cy="230833"/>
            </a:xfrm>
            <a:prstGeom prst="rect">
              <a:avLst/>
            </a:prstGeom>
            <a:noFill/>
          </p:spPr>
          <p:txBody>
            <a:bodyPr wrap="square" lIns="0" tIns="0" rIns="0" bIns="0" rtlCol="0" anchor="t">
              <a:spAutoFit/>
            </a:bodyPr>
            <a:lstStyle>
              <a:defPPr>
                <a:defRPr lang="zh-CN"/>
              </a:defPPr>
              <a:lvl1pPr>
                <a:defRPr sz="2000">
                  <a:solidFill>
                    <a:schemeClr val="tx1">
                      <a:lumMod val="65000"/>
                      <a:lumOff val="35000"/>
                    </a:schemeClr>
                  </a:solidFill>
                  <a:latin typeface="+mn-ea"/>
                </a:defRPr>
              </a:lvl1pPr>
            </a:lstStyle>
            <a:p>
              <a:r>
                <a:rPr lang="zh-CN" altLang="en-US" dirty="0"/>
                <a:t>添加标题</a:t>
              </a:r>
              <a:endParaRPr lang="en-US" altLang="zh-CN" dirty="0"/>
            </a:p>
          </p:txBody>
        </p:sp>
        <p:sp>
          <p:nvSpPr>
            <p:cNvPr id="85" name="TextBox 84"/>
            <p:cNvSpPr txBox="1"/>
            <p:nvPr/>
          </p:nvSpPr>
          <p:spPr>
            <a:xfrm>
              <a:off x="972095" y="927432"/>
              <a:ext cx="1542507" cy="307777"/>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单击此处添加副标题或详细文本描述</a:t>
              </a:r>
              <a:endParaRPr lang="en-US" sz="1300" dirty="0">
                <a:solidFill>
                  <a:schemeClr val="tx1">
                    <a:lumMod val="65000"/>
                    <a:lumOff val="35000"/>
                  </a:schemeClr>
                </a:solidFill>
                <a:latin typeface="+mn-ea"/>
              </a:endParaRPr>
            </a:p>
          </p:txBody>
        </p:sp>
        <p:sp>
          <p:nvSpPr>
            <p:cNvPr id="87" name="Oval 86"/>
            <p:cNvSpPr>
              <a:spLocks noChangeAspect="1"/>
            </p:cNvSpPr>
            <p:nvPr/>
          </p:nvSpPr>
          <p:spPr>
            <a:xfrm>
              <a:off x="424603" y="72917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n-ea"/>
                </a:rPr>
                <a:t>4</a:t>
              </a:r>
              <a:endParaRPr lang="en-US" dirty="0">
                <a:latin typeface="+mn-ea"/>
              </a:endParaRPr>
            </a:p>
          </p:txBody>
        </p:sp>
      </p:grpSp>
      <p:grpSp>
        <p:nvGrpSpPr>
          <p:cNvPr id="10" name="Group 149"/>
          <p:cNvGrpSpPr/>
          <p:nvPr/>
        </p:nvGrpSpPr>
        <p:grpSpPr>
          <a:xfrm>
            <a:off x="5112852" y="1731350"/>
            <a:ext cx="1966299" cy="4155551"/>
            <a:chOff x="3834542" y="1171729"/>
            <a:chExt cx="1474916" cy="3116663"/>
          </a:xfrm>
          <a:effectLst/>
        </p:grpSpPr>
        <p:grpSp>
          <p:nvGrpSpPr>
            <p:cNvPr id="11" name="Group 29"/>
            <p:cNvGrpSpPr/>
            <p:nvPr/>
          </p:nvGrpSpPr>
          <p:grpSpPr>
            <a:xfrm>
              <a:off x="3834542" y="1171729"/>
              <a:ext cx="1474916" cy="3116663"/>
              <a:chOff x="3189614" y="1562392"/>
              <a:chExt cx="1474916" cy="3116662"/>
            </a:xfrm>
            <a:effectLst/>
          </p:grpSpPr>
          <p:sp>
            <p:nvSpPr>
              <p:cNvPr id="154" name="Freeform 153"/>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nvGrpSpPr>
              <p:cNvPr id="12" name="Group 20"/>
              <p:cNvGrpSpPr/>
              <p:nvPr/>
            </p:nvGrpSpPr>
            <p:grpSpPr>
              <a:xfrm>
                <a:off x="3189614" y="1991493"/>
                <a:ext cx="23662" cy="645898"/>
                <a:chOff x="3392428" y="1951545"/>
                <a:chExt cx="27432" cy="735419"/>
              </a:xfrm>
            </p:grpSpPr>
            <p:sp>
              <p:nvSpPr>
                <p:cNvPr id="161" name="Rectangle 160"/>
                <p:cNvSpPr/>
                <p:nvPr/>
              </p:nvSpPr>
              <p:spPr>
                <a:xfrm>
                  <a:off x="3392428" y="1951545"/>
                  <a:ext cx="18288" cy="1728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62" name="Rectangle 161"/>
                <p:cNvSpPr/>
                <p:nvPr/>
              </p:nvSpPr>
              <p:spPr>
                <a:xfrm>
                  <a:off x="3401572" y="2289545"/>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63" name="Rectangle 162"/>
                <p:cNvSpPr/>
                <p:nvPr/>
              </p:nvSpPr>
              <p:spPr>
                <a:xfrm>
                  <a:off x="3401572" y="2568092"/>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sp>
            <p:nvSpPr>
              <p:cNvPr id="156" name="Freeform 155"/>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57" name="Freeform 156"/>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gradFill>
                <a:gsLst>
                  <a:gs pos="0">
                    <a:schemeClr val="accent2"/>
                  </a:gs>
                  <a:gs pos="5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58" name="Freeform 157"/>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59" name="Freeform 158"/>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60" name="Freeform 159"/>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sp>
          <p:nvSpPr>
            <p:cNvPr id="152" name="Rectangle 151"/>
            <p:cNvSpPr/>
            <p:nvPr/>
          </p:nvSpPr>
          <p:spPr>
            <a:xfrm>
              <a:off x="3951670" y="2546900"/>
              <a:ext cx="1256433" cy="10449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defRPr/>
              </a:pPr>
              <a:r>
                <a:rPr lang="en-US" sz="1600" dirty="0">
                  <a:solidFill>
                    <a:schemeClr val="tx1">
                      <a:lumMod val="65000"/>
                      <a:lumOff val="35000"/>
                    </a:schemeClr>
                  </a:solidFill>
                  <a:latin typeface="+mn-ea"/>
                </a:rPr>
                <a:t>APP </a:t>
              </a:r>
              <a:r>
                <a:rPr lang="zh-CN" altLang="en-US" sz="1600" dirty="0">
                  <a:solidFill>
                    <a:schemeClr val="tx1">
                      <a:lumMod val="65000"/>
                      <a:lumOff val="35000"/>
                    </a:schemeClr>
                  </a:solidFill>
                  <a:latin typeface="+mn-ea"/>
                </a:rPr>
                <a:t>设计</a:t>
              </a:r>
              <a:endParaRPr lang="en-US" sz="1600" dirty="0">
                <a:solidFill>
                  <a:schemeClr val="tx1">
                    <a:lumMod val="65000"/>
                    <a:lumOff val="35000"/>
                  </a:schemeClr>
                </a:solidFill>
                <a:latin typeface="+mn-ea"/>
              </a:endParaRPr>
            </a:p>
            <a:p>
              <a:pPr algn="ct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sp>
          <p:nvSpPr>
            <p:cNvPr id="153" name="Rectangle 152"/>
            <p:cNvSpPr/>
            <p:nvPr/>
          </p:nvSpPr>
          <p:spPr>
            <a:xfrm>
              <a:off x="4406756" y="1787243"/>
              <a:ext cx="49" cy="923329"/>
            </a:xfrm>
            <a:prstGeom prst="rect">
              <a:avLst/>
            </a:prstGeom>
          </p:spPr>
          <p:txBody>
            <a:bodyPr wrap="none" lIns="0" tIns="0" rIns="0" bIns="0" anchor="ctr">
              <a:spAutoFit/>
            </a:bodyPr>
            <a:lstStyle/>
            <a:p>
              <a:endParaRPr lang="en-US" sz="8000" dirty="0">
                <a:solidFill>
                  <a:schemeClr val="bg1"/>
                </a:solidFill>
                <a:latin typeface="+mn-ea"/>
              </a:endParaRPr>
            </a:p>
          </p:txBody>
        </p:sp>
      </p:grpSp>
      <p:grpSp>
        <p:nvGrpSpPr>
          <p:cNvPr id="13" name="Group 120"/>
          <p:cNvGrpSpPr/>
          <p:nvPr/>
        </p:nvGrpSpPr>
        <p:grpSpPr>
          <a:xfrm>
            <a:off x="4073823" y="2084138"/>
            <a:ext cx="743177" cy="192723"/>
            <a:chOff x="3074218" y="1415265"/>
            <a:chExt cx="557455" cy="144542"/>
          </a:xfrm>
        </p:grpSpPr>
        <p:cxnSp>
          <p:nvCxnSpPr>
            <p:cNvPr id="116" name="Straight Connector 115"/>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4" name="Group 121"/>
          <p:cNvGrpSpPr/>
          <p:nvPr/>
        </p:nvGrpSpPr>
        <p:grpSpPr>
          <a:xfrm>
            <a:off x="4073823" y="3112696"/>
            <a:ext cx="743177" cy="192723"/>
            <a:chOff x="3074218" y="1415265"/>
            <a:chExt cx="557455" cy="144542"/>
          </a:xfrm>
        </p:grpSpPr>
        <p:cxnSp>
          <p:nvCxnSpPr>
            <p:cNvPr id="123" name="Straight Connector 122"/>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5" name="Group 124"/>
          <p:cNvGrpSpPr/>
          <p:nvPr/>
        </p:nvGrpSpPr>
        <p:grpSpPr>
          <a:xfrm>
            <a:off x="4073823" y="4153644"/>
            <a:ext cx="743177" cy="192723"/>
            <a:chOff x="3074218" y="1415265"/>
            <a:chExt cx="557455" cy="144542"/>
          </a:xfrm>
        </p:grpSpPr>
        <p:cxnSp>
          <p:nvCxnSpPr>
            <p:cNvPr id="126" name="Straight Connector 125"/>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6" name="Group 127"/>
          <p:cNvGrpSpPr/>
          <p:nvPr/>
        </p:nvGrpSpPr>
        <p:grpSpPr>
          <a:xfrm>
            <a:off x="4073823" y="5139864"/>
            <a:ext cx="743177" cy="192723"/>
            <a:chOff x="3074218" y="1415265"/>
            <a:chExt cx="557455" cy="144542"/>
          </a:xfrm>
        </p:grpSpPr>
        <p:cxnSp>
          <p:nvCxnSpPr>
            <p:cNvPr id="129" name="Straight Connector 128"/>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80" name="TextBox 79"/>
          <p:cNvSpPr txBox="1"/>
          <p:nvPr/>
        </p:nvSpPr>
        <p:spPr>
          <a:xfrm>
            <a:off x="7708486" y="1508767"/>
            <a:ext cx="3596172" cy="2626360"/>
          </a:xfrm>
          <a:prstGeom prst="rect">
            <a:avLst/>
          </a:prstGeom>
          <a:noFill/>
        </p:spPr>
        <p:txBody>
          <a:bodyPr wrap="square" lIns="121908" tIns="60954" rIns="121908" bIns="60954" rtlCol="0">
            <a:spAutoFit/>
          </a:bodyPr>
          <a:lstStyle/>
          <a:p>
            <a:pPr algn="just"/>
            <a:r>
              <a:rPr lang="zh-CN" altLang="en-US" sz="2100" dirty="0">
                <a:solidFill>
                  <a:schemeClr val="tx1">
                    <a:lumMod val="65000"/>
                    <a:lumOff val="35000"/>
                  </a:schemeClr>
                </a:solidFill>
                <a:latin typeface="+mn-ea"/>
              </a:rPr>
              <a:t>项目产品开发</a:t>
            </a:r>
            <a:endParaRPr lang="en-US" altLang="zh-CN" sz="2100" dirty="0">
              <a:solidFill>
                <a:schemeClr val="tx1">
                  <a:lumMod val="65000"/>
                  <a:lumOff val="35000"/>
                </a:schemeClr>
              </a:solidFill>
              <a:latin typeface="+mn-ea"/>
            </a:endParaRPr>
          </a:p>
          <a:p>
            <a:pPr algn="just"/>
            <a:endParaRPr lang="en-US" sz="2100" dirty="0">
              <a:solidFill>
                <a:schemeClr val="bg2"/>
              </a:solidFill>
              <a:latin typeface="+mn-ea"/>
            </a:endParaRPr>
          </a:p>
          <a:p>
            <a:pPr algn="just"/>
            <a:r>
              <a:rPr lang="zh-CN" altLang="en-US" sz="1300" dirty="0">
                <a:solidFill>
                  <a:schemeClr val="tx1">
                    <a:lumMod val="65000"/>
                    <a:lumOff val="35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65000"/>
                    <a:lumOff val="35000"/>
                  </a:schemeClr>
                </a:solidFill>
                <a:latin typeface="+mn-ea"/>
              </a:rPr>
              <a:t>200</a:t>
            </a:r>
            <a:r>
              <a:rPr lang="zh-CN" altLang="en-US" sz="1300" dirty="0">
                <a:solidFill>
                  <a:schemeClr val="tx1">
                    <a:lumMod val="65000"/>
                    <a:lumOff val="35000"/>
                  </a:schemeClr>
                </a:solidFill>
                <a:latin typeface="+mn-ea"/>
              </a:rPr>
              <a:t>字以内，据统计每页幻灯片的最好控制在</a:t>
            </a:r>
            <a:r>
              <a:rPr lang="en-US" altLang="zh-CN" sz="1300" dirty="0">
                <a:solidFill>
                  <a:schemeClr val="tx1">
                    <a:lumMod val="65000"/>
                    <a:lumOff val="35000"/>
                  </a:schemeClr>
                </a:solidFill>
                <a:latin typeface="+mn-ea"/>
              </a:rPr>
              <a:t>5</a:t>
            </a:r>
            <a:r>
              <a:rPr lang="zh-CN" altLang="en-US" sz="1300" dirty="0">
                <a:solidFill>
                  <a:schemeClr val="tx1">
                    <a:lumMod val="65000"/>
                    <a:lumOff val="35000"/>
                  </a:schemeClr>
                </a:solidFill>
                <a:latin typeface="+mn-ea"/>
              </a:rPr>
              <a:t>分钟之内。</a:t>
            </a:r>
            <a:endParaRPr lang="en-US" altLang="zh-CN" sz="1300" dirty="0">
              <a:solidFill>
                <a:schemeClr val="tx1">
                  <a:lumMod val="65000"/>
                  <a:lumOff val="35000"/>
                </a:schemeClr>
              </a:solidFill>
              <a:latin typeface="+mn-ea"/>
            </a:endParaRPr>
          </a:p>
          <a:p>
            <a:pPr algn="just"/>
            <a:endParaRPr lang="en-US" altLang="zh-CN" sz="1300" dirty="0">
              <a:solidFill>
                <a:schemeClr val="tx1">
                  <a:lumMod val="65000"/>
                  <a:lumOff val="35000"/>
                </a:schemeClr>
              </a:solidFill>
              <a:latin typeface="+mn-ea"/>
            </a:endParaRPr>
          </a:p>
          <a:p>
            <a:pPr algn="just"/>
            <a:r>
              <a:rPr lang="zh-CN" altLang="en-US" sz="1300" dirty="0">
                <a:solidFill>
                  <a:schemeClr val="tx1">
                    <a:lumMod val="65000"/>
                    <a:lumOff val="35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65000"/>
                    <a:lumOff val="35000"/>
                  </a:schemeClr>
                </a:solidFill>
                <a:latin typeface="+mn-ea"/>
              </a:rPr>
              <a:t>200</a:t>
            </a:r>
            <a:r>
              <a:rPr lang="zh-CN" altLang="en-US" sz="1300" dirty="0">
                <a:solidFill>
                  <a:schemeClr val="tx1">
                    <a:lumMod val="65000"/>
                    <a:lumOff val="35000"/>
                  </a:schemeClr>
                </a:solidFill>
                <a:latin typeface="+mn-ea"/>
              </a:rPr>
              <a:t>字以内，据统计每页幻灯片的最好控制在</a:t>
            </a:r>
            <a:r>
              <a:rPr lang="en-US" altLang="zh-CN" sz="1300" dirty="0">
                <a:solidFill>
                  <a:schemeClr val="tx1">
                    <a:lumMod val="65000"/>
                    <a:lumOff val="35000"/>
                  </a:schemeClr>
                </a:solidFill>
                <a:latin typeface="+mn-ea"/>
              </a:rPr>
              <a:t>5</a:t>
            </a:r>
            <a:r>
              <a:rPr lang="zh-CN" altLang="en-US" sz="1300" dirty="0">
                <a:solidFill>
                  <a:schemeClr val="tx1">
                    <a:lumMod val="65000"/>
                    <a:lumOff val="35000"/>
                  </a:schemeClr>
                </a:solidFill>
                <a:latin typeface="+mn-ea"/>
              </a:rPr>
              <a:t>分钟之内。</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500"/>
                                        <p:tgtEl>
                                          <p:spTgt spid="115"/>
                                        </p:tgtEl>
                                      </p:cBhvr>
                                    </p:animEffect>
                                  </p:childTnLst>
                                </p:cTn>
                              </p:par>
                            </p:childTnLst>
                          </p:cTn>
                        </p:par>
                        <p:par>
                          <p:cTn id="13" fill="hold">
                            <p:stCondLst>
                              <p:cond delay="1000"/>
                            </p:stCondLst>
                            <p:childTnLst>
                              <p:par>
                                <p:cTn id="14" presetID="12" presetClass="entr" presetSubtype="2"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lide(fromRight)">
                                      <p:cBhvr>
                                        <p:cTn id="16" dur="500"/>
                                        <p:tgtEl>
                                          <p:spTgt spid="13"/>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Left)">
                                      <p:cBhvr>
                                        <p:cTn id="20" dur="500"/>
                                        <p:tgtEl>
                                          <p:spTgt spid="5"/>
                                        </p:tgtEl>
                                      </p:cBhvr>
                                    </p:animEffect>
                                  </p:childTnLst>
                                </p:cTn>
                              </p:par>
                            </p:childTnLst>
                          </p:cTn>
                        </p:par>
                        <p:par>
                          <p:cTn id="21" fill="hold">
                            <p:stCondLst>
                              <p:cond delay="2000"/>
                            </p:stCondLst>
                            <p:childTnLst>
                              <p:par>
                                <p:cTn id="22" presetID="12" presetClass="entr" presetSubtype="2"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slide(fromRight)">
                                      <p:cBhvr>
                                        <p:cTn id="24" dur="500"/>
                                        <p:tgtEl>
                                          <p:spTgt spid="14"/>
                                        </p:tgtEl>
                                      </p:cBhvr>
                                    </p:animEffect>
                                  </p:childTnLst>
                                </p:cTn>
                              </p:par>
                            </p:childTnLst>
                          </p:cTn>
                        </p:par>
                        <p:par>
                          <p:cTn id="25" fill="hold">
                            <p:stCondLst>
                              <p:cond delay="2500"/>
                            </p:stCondLst>
                            <p:childTnLst>
                              <p:par>
                                <p:cTn id="26" presetID="1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lide(fromLeft)">
                                      <p:cBhvr>
                                        <p:cTn id="28" dur="500"/>
                                        <p:tgtEl>
                                          <p:spTgt spid="6"/>
                                        </p:tgtEl>
                                      </p:cBhvr>
                                    </p:animEffect>
                                  </p:childTnLst>
                                </p:cTn>
                              </p:par>
                            </p:childTnLst>
                          </p:cTn>
                        </p:par>
                        <p:par>
                          <p:cTn id="29" fill="hold">
                            <p:stCondLst>
                              <p:cond delay="3000"/>
                            </p:stCondLst>
                            <p:childTnLst>
                              <p:par>
                                <p:cTn id="30" presetID="12" presetClass="entr" presetSubtype="2"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lide(fromRight)">
                                      <p:cBhvr>
                                        <p:cTn id="32" dur="500"/>
                                        <p:tgtEl>
                                          <p:spTgt spid="15"/>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lide(fromLeft)">
                                      <p:cBhvr>
                                        <p:cTn id="36" dur="500"/>
                                        <p:tgtEl>
                                          <p:spTgt spid="7"/>
                                        </p:tgtEl>
                                      </p:cBhvr>
                                    </p:animEffect>
                                  </p:childTnLst>
                                </p:cTn>
                              </p:par>
                            </p:childTnLst>
                          </p:cTn>
                        </p:par>
                        <p:par>
                          <p:cTn id="37" fill="hold">
                            <p:stCondLst>
                              <p:cond delay="4000"/>
                            </p:stCondLst>
                            <p:childTnLst>
                              <p:par>
                                <p:cTn id="38" presetID="12" presetClass="entr" presetSubtype="2"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lide(fromRight)">
                                      <p:cBhvr>
                                        <p:cTn id="40" dur="500"/>
                                        <p:tgtEl>
                                          <p:spTgt spid="16"/>
                                        </p:tgtEl>
                                      </p:cBhvr>
                                    </p:animEffect>
                                  </p:childTnLst>
                                </p:cTn>
                              </p:par>
                            </p:childTnLst>
                          </p:cTn>
                        </p:par>
                        <p:par>
                          <p:cTn id="41" fill="hold">
                            <p:stCondLst>
                              <p:cond delay="4500"/>
                            </p:stCondLst>
                            <p:childTnLst>
                              <p:par>
                                <p:cTn id="42" presetID="12" presetClass="entr" presetSubtype="8"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slide(fromLeft)">
                                      <p:cBhvr>
                                        <p:cTn id="44" dur="500"/>
                                        <p:tgtEl>
                                          <p:spTgt spid="9"/>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8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p:nvPr/>
        </p:nvCxnSpPr>
        <p:spPr>
          <a:xfrm>
            <a:off x="1104044" y="3640592"/>
            <a:ext cx="9983914" cy="0"/>
          </a:xfrm>
          <a:prstGeom prst="line">
            <a:avLst/>
          </a:prstGeom>
          <a:ln w="1905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88"/>
          <p:cNvGrpSpPr/>
          <p:nvPr/>
        </p:nvGrpSpPr>
        <p:grpSpPr>
          <a:xfrm>
            <a:off x="2602987" y="1726703"/>
            <a:ext cx="1803429" cy="850925"/>
            <a:chOff x="805797" y="661615"/>
            <a:chExt cx="994193" cy="346835"/>
          </a:xfrm>
        </p:grpSpPr>
        <p:sp>
          <p:nvSpPr>
            <p:cNvPr id="76" name="TextBox 75"/>
            <p:cNvSpPr txBox="1"/>
            <p:nvPr/>
          </p:nvSpPr>
          <p:spPr>
            <a:xfrm>
              <a:off x="805797" y="661615"/>
              <a:ext cx="452456"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83" name="TextBox 82"/>
            <p:cNvSpPr txBox="1"/>
            <p:nvPr/>
          </p:nvSpPr>
          <p:spPr>
            <a:xfrm>
              <a:off x="805797" y="757552"/>
              <a:ext cx="994193" cy="250898"/>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6" name="Group 88"/>
          <p:cNvGrpSpPr/>
          <p:nvPr/>
        </p:nvGrpSpPr>
        <p:grpSpPr>
          <a:xfrm>
            <a:off x="967120" y="4844713"/>
            <a:ext cx="1877806" cy="850928"/>
            <a:chOff x="690582" y="661615"/>
            <a:chExt cx="1408538" cy="346836"/>
          </a:xfrm>
        </p:grpSpPr>
        <p:sp>
          <p:nvSpPr>
            <p:cNvPr id="48" name="TextBox 47"/>
            <p:cNvSpPr txBox="1"/>
            <p:nvPr/>
          </p:nvSpPr>
          <p:spPr>
            <a:xfrm>
              <a:off x="1483486" y="661615"/>
              <a:ext cx="615634"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49" name="TextBox 48"/>
            <p:cNvSpPr txBox="1"/>
            <p:nvPr/>
          </p:nvSpPr>
          <p:spPr>
            <a:xfrm>
              <a:off x="690582" y="757553"/>
              <a:ext cx="1370060" cy="250898"/>
            </a:xfrm>
            <a:prstGeom prst="rect">
              <a:avLst/>
            </a:prstGeom>
            <a:noFill/>
          </p:spPr>
          <p:txBody>
            <a:bodyPr wrap="square" lIns="0" tIns="0" rIns="0" bIns="0" rtlCol="0" anchor="t">
              <a:spAutoFit/>
            </a:bodyPr>
            <a:lstStyle/>
            <a:p>
              <a:pPr algn="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7" name="Group 88"/>
          <p:cNvGrpSpPr/>
          <p:nvPr/>
        </p:nvGrpSpPr>
        <p:grpSpPr>
          <a:xfrm>
            <a:off x="5956100" y="1726703"/>
            <a:ext cx="1784654" cy="850925"/>
            <a:chOff x="805796" y="661615"/>
            <a:chExt cx="1338665" cy="346835"/>
          </a:xfrm>
        </p:grpSpPr>
        <p:sp>
          <p:nvSpPr>
            <p:cNvPr id="55" name="TextBox 54"/>
            <p:cNvSpPr txBox="1"/>
            <p:nvPr/>
          </p:nvSpPr>
          <p:spPr>
            <a:xfrm>
              <a:off x="805796" y="661615"/>
              <a:ext cx="615634"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56" name="TextBox 55"/>
            <p:cNvSpPr txBox="1"/>
            <p:nvPr/>
          </p:nvSpPr>
          <p:spPr>
            <a:xfrm>
              <a:off x="805796" y="757552"/>
              <a:ext cx="1338665" cy="250898"/>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8" name="Group 88"/>
          <p:cNvGrpSpPr/>
          <p:nvPr/>
        </p:nvGrpSpPr>
        <p:grpSpPr>
          <a:xfrm>
            <a:off x="4403484" y="4844716"/>
            <a:ext cx="1838969" cy="850927"/>
            <a:chOff x="688894" y="661615"/>
            <a:chExt cx="1379406" cy="346836"/>
          </a:xfrm>
        </p:grpSpPr>
        <p:sp>
          <p:nvSpPr>
            <p:cNvPr id="60" name="TextBox 59"/>
            <p:cNvSpPr txBox="1"/>
            <p:nvPr/>
          </p:nvSpPr>
          <p:spPr>
            <a:xfrm>
              <a:off x="1452667" y="661615"/>
              <a:ext cx="615633"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61" name="TextBox 60"/>
            <p:cNvSpPr txBox="1"/>
            <p:nvPr/>
          </p:nvSpPr>
          <p:spPr>
            <a:xfrm>
              <a:off x="688894" y="757553"/>
              <a:ext cx="1340929" cy="250898"/>
            </a:xfrm>
            <a:prstGeom prst="rect">
              <a:avLst/>
            </a:prstGeom>
            <a:noFill/>
          </p:spPr>
          <p:txBody>
            <a:bodyPr wrap="square" lIns="0" tIns="0" rIns="0" bIns="0" rtlCol="0" anchor="t">
              <a:spAutoFit/>
            </a:bodyPr>
            <a:lstStyle/>
            <a:p>
              <a:pPr algn="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cxnSp>
        <p:nvCxnSpPr>
          <p:cNvPr id="39" name="Straight Connector 38"/>
          <p:cNvCxnSpPr/>
          <p:nvPr/>
        </p:nvCxnSpPr>
        <p:spPr>
          <a:xfrm>
            <a:off x="1880647" y="2787243"/>
            <a:ext cx="0" cy="428948"/>
          </a:xfrm>
          <a:prstGeom prst="line">
            <a:avLst/>
          </a:prstGeom>
          <a:ln w="19050" cap="rnd">
            <a:solidFill>
              <a:schemeClr val="tx2">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685883" y="4272211"/>
            <a:ext cx="389529"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tx2">
                    <a:lumMod val="75000"/>
                  </a:schemeClr>
                </a:solidFill>
                <a:latin typeface="Agency FB" panose="020B0503020202020204" pitchFamily="34" charset="0"/>
              </a:rPr>
              <a:t>2006</a:t>
            </a:r>
          </a:p>
        </p:txBody>
      </p:sp>
      <p:sp>
        <p:nvSpPr>
          <p:cNvPr id="33" name="Rounded Rectangle 32"/>
          <p:cNvSpPr/>
          <p:nvPr/>
        </p:nvSpPr>
        <p:spPr>
          <a:xfrm>
            <a:off x="1277056" y="1549864"/>
            <a:ext cx="1207182" cy="1207339"/>
          </a:xfrm>
          <a:prstGeom prst="roundRect">
            <a:avLst/>
          </a:pr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10656" bIns="210656" numCol="1" spcCol="1693" anchor="ctr" anchorCtr="0">
            <a:noAutofit/>
          </a:bodyPr>
          <a:lstStyle/>
          <a:p>
            <a:pPr algn="ctr" defTabSz="1184910">
              <a:lnSpc>
                <a:spcPct val="90000"/>
              </a:lnSpc>
              <a:spcBef>
                <a:spcPct val="0"/>
              </a:spcBef>
              <a:spcAft>
                <a:spcPct val="35000"/>
              </a:spcAft>
            </a:pPr>
            <a:endParaRPr lang="en-US" sz="4800" dirty="0">
              <a:latin typeface="+mn-ea"/>
            </a:endParaRPr>
          </a:p>
        </p:txBody>
      </p:sp>
      <p:sp>
        <p:nvSpPr>
          <p:cNvPr id="38" name="Rounded Rectangle 37"/>
          <p:cNvSpPr>
            <a:spLocks noChangeAspect="1"/>
          </p:cNvSpPr>
          <p:nvPr/>
        </p:nvSpPr>
        <p:spPr>
          <a:xfrm>
            <a:off x="1459946" y="3259942"/>
            <a:ext cx="841402" cy="841507"/>
          </a:xfrm>
          <a:prstGeom prst="roundRect">
            <a:avLst/>
          </a:prstGeom>
          <a:solidFill>
            <a:schemeClr val="bg1"/>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dirty="0">
                <a:solidFill>
                  <a:schemeClr val="tx2">
                    <a:lumMod val="75000"/>
                  </a:schemeClr>
                </a:solidFill>
                <a:latin typeface="Agency FB" panose="020B0503020202020204" pitchFamily="34" charset="0"/>
              </a:rPr>
              <a:t>01</a:t>
            </a:r>
          </a:p>
        </p:txBody>
      </p:sp>
      <p:cxnSp>
        <p:nvCxnSpPr>
          <p:cNvPr id="51" name="Straight Connector 50"/>
          <p:cNvCxnSpPr/>
          <p:nvPr/>
        </p:nvCxnSpPr>
        <p:spPr>
          <a:xfrm flipV="1">
            <a:off x="3566790" y="4158916"/>
            <a:ext cx="0" cy="434813"/>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2963199" y="4636072"/>
            <a:ext cx="1207182" cy="1207339"/>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40" name="Rounded Rectangle 39"/>
          <p:cNvSpPr>
            <a:spLocks noChangeAspect="1"/>
          </p:cNvSpPr>
          <p:nvPr/>
        </p:nvSpPr>
        <p:spPr>
          <a:xfrm>
            <a:off x="3146089" y="3259942"/>
            <a:ext cx="841402" cy="841507"/>
          </a:xfrm>
          <a:prstGeom prst="round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dirty="0">
                <a:solidFill>
                  <a:schemeClr val="accent3"/>
                </a:solidFill>
                <a:latin typeface="Agency FB" panose="020B0503020202020204" pitchFamily="34" charset="0"/>
              </a:rPr>
              <a:t>02</a:t>
            </a:r>
          </a:p>
        </p:txBody>
      </p:sp>
      <p:sp>
        <p:nvSpPr>
          <p:cNvPr id="34" name="TextBox 33"/>
          <p:cNvSpPr txBox="1"/>
          <p:nvPr/>
        </p:nvSpPr>
        <p:spPr>
          <a:xfrm>
            <a:off x="3372026" y="2812834"/>
            <a:ext cx="389529"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bg2"/>
                </a:solidFill>
                <a:latin typeface="Agency FB" panose="020B0503020202020204" pitchFamily="34" charset="0"/>
              </a:rPr>
              <a:t>2009</a:t>
            </a:r>
          </a:p>
        </p:txBody>
      </p:sp>
      <p:cxnSp>
        <p:nvCxnSpPr>
          <p:cNvPr id="58" name="Straight Connector 57"/>
          <p:cNvCxnSpPr/>
          <p:nvPr/>
        </p:nvCxnSpPr>
        <p:spPr>
          <a:xfrm>
            <a:off x="5252933"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4649342" y="1551433"/>
            <a:ext cx="1207182"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43816" bIns="210656"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41" name="Rounded Rectangle 40"/>
          <p:cNvSpPr>
            <a:spLocks noChangeAspect="1"/>
          </p:cNvSpPr>
          <p:nvPr/>
        </p:nvSpPr>
        <p:spPr>
          <a:xfrm>
            <a:off x="4832232" y="3259942"/>
            <a:ext cx="84140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dirty="0">
                <a:solidFill>
                  <a:schemeClr val="accent1"/>
                </a:solidFill>
                <a:latin typeface="Agency FB" panose="020B0503020202020204" pitchFamily="34" charset="0"/>
              </a:rPr>
              <a:t>03</a:t>
            </a:r>
          </a:p>
        </p:txBody>
      </p:sp>
      <p:sp>
        <p:nvSpPr>
          <p:cNvPr id="43" name="TextBox 42"/>
          <p:cNvSpPr txBox="1"/>
          <p:nvPr/>
        </p:nvSpPr>
        <p:spPr>
          <a:xfrm>
            <a:off x="5057367" y="4272211"/>
            <a:ext cx="391133"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accent1"/>
                </a:solidFill>
                <a:latin typeface="Agency FB" panose="020B0503020202020204" pitchFamily="34" charset="0"/>
              </a:rPr>
              <a:t>2008</a:t>
            </a:r>
          </a:p>
        </p:txBody>
      </p:sp>
      <p:cxnSp>
        <p:nvCxnSpPr>
          <p:cNvPr id="62" name="Straight Connector 61"/>
          <p:cNvCxnSpPr/>
          <p:nvPr/>
        </p:nvCxnSpPr>
        <p:spPr>
          <a:xfrm flipV="1">
            <a:off x="6939076" y="4147213"/>
            <a:ext cx="0" cy="46868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6335485" y="4651608"/>
            <a:ext cx="1207182"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10656" rIns="210656" bIns="121908"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42" name="Rounded Rectangle 41"/>
          <p:cNvSpPr>
            <a:spLocks noChangeAspect="1"/>
          </p:cNvSpPr>
          <p:nvPr/>
        </p:nvSpPr>
        <p:spPr>
          <a:xfrm>
            <a:off x="6518375" y="3259942"/>
            <a:ext cx="841402" cy="841507"/>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dirty="0">
                <a:solidFill>
                  <a:schemeClr val="accent2"/>
                </a:solidFill>
                <a:latin typeface="Agency FB" panose="020B0503020202020204" pitchFamily="34" charset="0"/>
              </a:rPr>
              <a:t>04</a:t>
            </a:r>
          </a:p>
        </p:txBody>
      </p:sp>
      <p:sp>
        <p:nvSpPr>
          <p:cNvPr id="45" name="TextBox 44"/>
          <p:cNvSpPr txBox="1"/>
          <p:nvPr/>
        </p:nvSpPr>
        <p:spPr>
          <a:xfrm>
            <a:off x="6769960" y="2812834"/>
            <a:ext cx="338233"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accent2"/>
                </a:solidFill>
                <a:latin typeface="Agency FB" panose="020B0503020202020204" pitchFamily="34" charset="0"/>
              </a:rPr>
              <a:t>2010</a:t>
            </a:r>
          </a:p>
        </p:txBody>
      </p:sp>
      <p:grpSp>
        <p:nvGrpSpPr>
          <p:cNvPr id="9" name="Group 88"/>
          <p:cNvGrpSpPr/>
          <p:nvPr/>
        </p:nvGrpSpPr>
        <p:grpSpPr>
          <a:xfrm>
            <a:off x="9321573" y="1726703"/>
            <a:ext cx="1793568" cy="850925"/>
            <a:chOff x="805796" y="661615"/>
            <a:chExt cx="1345351" cy="346835"/>
          </a:xfrm>
        </p:grpSpPr>
        <p:sp>
          <p:nvSpPr>
            <p:cNvPr id="47" name="TextBox 46"/>
            <p:cNvSpPr txBox="1"/>
            <p:nvPr/>
          </p:nvSpPr>
          <p:spPr>
            <a:xfrm>
              <a:off x="805796" y="661615"/>
              <a:ext cx="615634"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50" name="TextBox 49"/>
            <p:cNvSpPr txBox="1"/>
            <p:nvPr/>
          </p:nvSpPr>
          <p:spPr>
            <a:xfrm>
              <a:off x="805796" y="757552"/>
              <a:ext cx="1345351" cy="250898"/>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cxnSp>
        <p:nvCxnSpPr>
          <p:cNvPr id="52" name="Straight Connector 51"/>
          <p:cNvCxnSpPr/>
          <p:nvPr/>
        </p:nvCxnSpPr>
        <p:spPr>
          <a:xfrm>
            <a:off x="8625219" y="2787243"/>
            <a:ext cx="0" cy="428948"/>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8021628" y="1551433"/>
            <a:ext cx="1207182" cy="1207339"/>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43816" bIns="365723" numCol="1" spcCol="1693" anchor="ctr" anchorCtr="0">
            <a:noAutofit/>
          </a:bodyPr>
          <a:lstStyle/>
          <a:p>
            <a:pPr algn="ctr" defTabSz="1184910">
              <a:lnSpc>
                <a:spcPct val="90000"/>
              </a:lnSpc>
              <a:spcBef>
                <a:spcPct val="0"/>
              </a:spcBef>
              <a:spcAft>
                <a:spcPct val="35000"/>
              </a:spcAft>
            </a:pPr>
            <a:endParaRPr lang="en-US" sz="5300" dirty="0">
              <a:latin typeface="+mn-ea"/>
            </a:endParaRPr>
          </a:p>
        </p:txBody>
      </p:sp>
      <p:sp>
        <p:nvSpPr>
          <p:cNvPr id="54" name="Rounded Rectangle 53"/>
          <p:cNvSpPr>
            <a:spLocks noChangeAspect="1"/>
          </p:cNvSpPr>
          <p:nvPr/>
        </p:nvSpPr>
        <p:spPr>
          <a:xfrm>
            <a:off x="8204518" y="3259942"/>
            <a:ext cx="841402" cy="841507"/>
          </a:xfrm>
          <a:prstGeom prst="round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dirty="0">
                <a:solidFill>
                  <a:schemeClr val="accent3"/>
                </a:solidFill>
                <a:latin typeface="Agency FB" panose="020B0503020202020204" pitchFamily="34" charset="0"/>
              </a:rPr>
              <a:t>05</a:t>
            </a:r>
          </a:p>
        </p:txBody>
      </p:sp>
      <p:sp>
        <p:nvSpPr>
          <p:cNvPr id="57" name="TextBox 56"/>
          <p:cNvSpPr txBox="1"/>
          <p:nvPr/>
        </p:nvSpPr>
        <p:spPr>
          <a:xfrm>
            <a:off x="8461713" y="4272211"/>
            <a:ext cx="327013"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accent3"/>
                </a:solidFill>
                <a:latin typeface="Agency FB" panose="020B0503020202020204" pitchFamily="34" charset="0"/>
              </a:rPr>
              <a:t>2012</a:t>
            </a:r>
          </a:p>
        </p:txBody>
      </p:sp>
      <p:cxnSp>
        <p:nvCxnSpPr>
          <p:cNvPr id="72" name="Straight Connector 71"/>
          <p:cNvCxnSpPr/>
          <p:nvPr/>
        </p:nvCxnSpPr>
        <p:spPr>
          <a:xfrm flipV="1">
            <a:off x="10311360" y="4147213"/>
            <a:ext cx="0" cy="46868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74" name="Rounded Rectangle 73"/>
          <p:cNvSpPr/>
          <p:nvPr/>
        </p:nvSpPr>
        <p:spPr>
          <a:xfrm>
            <a:off x="9707769" y="4651608"/>
            <a:ext cx="1207182" cy="1207339"/>
          </a:xfrm>
          <a:prstGeom prst="roundRect">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10656" rIns="210656" bIns="210656"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75" name="Rounded Rectangle 74"/>
          <p:cNvSpPr>
            <a:spLocks noChangeAspect="1"/>
          </p:cNvSpPr>
          <p:nvPr/>
        </p:nvSpPr>
        <p:spPr>
          <a:xfrm>
            <a:off x="9890659" y="3259942"/>
            <a:ext cx="841402" cy="841507"/>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dirty="0">
                <a:solidFill>
                  <a:schemeClr val="accent4"/>
                </a:solidFill>
                <a:latin typeface="Agency FB" panose="020B0503020202020204" pitchFamily="34" charset="0"/>
              </a:rPr>
              <a:t>06</a:t>
            </a:r>
          </a:p>
        </p:txBody>
      </p:sp>
      <p:sp>
        <p:nvSpPr>
          <p:cNvPr id="77" name="TextBox 76"/>
          <p:cNvSpPr txBox="1"/>
          <p:nvPr/>
        </p:nvSpPr>
        <p:spPr>
          <a:xfrm>
            <a:off x="10143845" y="2812834"/>
            <a:ext cx="335028" cy="276999"/>
          </a:xfrm>
          <a:prstGeom prst="rect">
            <a:avLst/>
          </a:prstGeom>
          <a:noFill/>
          <a:ln>
            <a:noFill/>
          </a:ln>
        </p:spPr>
        <p:txBody>
          <a:bodyPr wrap="none" lIns="0" tIns="0" rIns="0" bIns="0" rtlCol="0" anchor="ctr">
            <a:spAutoFit/>
          </a:bodyPr>
          <a:lstStyle/>
          <a:p>
            <a:pPr algn="ctr" defTabSz="1218565">
              <a:spcBef>
                <a:spcPct val="20000"/>
              </a:spcBef>
              <a:defRPr/>
            </a:pPr>
            <a:r>
              <a:rPr lang="en-US" altLang="zh-CN" dirty="0">
                <a:solidFill>
                  <a:schemeClr val="accent4"/>
                </a:solidFill>
                <a:latin typeface="Agency FB" panose="020B0503020202020204" pitchFamily="34" charset="0"/>
              </a:rPr>
              <a:t>2016</a:t>
            </a:r>
            <a:endParaRPr lang="en-US" dirty="0">
              <a:solidFill>
                <a:schemeClr val="accent4"/>
              </a:solidFill>
              <a:latin typeface="Agency FB" panose="020B0503020202020204" pitchFamily="34" charset="0"/>
            </a:endParaRPr>
          </a:p>
        </p:txBody>
      </p:sp>
      <p:grpSp>
        <p:nvGrpSpPr>
          <p:cNvPr id="10" name="Group 88"/>
          <p:cNvGrpSpPr/>
          <p:nvPr/>
        </p:nvGrpSpPr>
        <p:grpSpPr>
          <a:xfrm>
            <a:off x="7785587" y="4844716"/>
            <a:ext cx="1838969" cy="850927"/>
            <a:chOff x="688894" y="661615"/>
            <a:chExt cx="1379406" cy="346836"/>
          </a:xfrm>
        </p:grpSpPr>
        <p:sp>
          <p:nvSpPr>
            <p:cNvPr id="79" name="TextBox 78"/>
            <p:cNvSpPr txBox="1"/>
            <p:nvPr/>
          </p:nvSpPr>
          <p:spPr>
            <a:xfrm>
              <a:off x="1452667" y="661615"/>
              <a:ext cx="615633"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80" name="TextBox 79"/>
            <p:cNvSpPr txBox="1"/>
            <p:nvPr/>
          </p:nvSpPr>
          <p:spPr>
            <a:xfrm>
              <a:off x="688894" y="757553"/>
              <a:ext cx="1340929" cy="250898"/>
            </a:xfrm>
            <a:prstGeom prst="rect">
              <a:avLst/>
            </a:prstGeom>
            <a:noFill/>
          </p:spPr>
          <p:txBody>
            <a:bodyPr wrap="square" lIns="0" tIns="0" rIns="0" bIns="0" rtlCol="0" anchor="t">
              <a:spAutoFit/>
            </a:bodyPr>
            <a:lstStyle/>
            <a:p>
              <a:pPr algn="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sp>
        <p:nvSpPr>
          <p:cNvPr id="63" name="Freeform 143"/>
          <p:cNvSpPr>
            <a:spLocks noEditPoints="1"/>
          </p:cNvSpPr>
          <p:nvPr/>
        </p:nvSpPr>
        <p:spPr bwMode="auto">
          <a:xfrm>
            <a:off x="1639107" y="1883074"/>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64" name="Freeform 92"/>
          <p:cNvSpPr>
            <a:spLocks noEditPoints="1"/>
          </p:cNvSpPr>
          <p:nvPr/>
        </p:nvSpPr>
        <p:spPr bwMode="auto">
          <a:xfrm>
            <a:off x="3345540" y="5024367"/>
            <a:ext cx="455025" cy="46355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65" name="组合 64"/>
          <p:cNvGrpSpPr/>
          <p:nvPr/>
        </p:nvGrpSpPr>
        <p:grpSpPr>
          <a:xfrm>
            <a:off x="5039178" y="1927524"/>
            <a:ext cx="427511" cy="400051"/>
            <a:chOff x="6661150" y="233363"/>
            <a:chExt cx="320675" cy="300038"/>
          </a:xfrm>
          <a:solidFill>
            <a:schemeClr val="bg1"/>
          </a:solidFill>
        </p:grpSpPr>
        <p:sp>
          <p:nvSpPr>
            <p:cNvPr id="67"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8"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9"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70"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71" name="Freeform 140"/>
          <p:cNvSpPr>
            <a:spLocks noEditPoints="1"/>
          </p:cNvSpPr>
          <p:nvPr/>
        </p:nvSpPr>
        <p:spPr bwMode="auto">
          <a:xfrm>
            <a:off x="6656940" y="4965187"/>
            <a:ext cx="554700" cy="554772"/>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73" name="Freeform 190"/>
          <p:cNvSpPr>
            <a:spLocks noEditPoints="1"/>
          </p:cNvSpPr>
          <p:nvPr/>
        </p:nvSpPr>
        <p:spPr bwMode="auto">
          <a:xfrm>
            <a:off x="8429454" y="1870373"/>
            <a:ext cx="391533" cy="416984"/>
          </a:xfrm>
          <a:custGeom>
            <a:avLst/>
            <a:gdLst>
              <a:gd name="T0" fmla="*/ 124 w 128"/>
              <a:gd name="T1" fmla="*/ 126 h 136"/>
              <a:gd name="T2" fmla="*/ 120 w 128"/>
              <a:gd name="T3" fmla="*/ 0 h 136"/>
              <a:gd name="T4" fmla="*/ 97 w 128"/>
              <a:gd name="T5" fmla="*/ 0 h 136"/>
              <a:gd name="T6" fmla="*/ 95 w 128"/>
              <a:gd name="T7" fmla="*/ 62 h 136"/>
              <a:gd name="T8" fmla="*/ 86 w 128"/>
              <a:gd name="T9" fmla="*/ 51 h 136"/>
              <a:gd name="T10" fmla="*/ 68 w 128"/>
              <a:gd name="T11" fmla="*/ 61 h 136"/>
              <a:gd name="T12" fmla="*/ 59 w 128"/>
              <a:gd name="T13" fmla="*/ 51 h 136"/>
              <a:gd name="T14" fmla="*/ 41 w 128"/>
              <a:gd name="T15" fmla="*/ 61 h 136"/>
              <a:gd name="T16" fmla="*/ 32 w 128"/>
              <a:gd name="T17" fmla="*/ 51 h 136"/>
              <a:gd name="T18" fmla="*/ 7 w 128"/>
              <a:gd name="T19" fmla="*/ 65 h 136"/>
              <a:gd name="T20" fmla="*/ 7 w 128"/>
              <a:gd name="T21" fmla="*/ 65 h 136"/>
              <a:gd name="T22" fmla="*/ 7 w 128"/>
              <a:gd name="T23" fmla="*/ 126 h 136"/>
              <a:gd name="T24" fmla="*/ 0 w 128"/>
              <a:gd name="T25" fmla="*/ 126 h 136"/>
              <a:gd name="T26" fmla="*/ 0 w 128"/>
              <a:gd name="T27" fmla="*/ 136 h 136"/>
              <a:gd name="T28" fmla="*/ 128 w 128"/>
              <a:gd name="T29" fmla="*/ 136 h 136"/>
              <a:gd name="T30" fmla="*/ 128 w 128"/>
              <a:gd name="T31" fmla="*/ 126 h 136"/>
              <a:gd name="T32" fmla="*/ 124 w 128"/>
              <a:gd name="T33" fmla="*/ 126 h 136"/>
              <a:gd name="T34" fmla="*/ 43 w 128"/>
              <a:gd name="T35" fmla="*/ 89 h 136"/>
              <a:gd name="T36" fmla="*/ 16 w 128"/>
              <a:gd name="T37" fmla="*/ 89 h 136"/>
              <a:gd name="T38" fmla="*/ 16 w 128"/>
              <a:gd name="T39" fmla="*/ 78 h 136"/>
              <a:gd name="T40" fmla="*/ 43 w 128"/>
              <a:gd name="T41" fmla="*/ 78 h 136"/>
              <a:gd name="T42" fmla="*/ 43 w 128"/>
              <a:gd name="T43" fmla="*/ 89 h 136"/>
              <a:gd name="T44" fmla="*/ 78 w 128"/>
              <a:gd name="T45" fmla="*/ 89 h 136"/>
              <a:gd name="T46" fmla="*/ 51 w 128"/>
              <a:gd name="T47" fmla="*/ 89 h 136"/>
              <a:gd name="T48" fmla="*/ 51 w 128"/>
              <a:gd name="T49" fmla="*/ 78 h 136"/>
              <a:gd name="T50" fmla="*/ 78 w 128"/>
              <a:gd name="T51" fmla="*/ 78 h 136"/>
              <a:gd name="T52" fmla="*/ 78 w 128"/>
              <a:gd name="T53" fmla="*/ 89 h 136"/>
              <a:gd name="T54" fmla="*/ 112 w 128"/>
              <a:gd name="T55" fmla="*/ 89 h 136"/>
              <a:gd name="T56" fmla="*/ 85 w 128"/>
              <a:gd name="T57" fmla="*/ 89 h 136"/>
              <a:gd name="T58" fmla="*/ 85 w 128"/>
              <a:gd name="T59" fmla="*/ 78 h 136"/>
              <a:gd name="T60" fmla="*/ 112 w 128"/>
              <a:gd name="T61" fmla="*/ 78 h 136"/>
              <a:gd name="T62" fmla="*/ 112 w 128"/>
              <a:gd name="T63" fmla="*/ 8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36">
                <a:moveTo>
                  <a:pt x="124" y="126"/>
                </a:moveTo>
                <a:cubicBezTo>
                  <a:pt x="123" y="84"/>
                  <a:pt x="122" y="42"/>
                  <a:pt x="120" y="0"/>
                </a:cubicBezTo>
                <a:cubicBezTo>
                  <a:pt x="113" y="2"/>
                  <a:pt x="105" y="2"/>
                  <a:pt x="97" y="0"/>
                </a:cubicBezTo>
                <a:cubicBezTo>
                  <a:pt x="96" y="20"/>
                  <a:pt x="96" y="41"/>
                  <a:pt x="95" y="62"/>
                </a:cubicBezTo>
                <a:cubicBezTo>
                  <a:pt x="86" y="51"/>
                  <a:pt x="86" y="51"/>
                  <a:pt x="86" y="51"/>
                </a:cubicBezTo>
                <a:cubicBezTo>
                  <a:pt x="68" y="61"/>
                  <a:pt x="68" y="61"/>
                  <a:pt x="68" y="61"/>
                </a:cubicBezTo>
                <a:cubicBezTo>
                  <a:pt x="59" y="51"/>
                  <a:pt x="59" y="51"/>
                  <a:pt x="59" y="51"/>
                </a:cubicBezTo>
                <a:cubicBezTo>
                  <a:pt x="41" y="61"/>
                  <a:pt x="41" y="61"/>
                  <a:pt x="41" y="61"/>
                </a:cubicBezTo>
                <a:cubicBezTo>
                  <a:pt x="32" y="51"/>
                  <a:pt x="32" y="51"/>
                  <a:pt x="32" y="51"/>
                </a:cubicBezTo>
                <a:cubicBezTo>
                  <a:pt x="7" y="65"/>
                  <a:pt x="7" y="65"/>
                  <a:pt x="7" y="65"/>
                </a:cubicBezTo>
                <a:cubicBezTo>
                  <a:pt x="7" y="65"/>
                  <a:pt x="7" y="65"/>
                  <a:pt x="7" y="65"/>
                </a:cubicBezTo>
                <a:cubicBezTo>
                  <a:pt x="7" y="126"/>
                  <a:pt x="7" y="126"/>
                  <a:pt x="7" y="126"/>
                </a:cubicBezTo>
                <a:cubicBezTo>
                  <a:pt x="0" y="126"/>
                  <a:pt x="0" y="126"/>
                  <a:pt x="0" y="126"/>
                </a:cubicBezTo>
                <a:cubicBezTo>
                  <a:pt x="0" y="136"/>
                  <a:pt x="0" y="136"/>
                  <a:pt x="0" y="136"/>
                </a:cubicBezTo>
                <a:cubicBezTo>
                  <a:pt x="128" y="136"/>
                  <a:pt x="128" y="136"/>
                  <a:pt x="128" y="136"/>
                </a:cubicBezTo>
                <a:cubicBezTo>
                  <a:pt x="128" y="126"/>
                  <a:pt x="128" y="126"/>
                  <a:pt x="128" y="126"/>
                </a:cubicBezTo>
                <a:lnTo>
                  <a:pt x="124" y="126"/>
                </a:lnTo>
                <a:close/>
                <a:moveTo>
                  <a:pt x="43" y="89"/>
                </a:moveTo>
                <a:cubicBezTo>
                  <a:pt x="16" y="89"/>
                  <a:pt x="16" y="89"/>
                  <a:pt x="16" y="89"/>
                </a:cubicBezTo>
                <a:cubicBezTo>
                  <a:pt x="16" y="78"/>
                  <a:pt x="16" y="78"/>
                  <a:pt x="16" y="78"/>
                </a:cubicBezTo>
                <a:cubicBezTo>
                  <a:pt x="43" y="78"/>
                  <a:pt x="43" y="78"/>
                  <a:pt x="43" y="78"/>
                </a:cubicBezTo>
                <a:lnTo>
                  <a:pt x="43" y="89"/>
                </a:lnTo>
                <a:close/>
                <a:moveTo>
                  <a:pt x="78" y="89"/>
                </a:moveTo>
                <a:cubicBezTo>
                  <a:pt x="51" y="89"/>
                  <a:pt x="51" y="89"/>
                  <a:pt x="51" y="89"/>
                </a:cubicBezTo>
                <a:cubicBezTo>
                  <a:pt x="51" y="78"/>
                  <a:pt x="51" y="78"/>
                  <a:pt x="51" y="78"/>
                </a:cubicBezTo>
                <a:cubicBezTo>
                  <a:pt x="78" y="78"/>
                  <a:pt x="78" y="78"/>
                  <a:pt x="78" y="78"/>
                </a:cubicBezTo>
                <a:lnTo>
                  <a:pt x="78" y="89"/>
                </a:lnTo>
                <a:close/>
                <a:moveTo>
                  <a:pt x="112" y="89"/>
                </a:moveTo>
                <a:cubicBezTo>
                  <a:pt x="85" y="89"/>
                  <a:pt x="85" y="89"/>
                  <a:pt x="85" y="89"/>
                </a:cubicBezTo>
                <a:cubicBezTo>
                  <a:pt x="85" y="78"/>
                  <a:pt x="85" y="78"/>
                  <a:pt x="85" y="78"/>
                </a:cubicBezTo>
                <a:cubicBezTo>
                  <a:pt x="112" y="78"/>
                  <a:pt x="112" y="78"/>
                  <a:pt x="112" y="78"/>
                </a:cubicBezTo>
                <a:lnTo>
                  <a:pt x="112" y="89"/>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78" name="组合 77"/>
          <p:cNvGrpSpPr/>
          <p:nvPr/>
        </p:nvGrpSpPr>
        <p:grpSpPr>
          <a:xfrm>
            <a:off x="10101838" y="5079400"/>
            <a:ext cx="419045" cy="408517"/>
            <a:chOff x="8175625" y="987426"/>
            <a:chExt cx="314325" cy="306388"/>
          </a:xfrm>
          <a:solidFill>
            <a:schemeClr val="bg1"/>
          </a:solidFill>
        </p:grpSpPr>
        <p:sp>
          <p:nvSpPr>
            <p:cNvPr id="81" name="Freeform 104"/>
            <p:cNvSpPr/>
            <p:nvPr/>
          </p:nvSpPr>
          <p:spPr bwMode="auto">
            <a:xfrm>
              <a:off x="8258175" y="1144588"/>
              <a:ext cx="42863" cy="98425"/>
            </a:xfrm>
            <a:custGeom>
              <a:avLst/>
              <a:gdLst>
                <a:gd name="T0" fmla="*/ 11 w 19"/>
                <a:gd name="T1" fmla="*/ 43 h 43"/>
                <a:gd name="T2" fmla="*/ 19 w 19"/>
                <a:gd name="T3" fmla="*/ 43 h 43"/>
                <a:gd name="T4" fmla="*/ 19 w 19"/>
                <a:gd name="T5" fmla="*/ 0 h 43"/>
                <a:gd name="T6" fmla="*/ 12 w 19"/>
                <a:gd name="T7" fmla="*/ 0 h 43"/>
                <a:gd name="T8" fmla="*/ 11 w 19"/>
                <a:gd name="T9" fmla="*/ 4 h 43"/>
                <a:gd name="T10" fmla="*/ 8 w 19"/>
                <a:gd name="T11" fmla="*/ 7 h 43"/>
                <a:gd name="T12" fmla="*/ 4 w 19"/>
                <a:gd name="T13" fmla="*/ 8 h 43"/>
                <a:gd name="T14" fmla="*/ 0 w 19"/>
                <a:gd name="T15" fmla="*/ 9 h 43"/>
                <a:gd name="T16" fmla="*/ 0 w 19"/>
                <a:gd name="T17" fmla="*/ 15 h 43"/>
                <a:gd name="T18" fmla="*/ 11 w 19"/>
                <a:gd name="T19" fmla="*/ 15 h 43"/>
                <a:gd name="T20" fmla="*/ 11 w 1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2" name="Freeform 105"/>
            <p:cNvSpPr/>
            <p:nvPr/>
          </p:nvSpPr>
          <p:spPr bwMode="auto">
            <a:xfrm>
              <a:off x="8324850" y="1144588"/>
              <a:ext cx="71438" cy="98425"/>
            </a:xfrm>
            <a:custGeom>
              <a:avLst/>
              <a:gdLst>
                <a:gd name="T0" fmla="*/ 21 w 31"/>
                <a:gd name="T1" fmla="*/ 34 h 43"/>
                <a:gd name="T2" fmla="*/ 18 w 31"/>
                <a:gd name="T3" fmla="*/ 36 h 43"/>
                <a:gd name="T4" fmla="*/ 15 w 31"/>
                <a:gd name="T5" fmla="*/ 36 h 43"/>
                <a:gd name="T6" fmla="*/ 11 w 31"/>
                <a:gd name="T7" fmla="*/ 35 h 43"/>
                <a:gd name="T8" fmla="*/ 8 w 31"/>
                <a:gd name="T9" fmla="*/ 30 h 43"/>
                <a:gd name="T10" fmla="*/ 0 w 31"/>
                <a:gd name="T11" fmla="*/ 30 h 43"/>
                <a:gd name="T12" fmla="*/ 1 w 31"/>
                <a:gd name="T13" fmla="*/ 36 h 43"/>
                <a:gd name="T14" fmla="*/ 5 w 31"/>
                <a:gd name="T15" fmla="*/ 40 h 43"/>
                <a:gd name="T16" fmla="*/ 10 w 31"/>
                <a:gd name="T17" fmla="*/ 43 h 43"/>
                <a:gd name="T18" fmla="*/ 15 w 31"/>
                <a:gd name="T19" fmla="*/ 43 h 43"/>
                <a:gd name="T20" fmla="*/ 22 w 31"/>
                <a:gd name="T21" fmla="*/ 42 h 43"/>
                <a:gd name="T22" fmla="*/ 27 w 31"/>
                <a:gd name="T23" fmla="*/ 39 h 43"/>
                <a:gd name="T24" fmla="*/ 30 w 31"/>
                <a:gd name="T25" fmla="*/ 34 h 43"/>
                <a:gd name="T26" fmla="*/ 31 w 31"/>
                <a:gd name="T27" fmla="*/ 28 h 43"/>
                <a:gd name="T28" fmla="*/ 30 w 31"/>
                <a:gd name="T29" fmla="*/ 23 h 43"/>
                <a:gd name="T30" fmla="*/ 28 w 31"/>
                <a:gd name="T31" fmla="*/ 18 h 43"/>
                <a:gd name="T32" fmla="*/ 24 w 31"/>
                <a:gd name="T33" fmla="*/ 15 h 43"/>
                <a:gd name="T34" fmla="*/ 18 w 31"/>
                <a:gd name="T35" fmla="*/ 14 h 43"/>
                <a:gd name="T36" fmla="*/ 14 w 31"/>
                <a:gd name="T37" fmla="*/ 14 h 43"/>
                <a:gd name="T38" fmla="*/ 10 w 31"/>
                <a:gd name="T39" fmla="*/ 17 h 43"/>
                <a:gd name="T40" fmla="*/ 10 w 31"/>
                <a:gd name="T41" fmla="*/ 17 h 43"/>
                <a:gd name="T42" fmla="*/ 11 w 31"/>
                <a:gd name="T43" fmla="*/ 7 h 43"/>
                <a:gd name="T44" fmla="*/ 29 w 31"/>
                <a:gd name="T45" fmla="*/ 7 h 43"/>
                <a:gd name="T46" fmla="*/ 29 w 31"/>
                <a:gd name="T47" fmla="*/ 0 h 43"/>
                <a:gd name="T48" fmla="*/ 5 w 31"/>
                <a:gd name="T49" fmla="*/ 0 h 43"/>
                <a:gd name="T50" fmla="*/ 1 w 31"/>
                <a:gd name="T51" fmla="*/ 24 h 43"/>
                <a:gd name="T52" fmla="*/ 9 w 31"/>
                <a:gd name="T53" fmla="*/ 24 h 43"/>
                <a:gd name="T54" fmla="*/ 12 w 31"/>
                <a:gd name="T55" fmla="*/ 21 h 43"/>
                <a:gd name="T56" fmla="*/ 15 w 31"/>
                <a:gd name="T57" fmla="*/ 20 h 43"/>
                <a:gd name="T58" fmla="*/ 18 w 31"/>
                <a:gd name="T59" fmla="*/ 21 h 43"/>
                <a:gd name="T60" fmla="*/ 21 w 31"/>
                <a:gd name="T61" fmla="*/ 23 h 43"/>
                <a:gd name="T62" fmla="*/ 22 w 31"/>
                <a:gd name="T63" fmla="*/ 25 h 43"/>
                <a:gd name="T64" fmla="*/ 23 w 31"/>
                <a:gd name="T65" fmla="*/ 28 h 43"/>
                <a:gd name="T66" fmla="*/ 22 w 31"/>
                <a:gd name="T67" fmla="*/ 31 h 43"/>
                <a:gd name="T68" fmla="*/ 21 w 31"/>
                <a:gd name="T69"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3">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4" name="Freeform 106"/>
            <p:cNvSpPr/>
            <p:nvPr/>
          </p:nvSpPr>
          <p:spPr bwMode="auto">
            <a:xfrm>
              <a:off x="8232775"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5" name="Freeform 107"/>
            <p:cNvSpPr/>
            <p:nvPr/>
          </p:nvSpPr>
          <p:spPr bwMode="auto">
            <a:xfrm>
              <a:off x="8396288"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6" name="Freeform 108"/>
            <p:cNvSpPr>
              <a:spLocks noEditPoints="1"/>
            </p:cNvSpPr>
            <p:nvPr/>
          </p:nvSpPr>
          <p:spPr bwMode="auto">
            <a:xfrm>
              <a:off x="8175625" y="1012826"/>
              <a:ext cx="314325" cy="280988"/>
            </a:xfrm>
            <a:custGeom>
              <a:avLst/>
              <a:gdLst>
                <a:gd name="T0" fmla="*/ 121 w 137"/>
                <a:gd name="T1" fmla="*/ 0 h 122"/>
                <a:gd name="T2" fmla="*/ 117 w 137"/>
                <a:gd name="T3" fmla="*/ 0 h 122"/>
                <a:gd name="T4" fmla="*/ 117 w 137"/>
                <a:gd name="T5" fmla="*/ 14 h 122"/>
                <a:gd name="T6" fmla="*/ 109 w 137"/>
                <a:gd name="T7" fmla="*/ 23 h 122"/>
                <a:gd name="T8" fmla="*/ 99 w 137"/>
                <a:gd name="T9" fmla="*/ 23 h 122"/>
                <a:gd name="T10" fmla="*/ 90 w 137"/>
                <a:gd name="T11" fmla="*/ 14 h 122"/>
                <a:gd name="T12" fmla="*/ 90 w 137"/>
                <a:gd name="T13" fmla="*/ 0 h 122"/>
                <a:gd name="T14" fmla="*/ 46 w 137"/>
                <a:gd name="T15" fmla="*/ 0 h 122"/>
                <a:gd name="T16" fmla="*/ 46 w 137"/>
                <a:gd name="T17" fmla="*/ 14 h 122"/>
                <a:gd name="T18" fmla="*/ 38 w 137"/>
                <a:gd name="T19" fmla="*/ 23 h 122"/>
                <a:gd name="T20" fmla="*/ 28 w 137"/>
                <a:gd name="T21" fmla="*/ 23 h 122"/>
                <a:gd name="T22" fmla="*/ 20 w 137"/>
                <a:gd name="T23" fmla="*/ 14 h 122"/>
                <a:gd name="T24" fmla="*/ 20 w 137"/>
                <a:gd name="T25" fmla="*/ 0 h 122"/>
                <a:gd name="T26" fmla="*/ 16 w 137"/>
                <a:gd name="T27" fmla="*/ 0 h 122"/>
                <a:gd name="T28" fmla="*/ 0 w 137"/>
                <a:gd name="T29" fmla="*/ 16 h 122"/>
                <a:gd name="T30" fmla="*/ 0 w 137"/>
                <a:gd name="T31" fmla="*/ 46 h 122"/>
                <a:gd name="T32" fmla="*/ 0 w 137"/>
                <a:gd name="T33" fmla="*/ 106 h 122"/>
                <a:gd name="T34" fmla="*/ 16 w 137"/>
                <a:gd name="T35" fmla="*/ 122 h 122"/>
                <a:gd name="T36" fmla="*/ 121 w 137"/>
                <a:gd name="T37" fmla="*/ 122 h 122"/>
                <a:gd name="T38" fmla="*/ 137 w 137"/>
                <a:gd name="T39" fmla="*/ 106 h 122"/>
                <a:gd name="T40" fmla="*/ 137 w 137"/>
                <a:gd name="T41" fmla="*/ 46 h 122"/>
                <a:gd name="T42" fmla="*/ 137 w 137"/>
                <a:gd name="T43" fmla="*/ 16 h 122"/>
                <a:gd name="T44" fmla="*/ 121 w 137"/>
                <a:gd name="T45" fmla="*/ 0 h 122"/>
                <a:gd name="T46" fmla="*/ 127 w 137"/>
                <a:gd name="T47" fmla="*/ 106 h 122"/>
                <a:gd name="T48" fmla="*/ 121 w 137"/>
                <a:gd name="T49" fmla="*/ 112 h 122"/>
                <a:gd name="T50" fmla="*/ 16 w 137"/>
                <a:gd name="T51" fmla="*/ 112 h 122"/>
                <a:gd name="T52" fmla="*/ 10 w 137"/>
                <a:gd name="T53" fmla="*/ 106 h 122"/>
                <a:gd name="T54" fmla="*/ 10 w 137"/>
                <a:gd name="T55" fmla="*/ 46 h 122"/>
                <a:gd name="T56" fmla="*/ 127 w 137"/>
                <a:gd name="T57" fmla="*/ 46 h 122"/>
                <a:gd name="T58" fmla="*/ 127 w 137"/>
                <a:gd name="T5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22">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strips(upRight)">
                                      <p:cBhvr>
                                        <p:cTn id="7" dur="500"/>
                                        <p:tgtEl>
                                          <p:spTgt spid="4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slide(fromBottom)">
                                      <p:cBhvr>
                                        <p:cTn id="16" dur="500"/>
                                        <p:tgtEl>
                                          <p:spTgt spid="66"/>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18" presetClass="entr" presetSubtype="12"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strips(downLeft)">
                                      <p:cBhvr>
                                        <p:cTn id="25" dur="500"/>
                                        <p:tgtEl>
                                          <p:spTgt spid="39"/>
                                        </p:tgtEl>
                                      </p:cBhvr>
                                    </p:animEffect>
                                  </p:childTnLst>
                                </p:cTn>
                              </p:par>
                            </p:childTnLst>
                          </p:cTn>
                        </p:par>
                        <p:par>
                          <p:cTn id="26" fill="hold">
                            <p:stCondLst>
                              <p:cond delay="2500"/>
                            </p:stCondLst>
                            <p:childTnLst>
                              <p:par>
                                <p:cTn id="27" presetID="12" presetClass="entr" presetSubtype="4"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lide(fromBottom)">
                                      <p:cBhvr>
                                        <p:cTn id="29" dur="500"/>
                                        <p:tgtEl>
                                          <p:spTgt spid="5"/>
                                        </p:tgtEl>
                                      </p:cBhvr>
                                    </p:animEffect>
                                  </p:childTnLst>
                                </p:cTn>
                              </p:par>
                            </p:childTnLst>
                          </p:cTn>
                        </p:par>
                        <p:par>
                          <p:cTn id="30" fill="hold">
                            <p:stCondLst>
                              <p:cond delay="3000"/>
                            </p:stCondLst>
                            <p:childTnLst>
                              <p:par>
                                <p:cTn id="31" presetID="23" presetClass="entr" presetSubtype="16"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12" presetClass="entr" presetSubtype="4"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slide(fromBottom)">
                                      <p:cBhvr>
                                        <p:cTn id="38" dur="500"/>
                                        <p:tgtEl>
                                          <p:spTgt spid="34"/>
                                        </p:tgtEl>
                                      </p:cBhvr>
                                    </p:animEffect>
                                  </p:childTnLst>
                                </p:cTn>
                              </p:par>
                            </p:childTnLst>
                          </p:cTn>
                        </p:par>
                        <p:par>
                          <p:cTn id="39" fill="hold">
                            <p:stCondLst>
                              <p:cond delay="4000"/>
                            </p:stCondLst>
                            <p:childTnLst>
                              <p:par>
                                <p:cTn id="40" presetID="2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childTnLst>
                                </p:cTn>
                              </p:par>
                            </p:childTnLst>
                          </p:cTn>
                        </p:par>
                        <p:par>
                          <p:cTn id="44" fill="hold">
                            <p:stCondLst>
                              <p:cond delay="4500"/>
                            </p:stCondLst>
                            <p:childTnLst>
                              <p:par>
                                <p:cTn id="45" presetID="18" presetClass="entr" presetSubtype="3"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strips(upRight)">
                                      <p:cBhvr>
                                        <p:cTn id="47" dur="500"/>
                                        <p:tgtEl>
                                          <p:spTgt spid="51"/>
                                        </p:tgtEl>
                                      </p:cBhvr>
                                    </p:animEffect>
                                  </p:childTnLst>
                                </p:cTn>
                              </p:par>
                            </p:childTnLst>
                          </p:cTn>
                        </p:par>
                        <p:par>
                          <p:cTn id="48" fill="hold">
                            <p:stCondLst>
                              <p:cond delay="5000"/>
                            </p:stCondLst>
                            <p:childTnLst>
                              <p:par>
                                <p:cTn id="49" presetID="12" presetClass="entr" presetSubtype="4"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slide(fromBottom)">
                                      <p:cBhvr>
                                        <p:cTn id="51" dur="500"/>
                                        <p:tgtEl>
                                          <p:spTgt spid="6"/>
                                        </p:tgtEl>
                                      </p:cBhvr>
                                    </p:animEffect>
                                  </p:childTnLst>
                                </p:cTn>
                              </p:par>
                            </p:childTnLst>
                          </p:cTn>
                        </p:par>
                        <p:par>
                          <p:cTn id="52" fill="hold">
                            <p:stCondLst>
                              <p:cond delay="5500"/>
                            </p:stCondLst>
                            <p:childTnLst>
                              <p:par>
                                <p:cTn id="53" presetID="23" presetClass="entr" presetSubtype="16"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p:cTn id="55" dur="500" fill="hold"/>
                                        <p:tgtEl>
                                          <p:spTgt spid="41"/>
                                        </p:tgtEl>
                                        <p:attrNameLst>
                                          <p:attrName>ppt_w</p:attrName>
                                        </p:attrNameLst>
                                      </p:cBhvr>
                                      <p:tavLst>
                                        <p:tav tm="0">
                                          <p:val>
                                            <p:fltVal val="0"/>
                                          </p:val>
                                        </p:tav>
                                        <p:tav tm="100000">
                                          <p:val>
                                            <p:strVal val="#ppt_w"/>
                                          </p:val>
                                        </p:tav>
                                      </p:tavLst>
                                    </p:anim>
                                    <p:anim calcmode="lin" valueType="num">
                                      <p:cBhvr>
                                        <p:cTn id="56" dur="500" fill="hold"/>
                                        <p:tgtEl>
                                          <p:spTgt spid="41"/>
                                        </p:tgtEl>
                                        <p:attrNameLst>
                                          <p:attrName>ppt_h</p:attrName>
                                        </p:attrNameLst>
                                      </p:cBhvr>
                                      <p:tavLst>
                                        <p:tav tm="0">
                                          <p:val>
                                            <p:fltVal val="0"/>
                                          </p:val>
                                        </p:tav>
                                        <p:tav tm="100000">
                                          <p:val>
                                            <p:strVal val="#ppt_h"/>
                                          </p:val>
                                        </p:tav>
                                      </p:tavLst>
                                    </p:anim>
                                  </p:childTnLst>
                                </p:cTn>
                              </p:par>
                            </p:childTnLst>
                          </p:cTn>
                        </p:par>
                        <p:par>
                          <p:cTn id="57" fill="hold">
                            <p:stCondLst>
                              <p:cond delay="6000"/>
                            </p:stCondLst>
                            <p:childTnLst>
                              <p:par>
                                <p:cTn id="58" presetID="12" presetClass="entr" presetSubtype="4"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slide(fromBottom)">
                                      <p:cBhvr>
                                        <p:cTn id="60" dur="500"/>
                                        <p:tgtEl>
                                          <p:spTgt spid="43"/>
                                        </p:tgtEl>
                                      </p:cBhvr>
                                    </p:animEffect>
                                  </p:childTnLst>
                                </p:cTn>
                              </p:par>
                            </p:childTnLst>
                          </p:cTn>
                        </p:par>
                        <p:par>
                          <p:cTn id="61" fill="hold">
                            <p:stCondLst>
                              <p:cond delay="6500"/>
                            </p:stCondLst>
                            <p:childTnLst>
                              <p:par>
                                <p:cTn id="62" presetID="2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strips(downLeft)">
                                      <p:cBhvr>
                                        <p:cTn id="69" dur="500"/>
                                        <p:tgtEl>
                                          <p:spTgt spid="58"/>
                                        </p:tgtEl>
                                      </p:cBhvr>
                                    </p:animEffect>
                                  </p:childTnLst>
                                </p:cTn>
                              </p:par>
                            </p:childTnLst>
                          </p:cTn>
                        </p:par>
                        <p:par>
                          <p:cTn id="70" fill="hold">
                            <p:stCondLst>
                              <p:cond delay="7500"/>
                            </p:stCondLst>
                            <p:childTnLst>
                              <p:par>
                                <p:cTn id="71" presetID="12" presetClass="entr" presetSubtype="4"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slide(fromBottom)">
                                      <p:cBhvr>
                                        <p:cTn id="73" dur="500"/>
                                        <p:tgtEl>
                                          <p:spTgt spid="7"/>
                                        </p:tgtEl>
                                      </p:cBhvr>
                                    </p:animEffect>
                                  </p:childTnLst>
                                </p:cTn>
                              </p:par>
                            </p:childTnLst>
                          </p:cTn>
                        </p:par>
                        <p:par>
                          <p:cTn id="74" fill="hold">
                            <p:stCondLst>
                              <p:cond delay="8000"/>
                            </p:stCondLst>
                            <p:childTnLst>
                              <p:par>
                                <p:cTn id="75" presetID="23" presetClass="entr" presetSubtype="16"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childTnLst>
                                </p:cTn>
                              </p:par>
                            </p:childTnLst>
                          </p:cTn>
                        </p:par>
                        <p:par>
                          <p:cTn id="79" fill="hold">
                            <p:stCondLst>
                              <p:cond delay="8500"/>
                            </p:stCondLst>
                            <p:childTnLst>
                              <p:par>
                                <p:cTn id="80" presetID="12" presetClass="entr" presetSubtype="4"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slide(fromBottom)">
                                      <p:cBhvr>
                                        <p:cTn id="82" dur="500"/>
                                        <p:tgtEl>
                                          <p:spTgt spid="45"/>
                                        </p:tgtEl>
                                      </p:cBhvr>
                                    </p:animEffect>
                                  </p:childTnLst>
                                </p:cTn>
                              </p:par>
                            </p:childTnLst>
                          </p:cTn>
                        </p:par>
                        <p:par>
                          <p:cTn id="83" fill="hold">
                            <p:stCondLst>
                              <p:cond delay="9000"/>
                            </p:stCondLst>
                            <p:childTnLst>
                              <p:par>
                                <p:cTn id="84" presetID="23" presetClass="entr" presetSubtype="16"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p:cTn id="86" dur="500" fill="hold"/>
                                        <p:tgtEl>
                                          <p:spTgt spid="35"/>
                                        </p:tgtEl>
                                        <p:attrNameLst>
                                          <p:attrName>ppt_w</p:attrName>
                                        </p:attrNameLst>
                                      </p:cBhvr>
                                      <p:tavLst>
                                        <p:tav tm="0">
                                          <p:val>
                                            <p:fltVal val="0"/>
                                          </p:val>
                                        </p:tav>
                                        <p:tav tm="100000">
                                          <p:val>
                                            <p:strVal val="#ppt_w"/>
                                          </p:val>
                                        </p:tav>
                                      </p:tavLst>
                                    </p:anim>
                                    <p:anim calcmode="lin" valueType="num">
                                      <p:cBhvr>
                                        <p:cTn id="87" dur="500" fill="hold"/>
                                        <p:tgtEl>
                                          <p:spTgt spid="35"/>
                                        </p:tgtEl>
                                        <p:attrNameLst>
                                          <p:attrName>ppt_h</p:attrName>
                                        </p:attrNameLst>
                                      </p:cBhvr>
                                      <p:tavLst>
                                        <p:tav tm="0">
                                          <p:val>
                                            <p:fltVal val="0"/>
                                          </p:val>
                                        </p:tav>
                                        <p:tav tm="100000">
                                          <p:val>
                                            <p:strVal val="#ppt_h"/>
                                          </p:val>
                                        </p:tav>
                                      </p:tavLst>
                                    </p:anim>
                                  </p:childTnLst>
                                </p:cTn>
                              </p:par>
                            </p:childTnLst>
                          </p:cTn>
                        </p:par>
                        <p:par>
                          <p:cTn id="88" fill="hold">
                            <p:stCondLst>
                              <p:cond delay="9500"/>
                            </p:stCondLst>
                            <p:childTnLst>
                              <p:par>
                                <p:cTn id="89" presetID="18" presetClass="entr" presetSubtype="3" fill="hold" nodeType="after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strips(upRight)">
                                      <p:cBhvr>
                                        <p:cTn id="91" dur="500"/>
                                        <p:tgtEl>
                                          <p:spTgt spid="62"/>
                                        </p:tgtEl>
                                      </p:cBhvr>
                                    </p:animEffect>
                                  </p:childTnLst>
                                </p:cTn>
                              </p:par>
                            </p:childTnLst>
                          </p:cTn>
                        </p:par>
                        <p:par>
                          <p:cTn id="92" fill="hold">
                            <p:stCondLst>
                              <p:cond delay="10000"/>
                            </p:stCondLst>
                            <p:childTnLst>
                              <p:par>
                                <p:cTn id="93" presetID="12" presetClass="entr" presetSubtype="4"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lide(fromBottom)">
                                      <p:cBhvr>
                                        <p:cTn id="95" dur="500"/>
                                        <p:tgtEl>
                                          <p:spTgt spid="8"/>
                                        </p:tgtEl>
                                      </p:cBhvr>
                                    </p:animEffect>
                                  </p:childTnLst>
                                </p:cTn>
                              </p:par>
                            </p:childTnLst>
                          </p:cTn>
                        </p:par>
                        <p:par>
                          <p:cTn id="96" fill="hold">
                            <p:stCondLst>
                              <p:cond delay="10500"/>
                            </p:stCondLst>
                            <p:childTnLst>
                              <p:par>
                                <p:cTn id="97" presetID="23" presetClass="entr" presetSubtype="16"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 calcmode="lin" valueType="num">
                                      <p:cBhvr>
                                        <p:cTn id="99" dur="500" fill="hold"/>
                                        <p:tgtEl>
                                          <p:spTgt spid="54"/>
                                        </p:tgtEl>
                                        <p:attrNameLst>
                                          <p:attrName>ppt_w</p:attrName>
                                        </p:attrNameLst>
                                      </p:cBhvr>
                                      <p:tavLst>
                                        <p:tav tm="0">
                                          <p:val>
                                            <p:fltVal val="0"/>
                                          </p:val>
                                        </p:tav>
                                        <p:tav tm="100000">
                                          <p:val>
                                            <p:strVal val="#ppt_w"/>
                                          </p:val>
                                        </p:tav>
                                      </p:tavLst>
                                    </p:anim>
                                    <p:anim calcmode="lin" valueType="num">
                                      <p:cBhvr>
                                        <p:cTn id="100" dur="500" fill="hold"/>
                                        <p:tgtEl>
                                          <p:spTgt spid="54"/>
                                        </p:tgtEl>
                                        <p:attrNameLst>
                                          <p:attrName>ppt_h</p:attrName>
                                        </p:attrNameLst>
                                      </p:cBhvr>
                                      <p:tavLst>
                                        <p:tav tm="0">
                                          <p:val>
                                            <p:fltVal val="0"/>
                                          </p:val>
                                        </p:tav>
                                        <p:tav tm="100000">
                                          <p:val>
                                            <p:strVal val="#ppt_h"/>
                                          </p:val>
                                        </p:tav>
                                      </p:tavLst>
                                    </p:anim>
                                  </p:childTnLst>
                                </p:cTn>
                              </p:par>
                            </p:childTnLst>
                          </p:cTn>
                        </p:par>
                        <p:par>
                          <p:cTn id="101" fill="hold">
                            <p:stCondLst>
                              <p:cond delay="11000"/>
                            </p:stCondLst>
                            <p:childTnLst>
                              <p:par>
                                <p:cTn id="102" presetID="12" presetClass="entr" presetSubtype="4" fill="hold" grpId="0" nodeType="after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slide(fromBottom)">
                                      <p:cBhvr>
                                        <p:cTn id="104" dur="500"/>
                                        <p:tgtEl>
                                          <p:spTgt spid="57"/>
                                        </p:tgtEl>
                                      </p:cBhvr>
                                    </p:animEffect>
                                  </p:childTnLst>
                                </p:cTn>
                              </p:par>
                            </p:childTnLst>
                          </p:cTn>
                        </p:par>
                        <p:par>
                          <p:cTn id="105" fill="hold">
                            <p:stCondLst>
                              <p:cond delay="11500"/>
                            </p:stCondLst>
                            <p:childTnLst>
                              <p:par>
                                <p:cTn id="106" presetID="23" presetClass="entr" presetSubtype="16" fill="hold" grpId="0" nodeType="afterEffect">
                                  <p:stCondLst>
                                    <p:cond delay="0"/>
                                  </p:stCondLst>
                                  <p:childTnLst>
                                    <p:set>
                                      <p:cBhvr>
                                        <p:cTn id="107" dur="1" fill="hold">
                                          <p:stCondLst>
                                            <p:cond delay="0"/>
                                          </p:stCondLst>
                                        </p:cTn>
                                        <p:tgtEl>
                                          <p:spTgt spid="53"/>
                                        </p:tgtEl>
                                        <p:attrNameLst>
                                          <p:attrName>style.visibility</p:attrName>
                                        </p:attrNameLst>
                                      </p:cBhvr>
                                      <p:to>
                                        <p:strVal val="visible"/>
                                      </p:to>
                                    </p:set>
                                    <p:anim calcmode="lin" valueType="num">
                                      <p:cBhvr>
                                        <p:cTn id="108" dur="500" fill="hold"/>
                                        <p:tgtEl>
                                          <p:spTgt spid="53"/>
                                        </p:tgtEl>
                                        <p:attrNameLst>
                                          <p:attrName>ppt_w</p:attrName>
                                        </p:attrNameLst>
                                      </p:cBhvr>
                                      <p:tavLst>
                                        <p:tav tm="0">
                                          <p:val>
                                            <p:fltVal val="0"/>
                                          </p:val>
                                        </p:tav>
                                        <p:tav tm="100000">
                                          <p:val>
                                            <p:strVal val="#ppt_w"/>
                                          </p:val>
                                        </p:tav>
                                      </p:tavLst>
                                    </p:anim>
                                    <p:anim calcmode="lin" valueType="num">
                                      <p:cBhvr>
                                        <p:cTn id="109" dur="500" fill="hold"/>
                                        <p:tgtEl>
                                          <p:spTgt spid="53"/>
                                        </p:tgtEl>
                                        <p:attrNameLst>
                                          <p:attrName>ppt_h</p:attrName>
                                        </p:attrNameLst>
                                      </p:cBhvr>
                                      <p:tavLst>
                                        <p:tav tm="0">
                                          <p:val>
                                            <p:fltVal val="0"/>
                                          </p:val>
                                        </p:tav>
                                        <p:tav tm="100000">
                                          <p:val>
                                            <p:strVal val="#ppt_h"/>
                                          </p:val>
                                        </p:tav>
                                      </p:tavLst>
                                    </p:anim>
                                  </p:childTnLst>
                                </p:cTn>
                              </p:par>
                            </p:childTnLst>
                          </p:cTn>
                        </p:par>
                        <p:par>
                          <p:cTn id="110" fill="hold">
                            <p:stCondLst>
                              <p:cond delay="12000"/>
                            </p:stCondLst>
                            <p:childTnLst>
                              <p:par>
                                <p:cTn id="111" presetID="18" presetClass="entr" presetSubtype="12" fill="hold" nodeType="afterEffect">
                                  <p:stCondLst>
                                    <p:cond delay="0"/>
                                  </p:stCondLst>
                                  <p:childTnLst>
                                    <p:set>
                                      <p:cBhvr>
                                        <p:cTn id="112" dur="1" fill="hold">
                                          <p:stCondLst>
                                            <p:cond delay="0"/>
                                          </p:stCondLst>
                                        </p:cTn>
                                        <p:tgtEl>
                                          <p:spTgt spid="52"/>
                                        </p:tgtEl>
                                        <p:attrNameLst>
                                          <p:attrName>style.visibility</p:attrName>
                                        </p:attrNameLst>
                                      </p:cBhvr>
                                      <p:to>
                                        <p:strVal val="visible"/>
                                      </p:to>
                                    </p:set>
                                    <p:animEffect transition="in" filter="strips(downLeft)">
                                      <p:cBhvr>
                                        <p:cTn id="113" dur="500"/>
                                        <p:tgtEl>
                                          <p:spTgt spid="52"/>
                                        </p:tgtEl>
                                      </p:cBhvr>
                                    </p:animEffect>
                                  </p:childTnLst>
                                </p:cTn>
                              </p:par>
                            </p:childTnLst>
                          </p:cTn>
                        </p:par>
                        <p:par>
                          <p:cTn id="114" fill="hold">
                            <p:stCondLst>
                              <p:cond delay="12500"/>
                            </p:stCondLst>
                            <p:childTnLst>
                              <p:par>
                                <p:cTn id="115" presetID="12" presetClass="entr" presetSubtype="4" fill="hold" nodeType="afterEffect">
                                  <p:stCondLst>
                                    <p:cond delay="0"/>
                                  </p:stCondLst>
                                  <p:childTnLst>
                                    <p:set>
                                      <p:cBhvr>
                                        <p:cTn id="116" dur="1" fill="hold">
                                          <p:stCondLst>
                                            <p:cond delay="0"/>
                                          </p:stCondLst>
                                        </p:cTn>
                                        <p:tgtEl>
                                          <p:spTgt spid="9"/>
                                        </p:tgtEl>
                                        <p:attrNameLst>
                                          <p:attrName>style.visibility</p:attrName>
                                        </p:attrNameLst>
                                      </p:cBhvr>
                                      <p:to>
                                        <p:strVal val="visible"/>
                                      </p:to>
                                    </p:set>
                                    <p:animEffect transition="in" filter="slide(fromBottom)">
                                      <p:cBhvr>
                                        <p:cTn id="117" dur="500"/>
                                        <p:tgtEl>
                                          <p:spTgt spid="9"/>
                                        </p:tgtEl>
                                      </p:cBhvr>
                                    </p:animEffect>
                                  </p:childTnLst>
                                </p:cTn>
                              </p:par>
                            </p:childTnLst>
                          </p:cTn>
                        </p:par>
                        <p:par>
                          <p:cTn id="118" fill="hold">
                            <p:stCondLst>
                              <p:cond delay="13000"/>
                            </p:stCondLst>
                            <p:childTnLst>
                              <p:par>
                                <p:cTn id="119" presetID="23" presetClass="entr" presetSubtype="16" fill="hold" grpId="0"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p:cTn id="121" dur="500" fill="hold"/>
                                        <p:tgtEl>
                                          <p:spTgt spid="75"/>
                                        </p:tgtEl>
                                        <p:attrNameLst>
                                          <p:attrName>ppt_w</p:attrName>
                                        </p:attrNameLst>
                                      </p:cBhvr>
                                      <p:tavLst>
                                        <p:tav tm="0">
                                          <p:val>
                                            <p:fltVal val="0"/>
                                          </p:val>
                                        </p:tav>
                                        <p:tav tm="100000">
                                          <p:val>
                                            <p:strVal val="#ppt_w"/>
                                          </p:val>
                                        </p:tav>
                                      </p:tavLst>
                                    </p:anim>
                                    <p:anim calcmode="lin" valueType="num">
                                      <p:cBhvr>
                                        <p:cTn id="122" dur="500" fill="hold"/>
                                        <p:tgtEl>
                                          <p:spTgt spid="75"/>
                                        </p:tgtEl>
                                        <p:attrNameLst>
                                          <p:attrName>ppt_h</p:attrName>
                                        </p:attrNameLst>
                                      </p:cBhvr>
                                      <p:tavLst>
                                        <p:tav tm="0">
                                          <p:val>
                                            <p:fltVal val="0"/>
                                          </p:val>
                                        </p:tav>
                                        <p:tav tm="100000">
                                          <p:val>
                                            <p:strVal val="#ppt_h"/>
                                          </p:val>
                                        </p:tav>
                                      </p:tavLst>
                                    </p:anim>
                                  </p:childTnLst>
                                </p:cTn>
                              </p:par>
                            </p:childTnLst>
                          </p:cTn>
                        </p:par>
                        <p:par>
                          <p:cTn id="123" fill="hold">
                            <p:stCondLst>
                              <p:cond delay="13500"/>
                            </p:stCondLst>
                            <p:childTnLst>
                              <p:par>
                                <p:cTn id="124" presetID="12" presetClass="entr" presetSubtype="4" fill="hold" grpId="0" nodeType="afterEffect">
                                  <p:stCondLst>
                                    <p:cond delay="0"/>
                                  </p:stCondLst>
                                  <p:childTnLst>
                                    <p:set>
                                      <p:cBhvr>
                                        <p:cTn id="125" dur="1" fill="hold">
                                          <p:stCondLst>
                                            <p:cond delay="0"/>
                                          </p:stCondLst>
                                        </p:cTn>
                                        <p:tgtEl>
                                          <p:spTgt spid="77"/>
                                        </p:tgtEl>
                                        <p:attrNameLst>
                                          <p:attrName>style.visibility</p:attrName>
                                        </p:attrNameLst>
                                      </p:cBhvr>
                                      <p:to>
                                        <p:strVal val="visible"/>
                                      </p:to>
                                    </p:set>
                                    <p:animEffect transition="in" filter="slide(fromBottom)">
                                      <p:cBhvr>
                                        <p:cTn id="126" dur="500"/>
                                        <p:tgtEl>
                                          <p:spTgt spid="77"/>
                                        </p:tgtEl>
                                      </p:cBhvr>
                                    </p:animEffect>
                                  </p:childTnLst>
                                </p:cTn>
                              </p:par>
                            </p:childTnLst>
                          </p:cTn>
                        </p:par>
                        <p:par>
                          <p:cTn id="127" fill="hold">
                            <p:stCondLst>
                              <p:cond delay="14000"/>
                            </p:stCondLst>
                            <p:childTnLst>
                              <p:par>
                                <p:cTn id="128" presetID="23" presetClass="entr" presetSubtype="16" fill="hold" grpId="0" nodeType="afterEffect">
                                  <p:stCondLst>
                                    <p:cond delay="0"/>
                                  </p:stCondLst>
                                  <p:childTnLst>
                                    <p:set>
                                      <p:cBhvr>
                                        <p:cTn id="129" dur="1" fill="hold">
                                          <p:stCondLst>
                                            <p:cond delay="0"/>
                                          </p:stCondLst>
                                        </p:cTn>
                                        <p:tgtEl>
                                          <p:spTgt spid="74"/>
                                        </p:tgtEl>
                                        <p:attrNameLst>
                                          <p:attrName>style.visibility</p:attrName>
                                        </p:attrNameLst>
                                      </p:cBhvr>
                                      <p:to>
                                        <p:strVal val="visible"/>
                                      </p:to>
                                    </p:set>
                                    <p:anim calcmode="lin" valueType="num">
                                      <p:cBhvr>
                                        <p:cTn id="130" dur="500" fill="hold"/>
                                        <p:tgtEl>
                                          <p:spTgt spid="74"/>
                                        </p:tgtEl>
                                        <p:attrNameLst>
                                          <p:attrName>ppt_w</p:attrName>
                                        </p:attrNameLst>
                                      </p:cBhvr>
                                      <p:tavLst>
                                        <p:tav tm="0">
                                          <p:val>
                                            <p:fltVal val="0"/>
                                          </p:val>
                                        </p:tav>
                                        <p:tav tm="100000">
                                          <p:val>
                                            <p:strVal val="#ppt_w"/>
                                          </p:val>
                                        </p:tav>
                                      </p:tavLst>
                                    </p:anim>
                                    <p:anim calcmode="lin" valueType="num">
                                      <p:cBhvr>
                                        <p:cTn id="131" dur="500" fill="hold"/>
                                        <p:tgtEl>
                                          <p:spTgt spid="74"/>
                                        </p:tgtEl>
                                        <p:attrNameLst>
                                          <p:attrName>ppt_h</p:attrName>
                                        </p:attrNameLst>
                                      </p:cBhvr>
                                      <p:tavLst>
                                        <p:tav tm="0">
                                          <p:val>
                                            <p:fltVal val="0"/>
                                          </p:val>
                                        </p:tav>
                                        <p:tav tm="100000">
                                          <p:val>
                                            <p:strVal val="#ppt_h"/>
                                          </p:val>
                                        </p:tav>
                                      </p:tavLst>
                                    </p:anim>
                                  </p:childTnLst>
                                </p:cTn>
                              </p:par>
                            </p:childTnLst>
                          </p:cTn>
                        </p:par>
                        <p:par>
                          <p:cTn id="132" fill="hold">
                            <p:stCondLst>
                              <p:cond delay="14500"/>
                            </p:stCondLst>
                            <p:childTnLst>
                              <p:par>
                                <p:cTn id="133" presetID="18" presetClass="entr" presetSubtype="3"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strips(upRight)">
                                      <p:cBhvr>
                                        <p:cTn id="135" dur="500"/>
                                        <p:tgtEl>
                                          <p:spTgt spid="72"/>
                                        </p:tgtEl>
                                      </p:cBhvr>
                                    </p:animEffect>
                                  </p:childTnLst>
                                </p:cTn>
                              </p:par>
                            </p:childTnLst>
                          </p:cTn>
                        </p:par>
                        <p:par>
                          <p:cTn id="136" fill="hold">
                            <p:stCondLst>
                              <p:cond delay="15000"/>
                            </p:stCondLst>
                            <p:childTnLst>
                              <p:par>
                                <p:cTn id="137" presetID="12" presetClass="entr" presetSubtype="4" fill="hold" nodeType="afterEffect">
                                  <p:stCondLst>
                                    <p:cond delay="0"/>
                                  </p:stCondLst>
                                  <p:childTnLst>
                                    <p:set>
                                      <p:cBhvr>
                                        <p:cTn id="138" dur="1" fill="hold">
                                          <p:stCondLst>
                                            <p:cond delay="0"/>
                                          </p:stCondLst>
                                        </p:cTn>
                                        <p:tgtEl>
                                          <p:spTgt spid="10"/>
                                        </p:tgtEl>
                                        <p:attrNameLst>
                                          <p:attrName>style.visibility</p:attrName>
                                        </p:attrNameLst>
                                      </p:cBhvr>
                                      <p:to>
                                        <p:strVal val="visible"/>
                                      </p:to>
                                    </p:set>
                                    <p:animEffect transition="in" filter="slide(fromBottom)">
                                      <p:cBhvr>
                                        <p:cTn id="1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33" grpId="0" animBg="1"/>
      <p:bldP spid="38" grpId="0" animBg="1"/>
      <p:bldP spid="37" grpId="0" animBg="1"/>
      <p:bldP spid="40" grpId="0" animBg="1"/>
      <p:bldP spid="34" grpId="0"/>
      <p:bldP spid="36" grpId="0" animBg="1"/>
      <p:bldP spid="41" grpId="0" animBg="1"/>
      <p:bldP spid="43" grpId="0"/>
      <p:bldP spid="35" grpId="0" animBg="1"/>
      <p:bldP spid="42" grpId="0" animBg="1"/>
      <p:bldP spid="45" grpId="0"/>
      <p:bldP spid="53" grpId="0" animBg="1"/>
      <p:bldP spid="54" grpId="0" animBg="1"/>
      <p:bldP spid="57" grpId="0"/>
      <p:bldP spid="74" grpId="0" animBg="1"/>
      <p:bldP spid="75" grpId="0" animBg="1"/>
      <p:bldP spid="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Group 137"/>
          <p:cNvGrpSpPr/>
          <p:nvPr/>
        </p:nvGrpSpPr>
        <p:grpSpPr>
          <a:xfrm>
            <a:off x="7478697" y="2889303"/>
            <a:ext cx="4712513" cy="1610993"/>
            <a:chOff x="5609156" y="2166976"/>
            <a:chExt cx="3534845" cy="1208245"/>
          </a:xfrm>
          <a:solidFill>
            <a:schemeClr val="accent3"/>
          </a:solidFill>
        </p:grpSpPr>
        <p:sp>
          <p:nvSpPr>
            <p:cNvPr id="1058" name="Freeform 34"/>
            <p:cNvSpPr/>
            <p:nvPr/>
          </p:nvSpPr>
          <p:spPr bwMode="auto">
            <a:xfrm>
              <a:off x="5609156" y="2592638"/>
              <a:ext cx="338414" cy="782583"/>
            </a:xfrm>
            <a:custGeom>
              <a:avLst/>
              <a:gdLst/>
              <a:ahLst/>
              <a:cxnLst>
                <a:cxn ang="0">
                  <a:pos x="128" y="0"/>
                </a:cxn>
                <a:cxn ang="0">
                  <a:pos x="128" y="296"/>
                </a:cxn>
                <a:cxn ang="0">
                  <a:pos x="0" y="296"/>
                </a:cxn>
                <a:cxn ang="0">
                  <a:pos x="0" y="0"/>
                </a:cxn>
                <a:cxn ang="0">
                  <a:pos x="128" y="0"/>
                </a:cxn>
                <a:cxn ang="0">
                  <a:pos x="128" y="0"/>
                </a:cxn>
              </a:cxnLst>
              <a:rect l="0" t="0" r="r" b="b"/>
              <a:pathLst>
                <a:path w="128" h="296">
                  <a:moveTo>
                    <a:pt x="128" y="0"/>
                  </a:moveTo>
                  <a:lnTo>
                    <a:pt x="128" y="296"/>
                  </a:lnTo>
                  <a:lnTo>
                    <a:pt x="0" y="296"/>
                  </a:lnTo>
                  <a:lnTo>
                    <a:pt x="0" y="0"/>
                  </a:lnTo>
                  <a:lnTo>
                    <a:pt x="128" y="0"/>
                  </a:lnTo>
                  <a:lnTo>
                    <a:pt x="128" y="0"/>
                  </a:lnTo>
                  <a:close/>
                </a:path>
              </a:pathLst>
            </a:custGeom>
            <a:solidFill>
              <a:schemeClr val="accent2"/>
            </a:solidFill>
            <a:ln w="9525">
              <a:noFill/>
              <a:round/>
            </a:ln>
          </p:spPr>
          <p:txBody>
            <a:bodyPr vert="horz" wrap="square" lIns="91440" tIns="45720" rIns="91440" bIns="45720" numCol="1" anchor="t" anchorCtr="0" compatLnSpc="1"/>
            <a:lstStyle/>
            <a:p>
              <a:endParaRPr lang="en-US">
                <a:latin typeface="+mn-ea"/>
              </a:endParaRPr>
            </a:p>
          </p:txBody>
        </p:sp>
        <p:sp>
          <p:nvSpPr>
            <p:cNvPr id="1063" name="Freeform 39"/>
            <p:cNvSpPr/>
            <p:nvPr/>
          </p:nvSpPr>
          <p:spPr bwMode="auto">
            <a:xfrm>
              <a:off x="5609156" y="2166976"/>
              <a:ext cx="423018" cy="425663"/>
            </a:xfrm>
            <a:custGeom>
              <a:avLst/>
              <a:gdLst/>
              <a:ahLst/>
              <a:cxnLst>
                <a:cxn ang="0">
                  <a:pos x="299" y="0"/>
                </a:cxn>
                <a:cxn ang="0">
                  <a:pos x="299" y="239"/>
                </a:cxn>
                <a:cxn ang="0">
                  <a:pos x="257" y="257"/>
                </a:cxn>
                <a:cxn ang="0">
                  <a:pos x="239" y="300"/>
                </a:cxn>
                <a:cxn ang="0">
                  <a:pos x="239" y="300"/>
                </a:cxn>
                <a:cxn ang="0">
                  <a:pos x="0" y="300"/>
                </a:cxn>
                <a:cxn ang="0">
                  <a:pos x="0" y="300"/>
                </a:cxn>
                <a:cxn ang="0">
                  <a:pos x="87" y="89"/>
                </a:cxn>
                <a:cxn ang="0">
                  <a:pos x="299" y="0"/>
                </a:cxn>
              </a:cxnLst>
              <a:rect l="0" t="0" r="r" b="b"/>
              <a:pathLst>
                <a:path w="299" h="300">
                  <a:moveTo>
                    <a:pt x="299" y="0"/>
                  </a:moveTo>
                  <a:cubicBezTo>
                    <a:pt x="299" y="239"/>
                    <a:pt x="299" y="239"/>
                    <a:pt x="299" y="239"/>
                  </a:cubicBezTo>
                  <a:cubicBezTo>
                    <a:pt x="283" y="239"/>
                    <a:pt x="268" y="245"/>
                    <a:pt x="257" y="257"/>
                  </a:cubicBezTo>
                  <a:cubicBezTo>
                    <a:pt x="245" y="269"/>
                    <a:pt x="239" y="283"/>
                    <a:pt x="239" y="300"/>
                  </a:cubicBezTo>
                  <a:cubicBezTo>
                    <a:pt x="239" y="300"/>
                    <a:pt x="239" y="300"/>
                    <a:pt x="239" y="300"/>
                  </a:cubicBezTo>
                  <a:cubicBezTo>
                    <a:pt x="0" y="300"/>
                    <a:pt x="0" y="300"/>
                    <a:pt x="0" y="300"/>
                  </a:cubicBezTo>
                  <a:cubicBezTo>
                    <a:pt x="0" y="300"/>
                    <a:pt x="0" y="300"/>
                    <a:pt x="0" y="300"/>
                  </a:cubicBezTo>
                  <a:cubicBezTo>
                    <a:pt x="0" y="217"/>
                    <a:pt x="29" y="147"/>
                    <a:pt x="87" y="89"/>
                  </a:cubicBezTo>
                  <a:cubicBezTo>
                    <a:pt x="146" y="30"/>
                    <a:pt x="216" y="0"/>
                    <a:pt x="299" y="0"/>
                  </a:cubicBezTo>
                  <a:close/>
                </a:path>
              </a:pathLst>
            </a:custGeom>
            <a:solidFill>
              <a:schemeClr val="accent2"/>
            </a:solidFill>
            <a:ln w="9525">
              <a:noFill/>
              <a:round/>
            </a:ln>
          </p:spPr>
          <p:txBody>
            <a:bodyPr vert="horz" wrap="square" lIns="91440" tIns="45720" rIns="91440" bIns="45720" numCol="1" anchor="t" anchorCtr="0" compatLnSpc="1"/>
            <a:lstStyle/>
            <a:p>
              <a:endParaRPr lang="en-US">
                <a:latin typeface="+mn-ea"/>
              </a:endParaRPr>
            </a:p>
          </p:txBody>
        </p:sp>
        <p:sp>
          <p:nvSpPr>
            <p:cNvPr id="1064" name="Freeform 40"/>
            <p:cNvSpPr/>
            <p:nvPr/>
          </p:nvSpPr>
          <p:spPr bwMode="auto">
            <a:xfrm>
              <a:off x="6032174" y="2166976"/>
              <a:ext cx="3111827" cy="338414"/>
            </a:xfrm>
            <a:custGeom>
              <a:avLst/>
              <a:gdLst/>
              <a:ahLst/>
              <a:cxnLst>
                <a:cxn ang="0">
                  <a:pos x="1177" y="128"/>
                </a:cxn>
                <a:cxn ang="0">
                  <a:pos x="0" y="128"/>
                </a:cxn>
                <a:cxn ang="0">
                  <a:pos x="0" y="0"/>
                </a:cxn>
                <a:cxn ang="0">
                  <a:pos x="1177" y="0"/>
                </a:cxn>
                <a:cxn ang="0">
                  <a:pos x="1177" y="128"/>
                </a:cxn>
                <a:cxn ang="0">
                  <a:pos x="1177" y="128"/>
                </a:cxn>
              </a:cxnLst>
              <a:rect l="0" t="0" r="r" b="b"/>
              <a:pathLst>
                <a:path w="1177" h="128">
                  <a:moveTo>
                    <a:pt x="1177" y="128"/>
                  </a:moveTo>
                  <a:lnTo>
                    <a:pt x="0" y="128"/>
                  </a:lnTo>
                  <a:lnTo>
                    <a:pt x="0" y="0"/>
                  </a:lnTo>
                  <a:lnTo>
                    <a:pt x="1177" y="0"/>
                  </a:lnTo>
                  <a:lnTo>
                    <a:pt x="1177" y="128"/>
                  </a:lnTo>
                  <a:lnTo>
                    <a:pt x="1177" y="128"/>
                  </a:lnTo>
                  <a:close/>
                </a:path>
              </a:pathLst>
            </a:custGeom>
            <a:solidFill>
              <a:schemeClr val="accent2"/>
            </a:solidFill>
            <a:ln w="9525">
              <a:noFill/>
              <a:round/>
            </a:ln>
          </p:spPr>
          <p:txBody>
            <a:bodyPr vert="horz" wrap="square" lIns="91440" tIns="45720" rIns="91440" bIns="45720" numCol="1" anchor="t" anchorCtr="0" compatLnSpc="1"/>
            <a:lstStyle/>
            <a:p>
              <a:endParaRPr lang="en-US">
                <a:latin typeface="+mn-ea"/>
              </a:endParaRPr>
            </a:p>
          </p:txBody>
        </p:sp>
      </p:grpSp>
      <p:grpSp>
        <p:nvGrpSpPr>
          <p:cNvPr id="72" name="Group 71"/>
          <p:cNvGrpSpPr/>
          <p:nvPr/>
        </p:nvGrpSpPr>
        <p:grpSpPr>
          <a:xfrm>
            <a:off x="7024010" y="2438083"/>
            <a:ext cx="5167199" cy="2062212"/>
            <a:chOff x="5268097" y="2376729"/>
            <a:chExt cx="3875904" cy="1546659"/>
          </a:xfrm>
          <a:solidFill>
            <a:schemeClr val="accent4"/>
          </a:solidFill>
        </p:grpSpPr>
        <p:sp>
          <p:nvSpPr>
            <p:cNvPr id="1059" name="Freeform 35"/>
            <p:cNvSpPr/>
            <p:nvPr/>
          </p:nvSpPr>
          <p:spPr bwMode="auto">
            <a:xfrm>
              <a:off x="5268097" y="3140805"/>
              <a:ext cx="341059" cy="782583"/>
            </a:xfrm>
            <a:custGeom>
              <a:avLst/>
              <a:gdLst/>
              <a:ahLst/>
              <a:cxnLst>
                <a:cxn ang="0">
                  <a:pos x="129" y="0"/>
                </a:cxn>
                <a:cxn ang="0">
                  <a:pos x="129" y="296"/>
                </a:cxn>
                <a:cxn ang="0">
                  <a:pos x="0" y="296"/>
                </a:cxn>
                <a:cxn ang="0">
                  <a:pos x="0" y="0"/>
                </a:cxn>
                <a:cxn ang="0">
                  <a:pos x="129" y="0"/>
                </a:cxn>
                <a:cxn ang="0">
                  <a:pos x="129" y="0"/>
                </a:cxn>
              </a:cxnLst>
              <a:rect l="0" t="0" r="r" b="b"/>
              <a:pathLst>
                <a:path w="129" h="296">
                  <a:moveTo>
                    <a:pt x="129" y="0"/>
                  </a:moveTo>
                  <a:lnTo>
                    <a:pt x="129" y="296"/>
                  </a:lnTo>
                  <a:lnTo>
                    <a:pt x="0" y="296"/>
                  </a:lnTo>
                  <a:lnTo>
                    <a:pt x="0" y="0"/>
                  </a:lnTo>
                  <a:lnTo>
                    <a:pt x="129" y="0"/>
                  </a:lnTo>
                  <a:lnTo>
                    <a:pt x="129" y="0"/>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1062" name="Freeform 38"/>
            <p:cNvSpPr/>
            <p:nvPr/>
          </p:nvSpPr>
          <p:spPr bwMode="auto">
            <a:xfrm>
              <a:off x="5268097" y="2376729"/>
              <a:ext cx="764077" cy="764077"/>
            </a:xfrm>
            <a:custGeom>
              <a:avLst/>
              <a:gdLst/>
              <a:ahLst/>
              <a:cxnLst>
                <a:cxn ang="0">
                  <a:pos x="539" y="239"/>
                </a:cxn>
                <a:cxn ang="0">
                  <a:pos x="539" y="239"/>
                </a:cxn>
                <a:cxn ang="0">
                  <a:pos x="327" y="328"/>
                </a:cxn>
                <a:cxn ang="0">
                  <a:pos x="240" y="539"/>
                </a:cxn>
                <a:cxn ang="0">
                  <a:pos x="240" y="539"/>
                </a:cxn>
                <a:cxn ang="0">
                  <a:pos x="0" y="539"/>
                </a:cxn>
                <a:cxn ang="0">
                  <a:pos x="158" y="158"/>
                </a:cxn>
                <a:cxn ang="0">
                  <a:pos x="539" y="0"/>
                </a:cxn>
                <a:cxn ang="0">
                  <a:pos x="539" y="239"/>
                </a:cxn>
              </a:cxnLst>
              <a:rect l="0" t="0" r="r" b="b"/>
              <a:pathLst>
                <a:path w="539" h="539">
                  <a:moveTo>
                    <a:pt x="539" y="239"/>
                  </a:moveTo>
                  <a:cubicBezTo>
                    <a:pt x="539" y="239"/>
                    <a:pt x="539" y="239"/>
                    <a:pt x="539" y="239"/>
                  </a:cubicBezTo>
                  <a:cubicBezTo>
                    <a:pt x="456" y="239"/>
                    <a:pt x="386" y="269"/>
                    <a:pt x="327" y="328"/>
                  </a:cubicBezTo>
                  <a:cubicBezTo>
                    <a:pt x="269" y="386"/>
                    <a:pt x="240" y="456"/>
                    <a:pt x="240" y="539"/>
                  </a:cubicBezTo>
                  <a:cubicBezTo>
                    <a:pt x="240" y="539"/>
                    <a:pt x="240" y="539"/>
                    <a:pt x="240" y="539"/>
                  </a:cubicBezTo>
                  <a:cubicBezTo>
                    <a:pt x="0" y="539"/>
                    <a:pt x="0" y="539"/>
                    <a:pt x="0" y="539"/>
                  </a:cubicBezTo>
                  <a:cubicBezTo>
                    <a:pt x="0" y="390"/>
                    <a:pt x="52" y="263"/>
                    <a:pt x="158" y="158"/>
                  </a:cubicBezTo>
                  <a:cubicBezTo>
                    <a:pt x="263" y="53"/>
                    <a:pt x="390" y="0"/>
                    <a:pt x="539" y="0"/>
                  </a:cubicBezTo>
                  <a:lnTo>
                    <a:pt x="539" y="239"/>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1065" name="Freeform 41"/>
            <p:cNvSpPr/>
            <p:nvPr/>
          </p:nvSpPr>
          <p:spPr bwMode="auto">
            <a:xfrm>
              <a:off x="6032174" y="2376729"/>
              <a:ext cx="3111827" cy="338414"/>
            </a:xfrm>
            <a:custGeom>
              <a:avLst/>
              <a:gdLst/>
              <a:ahLst/>
              <a:cxnLst>
                <a:cxn ang="0">
                  <a:pos x="2202" y="239"/>
                </a:cxn>
                <a:cxn ang="0">
                  <a:pos x="0" y="239"/>
                </a:cxn>
                <a:cxn ang="0">
                  <a:pos x="0" y="0"/>
                </a:cxn>
                <a:cxn ang="0">
                  <a:pos x="26" y="0"/>
                </a:cxn>
                <a:cxn ang="0">
                  <a:pos x="2202" y="0"/>
                </a:cxn>
                <a:cxn ang="0">
                  <a:pos x="2202" y="239"/>
                </a:cxn>
              </a:cxnLst>
              <a:rect l="0" t="0" r="r" b="b"/>
              <a:pathLst>
                <a:path w="2202" h="239">
                  <a:moveTo>
                    <a:pt x="2202" y="239"/>
                  </a:moveTo>
                  <a:cubicBezTo>
                    <a:pt x="0" y="239"/>
                    <a:pt x="0" y="239"/>
                    <a:pt x="0" y="239"/>
                  </a:cubicBezTo>
                  <a:cubicBezTo>
                    <a:pt x="0" y="0"/>
                    <a:pt x="0" y="0"/>
                    <a:pt x="0" y="0"/>
                  </a:cubicBezTo>
                  <a:cubicBezTo>
                    <a:pt x="9" y="0"/>
                    <a:pt x="17" y="0"/>
                    <a:pt x="26" y="0"/>
                  </a:cubicBezTo>
                  <a:cubicBezTo>
                    <a:pt x="2202" y="0"/>
                    <a:pt x="2202" y="0"/>
                    <a:pt x="2202" y="0"/>
                  </a:cubicBezTo>
                  <a:lnTo>
                    <a:pt x="2202" y="239"/>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grpSp>
      <p:grpSp>
        <p:nvGrpSpPr>
          <p:cNvPr id="71" name="Group 70"/>
          <p:cNvGrpSpPr/>
          <p:nvPr/>
        </p:nvGrpSpPr>
        <p:grpSpPr>
          <a:xfrm>
            <a:off x="6512931" y="1923411"/>
            <a:ext cx="5678278" cy="2576884"/>
            <a:chOff x="4884738" y="1990725"/>
            <a:chExt cx="4259263" cy="1932663"/>
          </a:xfrm>
          <a:solidFill>
            <a:schemeClr val="tx2"/>
          </a:solidFill>
        </p:grpSpPr>
        <p:sp>
          <p:nvSpPr>
            <p:cNvPr id="1060" name="Freeform 36"/>
            <p:cNvSpPr/>
            <p:nvPr/>
          </p:nvSpPr>
          <p:spPr bwMode="auto">
            <a:xfrm>
              <a:off x="4884738" y="3140805"/>
              <a:ext cx="383361" cy="782583"/>
            </a:xfrm>
            <a:custGeom>
              <a:avLst/>
              <a:gdLst/>
              <a:ahLst/>
              <a:cxnLst>
                <a:cxn ang="0">
                  <a:pos x="145" y="296"/>
                </a:cxn>
                <a:cxn ang="0">
                  <a:pos x="0" y="296"/>
                </a:cxn>
                <a:cxn ang="0">
                  <a:pos x="0" y="0"/>
                </a:cxn>
                <a:cxn ang="0">
                  <a:pos x="145" y="0"/>
                </a:cxn>
                <a:cxn ang="0">
                  <a:pos x="145" y="296"/>
                </a:cxn>
                <a:cxn ang="0">
                  <a:pos x="145" y="296"/>
                </a:cxn>
              </a:cxnLst>
              <a:rect l="0" t="0" r="r" b="b"/>
              <a:pathLst>
                <a:path w="145" h="296">
                  <a:moveTo>
                    <a:pt x="145" y="296"/>
                  </a:moveTo>
                  <a:lnTo>
                    <a:pt x="0" y="296"/>
                  </a:lnTo>
                  <a:lnTo>
                    <a:pt x="0" y="0"/>
                  </a:lnTo>
                  <a:lnTo>
                    <a:pt x="145" y="0"/>
                  </a:lnTo>
                  <a:lnTo>
                    <a:pt x="145" y="296"/>
                  </a:lnTo>
                  <a:lnTo>
                    <a:pt x="145" y="296"/>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1061" name="Freeform 37"/>
            <p:cNvSpPr/>
            <p:nvPr/>
          </p:nvSpPr>
          <p:spPr bwMode="auto">
            <a:xfrm>
              <a:off x="4884738" y="1990725"/>
              <a:ext cx="1147436" cy="1150081"/>
            </a:xfrm>
            <a:custGeom>
              <a:avLst/>
              <a:gdLst/>
              <a:ahLst/>
              <a:cxnLst>
                <a:cxn ang="0">
                  <a:pos x="430" y="430"/>
                </a:cxn>
                <a:cxn ang="0">
                  <a:pos x="272" y="811"/>
                </a:cxn>
                <a:cxn ang="0">
                  <a:pos x="0" y="811"/>
                </a:cxn>
                <a:cxn ang="0">
                  <a:pos x="238" y="238"/>
                </a:cxn>
                <a:cxn ang="0">
                  <a:pos x="811" y="0"/>
                </a:cxn>
                <a:cxn ang="0">
                  <a:pos x="811" y="272"/>
                </a:cxn>
                <a:cxn ang="0">
                  <a:pos x="430" y="430"/>
                </a:cxn>
              </a:cxnLst>
              <a:rect l="0" t="0" r="r" b="b"/>
              <a:pathLst>
                <a:path w="811" h="811">
                  <a:moveTo>
                    <a:pt x="430" y="430"/>
                  </a:moveTo>
                  <a:cubicBezTo>
                    <a:pt x="324" y="535"/>
                    <a:pt x="272" y="662"/>
                    <a:pt x="272" y="811"/>
                  </a:cubicBezTo>
                  <a:cubicBezTo>
                    <a:pt x="0" y="811"/>
                    <a:pt x="0" y="811"/>
                    <a:pt x="0" y="811"/>
                  </a:cubicBezTo>
                  <a:cubicBezTo>
                    <a:pt x="0" y="587"/>
                    <a:pt x="80" y="396"/>
                    <a:pt x="238" y="238"/>
                  </a:cubicBezTo>
                  <a:cubicBezTo>
                    <a:pt x="396" y="79"/>
                    <a:pt x="587" y="0"/>
                    <a:pt x="811" y="0"/>
                  </a:cubicBezTo>
                  <a:cubicBezTo>
                    <a:pt x="811" y="272"/>
                    <a:pt x="811" y="272"/>
                    <a:pt x="811" y="272"/>
                  </a:cubicBezTo>
                  <a:cubicBezTo>
                    <a:pt x="662" y="272"/>
                    <a:pt x="535" y="325"/>
                    <a:pt x="430" y="43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1066" name="Freeform 42"/>
            <p:cNvSpPr/>
            <p:nvPr/>
          </p:nvSpPr>
          <p:spPr bwMode="auto">
            <a:xfrm>
              <a:off x="6032174" y="1990725"/>
              <a:ext cx="3111827" cy="386004"/>
            </a:xfrm>
            <a:custGeom>
              <a:avLst/>
              <a:gdLst/>
              <a:ahLst/>
              <a:cxnLst>
                <a:cxn ang="0">
                  <a:pos x="2202" y="272"/>
                </a:cxn>
                <a:cxn ang="0">
                  <a:pos x="26" y="272"/>
                </a:cxn>
                <a:cxn ang="0">
                  <a:pos x="0" y="271"/>
                </a:cxn>
                <a:cxn ang="0">
                  <a:pos x="0" y="0"/>
                </a:cxn>
                <a:cxn ang="0">
                  <a:pos x="2202" y="0"/>
                </a:cxn>
                <a:cxn ang="0">
                  <a:pos x="2202" y="272"/>
                </a:cxn>
              </a:cxnLst>
              <a:rect l="0" t="0" r="r" b="b"/>
              <a:pathLst>
                <a:path w="2202" h="272">
                  <a:moveTo>
                    <a:pt x="2202" y="272"/>
                  </a:moveTo>
                  <a:cubicBezTo>
                    <a:pt x="26" y="272"/>
                    <a:pt x="26" y="272"/>
                    <a:pt x="26" y="272"/>
                  </a:cubicBezTo>
                  <a:cubicBezTo>
                    <a:pt x="17" y="271"/>
                    <a:pt x="9" y="271"/>
                    <a:pt x="0" y="271"/>
                  </a:cubicBezTo>
                  <a:cubicBezTo>
                    <a:pt x="0" y="0"/>
                    <a:pt x="0" y="0"/>
                    <a:pt x="0" y="0"/>
                  </a:cubicBezTo>
                  <a:cubicBezTo>
                    <a:pt x="2202" y="0"/>
                    <a:pt x="2202" y="0"/>
                    <a:pt x="2202" y="0"/>
                  </a:cubicBezTo>
                  <a:lnTo>
                    <a:pt x="2202" y="272"/>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grpSp>
      <p:cxnSp>
        <p:nvCxnSpPr>
          <p:cNvPr id="80" name="Straight Connector 79"/>
          <p:cNvCxnSpPr/>
          <p:nvPr/>
        </p:nvCxnSpPr>
        <p:spPr>
          <a:xfrm flipV="1">
            <a:off x="4790413" y="2914873"/>
            <a:ext cx="2677578" cy="1225"/>
          </a:xfrm>
          <a:prstGeom prst="line">
            <a:avLst/>
          </a:prstGeom>
          <a:ln w="19050">
            <a:solidFill>
              <a:schemeClr val="bg1">
                <a:lumMod val="6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8207164" y="1923414"/>
            <a:ext cx="3111193" cy="415499"/>
            <a:chOff x="6119361" y="1990725"/>
            <a:chExt cx="2333699" cy="311624"/>
          </a:xfrm>
        </p:grpSpPr>
        <p:sp>
          <p:nvSpPr>
            <p:cNvPr id="74" name="Rectangle 73"/>
            <p:cNvSpPr/>
            <p:nvPr/>
          </p:nvSpPr>
          <p:spPr>
            <a:xfrm>
              <a:off x="6119361" y="1990725"/>
              <a:ext cx="249139" cy="276999"/>
            </a:xfrm>
            <a:prstGeom prst="rect">
              <a:avLst/>
            </a:prstGeom>
          </p:spPr>
          <p:txBody>
            <a:bodyPr wrap="none">
              <a:spAutoFit/>
            </a:bodyPr>
            <a:lstStyle/>
            <a:p>
              <a:pPr algn="ctr"/>
              <a:r>
                <a:rPr lang="en-US" dirty="0">
                  <a:solidFill>
                    <a:schemeClr val="bg1"/>
                  </a:solidFill>
                  <a:latin typeface="Agency FB" panose="020B0503020202020204" pitchFamily="34" charset="0"/>
                </a:rPr>
                <a:t>01</a:t>
              </a:r>
            </a:p>
          </p:txBody>
        </p:sp>
        <p:sp>
          <p:nvSpPr>
            <p:cNvPr id="85" name="TextBox 84"/>
            <p:cNvSpPr txBox="1"/>
            <p:nvPr/>
          </p:nvSpPr>
          <p:spPr>
            <a:xfrm>
              <a:off x="6415424" y="2083058"/>
              <a:ext cx="2037636" cy="219291"/>
            </a:xfrm>
            <a:prstGeom prst="rect">
              <a:avLst/>
            </a:prstGeom>
            <a:noFill/>
          </p:spPr>
          <p:txBody>
            <a:bodyPr wrap="square" lIns="0" tIns="0" rIns="0" bIns="0" rtlCol="0" anchor="t">
              <a:spAutoFit/>
            </a:bodyPr>
            <a:lstStyle/>
            <a:p>
              <a:pPr defTabSz="1218565">
                <a:spcBef>
                  <a:spcPct val="20000"/>
                </a:spcBef>
                <a:defRPr/>
              </a:pPr>
              <a:r>
                <a:rPr lang="zh-CN" altLang="en-US" sz="1900" b="1" dirty="0">
                  <a:solidFill>
                    <a:schemeClr val="bg1"/>
                  </a:solidFill>
                  <a:latin typeface="+mn-ea"/>
                </a:rPr>
                <a:t>添加副标题</a:t>
              </a:r>
              <a:endParaRPr lang="en-US" sz="1900" dirty="0">
                <a:solidFill>
                  <a:schemeClr val="bg1"/>
                </a:solidFill>
                <a:latin typeface="+mn-ea"/>
              </a:endParaRPr>
            </a:p>
          </p:txBody>
        </p:sp>
      </p:grpSp>
      <p:grpSp>
        <p:nvGrpSpPr>
          <p:cNvPr id="87" name="Group 86"/>
          <p:cNvGrpSpPr/>
          <p:nvPr/>
        </p:nvGrpSpPr>
        <p:grpSpPr>
          <a:xfrm>
            <a:off x="8185521" y="2382619"/>
            <a:ext cx="3132834" cy="415499"/>
            <a:chOff x="6103128" y="1990725"/>
            <a:chExt cx="2349932" cy="311624"/>
          </a:xfrm>
        </p:grpSpPr>
        <p:sp>
          <p:nvSpPr>
            <p:cNvPr id="88" name="Rectangle 87"/>
            <p:cNvSpPr/>
            <p:nvPr/>
          </p:nvSpPr>
          <p:spPr>
            <a:xfrm>
              <a:off x="6103128" y="1990725"/>
              <a:ext cx="281605" cy="276999"/>
            </a:xfrm>
            <a:prstGeom prst="rect">
              <a:avLst/>
            </a:prstGeom>
          </p:spPr>
          <p:txBody>
            <a:bodyPr wrap="none">
              <a:spAutoFit/>
            </a:bodyPr>
            <a:lstStyle/>
            <a:p>
              <a:pPr algn="ctr"/>
              <a:r>
                <a:rPr lang="en-US" dirty="0">
                  <a:solidFill>
                    <a:schemeClr val="bg1"/>
                  </a:solidFill>
                  <a:latin typeface="Agency FB" panose="020B0503020202020204" pitchFamily="34" charset="0"/>
                </a:rPr>
                <a:t>02</a:t>
              </a:r>
            </a:p>
          </p:txBody>
        </p:sp>
        <p:sp>
          <p:nvSpPr>
            <p:cNvPr id="89" name="TextBox 88"/>
            <p:cNvSpPr txBox="1"/>
            <p:nvPr/>
          </p:nvSpPr>
          <p:spPr>
            <a:xfrm>
              <a:off x="6415424" y="2083058"/>
              <a:ext cx="2037636" cy="219291"/>
            </a:xfrm>
            <a:prstGeom prst="rect">
              <a:avLst/>
            </a:prstGeom>
            <a:noFill/>
          </p:spPr>
          <p:txBody>
            <a:bodyPr wrap="square" lIns="0" tIns="0" rIns="0" bIns="0" rtlCol="0" anchor="t">
              <a:spAutoFit/>
            </a:bodyPr>
            <a:lstStyle/>
            <a:p>
              <a:pPr defTabSz="1218565">
                <a:spcBef>
                  <a:spcPct val="20000"/>
                </a:spcBef>
                <a:defRPr/>
              </a:pPr>
              <a:r>
                <a:rPr lang="zh-CN" altLang="en-US" sz="1900" b="1" dirty="0">
                  <a:solidFill>
                    <a:schemeClr val="bg1"/>
                  </a:solidFill>
                  <a:latin typeface="+mn-ea"/>
                </a:rPr>
                <a:t>添加副标题</a:t>
              </a:r>
              <a:endParaRPr lang="en-US" sz="1900" dirty="0">
                <a:solidFill>
                  <a:schemeClr val="bg1"/>
                </a:solidFill>
                <a:latin typeface="+mn-ea"/>
              </a:endParaRPr>
            </a:p>
          </p:txBody>
        </p:sp>
      </p:grpSp>
      <p:grpSp>
        <p:nvGrpSpPr>
          <p:cNvPr id="90" name="Group 89"/>
          <p:cNvGrpSpPr/>
          <p:nvPr/>
        </p:nvGrpSpPr>
        <p:grpSpPr>
          <a:xfrm>
            <a:off x="8181515" y="2846731"/>
            <a:ext cx="3136841" cy="390099"/>
            <a:chOff x="6100123" y="2009775"/>
            <a:chExt cx="2352937" cy="292574"/>
          </a:xfrm>
        </p:grpSpPr>
        <p:sp>
          <p:nvSpPr>
            <p:cNvPr id="91" name="Rectangle 90"/>
            <p:cNvSpPr/>
            <p:nvPr/>
          </p:nvSpPr>
          <p:spPr>
            <a:xfrm>
              <a:off x="6100123" y="2009775"/>
              <a:ext cx="287616" cy="276999"/>
            </a:xfrm>
            <a:prstGeom prst="rect">
              <a:avLst/>
            </a:prstGeom>
          </p:spPr>
          <p:txBody>
            <a:bodyPr wrap="none">
              <a:spAutoFit/>
            </a:bodyPr>
            <a:lstStyle/>
            <a:p>
              <a:pPr algn="ctr"/>
              <a:r>
                <a:rPr lang="en-US" dirty="0">
                  <a:solidFill>
                    <a:schemeClr val="bg1"/>
                  </a:solidFill>
                  <a:latin typeface="Agency FB" panose="020B0503020202020204" pitchFamily="34" charset="0"/>
                </a:rPr>
                <a:t>03</a:t>
              </a:r>
            </a:p>
          </p:txBody>
        </p:sp>
        <p:sp>
          <p:nvSpPr>
            <p:cNvPr id="92" name="TextBox 91"/>
            <p:cNvSpPr txBox="1"/>
            <p:nvPr/>
          </p:nvSpPr>
          <p:spPr>
            <a:xfrm>
              <a:off x="6415424" y="2083058"/>
              <a:ext cx="2037636" cy="219291"/>
            </a:xfrm>
            <a:prstGeom prst="rect">
              <a:avLst/>
            </a:prstGeom>
            <a:noFill/>
          </p:spPr>
          <p:txBody>
            <a:bodyPr wrap="square" lIns="0" tIns="0" rIns="0" bIns="0" rtlCol="0" anchor="t">
              <a:spAutoFit/>
            </a:bodyPr>
            <a:lstStyle/>
            <a:p>
              <a:pPr defTabSz="1218565">
                <a:spcBef>
                  <a:spcPct val="20000"/>
                </a:spcBef>
                <a:defRPr/>
              </a:pPr>
              <a:r>
                <a:rPr lang="zh-CN" altLang="en-US" sz="1900" b="1" dirty="0">
                  <a:solidFill>
                    <a:schemeClr val="bg1"/>
                  </a:solidFill>
                  <a:latin typeface="+mn-ea"/>
                </a:rPr>
                <a:t>添加副标题</a:t>
              </a:r>
              <a:endParaRPr lang="en-US" sz="1900" dirty="0">
                <a:solidFill>
                  <a:schemeClr val="bg1"/>
                </a:solidFill>
                <a:latin typeface="+mn-ea"/>
              </a:endParaRPr>
            </a:p>
          </p:txBody>
        </p:sp>
      </p:grpSp>
      <p:grpSp>
        <p:nvGrpSpPr>
          <p:cNvPr id="93" name="Group 61"/>
          <p:cNvGrpSpPr/>
          <p:nvPr/>
        </p:nvGrpSpPr>
        <p:grpSpPr>
          <a:xfrm>
            <a:off x="1027244" y="1527904"/>
            <a:ext cx="3225572" cy="620814"/>
            <a:chOff x="4033795" y="1173733"/>
            <a:chExt cx="2419494" cy="465610"/>
          </a:xfrm>
        </p:grpSpPr>
        <p:grpSp>
          <p:nvGrpSpPr>
            <p:cNvPr id="94" name="Group 29"/>
            <p:cNvGrpSpPr/>
            <p:nvPr/>
          </p:nvGrpSpPr>
          <p:grpSpPr>
            <a:xfrm>
              <a:off x="4399180" y="1173733"/>
              <a:ext cx="2054109" cy="445530"/>
              <a:chOff x="798971" y="1862568"/>
              <a:chExt cx="1133000" cy="445530"/>
            </a:xfrm>
          </p:grpSpPr>
          <p:sp>
            <p:nvSpPr>
              <p:cNvPr id="96" name="Text Placeholder 3"/>
              <p:cNvSpPr txBox="1"/>
              <p:nvPr/>
            </p:nvSpPr>
            <p:spPr>
              <a:xfrm>
                <a:off x="798971" y="1862568"/>
                <a:ext cx="1037677"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b="1" dirty="0">
                    <a:solidFill>
                      <a:schemeClr val="tx2"/>
                    </a:solidFill>
                    <a:latin typeface="+mn-ea"/>
                  </a:rPr>
                  <a:t>添加副标题</a:t>
                </a:r>
                <a:r>
                  <a:rPr lang="en-US" sz="2100" b="1" dirty="0">
                    <a:solidFill>
                      <a:schemeClr val="tx2"/>
                    </a:solidFill>
                    <a:latin typeface="+mn-ea"/>
                  </a:rPr>
                  <a:t> 01</a:t>
                </a:r>
              </a:p>
            </p:txBody>
          </p:sp>
          <p:sp>
            <p:nvSpPr>
              <p:cNvPr id="97" name="Text Placeholder 3"/>
              <p:cNvSpPr txBox="1"/>
              <p:nvPr/>
            </p:nvSpPr>
            <p:spPr>
              <a:xfrm>
                <a:off x="798971" y="2154210"/>
                <a:ext cx="1133000"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单击此处添加副标题或详细文本描述</a:t>
                </a:r>
                <a:endParaRPr lang="en-US" sz="1300" dirty="0">
                  <a:solidFill>
                    <a:schemeClr val="tx1">
                      <a:lumMod val="50000"/>
                      <a:lumOff val="50000"/>
                    </a:schemeClr>
                  </a:solidFill>
                  <a:latin typeface="+mn-ea"/>
                </a:endParaRPr>
              </a:p>
            </p:txBody>
          </p:sp>
        </p:grpSp>
        <p:sp>
          <p:nvSpPr>
            <p:cNvPr id="95" name="Rectangle 94"/>
            <p:cNvSpPr/>
            <p:nvPr/>
          </p:nvSpPr>
          <p:spPr>
            <a:xfrm>
              <a:off x="4033795" y="1212303"/>
              <a:ext cx="49" cy="427040"/>
            </a:xfrm>
            <a:prstGeom prst="rect">
              <a:avLst/>
            </a:prstGeom>
          </p:spPr>
          <p:txBody>
            <a:bodyPr wrap="none" lIns="0" tIns="0" rIns="0" bIns="0">
              <a:spAutoFit/>
            </a:bodyPr>
            <a:lstStyle/>
            <a:p>
              <a:endParaRPr lang="en-US" sz="3700" dirty="0">
                <a:solidFill>
                  <a:schemeClr val="tx2"/>
                </a:solidFill>
                <a:latin typeface="+mn-ea"/>
              </a:endParaRPr>
            </a:p>
          </p:txBody>
        </p:sp>
      </p:grpSp>
      <p:sp>
        <p:nvSpPr>
          <p:cNvPr id="108" name="TextBox 107"/>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109" name="Straight Connector 108"/>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10" name="Group 61"/>
          <p:cNvGrpSpPr/>
          <p:nvPr/>
        </p:nvGrpSpPr>
        <p:grpSpPr>
          <a:xfrm>
            <a:off x="1027244" y="2488020"/>
            <a:ext cx="3225572" cy="620814"/>
            <a:chOff x="4033795" y="1173733"/>
            <a:chExt cx="2419494" cy="465610"/>
          </a:xfrm>
        </p:grpSpPr>
        <p:grpSp>
          <p:nvGrpSpPr>
            <p:cNvPr id="111" name="Group 29"/>
            <p:cNvGrpSpPr/>
            <p:nvPr/>
          </p:nvGrpSpPr>
          <p:grpSpPr>
            <a:xfrm>
              <a:off x="4399180" y="1173733"/>
              <a:ext cx="2054109" cy="445530"/>
              <a:chOff x="798971" y="1862568"/>
              <a:chExt cx="1133000" cy="445530"/>
            </a:xfrm>
          </p:grpSpPr>
          <p:sp>
            <p:nvSpPr>
              <p:cNvPr id="113" name="Text Placeholder 3"/>
              <p:cNvSpPr txBox="1"/>
              <p:nvPr/>
            </p:nvSpPr>
            <p:spPr>
              <a:xfrm>
                <a:off x="798971" y="1862568"/>
                <a:ext cx="1037677"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b="1" dirty="0">
                    <a:solidFill>
                      <a:schemeClr val="accent4"/>
                    </a:solidFill>
                    <a:latin typeface="+mn-ea"/>
                  </a:rPr>
                  <a:t>添加副标题</a:t>
                </a:r>
                <a:r>
                  <a:rPr lang="en-US" sz="2100" b="1" dirty="0">
                    <a:solidFill>
                      <a:schemeClr val="accent4"/>
                    </a:solidFill>
                    <a:latin typeface="+mn-ea"/>
                  </a:rPr>
                  <a:t> 01</a:t>
                </a:r>
              </a:p>
            </p:txBody>
          </p:sp>
          <p:sp>
            <p:nvSpPr>
              <p:cNvPr id="114" name="Text Placeholder 3"/>
              <p:cNvSpPr txBox="1"/>
              <p:nvPr/>
            </p:nvSpPr>
            <p:spPr>
              <a:xfrm>
                <a:off x="798971" y="2154210"/>
                <a:ext cx="1133000"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单击此处添加副标题或详细文本描述</a:t>
                </a:r>
                <a:endParaRPr lang="en-US" sz="1300" dirty="0">
                  <a:solidFill>
                    <a:schemeClr val="tx1">
                      <a:lumMod val="50000"/>
                      <a:lumOff val="50000"/>
                    </a:schemeClr>
                  </a:solidFill>
                  <a:latin typeface="+mn-ea"/>
                </a:endParaRPr>
              </a:p>
            </p:txBody>
          </p:sp>
        </p:grpSp>
        <p:sp>
          <p:nvSpPr>
            <p:cNvPr id="112" name="Rectangle 111"/>
            <p:cNvSpPr/>
            <p:nvPr/>
          </p:nvSpPr>
          <p:spPr>
            <a:xfrm>
              <a:off x="4033795" y="1212303"/>
              <a:ext cx="49" cy="427040"/>
            </a:xfrm>
            <a:prstGeom prst="rect">
              <a:avLst/>
            </a:prstGeom>
          </p:spPr>
          <p:txBody>
            <a:bodyPr wrap="none" lIns="0" tIns="0" rIns="0" bIns="0">
              <a:spAutoFit/>
            </a:bodyPr>
            <a:lstStyle/>
            <a:p>
              <a:endParaRPr lang="en-US" sz="3700" dirty="0">
                <a:solidFill>
                  <a:schemeClr val="bg2"/>
                </a:solidFill>
                <a:latin typeface="+mn-ea"/>
              </a:endParaRPr>
            </a:p>
          </p:txBody>
        </p:sp>
      </p:grpSp>
      <p:grpSp>
        <p:nvGrpSpPr>
          <p:cNvPr id="115" name="Group 61"/>
          <p:cNvGrpSpPr/>
          <p:nvPr/>
        </p:nvGrpSpPr>
        <p:grpSpPr>
          <a:xfrm>
            <a:off x="1027244" y="3448138"/>
            <a:ext cx="3225572" cy="620814"/>
            <a:chOff x="4033795" y="1173733"/>
            <a:chExt cx="2419494" cy="465610"/>
          </a:xfrm>
        </p:grpSpPr>
        <p:grpSp>
          <p:nvGrpSpPr>
            <p:cNvPr id="116" name="Group 29"/>
            <p:cNvGrpSpPr/>
            <p:nvPr/>
          </p:nvGrpSpPr>
          <p:grpSpPr>
            <a:xfrm>
              <a:off x="4399180" y="1173733"/>
              <a:ext cx="2054109" cy="445530"/>
              <a:chOff x="798971" y="1862568"/>
              <a:chExt cx="1133000" cy="445530"/>
            </a:xfrm>
          </p:grpSpPr>
          <p:sp>
            <p:nvSpPr>
              <p:cNvPr id="118" name="Text Placeholder 3"/>
              <p:cNvSpPr txBox="1"/>
              <p:nvPr/>
            </p:nvSpPr>
            <p:spPr>
              <a:xfrm>
                <a:off x="798971" y="1862568"/>
                <a:ext cx="1037677"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b="1" dirty="0">
                    <a:solidFill>
                      <a:schemeClr val="accent2"/>
                    </a:solidFill>
                    <a:latin typeface="+mn-ea"/>
                  </a:rPr>
                  <a:t>添加副标题</a:t>
                </a:r>
                <a:r>
                  <a:rPr lang="en-US" sz="2100" b="1" dirty="0">
                    <a:solidFill>
                      <a:schemeClr val="accent2"/>
                    </a:solidFill>
                    <a:latin typeface="+mn-ea"/>
                  </a:rPr>
                  <a:t> 01</a:t>
                </a:r>
              </a:p>
            </p:txBody>
          </p:sp>
          <p:sp>
            <p:nvSpPr>
              <p:cNvPr id="119" name="Text Placeholder 3"/>
              <p:cNvSpPr txBox="1"/>
              <p:nvPr/>
            </p:nvSpPr>
            <p:spPr>
              <a:xfrm>
                <a:off x="798971" y="2154210"/>
                <a:ext cx="1133000"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单击此处添加副标题或详细文本描述</a:t>
                </a:r>
                <a:endParaRPr lang="en-US" sz="1300" dirty="0">
                  <a:solidFill>
                    <a:schemeClr val="tx1">
                      <a:lumMod val="50000"/>
                      <a:lumOff val="50000"/>
                    </a:schemeClr>
                  </a:solidFill>
                  <a:latin typeface="+mn-ea"/>
                </a:endParaRPr>
              </a:p>
            </p:txBody>
          </p:sp>
        </p:grpSp>
        <p:sp>
          <p:nvSpPr>
            <p:cNvPr id="117" name="Rectangle 116"/>
            <p:cNvSpPr/>
            <p:nvPr/>
          </p:nvSpPr>
          <p:spPr>
            <a:xfrm>
              <a:off x="4033795" y="1212303"/>
              <a:ext cx="49" cy="427040"/>
            </a:xfrm>
            <a:prstGeom prst="rect">
              <a:avLst/>
            </a:prstGeom>
          </p:spPr>
          <p:txBody>
            <a:bodyPr wrap="none" lIns="0" tIns="0" rIns="0" bIns="0">
              <a:spAutoFit/>
            </a:bodyPr>
            <a:lstStyle/>
            <a:p>
              <a:endParaRPr lang="en-US" sz="3700" dirty="0">
                <a:solidFill>
                  <a:schemeClr val="accent2"/>
                </a:solidFill>
                <a:latin typeface="+mn-ea"/>
              </a:endParaRPr>
            </a:p>
          </p:txBody>
        </p:sp>
      </p:grpSp>
      <p:cxnSp>
        <p:nvCxnSpPr>
          <p:cNvPr id="121" name="Elbow Connector 120"/>
          <p:cNvCxnSpPr/>
          <p:nvPr/>
        </p:nvCxnSpPr>
        <p:spPr>
          <a:xfrm>
            <a:off x="4406416" y="1929726"/>
            <a:ext cx="2693937" cy="571355"/>
          </a:xfrm>
          <a:prstGeom prst="bentConnector3">
            <a:avLst>
              <a:gd name="adj1" fmla="val 12207"/>
            </a:avLst>
          </a:prstGeom>
          <a:ln w="19050">
            <a:solidFill>
              <a:schemeClr val="bg1">
                <a:lumMod val="6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endCxn id="84" idx="2"/>
          </p:cNvCxnSpPr>
          <p:nvPr/>
        </p:nvCxnSpPr>
        <p:spPr>
          <a:xfrm flipV="1">
            <a:off x="4406415" y="3312104"/>
            <a:ext cx="3214576" cy="553768"/>
          </a:xfrm>
          <a:prstGeom prst="bentConnector3">
            <a:avLst>
              <a:gd name="adj1" fmla="val 11661"/>
            </a:avLst>
          </a:prstGeom>
          <a:ln w="19050">
            <a:solidFill>
              <a:schemeClr val="bg1">
                <a:lumMod val="6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77" name="Oval 76"/>
          <p:cNvSpPr>
            <a:spLocks noChangeAspect="1"/>
          </p:cNvSpPr>
          <p:nvPr/>
        </p:nvSpPr>
        <p:spPr>
          <a:xfrm>
            <a:off x="7100353" y="2391413"/>
            <a:ext cx="252422" cy="252452"/>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b="1" dirty="0">
              <a:solidFill>
                <a:schemeClr val="tx2">
                  <a:lumMod val="75000"/>
                </a:schemeClr>
              </a:solidFill>
              <a:latin typeface="+mn-ea"/>
            </a:endParaRPr>
          </a:p>
        </p:txBody>
      </p:sp>
      <p:sp>
        <p:nvSpPr>
          <p:cNvPr id="81" name="Oval 80"/>
          <p:cNvSpPr>
            <a:spLocks noChangeAspect="1"/>
          </p:cNvSpPr>
          <p:nvPr/>
        </p:nvSpPr>
        <p:spPr>
          <a:xfrm>
            <a:off x="7341779" y="2788645"/>
            <a:ext cx="252422" cy="252452"/>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b="1" dirty="0">
              <a:solidFill>
                <a:schemeClr val="tx2">
                  <a:lumMod val="75000"/>
                </a:schemeClr>
              </a:solidFill>
              <a:latin typeface="+mn-ea"/>
            </a:endParaRPr>
          </a:p>
        </p:txBody>
      </p:sp>
      <p:sp>
        <p:nvSpPr>
          <p:cNvPr id="84" name="Oval 83"/>
          <p:cNvSpPr>
            <a:spLocks noChangeAspect="1"/>
          </p:cNvSpPr>
          <p:nvPr/>
        </p:nvSpPr>
        <p:spPr>
          <a:xfrm>
            <a:off x="7620992" y="3185878"/>
            <a:ext cx="252422" cy="252452"/>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b="1" dirty="0">
              <a:solidFill>
                <a:schemeClr val="tx2">
                  <a:lumMod val="75000"/>
                </a:schemeClr>
              </a:solidFill>
              <a:latin typeface="+mn-ea"/>
            </a:endParaRPr>
          </a:p>
        </p:txBody>
      </p:sp>
      <p:sp>
        <p:nvSpPr>
          <p:cNvPr id="134" name="Oval 133"/>
          <p:cNvSpPr/>
          <p:nvPr/>
        </p:nvSpPr>
        <p:spPr>
          <a:xfrm>
            <a:off x="6471923" y="4189022"/>
            <a:ext cx="622470" cy="622547"/>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300" b="1" dirty="0">
                <a:solidFill>
                  <a:schemeClr val="tx2"/>
                </a:solidFill>
                <a:latin typeface="Agency FB" panose="020B0503020202020204" pitchFamily="34" charset="0"/>
              </a:rPr>
              <a:t>01</a:t>
            </a:r>
          </a:p>
        </p:txBody>
      </p:sp>
      <p:sp>
        <p:nvSpPr>
          <p:cNvPr id="135" name="Oval 134"/>
          <p:cNvSpPr/>
          <p:nvPr/>
        </p:nvSpPr>
        <p:spPr>
          <a:xfrm>
            <a:off x="6923829" y="4189022"/>
            <a:ext cx="622470" cy="622547"/>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300" b="1" dirty="0">
                <a:solidFill>
                  <a:schemeClr val="accent4"/>
                </a:solidFill>
                <a:latin typeface="Agency FB" panose="020B0503020202020204" pitchFamily="34" charset="0"/>
              </a:rPr>
              <a:t>02</a:t>
            </a:r>
          </a:p>
        </p:txBody>
      </p:sp>
      <p:sp>
        <p:nvSpPr>
          <p:cNvPr id="136" name="Oval 135"/>
          <p:cNvSpPr/>
          <p:nvPr/>
        </p:nvSpPr>
        <p:spPr>
          <a:xfrm>
            <a:off x="7413828" y="4189022"/>
            <a:ext cx="622470" cy="622547"/>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300" b="1" dirty="0">
                <a:solidFill>
                  <a:schemeClr val="accent2"/>
                </a:solidFill>
                <a:latin typeface="Agency FB" panose="020B0503020202020204" pitchFamily="34" charset="0"/>
              </a:rPr>
              <a:t>03</a:t>
            </a:r>
          </a:p>
        </p:txBody>
      </p:sp>
      <p:grpSp>
        <p:nvGrpSpPr>
          <p:cNvPr id="52" name="组合 51"/>
          <p:cNvGrpSpPr/>
          <p:nvPr/>
        </p:nvGrpSpPr>
        <p:grpSpPr>
          <a:xfrm>
            <a:off x="999450" y="1593501"/>
            <a:ext cx="402121" cy="401104"/>
            <a:chOff x="-959970" y="1422605"/>
            <a:chExt cx="596900" cy="595313"/>
          </a:xfrm>
        </p:grpSpPr>
        <p:sp>
          <p:nvSpPr>
            <p:cNvPr id="53" name="Oval 77"/>
            <p:cNvSpPr>
              <a:spLocks noChangeArrowheads="1"/>
            </p:cNvSpPr>
            <p:nvPr/>
          </p:nvSpPr>
          <p:spPr bwMode="auto">
            <a:xfrm>
              <a:off x="-959970" y="1422605"/>
              <a:ext cx="596900" cy="595313"/>
            </a:xfrm>
            <a:prstGeom prst="ellipse">
              <a:avLst/>
            </a:prstGeom>
            <a:solidFill>
              <a:schemeClr val="tx2">
                <a:lumMod val="75000"/>
              </a:schemeClr>
            </a:solidFill>
            <a:ln>
              <a:noFill/>
            </a:ln>
          </p:spPr>
          <p:txBody>
            <a:bodyPr vert="horz" wrap="square" lIns="91440" tIns="45720" rIns="91440" bIns="45720" numCol="1" anchor="t" anchorCtr="0" compatLnSpc="1"/>
            <a:lstStyle/>
            <a:p>
              <a:endParaRPr lang="en-US">
                <a:latin typeface="+mn-ea"/>
              </a:endParaRPr>
            </a:p>
          </p:txBody>
        </p:sp>
        <p:sp>
          <p:nvSpPr>
            <p:cNvPr id="54"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55" name="组合 54"/>
          <p:cNvGrpSpPr/>
          <p:nvPr/>
        </p:nvGrpSpPr>
        <p:grpSpPr>
          <a:xfrm>
            <a:off x="996777" y="2543312"/>
            <a:ext cx="402121" cy="401104"/>
            <a:chOff x="-959970" y="1422605"/>
            <a:chExt cx="596900" cy="595313"/>
          </a:xfrm>
        </p:grpSpPr>
        <p:sp>
          <p:nvSpPr>
            <p:cNvPr id="56" name="Oval 77"/>
            <p:cNvSpPr>
              <a:spLocks noChangeArrowheads="1"/>
            </p:cNvSpPr>
            <p:nvPr/>
          </p:nvSpPr>
          <p:spPr bwMode="auto">
            <a:xfrm>
              <a:off x="-959970" y="1422605"/>
              <a:ext cx="596900" cy="595313"/>
            </a:xfrm>
            <a:prstGeom prst="ellipse">
              <a:avLst/>
            </a:prstGeom>
            <a:solidFill>
              <a:schemeClr val="accent4"/>
            </a:solidFill>
            <a:ln>
              <a:noFill/>
            </a:ln>
          </p:spPr>
          <p:txBody>
            <a:bodyPr vert="horz" wrap="square" lIns="91440" tIns="45720" rIns="91440" bIns="45720" numCol="1" anchor="t" anchorCtr="0" compatLnSpc="1"/>
            <a:lstStyle/>
            <a:p>
              <a:endParaRPr lang="en-US">
                <a:latin typeface="+mn-ea"/>
              </a:endParaRPr>
            </a:p>
          </p:txBody>
        </p:sp>
        <p:sp>
          <p:nvSpPr>
            <p:cNvPr id="57"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58" name="组合 57"/>
          <p:cNvGrpSpPr/>
          <p:nvPr/>
        </p:nvGrpSpPr>
        <p:grpSpPr>
          <a:xfrm>
            <a:off x="1005799" y="3521915"/>
            <a:ext cx="402121" cy="401104"/>
            <a:chOff x="-959970" y="1422605"/>
            <a:chExt cx="596900" cy="595313"/>
          </a:xfrm>
        </p:grpSpPr>
        <p:sp>
          <p:nvSpPr>
            <p:cNvPr id="59" name="Oval 77"/>
            <p:cNvSpPr>
              <a:spLocks noChangeArrowheads="1"/>
            </p:cNvSpPr>
            <p:nvPr/>
          </p:nvSpPr>
          <p:spPr bwMode="auto">
            <a:xfrm>
              <a:off x="-959970" y="1422605"/>
              <a:ext cx="596900" cy="595313"/>
            </a:xfrm>
            <a:prstGeom prst="ellipse">
              <a:avLst/>
            </a:prstGeom>
            <a:solidFill>
              <a:schemeClr val="accent2"/>
            </a:solidFill>
            <a:ln>
              <a:noFill/>
            </a:ln>
          </p:spPr>
          <p:txBody>
            <a:bodyPr vert="horz" wrap="square" lIns="91440" tIns="45720" rIns="91440" bIns="45720" numCol="1" anchor="t" anchorCtr="0" compatLnSpc="1"/>
            <a:lstStyle/>
            <a:p>
              <a:endParaRPr lang="en-US">
                <a:latin typeface="+mn-ea"/>
              </a:endParaRPr>
            </a:p>
          </p:txBody>
        </p:sp>
        <p:sp>
          <p:nvSpPr>
            <p:cNvPr id="60"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strips(downLeft)">
                                      <p:cBhvr>
                                        <p:cTn id="7" dur="500"/>
                                        <p:tgtEl>
                                          <p:spTgt spid="7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34"/>
                                        </p:tgtEl>
                                        <p:attrNameLst>
                                          <p:attrName>style.visibility</p:attrName>
                                        </p:attrNameLst>
                                      </p:cBhvr>
                                      <p:to>
                                        <p:strVal val="visible"/>
                                      </p:to>
                                    </p:set>
                                    <p:anim calcmode="lin" valueType="num">
                                      <p:cBhvr>
                                        <p:cTn id="11" dur="500" fill="hold"/>
                                        <p:tgtEl>
                                          <p:spTgt spid="134"/>
                                        </p:tgtEl>
                                        <p:attrNameLst>
                                          <p:attrName>ppt_w</p:attrName>
                                        </p:attrNameLst>
                                      </p:cBhvr>
                                      <p:tavLst>
                                        <p:tav tm="0">
                                          <p:val>
                                            <p:fltVal val="0"/>
                                          </p:val>
                                        </p:tav>
                                        <p:tav tm="100000">
                                          <p:val>
                                            <p:strVal val="#ppt_w"/>
                                          </p:val>
                                        </p:tav>
                                      </p:tavLst>
                                    </p:anim>
                                    <p:anim calcmode="lin" valueType="num">
                                      <p:cBhvr>
                                        <p:cTn id="12" dur="500" fill="hold"/>
                                        <p:tgtEl>
                                          <p:spTgt spid="13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slide(fromLeft)">
                                      <p:cBhvr>
                                        <p:cTn id="16" dur="500"/>
                                        <p:tgtEl>
                                          <p:spTgt spid="86"/>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18" presetClass="entr" presetSubtype="12" fill="hold" nodeType="after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strips(downLeft)">
                                      <p:cBhvr>
                                        <p:cTn id="25" dur="500"/>
                                        <p:tgtEl>
                                          <p:spTgt spid="121"/>
                                        </p:tgtEl>
                                      </p:cBhvr>
                                    </p:animEffect>
                                  </p:childTnLst>
                                </p:cTn>
                              </p:par>
                            </p:childTnLst>
                          </p:cTn>
                        </p:par>
                        <p:par>
                          <p:cTn id="26" fill="hold">
                            <p:stCondLst>
                              <p:cond delay="2500"/>
                            </p:stCondLst>
                            <p:childTnLst>
                              <p:par>
                                <p:cTn id="27" presetID="2" presetClass="entr" presetSubtype="8" accel="50000" decel="50000" fill="hold" nodeType="after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additive="base">
                                        <p:cTn id="29" dur="500" fill="hold"/>
                                        <p:tgtEl>
                                          <p:spTgt spid="93"/>
                                        </p:tgtEl>
                                        <p:attrNameLst>
                                          <p:attrName>ppt_x</p:attrName>
                                        </p:attrNameLst>
                                      </p:cBhvr>
                                      <p:tavLst>
                                        <p:tav tm="0">
                                          <p:val>
                                            <p:strVal val="0-#ppt_w/2"/>
                                          </p:val>
                                        </p:tav>
                                        <p:tav tm="100000">
                                          <p:val>
                                            <p:strVal val="#ppt_x"/>
                                          </p:val>
                                        </p:tav>
                                      </p:tavLst>
                                    </p:anim>
                                    <p:anim calcmode="lin" valueType="num">
                                      <p:cBhvr additive="base">
                                        <p:cTn id="30" dur="500" fill="hold"/>
                                        <p:tgtEl>
                                          <p:spTgt spid="93"/>
                                        </p:tgtEl>
                                        <p:attrNameLst>
                                          <p:attrName>ppt_y</p:attrName>
                                        </p:attrNameLst>
                                      </p:cBhvr>
                                      <p:tavLst>
                                        <p:tav tm="0">
                                          <p:val>
                                            <p:strVal val="#ppt_y"/>
                                          </p:val>
                                        </p:tav>
                                        <p:tav tm="100000">
                                          <p:val>
                                            <p:strVal val="#ppt_y"/>
                                          </p:val>
                                        </p:tav>
                                      </p:tavLst>
                                    </p:anim>
                                  </p:childTnLst>
                                </p:cTn>
                              </p:par>
                              <p:par>
                                <p:cTn id="31" presetID="2" presetClass="entr" presetSubtype="8" accel="50000" decel="5000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0-#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18" presetClass="entr" presetSubtype="12"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strips(downLeft)">
                                      <p:cBhvr>
                                        <p:cTn id="38" dur="500"/>
                                        <p:tgtEl>
                                          <p:spTgt spid="72"/>
                                        </p:tgtEl>
                                      </p:cBhvr>
                                    </p:animEffect>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135"/>
                                        </p:tgtEl>
                                        <p:attrNameLst>
                                          <p:attrName>style.visibility</p:attrName>
                                        </p:attrNameLst>
                                      </p:cBhvr>
                                      <p:to>
                                        <p:strVal val="visible"/>
                                      </p:to>
                                    </p:set>
                                    <p:anim calcmode="lin" valueType="num">
                                      <p:cBhvr>
                                        <p:cTn id="42" dur="500" fill="hold"/>
                                        <p:tgtEl>
                                          <p:spTgt spid="135"/>
                                        </p:tgtEl>
                                        <p:attrNameLst>
                                          <p:attrName>ppt_w</p:attrName>
                                        </p:attrNameLst>
                                      </p:cBhvr>
                                      <p:tavLst>
                                        <p:tav tm="0">
                                          <p:val>
                                            <p:fltVal val="0"/>
                                          </p:val>
                                        </p:tav>
                                        <p:tav tm="100000">
                                          <p:val>
                                            <p:strVal val="#ppt_w"/>
                                          </p:val>
                                        </p:tav>
                                      </p:tavLst>
                                    </p:anim>
                                    <p:anim calcmode="lin" valueType="num">
                                      <p:cBhvr>
                                        <p:cTn id="43" dur="500" fill="hold"/>
                                        <p:tgtEl>
                                          <p:spTgt spid="135"/>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12" presetClass="entr" presetSubtype="8" fill="hold"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slide(fromLeft)">
                                      <p:cBhvr>
                                        <p:cTn id="47" dur="500"/>
                                        <p:tgtEl>
                                          <p:spTgt spid="87"/>
                                        </p:tgtEl>
                                      </p:cBhvr>
                                    </p:animEffect>
                                  </p:childTnLst>
                                </p:cTn>
                              </p:par>
                            </p:childTnLst>
                          </p:cTn>
                        </p:par>
                        <p:par>
                          <p:cTn id="48" fill="hold">
                            <p:stCondLst>
                              <p:cond delay="4500"/>
                            </p:stCondLst>
                            <p:childTnLst>
                              <p:par>
                                <p:cTn id="49" presetID="2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childTnLst>
                                </p:cTn>
                              </p:par>
                            </p:childTnLst>
                          </p:cTn>
                        </p:par>
                        <p:par>
                          <p:cTn id="53" fill="hold">
                            <p:stCondLst>
                              <p:cond delay="5000"/>
                            </p:stCondLst>
                            <p:childTnLst>
                              <p:par>
                                <p:cTn id="54" presetID="18" presetClass="entr" presetSubtype="12" fill="hold" nodeType="afterEffect">
                                  <p:stCondLst>
                                    <p:cond delay="0"/>
                                  </p:stCondLst>
                                  <p:childTnLst>
                                    <p:set>
                                      <p:cBhvr>
                                        <p:cTn id="55" dur="1" fill="hold">
                                          <p:stCondLst>
                                            <p:cond delay="0"/>
                                          </p:stCondLst>
                                        </p:cTn>
                                        <p:tgtEl>
                                          <p:spTgt spid="80"/>
                                        </p:tgtEl>
                                        <p:attrNameLst>
                                          <p:attrName>style.visibility</p:attrName>
                                        </p:attrNameLst>
                                      </p:cBhvr>
                                      <p:to>
                                        <p:strVal val="visible"/>
                                      </p:to>
                                    </p:set>
                                    <p:animEffect transition="in" filter="strips(downLeft)">
                                      <p:cBhvr>
                                        <p:cTn id="56" dur="500"/>
                                        <p:tgtEl>
                                          <p:spTgt spid="80"/>
                                        </p:tgtEl>
                                      </p:cBhvr>
                                    </p:animEffect>
                                  </p:childTnLst>
                                </p:cTn>
                              </p:par>
                            </p:childTnLst>
                          </p:cTn>
                        </p:par>
                        <p:par>
                          <p:cTn id="57" fill="hold">
                            <p:stCondLst>
                              <p:cond delay="5500"/>
                            </p:stCondLst>
                            <p:childTnLst>
                              <p:par>
                                <p:cTn id="58" presetID="2" presetClass="entr" presetSubtype="8" accel="50000" decel="50000" fill="hold"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0-#ppt_w/2"/>
                                          </p:val>
                                        </p:tav>
                                        <p:tav tm="100000">
                                          <p:val>
                                            <p:strVal val="#ppt_x"/>
                                          </p:val>
                                        </p:tav>
                                      </p:tavLst>
                                    </p:anim>
                                    <p:anim calcmode="lin" valueType="num">
                                      <p:cBhvr additive="base">
                                        <p:cTn id="61" dur="500" fill="hold"/>
                                        <p:tgtEl>
                                          <p:spTgt spid="110"/>
                                        </p:tgtEl>
                                        <p:attrNameLst>
                                          <p:attrName>ppt_y</p:attrName>
                                        </p:attrNameLst>
                                      </p:cBhvr>
                                      <p:tavLst>
                                        <p:tav tm="0">
                                          <p:val>
                                            <p:strVal val="#ppt_y"/>
                                          </p:val>
                                        </p:tav>
                                        <p:tav tm="100000">
                                          <p:val>
                                            <p:strVal val="#ppt_y"/>
                                          </p:val>
                                        </p:tav>
                                      </p:tavLst>
                                    </p:anim>
                                  </p:childTnLst>
                                </p:cTn>
                              </p:par>
                              <p:par>
                                <p:cTn id="62" presetID="2" presetClass="entr" presetSubtype="8" accel="50000" decel="50000"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0-#ppt_w/2"/>
                                          </p:val>
                                        </p:tav>
                                        <p:tav tm="100000">
                                          <p:val>
                                            <p:strVal val="#ppt_x"/>
                                          </p:val>
                                        </p:tav>
                                      </p:tavLst>
                                    </p:anim>
                                    <p:anim calcmode="lin" valueType="num">
                                      <p:cBhvr additive="base">
                                        <p:cTn id="65" dur="500" fill="hold"/>
                                        <p:tgtEl>
                                          <p:spTgt spid="55"/>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18" presetClass="entr" presetSubtype="12" fill="hold" nodeType="afterEffect">
                                  <p:stCondLst>
                                    <p:cond delay="0"/>
                                  </p:stCondLst>
                                  <p:childTnLst>
                                    <p:set>
                                      <p:cBhvr>
                                        <p:cTn id="68" dur="1" fill="hold">
                                          <p:stCondLst>
                                            <p:cond delay="0"/>
                                          </p:stCondLst>
                                        </p:cTn>
                                        <p:tgtEl>
                                          <p:spTgt spid="138"/>
                                        </p:tgtEl>
                                        <p:attrNameLst>
                                          <p:attrName>style.visibility</p:attrName>
                                        </p:attrNameLst>
                                      </p:cBhvr>
                                      <p:to>
                                        <p:strVal val="visible"/>
                                      </p:to>
                                    </p:set>
                                    <p:animEffect transition="in" filter="strips(downLeft)">
                                      <p:cBhvr>
                                        <p:cTn id="69" dur="500"/>
                                        <p:tgtEl>
                                          <p:spTgt spid="138"/>
                                        </p:tgtEl>
                                      </p:cBhvr>
                                    </p:animEffect>
                                  </p:childTnLst>
                                </p:cTn>
                              </p:par>
                            </p:childTnLst>
                          </p:cTn>
                        </p:par>
                        <p:par>
                          <p:cTn id="70" fill="hold">
                            <p:stCondLst>
                              <p:cond delay="6500"/>
                            </p:stCondLst>
                            <p:childTnLst>
                              <p:par>
                                <p:cTn id="71" presetID="23" presetClass="entr" presetSubtype="16" fill="hold" grpId="0" nodeType="afterEffect">
                                  <p:stCondLst>
                                    <p:cond delay="0"/>
                                  </p:stCondLst>
                                  <p:childTnLst>
                                    <p:set>
                                      <p:cBhvr>
                                        <p:cTn id="72" dur="1" fill="hold">
                                          <p:stCondLst>
                                            <p:cond delay="0"/>
                                          </p:stCondLst>
                                        </p:cTn>
                                        <p:tgtEl>
                                          <p:spTgt spid="136"/>
                                        </p:tgtEl>
                                        <p:attrNameLst>
                                          <p:attrName>style.visibility</p:attrName>
                                        </p:attrNameLst>
                                      </p:cBhvr>
                                      <p:to>
                                        <p:strVal val="visible"/>
                                      </p:to>
                                    </p:set>
                                    <p:anim calcmode="lin" valueType="num">
                                      <p:cBhvr>
                                        <p:cTn id="73" dur="500" fill="hold"/>
                                        <p:tgtEl>
                                          <p:spTgt spid="136"/>
                                        </p:tgtEl>
                                        <p:attrNameLst>
                                          <p:attrName>ppt_w</p:attrName>
                                        </p:attrNameLst>
                                      </p:cBhvr>
                                      <p:tavLst>
                                        <p:tav tm="0">
                                          <p:val>
                                            <p:fltVal val="0"/>
                                          </p:val>
                                        </p:tav>
                                        <p:tav tm="100000">
                                          <p:val>
                                            <p:strVal val="#ppt_w"/>
                                          </p:val>
                                        </p:tav>
                                      </p:tavLst>
                                    </p:anim>
                                    <p:anim calcmode="lin" valueType="num">
                                      <p:cBhvr>
                                        <p:cTn id="74" dur="500" fill="hold"/>
                                        <p:tgtEl>
                                          <p:spTgt spid="136"/>
                                        </p:tgtEl>
                                        <p:attrNameLst>
                                          <p:attrName>ppt_h</p:attrName>
                                        </p:attrNameLst>
                                      </p:cBhvr>
                                      <p:tavLst>
                                        <p:tav tm="0">
                                          <p:val>
                                            <p:fltVal val="0"/>
                                          </p:val>
                                        </p:tav>
                                        <p:tav tm="100000">
                                          <p:val>
                                            <p:strVal val="#ppt_h"/>
                                          </p:val>
                                        </p:tav>
                                      </p:tavLst>
                                    </p:anim>
                                  </p:childTnLst>
                                </p:cTn>
                              </p:par>
                            </p:childTnLst>
                          </p:cTn>
                        </p:par>
                        <p:par>
                          <p:cTn id="75" fill="hold">
                            <p:stCondLst>
                              <p:cond delay="7000"/>
                            </p:stCondLst>
                            <p:childTnLst>
                              <p:par>
                                <p:cTn id="76" presetID="12" presetClass="entr" presetSubtype="8"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slide(fromLeft)">
                                      <p:cBhvr>
                                        <p:cTn id="78" dur="500"/>
                                        <p:tgtEl>
                                          <p:spTgt spid="90"/>
                                        </p:tgtEl>
                                      </p:cBhvr>
                                    </p:animEffect>
                                  </p:childTnLst>
                                </p:cTn>
                              </p:par>
                            </p:childTnLst>
                          </p:cTn>
                        </p:par>
                        <p:par>
                          <p:cTn id="79" fill="hold">
                            <p:stCondLst>
                              <p:cond delay="7500"/>
                            </p:stCondLst>
                            <p:childTnLst>
                              <p:par>
                                <p:cTn id="80" presetID="23" presetClass="entr" presetSubtype="16"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 calcmode="lin" valueType="num">
                                      <p:cBhvr>
                                        <p:cTn id="82" dur="500" fill="hold"/>
                                        <p:tgtEl>
                                          <p:spTgt spid="84"/>
                                        </p:tgtEl>
                                        <p:attrNameLst>
                                          <p:attrName>ppt_w</p:attrName>
                                        </p:attrNameLst>
                                      </p:cBhvr>
                                      <p:tavLst>
                                        <p:tav tm="0">
                                          <p:val>
                                            <p:fltVal val="0"/>
                                          </p:val>
                                        </p:tav>
                                        <p:tav tm="100000">
                                          <p:val>
                                            <p:strVal val="#ppt_w"/>
                                          </p:val>
                                        </p:tav>
                                      </p:tavLst>
                                    </p:anim>
                                    <p:anim calcmode="lin" valueType="num">
                                      <p:cBhvr>
                                        <p:cTn id="83" dur="500" fill="hold"/>
                                        <p:tgtEl>
                                          <p:spTgt spid="84"/>
                                        </p:tgtEl>
                                        <p:attrNameLst>
                                          <p:attrName>ppt_h</p:attrName>
                                        </p:attrNameLst>
                                      </p:cBhvr>
                                      <p:tavLst>
                                        <p:tav tm="0">
                                          <p:val>
                                            <p:fltVal val="0"/>
                                          </p:val>
                                        </p:tav>
                                        <p:tav tm="100000">
                                          <p:val>
                                            <p:strVal val="#ppt_h"/>
                                          </p:val>
                                        </p:tav>
                                      </p:tavLst>
                                    </p:anim>
                                  </p:childTnLst>
                                </p:cTn>
                              </p:par>
                            </p:childTnLst>
                          </p:cTn>
                        </p:par>
                        <p:par>
                          <p:cTn id="84" fill="hold">
                            <p:stCondLst>
                              <p:cond delay="8000"/>
                            </p:stCondLst>
                            <p:childTnLst>
                              <p:par>
                                <p:cTn id="85" presetID="18" presetClass="entr" presetSubtype="12" fill="hold" nodeType="afterEffect">
                                  <p:stCondLst>
                                    <p:cond delay="0"/>
                                  </p:stCondLst>
                                  <p:childTnLst>
                                    <p:set>
                                      <p:cBhvr>
                                        <p:cTn id="86" dur="1" fill="hold">
                                          <p:stCondLst>
                                            <p:cond delay="0"/>
                                          </p:stCondLst>
                                        </p:cTn>
                                        <p:tgtEl>
                                          <p:spTgt spid="127"/>
                                        </p:tgtEl>
                                        <p:attrNameLst>
                                          <p:attrName>style.visibility</p:attrName>
                                        </p:attrNameLst>
                                      </p:cBhvr>
                                      <p:to>
                                        <p:strVal val="visible"/>
                                      </p:to>
                                    </p:set>
                                    <p:animEffect transition="in" filter="strips(downLeft)">
                                      <p:cBhvr>
                                        <p:cTn id="87" dur="500"/>
                                        <p:tgtEl>
                                          <p:spTgt spid="127"/>
                                        </p:tgtEl>
                                      </p:cBhvr>
                                    </p:animEffect>
                                  </p:childTnLst>
                                </p:cTn>
                              </p:par>
                            </p:childTnLst>
                          </p:cTn>
                        </p:par>
                        <p:par>
                          <p:cTn id="88" fill="hold">
                            <p:stCondLst>
                              <p:cond delay="8500"/>
                            </p:stCondLst>
                            <p:childTnLst>
                              <p:par>
                                <p:cTn id="89" presetID="2" presetClass="entr" presetSubtype="8" accel="50000" decel="50000" fill="hold" nodeType="afterEffect">
                                  <p:stCondLst>
                                    <p:cond delay="0"/>
                                  </p:stCondLst>
                                  <p:childTnLst>
                                    <p:set>
                                      <p:cBhvr>
                                        <p:cTn id="90" dur="1" fill="hold">
                                          <p:stCondLst>
                                            <p:cond delay="0"/>
                                          </p:stCondLst>
                                        </p:cTn>
                                        <p:tgtEl>
                                          <p:spTgt spid="115"/>
                                        </p:tgtEl>
                                        <p:attrNameLst>
                                          <p:attrName>style.visibility</p:attrName>
                                        </p:attrNameLst>
                                      </p:cBhvr>
                                      <p:to>
                                        <p:strVal val="visible"/>
                                      </p:to>
                                    </p:set>
                                    <p:anim calcmode="lin" valueType="num">
                                      <p:cBhvr additive="base">
                                        <p:cTn id="91" dur="500" fill="hold"/>
                                        <p:tgtEl>
                                          <p:spTgt spid="115"/>
                                        </p:tgtEl>
                                        <p:attrNameLst>
                                          <p:attrName>ppt_x</p:attrName>
                                        </p:attrNameLst>
                                      </p:cBhvr>
                                      <p:tavLst>
                                        <p:tav tm="0">
                                          <p:val>
                                            <p:strVal val="0-#ppt_w/2"/>
                                          </p:val>
                                        </p:tav>
                                        <p:tav tm="100000">
                                          <p:val>
                                            <p:strVal val="#ppt_x"/>
                                          </p:val>
                                        </p:tav>
                                      </p:tavLst>
                                    </p:anim>
                                    <p:anim calcmode="lin" valueType="num">
                                      <p:cBhvr additive="base">
                                        <p:cTn id="92" dur="500" fill="hold"/>
                                        <p:tgtEl>
                                          <p:spTgt spid="115"/>
                                        </p:tgtEl>
                                        <p:attrNameLst>
                                          <p:attrName>ppt_y</p:attrName>
                                        </p:attrNameLst>
                                      </p:cBhvr>
                                      <p:tavLst>
                                        <p:tav tm="0">
                                          <p:val>
                                            <p:strVal val="#ppt_y"/>
                                          </p:val>
                                        </p:tav>
                                        <p:tav tm="100000">
                                          <p:val>
                                            <p:strVal val="#ppt_y"/>
                                          </p:val>
                                        </p:tav>
                                      </p:tavLst>
                                    </p:anim>
                                  </p:childTnLst>
                                </p:cTn>
                              </p:par>
                              <p:par>
                                <p:cTn id="93" presetID="2" presetClass="entr" presetSubtype="8" accel="50000" decel="50000" fill="hold" nodeType="with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additive="base">
                                        <p:cTn id="95" dur="500" fill="hold"/>
                                        <p:tgtEl>
                                          <p:spTgt spid="58"/>
                                        </p:tgtEl>
                                        <p:attrNameLst>
                                          <p:attrName>ppt_x</p:attrName>
                                        </p:attrNameLst>
                                      </p:cBhvr>
                                      <p:tavLst>
                                        <p:tav tm="0">
                                          <p:val>
                                            <p:strVal val="0-#ppt_w/2"/>
                                          </p:val>
                                        </p:tav>
                                        <p:tav tm="100000">
                                          <p:val>
                                            <p:strVal val="#ppt_x"/>
                                          </p:val>
                                        </p:tav>
                                      </p:tavLst>
                                    </p:anim>
                                    <p:anim calcmode="lin" valueType="num">
                                      <p:cBhvr additive="base">
                                        <p:cTn id="96" dur="500" fill="hold"/>
                                        <p:tgtEl>
                                          <p:spTgt spid="58"/>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18" presetClass="entr" presetSubtype="3" fill="hold" nodeType="afterEffect">
                                  <p:stCondLst>
                                    <p:cond delay="0"/>
                                  </p:stCondLst>
                                  <p:childTnLst>
                                    <p:set>
                                      <p:cBhvr>
                                        <p:cTn id="99" dur="1" fill="hold">
                                          <p:stCondLst>
                                            <p:cond delay="0"/>
                                          </p:stCondLst>
                                        </p:cTn>
                                        <p:tgtEl>
                                          <p:spTgt spid="109"/>
                                        </p:tgtEl>
                                        <p:attrNameLst>
                                          <p:attrName>style.visibility</p:attrName>
                                        </p:attrNameLst>
                                      </p:cBhvr>
                                      <p:to>
                                        <p:strVal val="visible"/>
                                      </p:to>
                                    </p:set>
                                    <p:animEffect transition="in" filter="strips(upRight)">
                                      <p:cBhvr>
                                        <p:cTn id="100" dur="500"/>
                                        <p:tgtEl>
                                          <p:spTgt spid="109"/>
                                        </p:tgtEl>
                                      </p:cBhvr>
                                    </p:animEffect>
                                  </p:childTnLst>
                                </p:cTn>
                              </p:par>
                            </p:childTnLst>
                          </p:cTn>
                        </p:par>
                        <p:par>
                          <p:cTn id="101" fill="hold">
                            <p:stCondLst>
                              <p:cond delay="9500"/>
                            </p:stCondLst>
                            <p:childTnLst>
                              <p:par>
                                <p:cTn id="102" presetID="10" presetClass="entr" presetSubtype="0" fill="hold" grpId="0" nodeType="after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77" grpId="0" animBg="1"/>
      <p:bldP spid="81" grpId="0" animBg="1"/>
      <p:bldP spid="84" grpId="0" animBg="1"/>
      <p:bldP spid="134" grpId="0" animBg="1"/>
      <p:bldP spid="135" grpId="0" animBg="1"/>
      <p:bldP spid="1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334443" y="1508768"/>
            <a:ext cx="3405861" cy="1016003"/>
            <a:chOff x="942759" y="1255634"/>
            <a:chExt cx="2554728" cy="762002"/>
          </a:xfrm>
        </p:grpSpPr>
        <p:sp>
          <p:nvSpPr>
            <p:cNvPr id="23" name="Flowchart: Off-page Connector 22"/>
            <p:cNvSpPr/>
            <p:nvPr/>
          </p:nvSpPr>
          <p:spPr>
            <a:xfrm rot="16200000">
              <a:off x="1829116" y="830138"/>
              <a:ext cx="762000" cy="1612995"/>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5900" dirty="0">
                <a:latin typeface="+mn-ea"/>
              </a:endParaRPr>
            </a:p>
          </p:txBody>
        </p:sp>
        <p:sp>
          <p:nvSpPr>
            <p:cNvPr id="24" name="Round Same Side Corner Rectangle 23"/>
            <p:cNvSpPr/>
            <p:nvPr/>
          </p:nvSpPr>
          <p:spPr>
            <a:xfrm rot="16200000">
              <a:off x="792187" y="1406206"/>
              <a:ext cx="762001" cy="460857"/>
            </a:xfrm>
            <a:prstGeom prst="round2Same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latin typeface="+mn-ea"/>
                </a:rPr>
                <a:t>01</a:t>
              </a:r>
              <a:endParaRPr lang="en-US" dirty="0">
                <a:latin typeface="+mn-ea"/>
              </a:endParaRPr>
            </a:p>
          </p:txBody>
        </p:sp>
        <p:cxnSp>
          <p:nvCxnSpPr>
            <p:cNvPr id="25" name="Straight Connector 24"/>
            <p:cNvCxnSpPr/>
            <p:nvPr/>
          </p:nvCxnSpPr>
          <p:spPr>
            <a:xfrm>
              <a:off x="3016614" y="1636635"/>
              <a:ext cx="480873"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sp>
        <p:nvSpPr>
          <p:cNvPr id="26" name="Oval 25"/>
          <p:cNvSpPr/>
          <p:nvPr/>
        </p:nvSpPr>
        <p:spPr>
          <a:xfrm>
            <a:off x="4714220" y="1920408"/>
            <a:ext cx="192698" cy="19272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n-ea"/>
            </a:endParaRPr>
          </a:p>
        </p:txBody>
      </p:sp>
      <p:grpSp>
        <p:nvGrpSpPr>
          <p:cNvPr id="28" name="Group 27"/>
          <p:cNvGrpSpPr/>
          <p:nvPr/>
        </p:nvGrpSpPr>
        <p:grpSpPr>
          <a:xfrm>
            <a:off x="5059512" y="1711678"/>
            <a:ext cx="5644448" cy="641990"/>
            <a:chOff x="5603651" y="1597588"/>
            <a:chExt cx="4233887" cy="481493"/>
          </a:xfrm>
        </p:grpSpPr>
        <p:sp>
          <p:nvSpPr>
            <p:cNvPr id="29" name="Text Placeholder 3"/>
            <p:cNvSpPr txBox="1"/>
            <p:nvPr/>
          </p:nvSpPr>
          <p:spPr>
            <a:xfrm>
              <a:off x="5603652" y="159758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b="1" dirty="0">
                  <a:solidFill>
                    <a:schemeClr val="tx1">
                      <a:lumMod val="75000"/>
                      <a:lumOff val="25000"/>
                    </a:schemeClr>
                  </a:solidFill>
                  <a:latin typeface="+mn-ea"/>
                </a:rPr>
                <a:t>添加副标题</a:t>
              </a:r>
              <a:endParaRPr lang="en-US" b="1" dirty="0">
                <a:solidFill>
                  <a:schemeClr val="tx1">
                    <a:lumMod val="75000"/>
                    <a:lumOff val="25000"/>
                  </a:schemeClr>
                </a:solidFill>
                <a:latin typeface="+mn-ea"/>
              </a:endParaRPr>
            </a:p>
          </p:txBody>
        </p:sp>
        <p:sp>
          <p:nvSpPr>
            <p:cNvPr id="30" name="Text Placeholder 3"/>
            <p:cNvSpPr txBox="1"/>
            <p:nvPr/>
          </p:nvSpPr>
          <p:spPr>
            <a:xfrm>
              <a:off x="5603651" y="1771304"/>
              <a:ext cx="423388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32" name="Group 31"/>
          <p:cNvGrpSpPr/>
          <p:nvPr/>
        </p:nvGrpSpPr>
        <p:grpSpPr>
          <a:xfrm>
            <a:off x="1257643" y="2797045"/>
            <a:ext cx="3405861" cy="1016003"/>
            <a:chOff x="942759" y="1255634"/>
            <a:chExt cx="2554728" cy="762002"/>
          </a:xfrm>
        </p:grpSpPr>
        <p:sp>
          <p:nvSpPr>
            <p:cNvPr id="33" name="Flowchart: Off-page Connector 32"/>
            <p:cNvSpPr/>
            <p:nvPr/>
          </p:nvSpPr>
          <p:spPr>
            <a:xfrm rot="16200000">
              <a:off x="1829116" y="830138"/>
              <a:ext cx="762000" cy="1612995"/>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300" dirty="0">
                <a:solidFill>
                  <a:schemeClr val="bg1"/>
                </a:solidFill>
                <a:latin typeface="+mn-ea"/>
              </a:endParaRPr>
            </a:p>
          </p:txBody>
        </p:sp>
        <p:sp>
          <p:nvSpPr>
            <p:cNvPr id="34" name="Round Same Side Corner Rectangle 33"/>
            <p:cNvSpPr/>
            <p:nvPr/>
          </p:nvSpPr>
          <p:spPr>
            <a:xfrm rot="16200000">
              <a:off x="792187" y="1406206"/>
              <a:ext cx="762001" cy="460857"/>
            </a:xfrm>
            <a:prstGeom prst="round2Same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latin typeface="+mn-ea"/>
                </a:rPr>
                <a:t>02</a:t>
              </a:r>
              <a:endParaRPr lang="en-US" dirty="0">
                <a:latin typeface="+mn-ea"/>
              </a:endParaRPr>
            </a:p>
          </p:txBody>
        </p:sp>
        <p:cxnSp>
          <p:nvCxnSpPr>
            <p:cNvPr id="35" name="Straight Connector 34"/>
            <p:cNvCxnSpPr/>
            <p:nvPr/>
          </p:nvCxnSpPr>
          <p:spPr>
            <a:xfrm>
              <a:off x="3016614" y="1636635"/>
              <a:ext cx="480873"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sp>
        <p:nvSpPr>
          <p:cNvPr id="36" name="Oval 35"/>
          <p:cNvSpPr/>
          <p:nvPr/>
        </p:nvSpPr>
        <p:spPr>
          <a:xfrm>
            <a:off x="4637421" y="3208685"/>
            <a:ext cx="192698" cy="192723"/>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n-ea"/>
            </a:endParaRPr>
          </a:p>
        </p:txBody>
      </p:sp>
      <p:grpSp>
        <p:nvGrpSpPr>
          <p:cNvPr id="41" name="Group 40"/>
          <p:cNvGrpSpPr/>
          <p:nvPr/>
        </p:nvGrpSpPr>
        <p:grpSpPr>
          <a:xfrm>
            <a:off x="1257643" y="4102804"/>
            <a:ext cx="3405861" cy="1016003"/>
            <a:chOff x="942759" y="1255634"/>
            <a:chExt cx="2554728" cy="762002"/>
          </a:xfrm>
        </p:grpSpPr>
        <p:sp>
          <p:nvSpPr>
            <p:cNvPr id="48" name="Flowchart: Off-page Connector 47"/>
            <p:cNvSpPr/>
            <p:nvPr/>
          </p:nvSpPr>
          <p:spPr>
            <a:xfrm rot="16200000">
              <a:off x="1829116" y="830138"/>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300" dirty="0">
                <a:solidFill>
                  <a:schemeClr val="bg1"/>
                </a:solidFill>
                <a:latin typeface="+mn-ea"/>
              </a:endParaRPr>
            </a:p>
          </p:txBody>
        </p:sp>
        <p:sp>
          <p:nvSpPr>
            <p:cNvPr id="50" name="Round Same Side Corner Rectangle 49"/>
            <p:cNvSpPr/>
            <p:nvPr/>
          </p:nvSpPr>
          <p:spPr>
            <a:xfrm rot="16200000">
              <a:off x="792187" y="1406206"/>
              <a:ext cx="762001" cy="460857"/>
            </a:xfrm>
            <a:prstGeom prst="round2Same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latin typeface="+mn-ea"/>
                </a:rPr>
                <a:t>03</a:t>
              </a:r>
              <a:endParaRPr lang="en-US" dirty="0">
                <a:latin typeface="+mn-ea"/>
              </a:endParaRPr>
            </a:p>
          </p:txBody>
        </p:sp>
        <p:cxnSp>
          <p:nvCxnSpPr>
            <p:cNvPr id="51" name="Straight Connector 50"/>
            <p:cNvCxnSpPr/>
            <p:nvPr/>
          </p:nvCxnSpPr>
          <p:spPr>
            <a:xfrm>
              <a:off x="3016614" y="1636635"/>
              <a:ext cx="480873"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sp>
        <p:nvSpPr>
          <p:cNvPr id="52" name="Oval 51"/>
          <p:cNvSpPr/>
          <p:nvPr/>
        </p:nvSpPr>
        <p:spPr>
          <a:xfrm>
            <a:off x="4637421" y="4514444"/>
            <a:ext cx="192698" cy="19272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n-ea"/>
            </a:endParaRPr>
          </a:p>
        </p:txBody>
      </p:sp>
      <p:grpSp>
        <p:nvGrpSpPr>
          <p:cNvPr id="57" name="Group 56"/>
          <p:cNvGrpSpPr/>
          <p:nvPr/>
        </p:nvGrpSpPr>
        <p:grpSpPr>
          <a:xfrm>
            <a:off x="1257643" y="5349234"/>
            <a:ext cx="3405861" cy="1016003"/>
            <a:chOff x="942759" y="1255634"/>
            <a:chExt cx="2554728" cy="762002"/>
          </a:xfrm>
        </p:grpSpPr>
        <p:sp>
          <p:nvSpPr>
            <p:cNvPr id="60" name="Flowchart: Off-page Connector 59"/>
            <p:cNvSpPr/>
            <p:nvPr/>
          </p:nvSpPr>
          <p:spPr>
            <a:xfrm rot="16200000">
              <a:off x="1829116" y="830138"/>
              <a:ext cx="762000" cy="1612995"/>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300" dirty="0">
                <a:solidFill>
                  <a:schemeClr val="bg1"/>
                </a:solidFill>
                <a:latin typeface="+mn-ea"/>
              </a:endParaRPr>
            </a:p>
          </p:txBody>
        </p:sp>
        <p:sp>
          <p:nvSpPr>
            <p:cNvPr id="62" name="Round Same Side Corner Rectangle 61"/>
            <p:cNvSpPr/>
            <p:nvPr/>
          </p:nvSpPr>
          <p:spPr>
            <a:xfrm rot="16200000">
              <a:off x="792187" y="1406206"/>
              <a:ext cx="762001" cy="460857"/>
            </a:xfrm>
            <a:prstGeom prst="round2Same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latin typeface="+mn-ea"/>
                </a:rPr>
                <a:t>04</a:t>
              </a:r>
              <a:endParaRPr lang="en-US" dirty="0">
                <a:latin typeface="+mn-ea"/>
              </a:endParaRPr>
            </a:p>
          </p:txBody>
        </p:sp>
        <p:cxnSp>
          <p:nvCxnSpPr>
            <p:cNvPr id="64" name="Straight Connector 63"/>
            <p:cNvCxnSpPr/>
            <p:nvPr/>
          </p:nvCxnSpPr>
          <p:spPr>
            <a:xfrm>
              <a:off x="3016614" y="1636635"/>
              <a:ext cx="480873" cy="0"/>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sp>
        <p:nvSpPr>
          <p:cNvPr id="65" name="Oval 64"/>
          <p:cNvSpPr/>
          <p:nvPr/>
        </p:nvSpPr>
        <p:spPr>
          <a:xfrm>
            <a:off x="4637421" y="5760874"/>
            <a:ext cx="192698" cy="192723"/>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n-ea"/>
            </a:endParaRPr>
          </a:p>
        </p:txBody>
      </p:sp>
      <p:grpSp>
        <p:nvGrpSpPr>
          <p:cNvPr id="42" name="Group 41"/>
          <p:cNvGrpSpPr/>
          <p:nvPr/>
        </p:nvGrpSpPr>
        <p:grpSpPr>
          <a:xfrm>
            <a:off x="5059512" y="3012656"/>
            <a:ext cx="5644448" cy="620684"/>
            <a:chOff x="5603651" y="1597588"/>
            <a:chExt cx="4233887" cy="465513"/>
          </a:xfrm>
        </p:grpSpPr>
        <p:sp>
          <p:nvSpPr>
            <p:cNvPr id="43" name="Text Placeholder 3"/>
            <p:cNvSpPr txBox="1"/>
            <p:nvPr/>
          </p:nvSpPr>
          <p:spPr>
            <a:xfrm>
              <a:off x="5603652" y="159758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b="1" dirty="0">
                  <a:solidFill>
                    <a:schemeClr val="tx1">
                      <a:lumMod val="75000"/>
                      <a:lumOff val="25000"/>
                    </a:schemeClr>
                  </a:solidFill>
                  <a:latin typeface="+mn-ea"/>
                </a:rPr>
                <a:t>添加副标题</a:t>
              </a:r>
              <a:endParaRPr lang="en-US" b="1" dirty="0">
                <a:solidFill>
                  <a:schemeClr val="tx1">
                    <a:lumMod val="75000"/>
                    <a:lumOff val="25000"/>
                  </a:schemeClr>
                </a:solidFill>
                <a:latin typeface="+mn-ea"/>
              </a:endParaRPr>
            </a:p>
          </p:txBody>
        </p:sp>
        <p:sp>
          <p:nvSpPr>
            <p:cNvPr id="44" name="Text Placeholder 3"/>
            <p:cNvSpPr txBox="1"/>
            <p:nvPr/>
          </p:nvSpPr>
          <p:spPr>
            <a:xfrm>
              <a:off x="5603651" y="1755324"/>
              <a:ext cx="423388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altLang="zh-CN" sz="1300" dirty="0">
                <a:solidFill>
                  <a:schemeClr val="tx1">
                    <a:lumMod val="50000"/>
                    <a:lumOff val="50000"/>
                  </a:schemeClr>
                </a:solidFill>
                <a:latin typeface="+mn-ea"/>
              </a:endParaRPr>
            </a:p>
          </p:txBody>
        </p:sp>
      </p:grpSp>
      <p:grpSp>
        <p:nvGrpSpPr>
          <p:cNvPr id="45" name="Group 44"/>
          <p:cNvGrpSpPr/>
          <p:nvPr/>
        </p:nvGrpSpPr>
        <p:grpSpPr>
          <a:xfrm>
            <a:off x="5059512" y="4318415"/>
            <a:ext cx="5644448" cy="620684"/>
            <a:chOff x="5603651" y="1597588"/>
            <a:chExt cx="4233887" cy="465513"/>
          </a:xfrm>
        </p:grpSpPr>
        <p:sp>
          <p:nvSpPr>
            <p:cNvPr id="46" name="Text Placeholder 3"/>
            <p:cNvSpPr txBox="1"/>
            <p:nvPr/>
          </p:nvSpPr>
          <p:spPr>
            <a:xfrm>
              <a:off x="5603652" y="159758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b="1" dirty="0">
                  <a:solidFill>
                    <a:schemeClr val="tx1">
                      <a:lumMod val="75000"/>
                      <a:lumOff val="25000"/>
                    </a:schemeClr>
                  </a:solidFill>
                  <a:latin typeface="+mn-ea"/>
                </a:rPr>
                <a:t>添加副标题</a:t>
              </a:r>
              <a:endParaRPr lang="en-US" b="1" dirty="0">
                <a:solidFill>
                  <a:schemeClr val="tx1">
                    <a:lumMod val="75000"/>
                    <a:lumOff val="25000"/>
                  </a:schemeClr>
                </a:solidFill>
                <a:latin typeface="+mn-ea"/>
              </a:endParaRPr>
            </a:p>
          </p:txBody>
        </p:sp>
        <p:sp>
          <p:nvSpPr>
            <p:cNvPr id="47" name="Text Placeholder 3"/>
            <p:cNvSpPr txBox="1"/>
            <p:nvPr/>
          </p:nvSpPr>
          <p:spPr>
            <a:xfrm>
              <a:off x="5603651" y="1755324"/>
              <a:ext cx="423388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altLang="zh-CN" sz="1300" dirty="0">
                <a:solidFill>
                  <a:schemeClr val="tx1">
                    <a:lumMod val="50000"/>
                    <a:lumOff val="50000"/>
                  </a:schemeClr>
                </a:solidFill>
                <a:latin typeface="+mn-ea"/>
              </a:endParaRPr>
            </a:p>
          </p:txBody>
        </p:sp>
      </p:grpSp>
      <p:grpSp>
        <p:nvGrpSpPr>
          <p:cNvPr id="49" name="Group 48"/>
          <p:cNvGrpSpPr/>
          <p:nvPr/>
        </p:nvGrpSpPr>
        <p:grpSpPr>
          <a:xfrm>
            <a:off x="5059512" y="5468483"/>
            <a:ext cx="5644448" cy="648842"/>
            <a:chOff x="5603651" y="1597588"/>
            <a:chExt cx="4233887" cy="486632"/>
          </a:xfrm>
        </p:grpSpPr>
        <p:sp>
          <p:nvSpPr>
            <p:cNvPr id="56" name="Text Placeholder 3"/>
            <p:cNvSpPr txBox="1"/>
            <p:nvPr/>
          </p:nvSpPr>
          <p:spPr>
            <a:xfrm>
              <a:off x="5603652" y="159758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b="1" dirty="0">
                  <a:solidFill>
                    <a:schemeClr val="tx1">
                      <a:lumMod val="75000"/>
                      <a:lumOff val="25000"/>
                    </a:schemeClr>
                  </a:solidFill>
                  <a:latin typeface="+mn-ea"/>
                </a:rPr>
                <a:t>添加副标题</a:t>
              </a:r>
              <a:endParaRPr lang="en-US" b="1" dirty="0">
                <a:solidFill>
                  <a:schemeClr val="tx1">
                    <a:lumMod val="75000"/>
                    <a:lumOff val="25000"/>
                  </a:schemeClr>
                </a:solidFill>
                <a:latin typeface="+mn-ea"/>
              </a:endParaRPr>
            </a:p>
          </p:txBody>
        </p:sp>
        <p:sp>
          <p:nvSpPr>
            <p:cNvPr id="58" name="Text Placeholder 3"/>
            <p:cNvSpPr txBox="1"/>
            <p:nvPr/>
          </p:nvSpPr>
          <p:spPr>
            <a:xfrm>
              <a:off x="5603651" y="1776443"/>
              <a:ext cx="423388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altLang="zh-CN" sz="1300" dirty="0">
                <a:solidFill>
                  <a:schemeClr val="tx1">
                    <a:lumMod val="50000"/>
                    <a:lumOff val="50000"/>
                  </a:schemeClr>
                </a:solidFill>
                <a:latin typeface="+mn-ea"/>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lide(fromLeft)">
                                      <p:cBhvr>
                                        <p:cTn id="17" dur="500"/>
                                        <p:tgtEl>
                                          <p:spTgt spid="28"/>
                                        </p:tgtEl>
                                      </p:cBhvr>
                                    </p:animEffect>
                                  </p:childTnLst>
                                </p:cTn>
                              </p:par>
                            </p:childTnLst>
                          </p:cTn>
                        </p:par>
                        <p:par>
                          <p:cTn id="18" fill="hold">
                            <p:stCondLst>
                              <p:cond delay="1500"/>
                            </p:stCondLst>
                            <p:childTnLst>
                              <p:par>
                                <p:cTn id="19" presetID="2" presetClass="entr" presetSubtype="8" accel="50000" decel="5000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0-#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500" fill="hold"/>
                                        <p:tgtEl>
                                          <p:spTgt spid="36"/>
                                        </p:tgtEl>
                                        <p:attrNameLst>
                                          <p:attrName>ppt_w</p:attrName>
                                        </p:attrNameLst>
                                      </p:cBhvr>
                                      <p:tavLst>
                                        <p:tav tm="0">
                                          <p:val>
                                            <p:fltVal val="0"/>
                                          </p:val>
                                        </p:tav>
                                        <p:tav tm="100000">
                                          <p:val>
                                            <p:strVal val="#ppt_w"/>
                                          </p:val>
                                        </p:tav>
                                      </p:tavLst>
                                    </p:anim>
                                    <p:anim calcmode="lin" valueType="num">
                                      <p:cBhvr>
                                        <p:cTn id="27" dur="500" fill="hold"/>
                                        <p:tgtEl>
                                          <p:spTgt spid="36"/>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12" presetClass="entr" presetSubtype="8"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slide(fromLeft)">
                                      <p:cBhvr>
                                        <p:cTn id="31" dur="500"/>
                                        <p:tgtEl>
                                          <p:spTgt spid="42"/>
                                        </p:tgtEl>
                                      </p:cBhvr>
                                    </p:animEffect>
                                  </p:childTnLst>
                                </p:cTn>
                              </p:par>
                            </p:childTnLst>
                          </p:cTn>
                        </p:par>
                        <p:par>
                          <p:cTn id="32" fill="hold">
                            <p:stCondLst>
                              <p:cond delay="3000"/>
                            </p:stCondLst>
                            <p:childTnLst>
                              <p:par>
                                <p:cTn id="33" presetID="2" presetClass="entr" presetSubtype="8" accel="50000" decel="5000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0-#ppt_w/2"/>
                                          </p:val>
                                        </p:tav>
                                        <p:tav tm="100000">
                                          <p:val>
                                            <p:strVal val="#ppt_x"/>
                                          </p:val>
                                        </p:tav>
                                      </p:tavLst>
                                    </p:anim>
                                    <p:anim calcmode="lin" valueType="num">
                                      <p:cBhvr additive="base">
                                        <p:cTn id="36" dur="500" fill="hold"/>
                                        <p:tgtEl>
                                          <p:spTgt spid="41"/>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3" presetClass="entr" presetSubtype="16" fill="hold" grpId="0" nodeType="after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p:cTn id="40" dur="500" fill="hold"/>
                                        <p:tgtEl>
                                          <p:spTgt spid="52"/>
                                        </p:tgtEl>
                                        <p:attrNameLst>
                                          <p:attrName>ppt_w</p:attrName>
                                        </p:attrNameLst>
                                      </p:cBhvr>
                                      <p:tavLst>
                                        <p:tav tm="0">
                                          <p:val>
                                            <p:fltVal val="0"/>
                                          </p:val>
                                        </p:tav>
                                        <p:tav tm="100000">
                                          <p:val>
                                            <p:strVal val="#ppt_w"/>
                                          </p:val>
                                        </p:tav>
                                      </p:tavLst>
                                    </p:anim>
                                    <p:anim calcmode="lin" valueType="num">
                                      <p:cBhvr>
                                        <p:cTn id="41" dur="500" fill="hold"/>
                                        <p:tgtEl>
                                          <p:spTgt spid="52"/>
                                        </p:tgtEl>
                                        <p:attrNameLst>
                                          <p:attrName>ppt_h</p:attrName>
                                        </p:attrNameLst>
                                      </p:cBhvr>
                                      <p:tavLst>
                                        <p:tav tm="0">
                                          <p:val>
                                            <p:fltVal val="0"/>
                                          </p:val>
                                        </p:tav>
                                        <p:tav tm="100000">
                                          <p:val>
                                            <p:strVal val="#ppt_h"/>
                                          </p:val>
                                        </p:tav>
                                      </p:tavLst>
                                    </p:anim>
                                  </p:childTnLst>
                                </p:cTn>
                              </p:par>
                            </p:childTnLst>
                          </p:cTn>
                        </p:par>
                        <p:par>
                          <p:cTn id="42" fill="hold">
                            <p:stCondLst>
                              <p:cond delay="4000"/>
                            </p:stCondLst>
                            <p:childTnLst>
                              <p:par>
                                <p:cTn id="43" presetID="12" presetClass="entr" presetSubtype="8"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slide(fromLeft)">
                                      <p:cBhvr>
                                        <p:cTn id="45" dur="500"/>
                                        <p:tgtEl>
                                          <p:spTgt spid="45"/>
                                        </p:tgtEl>
                                      </p:cBhvr>
                                    </p:animEffect>
                                  </p:childTnLst>
                                </p:cTn>
                              </p:par>
                            </p:childTnLst>
                          </p:cTn>
                        </p:par>
                        <p:par>
                          <p:cTn id="46" fill="hold">
                            <p:stCondLst>
                              <p:cond delay="4500"/>
                            </p:stCondLst>
                            <p:childTnLst>
                              <p:par>
                                <p:cTn id="47" presetID="2" presetClass="entr" presetSubtype="8" accel="50000" decel="50000" fill="hold" nodeType="after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additive="base">
                                        <p:cTn id="49" dur="500" fill="hold"/>
                                        <p:tgtEl>
                                          <p:spTgt spid="57"/>
                                        </p:tgtEl>
                                        <p:attrNameLst>
                                          <p:attrName>ppt_x</p:attrName>
                                        </p:attrNameLst>
                                      </p:cBhvr>
                                      <p:tavLst>
                                        <p:tav tm="0">
                                          <p:val>
                                            <p:strVal val="0-#ppt_w/2"/>
                                          </p:val>
                                        </p:tav>
                                        <p:tav tm="100000">
                                          <p:val>
                                            <p:strVal val="#ppt_x"/>
                                          </p:val>
                                        </p:tav>
                                      </p:tavLst>
                                    </p:anim>
                                    <p:anim calcmode="lin" valueType="num">
                                      <p:cBhvr additive="base">
                                        <p:cTn id="50" dur="500" fill="hold"/>
                                        <p:tgtEl>
                                          <p:spTgt spid="57"/>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3" presetClass="entr" presetSubtype="16" fill="hold" grpId="0" nodeType="afterEffect">
                                  <p:stCondLst>
                                    <p:cond delay="0"/>
                                  </p:stCondLst>
                                  <p:childTnLst>
                                    <p:set>
                                      <p:cBhvr>
                                        <p:cTn id="53" dur="1" fill="hold">
                                          <p:stCondLst>
                                            <p:cond delay="0"/>
                                          </p:stCondLst>
                                        </p:cTn>
                                        <p:tgtEl>
                                          <p:spTgt spid="65"/>
                                        </p:tgtEl>
                                        <p:attrNameLst>
                                          <p:attrName>style.visibility</p:attrName>
                                        </p:attrNameLst>
                                      </p:cBhvr>
                                      <p:to>
                                        <p:strVal val="visible"/>
                                      </p:to>
                                    </p:set>
                                    <p:anim calcmode="lin" valueType="num">
                                      <p:cBhvr>
                                        <p:cTn id="54" dur="500" fill="hold"/>
                                        <p:tgtEl>
                                          <p:spTgt spid="65"/>
                                        </p:tgtEl>
                                        <p:attrNameLst>
                                          <p:attrName>ppt_w</p:attrName>
                                        </p:attrNameLst>
                                      </p:cBhvr>
                                      <p:tavLst>
                                        <p:tav tm="0">
                                          <p:val>
                                            <p:fltVal val="0"/>
                                          </p:val>
                                        </p:tav>
                                        <p:tav tm="100000">
                                          <p:val>
                                            <p:strVal val="#ppt_w"/>
                                          </p:val>
                                        </p:tav>
                                      </p:tavLst>
                                    </p:anim>
                                    <p:anim calcmode="lin" valueType="num">
                                      <p:cBhvr>
                                        <p:cTn id="55" dur="500" fill="hold"/>
                                        <p:tgtEl>
                                          <p:spTgt spid="65"/>
                                        </p:tgtEl>
                                        <p:attrNameLst>
                                          <p:attrName>ppt_h</p:attrName>
                                        </p:attrNameLst>
                                      </p:cBhvr>
                                      <p:tavLst>
                                        <p:tav tm="0">
                                          <p:val>
                                            <p:fltVal val="0"/>
                                          </p:val>
                                        </p:tav>
                                        <p:tav tm="100000">
                                          <p:val>
                                            <p:strVal val="#ppt_h"/>
                                          </p:val>
                                        </p:tav>
                                      </p:tavLst>
                                    </p:anim>
                                  </p:childTnLst>
                                </p:cTn>
                              </p:par>
                            </p:childTnLst>
                          </p:cTn>
                        </p:par>
                        <p:par>
                          <p:cTn id="56" fill="hold">
                            <p:stCondLst>
                              <p:cond delay="5500"/>
                            </p:stCondLst>
                            <p:childTnLst>
                              <p:par>
                                <p:cTn id="57" presetID="12" presetClass="entr" presetSubtype="8"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slide(fromLeft)">
                                      <p:cBhvr>
                                        <p:cTn id="5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6" grpId="0" animBg="1"/>
      <p:bldP spid="52" grpId="0" animBg="1"/>
      <p:bldP spid="6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1741175" y="3591625"/>
            <a:ext cx="2333814" cy="877164"/>
            <a:chOff x="1115580" y="2693718"/>
            <a:chExt cx="1750588" cy="657873"/>
          </a:xfrm>
        </p:grpSpPr>
        <p:sp>
          <p:nvSpPr>
            <p:cNvPr id="49" name="Text Placeholder 3"/>
            <p:cNvSpPr txBox="1"/>
            <p:nvPr/>
          </p:nvSpPr>
          <p:spPr>
            <a:xfrm>
              <a:off x="1482255" y="2693718"/>
              <a:ext cx="1017237"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tx1">
                      <a:lumMod val="75000"/>
                      <a:lumOff val="25000"/>
                    </a:schemeClr>
                  </a:solidFill>
                  <a:latin typeface="+mn-ea"/>
                </a:rPr>
                <a:t>459,769K</a:t>
              </a:r>
            </a:p>
          </p:txBody>
        </p:sp>
        <p:sp>
          <p:nvSpPr>
            <p:cNvPr id="51" name="Text Placeholder 3"/>
            <p:cNvSpPr txBox="1"/>
            <p:nvPr/>
          </p:nvSpPr>
          <p:spPr>
            <a:xfrm>
              <a:off x="1115580" y="3051508"/>
              <a:ext cx="1750588" cy="3000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55" name="Group 54"/>
          <p:cNvGrpSpPr/>
          <p:nvPr/>
        </p:nvGrpSpPr>
        <p:grpSpPr>
          <a:xfrm>
            <a:off x="8068554" y="2891336"/>
            <a:ext cx="2333814" cy="877164"/>
            <a:chOff x="1115580" y="2693718"/>
            <a:chExt cx="1750588" cy="657873"/>
          </a:xfrm>
        </p:grpSpPr>
        <p:sp>
          <p:nvSpPr>
            <p:cNvPr id="57" name="Text Placeholder 3"/>
            <p:cNvSpPr txBox="1"/>
            <p:nvPr/>
          </p:nvSpPr>
          <p:spPr>
            <a:xfrm>
              <a:off x="1482255" y="2693718"/>
              <a:ext cx="1017237"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tx1">
                      <a:lumMod val="75000"/>
                      <a:lumOff val="25000"/>
                    </a:schemeClr>
                  </a:solidFill>
                  <a:latin typeface="+mn-ea"/>
                </a:rPr>
                <a:t>459,769K</a:t>
              </a:r>
            </a:p>
          </p:txBody>
        </p:sp>
        <p:sp>
          <p:nvSpPr>
            <p:cNvPr id="58" name="Text Placeholder 3"/>
            <p:cNvSpPr txBox="1"/>
            <p:nvPr/>
          </p:nvSpPr>
          <p:spPr>
            <a:xfrm>
              <a:off x="1115580" y="3051508"/>
              <a:ext cx="1750588" cy="3000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59" name="Group 58"/>
          <p:cNvGrpSpPr/>
          <p:nvPr/>
        </p:nvGrpSpPr>
        <p:grpSpPr>
          <a:xfrm>
            <a:off x="4889948" y="1061548"/>
            <a:ext cx="2333814" cy="877164"/>
            <a:chOff x="1115580" y="2693718"/>
            <a:chExt cx="1750588" cy="657873"/>
          </a:xfrm>
        </p:grpSpPr>
        <p:sp>
          <p:nvSpPr>
            <p:cNvPr id="60" name="Text Placeholder 3"/>
            <p:cNvSpPr txBox="1"/>
            <p:nvPr/>
          </p:nvSpPr>
          <p:spPr>
            <a:xfrm>
              <a:off x="1482255" y="2693718"/>
              <a:ext cx="1017237"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tx1">
                      <a:lumMod val="75000"/>
                      <a:lumOff val="25000"/>
                    </a:schemeClr>
                  </a:solidFill>
                  <a:latin typeface="+mn-ea"/>
                </a:rPr>
                <a:t>459,769K</a:t>
              </a:r>
            </a:p>
          </p:txBody>
        </p:sp>
        <p:sp>
          <p:nvSpPr>
            <p:cNvPr id="61" name="Text Placeholder 3"/>
            <p:cNvSpPr txBox="1"/>
            <p:nvPr/>
          </p:nvSpPr>
          <p:spPr>
            <a:xfrm>
              <a:off x="1115580" y="3051508"/>
              <a:ext cx="1750588" cy="3000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62" name="Group 61"/>
          <p:cNvGrpSpPr/>
          <p:nvPr/>
        </p:nvGrpSpPr>
        <p:grpSpPr>
          <a:xfrm>
            <a:off x="4889948" y="5502853"/>
            <a:ext cx="2333814" cy="877164"/>
            <a:chOff x="1115580" y="2693718"/>
            <a:chExt cx="1750588" cy="657873"/>
          </a:xfrm>
        </p:grpSpPr>
        <p:sp>
          <p:nvSpPr>
            <p:cNvPr id="63" name="Text Placeholder 3"/>
            <p:cNvSpPr txBox="1"/>
            <p:nvPr/>
          </p:nvSpPr>
          <p:spPr>
            <a:xfrm>
              <a:off x="1482255" y="2693718"/>
              <a:ext cx="1017237"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tx1">
                      <a:lumMod val="75000"/>
                      <a:lumOff val="25000"/>
                    </a:schemeClr>
                  </a:solidFill>
                  <a:latin typeface="+mn-ea"/>
                </a:rPr>
                <a:t>459,769K</a:t>
              </a:r>
            </a:p>
          </p:txBody>
        </p:sp>
        <p:sp>
          <p:nvSpPr>
            <p:cNvPr id="64" name="Text Placeholder 3"/>
            <p:cNvSpPr txBox="1"/>
            <p:nvPr/>
          </p:nvSpPr>
          <p:spPr>
            <a:xfrm>
              <a:off x="1115580" y="3051508"/>
              <a:ext cx="1750588" cy="3000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89" name="Group 88"/>
          <p:cNvGrpSpPr/>
          <p:nvPr/>
        </p:nvGrpSpPr>
        <p:grpSpPr>
          <a:xfrm>
            <a:off x="1310214" y="1745345"/>
            <a:ext cx="3296223" cy="3296652"/>
            <a:chOff x="982192" y="1309008"/>
            <a:chExt cx="2472489" cy="2472489"/>
          </a:xfrm>
        </p:grpSpPr>
        <p:sp>
          <p:nvSpPr>
            <p:cNvPr id="36" name="Chord 35"/>
            <p:cNvSpPr/>
            <p:nvPr/>
          </p:nvSpPr>
          <p:spPr>
            <a:xfrm rot="6657680">
              <a:off x="982192" y="1309008"/>
              <a:ext cx="2472489" cy="2472489"/>
            </a:xfrm>
            <a:prstGeom prst="chord">
              <a:avLst>
                <a:gd name="adj1" fmla="val 3852493"/>
                <a:gd name="adj2" fmla="val 15222584"/>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nvGrpSpPr>
            <p:cNvPr id="69" name="Group 68"/>
            <p:cNvGrpSpPr/>
            <p:nvPr/>
          </p:nvGrpSpPr>
          <p:grpSpPr>
            <a:xfrm>
              <a:off x="1953565" y="1617831"/>
              <a:ext cx="673349" cy="819455"/>
              <a:chOff x="1877783" y="1650038"/>
              <a:chExt cx="673349" cy="819455"/>
            </a:xfrm>
          </p:grpSpPr>
          <p:sp>
            <p:nvSpPr>
              <p:cNvPr id="65" name="Rectangle 64"/>
              <p:cNvSpPr/>
              <p:nvPr/>
            </p:nvSpPr>
            <p:spPr>
              <a:xfrm>
                <a:off x="2073370" y="1650038"/>
                <a:ext cx="138566" cy="623248"/>
              </a:xfrm>
              <a:prstGeom prst="rect">
                <a:avLst/>
              </a:prstGeom>
            </p:spPr>
            <p:txBody>
              <a:bodyPr wrap="none">
                <a:spAutoFit/>
              </a:bodyPr>
              <a:lstStyle/>
              <a:p>
                <a:pPr algn="ctr"/>
                <a:endParaRPr lang="en-US" sz="4800" dirty="0">
                  <a:solidFill>
                    <a:schemeClr val="bg1"/>
                  </a:solidFill>
                  <a:latin typeface="+mn-ea"/>
                </a:endParaRPr>
              </a:p>
            </p:txBody>
          </p:sp>
          <p:sp>
            <p:nvSpPr>
              <p:cNvPr id="66" name="Text Placeholder 3"/>
              <p:cNvSpPr txBox="1"/>
              <p:nvPr/>
            </p:nvSpPr>
            <p:spPr>
              <a:xfrm>
                <a:off x="1877783" y="2307910"/>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bg1"/>
                    </a:solidFill>
                    <a:latin typeface="+mn-ea"/>
                  </a:rPr>
                  <a:t>添加副标题</a:t>
                </a:r>
                <a:endParaRPr lang="en-US" dirty="0">
                  <a:solidFill>
                    <a:schemeClr val="bg1"/>
                  </a:solidFill>
                  <a:latin typeface="+mn-ea"/>
                </a:endParaRPr>
              </a:p>
            </p:txBody>
          </p:sp>
        </p:grpSp>
      </p:grpSp>
      <p:grpSp>
        <p:nvGrpSpPr>
          <p:cNvPr id="92" name="Group 91"/>
          <p:cNvGrpSpPr/>
          <p:nvPr/>
        </p:nvGrpSpPr>
        <p:grpSpPr>
          <a:xfrm>
            <a:off x="7585568" y="2507290"/>
            <a:ext cx="3296223" cy="3296652"/>
            <a:chOff x="5689320" y="1880467"/>
            <a:chExt cx="2472489" cy="2472489"/>
          </a:xfrm>
        </p:grpSpPr>
        <p:sp>
          <p:nvSpPr>
            <p:cNvPr id="46" name="Chord 45"/>
            <p:cNvSpPr/>
            <p:nvPr/>
          </p:nvSpPr>
          <p:spPr>
            <a:xfrm rot="17457680">
              <a:off x="5689320" y="1880467"/>
              <a:ext cx="2472489" cy="2472489"/>
            </a:xfrm>
            <a:prstGeom prst="chord">
              <a:avLst>
                <a:gd name="adj1" fmla="val 3852493"/>
                <a:gd name="adj2" fmla="val 15222584"/>
              </a:avLst>
            </a:prstGeom>
            <a:solidFill>
              <a:schemeClr val="accent3"/>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nvGrpSpPr>
            <p:cNvPr id="72" name="Group 71"/>
            <p:cNvGrpSpPr/>
            <p:nvPr/>
          </p:nvGrpSpPr>
          <p:grpSpPr>
            <a:xfrm>
              <a:off x="6678609" y="3090213"/>
              <a:ext cx="673349" cy="897382"/>
              <a:chOff x="1877783" y="1572111"/>
              <a:chExt cx="673349" cy="897382"/>
            </a:xfrm>
          </p:grpSpPr>
          <p:sp>
            <p:nvSpPr>
              <p:cNvPr id="80" name="Rectangle 79"/>
              <p:cNvSpPr/>
              <p:nvPr/>
            </p:nvSpPr>
            <p:spPr>
              <a:xfrm>
                <a:off x="2073370" y="1572111"/>
                <a:ext cx="138566" cy="750206"/>
              </a:xfrm>
              <a:prstGeom prst="rect">
                <a:avLst/>
              </a:prstGeom>
            </p:spPr>
            <p:txBody>
              <a:bodyPr wrap="none">
                <a:spAutoFit/>
              </a:bodyPr>
              <a:lstStyle/>
              <a:p>
                <a:pPr algn="ctr"/>
                <a:endParaRPr lang="en-US" sz="5900" dirty="0">
                  <a:solidFill>
                    <a:schemeClr val="bg1"/>
                  </a:solidFill>
                  <a:latin typeface="+mn-ea"/>
                </a:endParaRPr>
              </a:p>
            </p:txBody>
          </p:sp>
          <p:sp>
            <p:nvSpPr>
              <p:cNvPr id="81" name="Text Placeholder 3"/>
              <p:cNvSpPr txBox="1"/>
              <p:nvPr/>
            </p:nvSpPr>
            <p:spPr>
              <a:xfrm>
                <a:off x="1877783" y="2307910"/>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bg1"/>
                    </a:solidFill>
                    <a:latin typeface="+mn-ea"/>
                  </a:rPr>
                  <a:t>添加副标题</a:t>
                </a:r>
                <a:endParaRPr lang="en-US" dirty="0">
                  <a:solidFill>
                    <a:schemeClr val="bg1"/>
                  </a:solidFill>
                  <a:latin typeface="+mn-ea"/>
                </a:endParaRPr>
              </a:p>
            </p:txBody>
          </p:sp>
        </p:grpSp>
      </p:grpSp>
      <p:grpSp>
        <p:nvGrpSpPr>
          <p:cNvPr id="90" name="Group 89"/>
          <p:cNvGrpSpPr/>
          <p:nvPr/>
        </p:nvGrpSpPr>
        <p:grpSpPr>
          <a:xfrm>
            <a:off x="4824359" y="2171738"/>
            <a:ext cx="2523939" cy="2524268"/>
            <a:chOff x="3618143" y="1628803"/>
            <a:chExt cx="1893201" cy="1893201"/>
          </a:xfrm>
        </p:grpSpPr>
        <p:sp>
          <p:nvSpPr>
            <p:cNvPr id="37" name="Chord 36"/>
            <p:cNvSpPr/>
            <p:nvPr/>
          </p:nvSpPr>
          <p:spPr>
            <a:xfrm rot="6657680">
              <a:off x="3618143" y="1628803"/>
              <a:ext cx="1893201" cy="1893201"/>
            </a:xfrm>
            <a:prstGeom prst="chord">
              <a:avLst>
                <a:gd name="adj1" fmla="val 3883272"/>
                <a:gd name="adj2" fmla="val 15182619"/>
              </a:avLst>
            </a:prstGeom>
            <a:solidFill>
              <a:schemeClr val="accent4"/>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grpSp>
          <p:nvGrpSpPr>
            <p:cNvPr id="82" name="Group 81"/>
            <p:cNvGrpSpPr/>
            <p:nvPr/>
          </p:nvGrpSpPr>
          <p:grpSpPr>
            <a:xfrm>
              <a:off x="4299872" y="1765252"/>
              <a:ext cx="673349" cy="779567"/>
              <a:chOff x="1877783" y="1689926"/>
              <a:chExt cx="673349" cy="779567"/>
            </a:xfrm>
          </p:grpSpPr>
          <p:sp>
            <p:nvSpPr>
              <p:cNvPr id="83" name="Rectangle 82"/>
              <p:cNvSpPr/>
              <p:nvPr/>
            </p:nvSpPr>
            <p:spPr>
              <a:xfrm>
                <a:off x="2073371" y="1689926"/>
                <a:ext cx="138566" cy="623248"/>
              </a:xfrm>
              <a:prstGeom prst="rect">
                <a:avLst/>
              </a:prstGeom>
            </p:spPr>
            <p:txBody>
              <a:bodyPr wrap="none">
                <a:spAutoFit/>
              </a:bodyPr>
              <a:lstStyle/>
              <a:p>
                <a:pPr algn="ctr"/>
                <a:endParaRPr lang="en-US" sz="4800" dirty="0">
                  <a:solidFill>
                    <a:schemeClr val="bg1"/>
                  </a:solidFill>
                  <a:latin typeface="+mn-ea"/>
                </a:endParaRPr>
              </a:p>
            </p:txBody>
          </p:sp>
          <p:sp>
            <p:nvSpPr>
              <p:cNvPr id="84" name="Text Placeholder 3"/>
              <p:cNvSpPr txBox="1"/>
              <p:nvPr/>
            </p:nvSpPr>
            <p:spPr>
              <a:xfrm>
                <a:off x="1877783" y="2307910"/>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bg1"/>
                    </a:solidFill>
                    <a:latin typeface="+mn-ea"/>
                  </a:rPr>
                  <a:t>添加副标题</a:t>
                </a:r>
                <a:endParaRPr lang="en-US" dirty="0">
                  <a:solidFill>
                    <a:schemeClr val="bg1"/>
                  </a:solidFill>
                  <a:latin typeface="+mn-ea"/>
                </a:endParaRPr>
              </a:p>
            </p:txBody>
          </p:sp>
        </p:grpSp>
      </p:grpSp>
      <p:grpSp>
        <p:nvGrpSpPr>
          <p:cNvPr id="91" name="Group 90"/>
          <p:cNvGrpSpPr/>
          <p:nvPr/>
        </p:nvGrpSpPr>
        <p:grpSpPr>
          <a:xfrm>
            <a:off x="4824359" y="2853281"/>
            <a:ext cx="2523939" cy="2524268"/>
            <a:chOff x="3618143" y="2139960"/>
            <a:chExt cx="1893201" cy="1893201"/>
          </a:xfrm>
        </p:grpSpPr>
        <p:sp>
          <p:nvSpPr>
            <p:cNvPr id="47" name="Chord 46"/>
            <p:cNvSpPr/>
            <p:nvPr/>
          </p:nvSpPr>
          <p:spPr>
            <a:xfrm rot="17457680">
              <a:off x="3618143" y="2139960"/>
              <a:ext cx="1893201" cy="1893201"/>
            </a:xfrm>
            <a:prstGeom prst="chord">
              <a:avLst>
                <a:gd name="adj1" fmla="val 3883272"/>
                <a:gd name="adj2" fmla="val 15182389"/>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nvGrpSpPr>
            <p:cNvPr id="85" name="Group 84"/>
            <p:cNvGrpSpPr/>
            <p:nvPr/>
          </p:nvGrpSpPr>
          <p:grpSpPr>
            <a:xfrm>
              <a:off x="4299872" y="3029133"/>
              <a:ext cx="673349" cy="779567"/>
              <a:chOff x="1877783" y="1689926"/>
              <a:chExt cx="673349" cy="779567"/>
            </a:xfrm>
          </p:grpSpPr>
          <p:sp>
            <p:nvSpPr>
              <p:cNvPr id="86" name="Rectangle 85"/>
              <p:cNvSpPr/>
              <p:nvPr/>
            </p:nvSpPr>
            <p:spPr>
              <a:xfrm>
                <a:off x="2073371" y="1689926"/>
                <a:ext cx="138566" cy="623248"/>
              </a:xfrm>
              <a:prstGeom prst="rect">
                <a:avLst/>
              </a:prstGeom>
            </p:spPr>
            <p:txBody>
              <a:bodyPr wrap="none">
                <a:spAutoFit/>
              </a:bodyPr>
              <a:lstStyle/>
              <a:p>
                <a:pPr algn="ctr"/>
                <a:endParaRPr lang="en-US" sz="4800" dirty="0">
                  <a:solidFill>
                    <a:schemeClr val="bg1"/>
                  </a:solidFill>
                  <a:latin typeface="+mn-ea"/>
                </a:endParaRPr>
              </a:p>
            </p:txBody>
          </p:sp>
          <p:sp>
            <p:nvSpPr>
              <p:cNvPr id="87" name="Text Placeholder 3"/>
              <p:cNvSpPr txBox="1"/>
              <p:nvPr/>
            </p:nvSpPr>
            <p:spPr>
              <a:xfrm>
                <a:off x="1877783" y="2307910"/>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bg1"/>
                    </a:solidFill>
                    <a:latin typeface="+mn-ea"/>
                  </a:rPr>
                  <a:t>添加副标题</a:t>
                </a:r>
                <a:endParaRPr lang="en-US" dirty="0">
                  <a:solidFill>
                    <a:schemeClr val="bg1"/>
                  </a:solidFill>
                  <a:latin typeface="+mn-ea"/>
                </a:endParaRPr>
              </a:p>
            </p:txBody>
          </p:sp>
        </p:grpSp>
      </p:grpSp>
      <p:sp>
        <p:nvSpPr>
          <p:cNvPr id="39" name="Freeform 143"/>
          <p:cNvSpPr>
            <a:spLocks noEditPoints="1"/>
          </p:cNvSpPr>
          <p:nvPr/>
        </p:nvSpPr>
        <p:spPr bwMode="auto">
          <a:xfrm>
            <a:off x="8992410" y="4473087"/>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40" name="Freeform 92"/>
          <p:cNvSpPr>
            <a:spLocks noEditPoints="1"/>
          </p:cNvSpPr>
          <p:nvPr/>
        </p:nvSpPr>
        <p:spPr bwMode="auto">
          <a:xfrm>
            <a:off x="5868489" y="2585202"/>
            <a:ext cx="455025" cy="46355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41" name="组合 40"/>
          <p:cNvGrpSpPr/>
          <p:nvPr/>
        </p:nvGrpSpPr>
        <p:grpSpPr>
          <a:xfrm>
            <a:off x="5872571" y="4311509"/>
            <a:ext cx="427511" cy="400051"/>
            <a:chOff x="6661150" y="233363"/>
            <a:chExt cx="320675" cy="300038"/>
          </a:xfrm>
          <a:solidFill>
            <a:schemeClr val="bg1"/>
          </a:solidFill>
        </p:grpSpPr>
        <p:sp>
          <p:nvSpPr>
            <p:cNvPr id="42"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3"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4"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5"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48" name="Freeform 140"/>
          <p:cNvSpPr>
            <a:spLocks noEditPoints="1"/>
          </p:cNvSpPr>
          <p:nvPr/>
        </p:nvSpPr>
        <p:spPr bwMode="auto">
          <a:xfrm>
            <a:off x="2721093" y="2353669"/>
            <a:ext cx="474458" cy="474520"/>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ppt_x"/>
                                          </p:val>
                                        </p:tav>
                                        <p:tav tm="100000">
                                          <p:val>
                                            <p:strVal val="#ppt_x"/>
                                          </p:val>
                                        </p:tav>
                                      </p:tavLst>
                                    </p:anim>
                                    <p:anim calcmode="lin" valueType="num">
                                      <p:cBhvr additive="base">
                                        <p:cTn id="8" dur="500" fill="hold"/>
                                        <p:tgtEl>
                                          <p:spTgt spid="8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slide(fromBottom)">
                                      <p:cBhvr>
                                        <p:cTn id="12" dur="500"/>
                                        <p:tgtEl>
                                          <p:spTgt spid="52"/>
                                        </p:tgtEl>
                                      </p:cBhvr>
                                    </p:animEffect>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additive="base">
                                        <p:cTn id="16" dur="500" fill="hold"/>
                                        <p:tgtEl>
                                          <p:spTgt spid="90"/>
                                        </p:tgtEl>
                                        <p:attrNameLst>
                                          <p:attrName>ppt_x</p:attrName>
                                        </p:attrNameLst>
                                      </p:cBhvr>
                                      <p:tavLst>
                                        <p:tav tm="0">
                                          <p:val>
                                            <p:strVal val="#ppt_x"/>
                                          </p:val>
                                        </p:tav>
                                        <p:tav tm="100000">
                                          <p:val>
                                            <p:strVal val="#ppt_x"/>
                                          </p:val>
                                        </p:tav>
                                      </p:tavLst>
                                    </p:anim>
                                    <p:anim calcmode="lin" valueType="num">
                                      <p:cBhvr additive="base">
                                        <p:cTn id="17" dur="500" fill="hold"/>
                                        <p:tgtEl>
                                          <p:spTgt spid="90"/>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slide(fromBottom)">
                                      <p:cBhvr>
                                        <p:cTn id="21" dur="500"/>
                                        <p:tgtEl>
                                          <p:spTgt spid="59"/>
                                        </p:tgtEl>
                                      </p:cBhvr>
                                    </p:animEffect>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additive="base">
                                        <p:cTn id="25" dur="500" fill="hold"/>
                                        <p:tgtEl>
                                          <p:spTgt spid="91"/>
                                        </p:tgtEl>
                                        <p:attrNameLst>
                                          <p:attrName>ppt_x</p:attrName>
                                        </p:attrNameLst>
                                      </p:cBhvr>
                                      <p:tavLst>
                                        <p:tav tm="0">
                                          <p:val>
                                            <p:strVal val="#ppt_x"/>
                                          </p:val>
                                        </p:tav>
                                        <p:tav tm="100000">
                                          <p:val>
                                            <p:strVal val="#ppt_x"/>
                                          </p:val>
                                        </p:tav>
                                      </p:tavLst>
                                    </p:anim>
                                    <p:anim calcmode="lin" valueType="num">
                                      <p:cBhvr additive="base">
                                        <p:cTn id="26" dur="500" fill="hold"/>
                                        <p:tgtEl>
                                          <p:spTgt spid="91"/>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slide(fromBottom)">
                                      <p:cBhvr>
                                        <p:cTn id="30" dur="500"/>
                                        <p:tgtEl>
                                          <p:spTgt spid="62"/>
                                        </p:tgtEl>
                                      </p:cBhvr>
                                    </p:animEffect>
                                  </p:childTnLst>
                                </p:cTn>
                              </p:par>
                            </p:childTnLst>
                          </p:cTn>
                        </p:par>
                        <p:par>
                          <p:cTn id="31" fill="hold">
                            <p:stCondLst>
                              <p:cond delay="3000"/>
                            </p:stCondLst>
                            <p:childTnLst>
                              <p:par>
                                <p:cTn id="32" presetID="2" presetClass="entr" presetSubtype="4" accel="50000" decel="50000" fill="hold" nodeType="afterEffect">
                                  <p:stCondLst>
                                    <p:cond delay="0"/>
                                  </p:stCondLst>
                                  <p:childTnLst>
                                    <p:set>
                                      <p:cBhvr>
                                        <p:cTn id="33" dur="1" fill="hold">
                                          <p:stCondLst>
                                            <p:cond delay="0"/>
                                          </p:stCondLst>
                                        </p:cTn>
                                        <p:tgtEl>
                                          <p:spTgt spid="92"/>
                                        </p:tgtEl>
                                        <p:attrNameLst>
                                          <p:attrName>style.visibility</p:attrName>
                                        </p:attrNameLst>
                                      </p:cBhvr>
                                      <p:to>
                                        <p:strVal val="visible"/>
                                      </p:to>
                                    </p:set>
                                    <p:anim calcmode="lin" valueType="num">
                                      <p:cBhvr additive="base">
                                        <p:cTn id="34" dur="500" fill="hold"/>
                                        <p:tgtEl>
                                          <p:spTgt spid="92"/>
                                        </p:tgtEl>
                                        <p:attrNameLst>
                                          <p:attrName>ppt_x</p:attrName>
                                        </p:attrNameLst>
                                      </p:cBhvr>
                                      <p:tavLst>
                                        <p:tav tm="0">
                                          <p:val>
                                            <p:strVal val="#ppt_x"/>
                                          </p:val>
                                        </p:tav>
                                        <p:tav tm="100000">
                                          <p:val>
                                            <p:strVal val="#ppt_x"/>
                                          </p:val>
                                        </p:tav>
                                      </p:tavLst>
                                    </p:anim>
                                    <p:anim calcmode="lin" valueType="num">
                                      <p:cBhvr additive="base">
                                        <p:cTn id="35" dur="500" fill="hold"/>
                                        <p:tgtEl>
                                          <p:spTgt spid="92"/>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slide(fromBottom)">
                                      <p:cBhvr>
                                        <p:cTn id="3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Block Arc 61"/>
          <p:cNvSpPr/>
          <p:nvPr/>
        </p:nvSpPr>
        <p:spPr>
          <a:xfrm>
            <a:off x="3954011" y="1585576"/>
            <a:ext cx="4283981" cy="4284536"/>
          </a:xfrm>
          <a:prstGeom prst="blockArc">
            <a:avLst>
              <a:gd name="adj1" fmla="val 10800000"/>
              <a:gd name="adj2" fmla="val 16200000"/>
              <a:gd name="adj3" fmla="val 4642"/>
            </a:avLst>
          </a:prstGeom>
          <a:solidFill>
            <a:schemeClr val="tx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4" name="Block Arc 63"/>
          <p:cNvSpPr/>
          <p:nvPr/>
        </p:nvSpPr>
        <p:spPr>
          <a:xfrm>
            <a:off x="3954011" y="1585576"/>
            <a:ext cx="4283981" cy="4284536"/>
          </a:xfrm>
          <a:prstGeom prst="blockArc">
            <a:avLst>
              <a:gd name="adj1" fmla="val 5400000"/>
              <a:gd name="adj2" fmla="val 10800000"/>
              <a:gd name="adj3" fmla="val 4642"/>
            </a:avLst>
          </a:prstGeom>
          <a:solidFill>
            <a:schemeClr val="accent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5" name="Block Arc 64"/>
          <p:cNvSpPr/>
          <p:nvPr/>
        </p:nvSpPr>
        <p:spPr>
          <a:xfrm>
            <a:off x="3954011" y="1585576"/>
            <a:ext cx="4283981" cy="4284536"/>
          </a:xfrm>
          <a:prstGeom prst="blockArc">
            <a:avLst>
              <a:gd name="adj1" fmla="val 0"/>
              <a:gd name="adj2" fmla="val 5400000"/>
              <a:gd name="adj3" fmla="val 4642"/>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6" name="Block Arc 65"/>
          <p:cNvSpPr/>
          <p:nvPr/>
        </p:nvSpPr>
        <p:spPr>
          <a:xfrm>
            <a:off x="3954011" y="1585576"/>
            <a:ext cx="4283981" cy="4284536"/>
          </a:xfrm>
          <a:prstGeom prst="blockArc">
            <a:avLst>
              <a:gd name="adj1" fmla="val 16200000"/>
              <a:gd name="adj2" fmla="val 0"/>
              <a:gd name="adj3" fmla="val 4642"/>
            </a:avLst>
          </a:pr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2" name="Circular Arrow 41"/>
          <p:cNvSpPr/>
          <p:nvPr/>
        </p:nvSpPr>
        <p:spPr>
          <a:xfrm rot="10800000">
            <a:off x="5797641" y="3549245"/>
            <a:ext cx="590480" cy="513528"/>
          </a:xfrm>
          <a:prstGeom prst="circularArrow">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45" name="Freeform 44"/>
          <p:cNvSpPr/>
          <p:nvPr/>
        </p:nvSpPr>
        <p:spPr>
          <a:xfrm>
            <a:off x="3929413" y="1738238"/>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10656" bIns="210656" numCol="1" spcCol="1693" anchor="ctr" anchorCtr="0">
            <a:noAutofit/>
          </a:bodyPr>
          <a:lstStyle/>
          <a:p>
            <a:pPr algn="ctr" defTabSz="1184910">
              <a:lnSpc>
                <a:spcPct val="90000"/>
              </a:lnSpc>
              <a:spcBef>
                <a:spcPct val="0"/>
              </a:spcBef>
              <a:spcAft>
                <a:spcPct val="35000"/>
              </a:spcAft>
            </a:pPr>
            <a:r>
              <a:rPr lang="en-US" sz="3700" dirty="0">
                <a:latin typeface="+mn-ea"/>
              </a:rPr>
              <a:t>1</a:t>
            </a:r>
          </a:p>
        </p:txBody>
      </p:sp>
      <p:sp>
        <p:nvSpPr>
          <p:cNvPr id="46" name="Freeform 45"/>
          <p:cNvSpPr/>
          <p:nvPr/>
        </p:nvSpPr>
        <p:spPr>
          <a:xfrm>
            <a:off x="7023558" y="1738238"/>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10656" rIns="210656" bIns="210656" numCol="1" spcCol="1693" anchor="ctr" anchorCtr="0">
            <a:noAutofit/>
          </a:bodyPr>
          <a:lstStyle/>
          <a:p>
            <a:pPr algn="ctr" defTabSz="1184910">
              <a:lnSpc>
                <a:spcPct val="90000"/>
              </a:lnSpc>
              <a:spcBef>
                <a:spcPct val="0"/>
              </a:spcBef>
              <a:spcAft>
                <a:spcPct val="35000"/>
              </a:spcAft>
            </a:pPr>
            <a:r>
              <a:rPr lang="en-US" sz="4300" dirty="0">
                <a:latin typeface="+mn-ea"/>
              </a:rPr>
              <a:t>4</a:t>
            </a:r>
          </a:p>
        </p:txBody>
      </p:sp>
      <p:sp>
        <p:nvSpPr>
          <p:cNvPr id="47" name="Freeform 46"/>
          <p:cNvSpPr/>
          <p:nvPr/>
        </p:nvSpPr>
        <p:spPr>
          <a:xfrm>
            <a:off x="7023558" y="4562558"/>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365723" rIns="210656" bIns="210656" numCol="1" spcCol="1693" anchor="ctr" anchorCtr="0">
            <a:noAutofit/>
          </a:bodyPr>
          <a:lstStyle/>
          <a:p>
            <a:pPr algn="ctr" defTabSz="1184910">
              <a:lnSpc>
                <a:spcPct val="90000"/>
              </a:lnSpc>
              <a:spcBef>
                <a:spcPct val="0"/>
              </a:spcBef>
              <a:spcAft>
                <a:spcPct val="35000"/>
              </a:spcAft>
            </a:pPr>
            <a:r>
              <a:rPr lang="en-US" sz="4300" dirty="0">
                <a:latin typeface="+mn-ea"/>
              </a:rPr>
              <a:t>3</a:t>
            </a:r>
          </a:p>
        </p:txBody>
      </p:sp>
      <p:sp>
        <p:nvSpPr>
          <p:cNvPr id="48" name="Freeform 47"/>
          <p:cNvSpPr/>
          <p:nvPr/>
        </p:nvSpPr>
        <p:spPr>
          <a:xfrm>
            <a:off x="3929413" y="4562558"/>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121908" rIns="0" bIns="0" numCol="1" spcCol="1693" anchor="ctr" anchorCtr="0">
            <a:noAutofit/>
          </a:bodyPr>
          <a:lstStyle/>
          <a:p>
            <a:pPr algn="ctr" defTabSz="1184910">
              <a:lnSpc>
                <a:spcPct val="90000"/>
              </a:lnSpc>
              <a:spcBef>
                <a:spcPct val="0"/>
              </a:spcBef>
              <a:spcAft>
                <a:spcPct val="35000"/>
              </a:spcAft>
            </a:pPr>
            <a:r>
              <a:rPr lang="en-US" sz="4300" dirty="0">
                <a:latin typeface="+mn-ea"/>
              </a:rPr>
              <a:t>2</a:t>
            </a:r>
          </a:p>
        </p:txBody>
      </p:sp>
      <p:grpSp>
        <p:nvGrpSpPr>
          <p:cNvPr id="5" name="Group 66"/>
          <p:cNvGrpSpPr/>
          <p:nvPr/>
        </p:nvGrpSpPr>
        <p:grpSpPr>
          <a:xfrm>
            <a:off x="1180843" y="1697999"/>
            <a:ext cx="2596630" cy="997148"/>
            <a:chOff x="5603652" y="1597588"/>
            <a:chExt cx="1947726" cy="747861"/>
          </a:xfrm>
        </p:grpSpPr>
        <p:sp>
          <p:nvSpPr>
            <p:cNvPr id="68" name="Text Placeholder 3"/>
            <p:cNvSpPr txBox="1"/>
            <p:nvPr/>
          </p:nvSpPr>
          <p:spPr>
            <a:xfrm>
              <a:off x="5603652" y="159758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tx2">
                      <a:lumMod val="75000"/>
                    </a:schemeClr>
                  </a:solidFill>
                  <a:latin typeface="+mn-ea"/>
                </a:rPr>
                <a:t>添加副标题</a:t>
              </a:r>
              <a:endParaRPr lang="en-US" dirty="0">
                <a:solidFill>
                  <a:schemeClr val="tx2">
                    <a:lumMod val="75000"/>
                  </a:schemeClr>
                </a:solidFill>
                <a:latin typeface="+mn-ea"/>
              </a:endParaRPr>
            </a:p>
          </p:txBody>
        </p:sp>
        <p:sp>
          <p:nvSpPr>
            <p:cNvPr id="69"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6" name="Group 69"/>
          <p:cNvGrpSpPr/>
          <p:nvPr/>
        </p:nvGrpSpPr>
        <p:grpSpPr>
          <a:xfrm>
            <a:off x="1180843" y="4541536"/>
            <a:ext cx="2596630" cy="997148"/>
            <a:chOff x="5603652" y="1597588"/>
            <a:chExt cx="1947726" cy="747861"/>
          </a:xfrm>
        </p:grpSpPr>
        <p:sp>
          <p:nvSpPr>
            <p:cNvPr id="71" name="Text Placeholder 3"/>
            <p:cNvSpPr txBox="1"/>
            <p:nvPr/>
          </p:nvSpPr>
          <p:spPr>
            <a:xfrm>
              <a:off x="5603652" y="159758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4"/>
                  </a:solidFill>
                  <a:latin typeface="+mn-ea"/>
                </a:rPr>
                <a:t>添加副标题</a:t>
              </a:r>
              <a:endParaRPr lang="en-US" dirty="0">
                <a:solidFill>
                  <a:schemeClr val="accent4"/>
                </a:solidFill>
                <a:latin typeface="+mn-ea"/>
              </a:endParaRPr>
            </a:p>
          </p:txBody>
        </p:sp>
        <p:sp>
          <p:nvSpPr>
            <p:cNvPr id="72"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p>
          </p:txBody>
        </p:sp>
      </p:grpSp>
      <p:grpSp>
        <p:nvGrpSpPr>
          <p:cNvPr id="7" name="Group 72"/>
          <p:cNvGrpSpPr/>
          <p:nvPr/>
        </p:nvGrpSpPr>
        <p:grpSpPr>
          <a:xfrm>
            <a:off x="8399981" y="1697999"/>
            <a:ext cx="2596630" cy="997148"/>
            <a:chOff x="5603652" y="1597588"/>
            <a:chExt cx="1947726" cy="747861"/>
          </a:xfrm>
        </p:grpSpPr>
        <p:sp>
          <p:nvSpPr>
            <p:cNvPr id="74" name="Text Placeholder 3"/>
            <p:cNvSpPr txBox="1"/>
            <p:nvPr/>
          </p:nvSpPr>
          <p:spPr>
            <a:xfrm>
              <a:off x="6878029" y="159758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75"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p>
          </p:txBody>
        </p:sp>
      </p:grpSp>
      <p:grpSp>
        <p:nvGrpSpPr>
          <p:cNvPr id="8" name="Group 75"/>
          <p:cNvGrpSpPr/>
          <p:nvPr/>
        </p:nvGrpSpPr>
        <p:grpSpPr>
          <a:xfrm>
            <a:off x="8399981" y="4541536"/>
            <a:ext cx="2596630" cy="997148"/>
            <a:chOff x="5603652" y="1597588"/>
            <a:chExt cx="1947726" cy="747861"/>
          </a:xfrm>
        </p:grpSpPr>
        <p:sp>
          <p:nvSpPr>
            <p:cNvPr id="77" name="Text Placeholder 3"/>
            <p:cNvSpPr txBox="1"/>
            <p:nvPr/>
          </p:nvSpPr>
          <p:spPr>
            <a:xfrm>
              <a:off x="6878029" y="159758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78"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p>
          </p:txBody>
        </p:sp>
      </p:grpSp>
      <p:grpSp>
        <p:nvGrpSpPr>
          <p:cNvPr id="28" name="Group 27"/>
          <p:cNvGrpSpPr/>
          <p:nvPr/>
        </p:nvGrpSpPr>
        <p:grpSpPr>
          <a:xfrm>
            <a:off x="5061260" y="2660908"/>
            <a:ext cx="2119007" cy="2119280"/>
            <a:chOff x="3795843" y="1995681"/>
            <a:chExt cx="1589462" cy="1589460"/>
          </a:xfrm>
        </p:grpSpPr>
        <p:sp>
          <p:nvSpPr>
            <p:cNvPr id="52" name="Freeform 51"/>
            <p:cNvSpPr/>
            <p:nvPr/>
          </p:nvSpPr>
          <p:spPr>
            <a:xfrm>
              <a:off x="3943786" y="2143623"/>
              <a:ext cx="1293577" cy="1293577"/>
            </a:xfrm>
            <a:custGeom>
              <a:avLst/>
              <a:gdLst>
                <a:gd name="connsiteX0" fmla="*/ 0 w 1293577"/>
                <a:gd name="connsiteY0" fmla="*/ 646789 h 1293577"/>
                <a:gd name="connsiteX1" fmla="*/ 189441 w 1293577"/>
                <a:gd name="connsiteY1" fmla="*/ 189440 h 1293577"/>
                <a:gd name="connsiteX2" fmla="*/ 646790 w 1293577"/>
                <a:gd name="connsiteY2" fmla="*/ 1 h 1293577"/>
                <a:gd name="connsiteX3" fmla="*/ 1104139 w 1293577"/>
                <a:gd name="connsiteY3" fmla="*/ 189442 h 1293577"/>
                <a:gd name="connsiteX4" fmla="*/ 1293578 w 1293577"/>
                <a:gd name="connsiteY4" fmla="*/ 646791 h 1293577"/>
                <a:gd name="connsiteX5" fmla="*/ 1104138 w 1293577"/>
                <a:gd name="connsiteY5" fmla="*/ 1104140 h 1293577"/>
                <a:gd name="connsiteX6" fmla="*/ 646789 w 1293577"/>
                <a:gd name="connsiteY6" fmla="*/ 1293580 h 1293577"/>
                <a:gd name="connsiteX7" fmla="*/ 189440 w 1293577"/>
                <a:gd name="connsiteY7" fmla="*/ 1104139 h 1293577"/>
                <a:gd name="connsiteX8" fmla="*/ 0 w 1293577"/>
                <a:gd name="connsiteY8" fmla="*/ 646790 h 1293577"/>
                <a:gd name="connsiteX9" fmla="*/ 0 w 1293577"/>
                <a:gd name="connsiteY9" fmla="*/ 646789 h 129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3577" h="1293577">
                  <a:moveTo>
                    <a:pt x="0" y="646789"/>
                  </a:moveTo>
                  <a:cubicBezTo>
                    <a:pt x="0" y="475250"/>
                    <a:pt x="68144" y="310737"/>
                    <a:pt x="189441" y="189440"/>
                  </a:cubicBezTo>
                  <a:cubicBezTo>
                    <a:pt x="310738" y="68144"/>
                    <a:pt x="475251" y="0"/>
                    <a:pt x="646790" y="1"/>
                  </a:cubicBezTo>
                  <a:cubicBezTo>
                    <a:pt x="818329" y="1"/>
                    <a:pt x="982842" y="68145"/>
                    <a:pt x="1104139" y="189442"/>
                  </a:cubicBezTo>
                  <a:cubicBezTo>
                    <a:pt x="1225435" y="310739"/>
                    <a:pt x="1293579" y="475252"/>
                    <a:pt x="1293578" y="646791"/>
                  </a:cubicBezTo>
                  <a:cubicBezTo>
                    <a:pt x="1293578" y="818330"/>
                    <a:pt x="1225434" y="982844"/>
                    <a:pt x="1104138" y="1104140"/>
                  </a:cubicBezTo>
                  <a:cubicBezTo>
                    <a:pt x="982841" y="1225436"/>
                    <a:pt x="818328" y="1293580"/>
                    <a:pt x="646789" y="1293580"/>
                  </a:cubicBezTo>
                  <a:cubicBezTo>
                    <a:pt x="475250" y="1293580"/>
                    <a:pt x="310736" y="1225436"/>
                    <a:pt x="189440" y="1104139"/>
                  </a:cubicBezTo>
                  <a:cubicBezTo>
                    <a:pt x="68144" y="982842"/>
                    <a:pt x="0" y="818329"/>
                    <a:pt x="0" y="646790"/>
                  </a:cubicBezTo>
                  <a:lnTo>
                    <a:pt x="0" y="646789"/>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270" tIns="226270" rIns="226270" bIns="226270" numCol="1" spcCol="1270" anchor="b" anchorCtr="0">
              <a:noAutofit/>
            </a:bodyPr>
            <a:lstStyle/>
            <a:p>
              <a:pPr algn="ctr" defTabSz="1718310">
                <a:lnSpc>
                  <a:spcPct val="90000"/>
                </a:lnSpc>
                <a:spcBef>
                  <a:spcPct val="0"/>
                </a:spcBef>
                <a:spcAft>
                  <a:spcPct val="35000"/>
                </a:spcAft>
              </a:pPr>
              <a:endParaRPr lang="en-US" sz="7200" dirty="0">
                <a:latin typeface="+mn-ea"/>
              </a:endParaRPr>
            </a:p>
          </p:txBody>
        </p:sp>
        <p:sp>
          <p:nvSpPr>
            <p:cNvPr id="27" name="Oval 26"/>
            <p:cNvSpPr>
              <a:spLocks noChangeAspect="1"/>
            </p:cNvSpPr>
            <p:nvPr/>
          </p:nvSpPr>
          <p:spPr>
            <a:xfrm>
              <a:off x="3795843" y="1995681"/>
              <a:ext cx="1589462" cy="1589460"/>
            </a:xfrm>
            <a:prstGeom prst="ellipse">
              <a:avLst/>
            </a:prstGeom>
            <a:noFill/>
            <a:ln w="1905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sp>
        <p:nvSpPr>
          <p:cNvPr id="30" name="Freeform 143"/>
          <p:cNvSpPr>
            <a:spLocks noEditPoints="1"/>
          </p:cNvSpPr>
          <p:nvPr/>
        </p:nvSpPr>
        <p:spPr bwMode="auto">
          <a:xfrm>
            <a:off x="5786694" y="3429000"/>
            <a:ext cx="668138" cy="615472"/>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 calcmode="lin" valueType="num">
                                      <p:cBhvr>
                                        <p:cTn id="9" dur="500" fill="hold"/>
                                        <p:tgtEl>
                                          <p:spTgt spid="45"/>
                                        </p:tgtEl>
                                        <p:attrNameLst>
                                          <p:attrName>style.rotation</p:attrName>
                                        </p:attrNameLst>
                                      </p:cBhvr>
                                      <p:tavLst>
                                        <p:tav tm="0">
                                          <p:val>
                                            <p:fltVal val="360"/>
                                          </p:val>
                                        </p:tav>
                                        <p:tav tm="100000">
                                          <p:val>
                                            <p:fltVal val="0"/>
                                          </p:val>
                                        </p:tav>
                                      </p:tavLst>
                                    </p:anim>
                                    <p:animEffect transition="in" filter="fade">
                                      <p:cBhvr>
                                        <p:cTn id="10" dur="500"/>
                                        <p:tgtEl>
                                          <p:spTgt spid="45"/>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p:cTn id="14" dur="500" fill="hold"/>
                                        <p:tgtEl>
                                          <p:spTgt spid="48"/>
                                        </p:tgtEl>
                                        <p:attrNameLst>
                                          <p:attrName>ppt_w</p:attrName>
                                        </p:attrNameLst>
                                      </p:cBhvr>
                                      <p:tavLst>
                                        <p:tav tm="0">
                                          <p:val>
                                            <p:fltVal val="0"/>
                                          </p:val>
                                        </p:tav>
                                        <p:tav tm="100000">
                                          <p:val>
                                            <p:strVal val="#ppt_w"/>
                                          </p:val>
                                        </p:tav>
                                      </p:tavLst>
                                    </p:anim>
                                    <p:anim calcmode="lin" valueType="num">
                                      <p:cBhvr>
                                        <p:cTn id="15" dur="500" fill="hold"/>
                                        <p:tgtEl>
                                          <p:spTgt spid="48"/>
                                        </p:tgtEl>
                                        <p:attrNameLst>
                                          <p:attrName>ppt_h</p:attrName>
                                        </p:attrNameLst>
                                      </p:cBhvr>
                                      <p:tavLst>
                                        <p:tav tm="0">
                                          <p:val>
                                            <p:fltVal val="0"/>
                                          </p:val>
                                        </p:tav>
                                        <p:tav tm="100000">
                                          <p:val>
                                            <p:strVal val="#ppt_h"/>
                                          </p:val>
                                        </p:tav>
                                      </p:tavLst>
                                    </p:anim>
                                    <p:anim calcmode="lin" valueType="num">
                                      <p:cBhvr>
                                        <p:cTn id="16" dur="500" fill="hold"/>
                                        <p:tgtEl>
                                          <p:spTgt spid="48"/>
                                        </p:tgtEl>
                                        <p:attrNameLst>
                                          <p:attrName>style.rotation</p:attrName>
                                        </p:attrNameLst>
                                      </p:cBhvr>
                                      <p:tavLst>
                                        <p:tav tm="0">
                                          <p:val>
                                            <p:fltVal val="360"/>
                                          </p:val>
                                        </p:tav>
                                        <p:tav tm="100000">
                                          <p:val>
                                            <p:fltVal val="0"/>
                                          </p:val>
                                        </p:tav>
                                      </p:tavLst>
                                    </p:anim>
                                    <p:animEffect transition="in" filter="fade">
                                      <p:cBhvr>
                                        <p:cTn id="17" dur="500"/>
                                        <p:tgtEl>
                                          <p:spTgt spid="48"/>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 calcmode="lin" valueType="num">
                                      <p:cBhvr>
                                        <p:cTn id="23" dur="500" fill="hold"/>
                                        <p:tgtEl>
                                          <p:spTgt spid="47"/>
                                        </p:tgtEl>
                                        <p:attrNameLst>
                                          <p:attrName>style.rotation</p:attrName>
                                        </p:attrNameLst>
                                      </p:cBhvr>
                                      <p:tavLst>
                                        <p:tav tm="0">
                                          <p:val>
                                            <p:fltVal val="360"/>
                                          </p:val>
                                        </p:tav>
                                        <p:tav tm="100000">
                                          <p:val>
                                            <p:fltVal val="0"/>
                                          </p:val>
                                        </p:tav>
                                      </p:tavLst>
                                    </p:anim>
                                    <p:animEffect transition="in" filter="fade">
                                      <p:cBhvr>
                                        <p:cTn id="24" dur="500"/>
                                        <p:tgtEl>
                                          <p:spTgt spid="47"/>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 calcmode="lin" valueType="num">
                                      <p:cBhvr>
                                        <p:cTn id="30" dur="500" fill="hold"/>
                                        <p:tgtEl>
                                          <p:spTgt spid="46"/>
                                        </p:tgtEl>
                                        <p:attrNameLst>
                                          <p:attrName>style.rotation</p:attrName>
                                        </p:attrNameLst>
                                      </p:cBhvr>
                                      <p:tavLst>
                                        <p:tav tm="0">
                                          <p:val>
                                            <p:fltVal val="360"/>
                                          </p:val>
                                        </p:tav>
                                        <p:tav tm="100000">
                                          <p:val>
                                            <p:fltVal val="0"/>
                                          </p:val>
                                        </p:tav>
                                      </p:tavLst>
                                    </p:anim>
                                    <p:animEffect transition="in" filter="fade">
                                      <p:cBhvr>
                                        <p:cTn id="31" dur="500"/>
                                        <p:tgtEl>
                                          <p:spTgt spid="46"/>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 calcmode="lin" valueType="num">
                                      <p:cBhvr>
                                        <p:cTn id="37" dur="500" fill="hold"/>
                                        <p:tgtEl>
                                          <p:spTgt spid="28"/>
                                        </p:tgtEl>
                                        <p:attrNameLst>
                                          <p:attrName>style.rotation</p:attrName>
                                        </p:attrNameLst>
                                      </p:cBhvr>
                                      <p:tavLst>
                                        <p:tav tm="0">
                                          <p:val>
                                            <p:fltVal val="360"/>
                                          </p:val>
                                        </p:tav>
                                        <p:tav tm="100000">
                                          <p:val>
                                            <p:fltVal val="0"/>
                                          </p:val>
                                        </p:tav>
                                      </p:tavLst>
                                    </p:anim>
                                    <p:animEffect transition="in" filter="fade">
                                      <p:cBhvr>
                                        <p:cTn id="38" dur="500"/>
                                        <p:tgtEl>
                                          <p:spTgt spid="28"/>
                                        </p:tgtEl>
                                      </p:cBhvr>
                                    </p:animEffect>
                                  </p:childTnLst>
                                </p:cTn>
                              </p:par>
                            </p:childTnLst>
                          </p:cTn>
                        </p:par>
                        <p:par>
                          <p:cTn id="39" fill="hold">
                            <p:stCondLst>
                              <p:cond delay="2500"/>
                            </p:stCondLst>
                            <p:childTnLst>
                              <p:par>
                                <p:cTn id="40" presetID="18" presetClass="entr" presetSubtype="12" fill="hold"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strips(downLeft)">
                                      <p:cBhvr>
                                        <p:cTn id="42" dur="500"/>
                                        <p:tgtEl>
                                          <p:spTgt spid="62"/>
                                        </p:tgtEl>
                                      </p:cBhvr>
                                    </p:animEffect>
                                  </p:childTnLst>
                                </p:cTn>
                              </p:par>
                            </p:childTnLst>
                          </p:cTn>
                        </p:par>
                        <p:par>
                          <p:cTn id="43" fill="hold">
                            <p:stCondLst>
                              <p:cond delay="3000"/>
                            </p:stCondLst>
                            <p:childTnLst>
                              <p:par>
                                <p:cTn id="44" presetID="18" presetClass="entr" presetSubtype="6"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strips(downRight)">
                                      <p:cBhvr>
                                        <p:cTn id="46" dur="500"/>
                                        <p:tgtEl>
                                          <p:spTgt spid="64"/>
                                        </p:tgtEl>
                                      </p:cBhvr>
                                    </p:animEffect>
                                  </p:childTnLst>
                                </p:cTn>
                              </p:par>
                            </p:childTnLst>
                          </p:cTn>
                        </p:par>
                        <p:par>
                          <p:cTn id="47" fill="hold">
                            <p:stCondLst>
                              <p:cond delay="3500"/>
                            </p:stCondLst>
                            <p:childTnLst>
                              <p:par>
                                <p:cTn id="48" presetID="18" presetClass="entr" presetSubtype="3"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strips(upRight)">
                                      <p:cBhvr>
                                        <p:cTn id="50" dur="500"/>
                                        <p:tgtEl>
                                          <p:spTgt spid="65"/>
                                        </p:tgtEl>
                                      </p:cBhvr>
                                    </p:animEffect>
                                  </p:childTnLst>
                                </p:cTn>
                              </p:par>
                            </p:childTnLst>
                          </p:cTn>
                        </p:par>
                        <p:par>
                          <p:cTn id="51" fill="hold">
                            <p:stCondLst>
                              <p:cond delay="4000"/>
                            </p:stCondLst>
                            <p:childTnLst>
                              <p:par>
                                <p:cTn id="52" presetID="18" presetClass="entr" presetSubtype="9"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strips(upLeft)">
                                      <p:cBhvr>
                                        <p:cTn id="54" dur="500"/>
                                        <p:tgtEl>
                                          <p:spTgt spid="66"/>
                                        </p:tgtEl>
                                      </p:cBhvr>
                                    </p:animEffect>
                                  </p:childTnLst>
                                </p:cTn>
                              </p:par>
                            </p:childTnLst>
                          </p:cTn>
                        </p:par>
                        <p:par>
                          <p:cTn id="55" fill="hold">
                            <p:stCondLst>
                              <p:cond delay="4500"/>
                            </p:stCondLst>
                            <p:childTnLst>
                              <p:par>
                                <p:cTn id="56" presetID="12" presetClass="entr" presetSubtype="8"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slide(fromLeft)">
                                      <p:cBhvr>
                                        <p:cTn id="58" dur="500"/>
                                        <p:tgtEl>
                                          <p:spTgt spid="5"/>
                                        </p:tgtEl>
                                      </p:cBhvr>
                                    </p:animEffect>
                                  </p:childTnLst>
                                </p:cTn>
                              </p:par>
                            </p:childTnLst>
                          </p:cTn>
                        </p:par>
                        <p:par>
                          <p:cTn id="59" fill="hold">
                            <p:stCondLst>
                              <p:cond delay="5000"/>
                            </p:stCondLst>
                            <p:childTnLst>
                              <p:par>
                                <p:cTn id="60" presetID="12" presetClass="entr" presetSubtype="8" fill="hold"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slide(fromLeft)">
                                      <p:cBhvr>
                                        <p:cTn id="62" dur="500"/>
                                        <p:tgtEl>
                                          <p:spTgt spid="6"/>
                                        </p:tgtEl>
                                      </p:cBhvr>
                                    </p:animEffect>
                                  </p:childTnLst>
                                </p:cTn>
                              </p:par>
                            </p:childTnLst>
                          </p:cTn>
                        </p:par>
                        <p:par>
                          <p:cTn id="63" fill="hold">
                            <p:stCondLst>
                              <p:cond delay="5500"/>
                            </p:stCondLst>
                            <p:childTnLst>
                              <p:par>
                                <p:cTn id="64" presetID="12" presetClass="entr" presetSubtype="2"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slide(fromRight)">
                                      <p:cBhvr>
                                        <p:cTn id="66" dur="500"/>
                                        <p:tgtEl>
                                          <p:spTgt spid="7"/>
                                        </p:tgtEl>
                                      </p:cBhvr>
                                    </p:animEffect>
                                  </p:childTnLst>
                                </p:cTn>
                              </p:par>
                            </p:childTnLst>
                          </p:cTn>
                        </p:par>
                        <p:par>
                          <p:cTn id="67" fill="hold">
                            <p:stCondLst>
                              <p:cond delay="6000"/>
                            </p:stCondLst>
                            <p:childTnLst>
                              <p:par>
                                <p:cTn id="68" presetID="12" presetClass="entr" presetSubtype="2" fill="hold"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slide(fromRight)">
                                      <p:cBhvr>
                                        <p:cTn id="7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1192789" y="1838546"/>
            <a:ext cx="2970829" cy="2971211"/>
            <a:chOff x="953424" y="1486519"/>
            <a:chExt cx="2228412" cy="2228408"/>
          </a:xfrm>
        </p:grpSpPr>
        <p:sp>
          <p:nvSpPr>
            <p:cNvPr id="42" name="Freeform 4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49" name="Oval 48"/>
            <p:cNvSpPr/>
            <p:nvPr/>
          </p:nvSpPr>
          <p:spPr>
            <a:xfrm>
              <a:off x="1376346" y="1909439"/>
              <a:ext cx="1382568" cy="1382568"/>
            </a:xfrm>
            <a:prstGeom prst="ellipse">
              <a:avLst/>
            </a:prstGeom>
            <a:solidFill>
              <a:schemeClr val="tx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mn-ea"/>
              </a:endParaRPr>
            </a:p>
          </p:txBody>
        </p:sp>
      </p:grpSp>
      <p:grpSp>
        <p:nvGrpSpPr>
          <p:cNvPr id="51" name="Group 50"/>
          <p:cNvGrpSpPr/>
          <p:nvPr/>
        </p:nvGrpSpPr>
        <p:grpSpPr>
          <a:xfrm>
            <a:off x="4135808" y="1902204"/>
            <a:ext cx="2061637" cy="2061901"/>
            <a:chOff x="953424" y="1486519"/>
            <a:chExt cx="2228412" cy="2228408"/>
          </a:xfrm>
        </p:grpSpPr>
        <p:sp>
          <p:nvSpPr>
            <p:cNvPr id="52" name="Freeform 5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53" name="Oval 52"/>
            <p:cNvSpPr/>
            <p:nvPr/>
          </p:nvSpPr>
          <p:spPr>
            <a:xfrm>
              <a:off x="1376346" y="1909439"/>
              <a:ext cx="1382568" cy="1382568"/>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latin typeface="+mn-ea"/>
              </a:endParaRPr>
            </a:p>
          </p:txBody>
        </p:sp>
      </p:grpSp>
      <p:grpSp>
        <p:nvGrpSpPr>
          <p:cNvPr id="54" name="Group 53"/>
          <p:cNvGrpSpPr/>
          <p:nvPr/>
        </p:nvGrpSpPr>
        <p:grpSpPr>
          <a:xfrm>
            <a:off x="6096002" y="1838546"/>
            <a:ext cx="2970829" cy="2971211"/>
            <a:chOff x="953424" y="1486519"/>
            <a:chExt cx="2228412" cy="2228408"/>
          </a:xfrm>
          <a:solidFill>
            <a:srgbClr val="FF3F3F"/>
          </a:solidFill>
        </p:grpSpPr>
        <p:sp>
          <p:nvSpPr>
            <p:cNvPr id="55" name="Freeform 5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56" name="Oval 55"/>
            <p:cNvSpPr/>
            <p:nvPr/>
          </p:nvSpPr>
          <p:spPr>
            <a:xfrm>
              <a:off x="1376346" y="1909439"/>
              <a:ext cx="1382568" cy="138256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mn-ea"/>
              </a:endParaRPr>
            </a:p>
          </p:txBody>
        </p:sp>
      </p:grpSp>
      <p:grpSp>
        <p:nvGrpSpPr>
          <p:cNvPr id="57" name="Group 56"/>
          <p:cNvGrpSpPr/>
          <p:nvPr/>
        </p:nvGrpSpPr>
        <p:grpSpPr>
          <a:xfrm>
            <a:off x="8949523" y="1902204"/>
            <a:ext cx="2061637" cy="2061901"/>
            <a:chOff x="953424" y="1486519"/>
            <a:chExt cx="2228412" cy="2228408"/>
          </a:xfrm>
          <a:solidFill>
            <a:srgbClr val="FFC000"/>
          </a:solidFill>
        </p:grpSpPr>
        <p:sp>
          <p:nvSpPr>
            <p:cNvPr id="58" name="Freeform 5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59" name="Oval 58"/>
            <p:cNvSpPr/>
            <p:nvPr/>
          </p:nvSpPr>
          <p:spPr>
            <a:xfrm>
              <a:off x="1376346" y="1909439"/>
              <a:ext cx="1382568" cy="1382568"/>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latin typeface="+mn-ea"/>
              </a:endParaRPr>
            </a:p>
          </p:txBody>
        </p:sp>
      </p:grpSp>
      <p:sp>
        <p:nvSpPr>
          <p:cNvPr id="60" name="TextBox 59"/>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61" name="Straight Connector 60"/>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2" name="Arc 61"/>
          <p:cNvSpPr/>
          <p:nvPr/>
        </p:nvSpPr>
        <p:spPr>
          <a:xfrm rot="19051047">
            <a:off x="2948690" y="1421473"/>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63" name="Arc 62"/>
          <p:cNvSpPr/>
          <p:nvPr/>
        </p:nvSpPr>
        <p:spPr>
          <a:xfrm rot="19051047">
            <a:off x="7700111" y="1421474"/>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64" name="Arc 63"/>
          <p:cNvSpPr/>
          <p:nvPr/>
        </p:nvSpPr>
        <p:spPr>
          <a:xfrm rot="3261709" flipV="1">
            <a:off x="4711906" y="2521111"/>
            <a:ext cx="2181771" cy="2181487"/>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22" name="Freeform 143"/>
          <p:cNvSpPr>
            <a:spLocks noEditPoints="1"/>
          </p:cNvSpPr>
          <p:nvPr/>
        </p:nvSpPr>
        <p:spPr bwMode="auto">
          <a:xfrm>
            <a:off x="2308110" y="2929483"/>
            <a:ext cx="747472" cy="688552"/>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3" name="Freeform 92"/>
          <p:cNvSpPr>
            <a:spLocks noEditPoints="1"/>
          </p:cNvSpPr>
          <p:nvPr/>
        </p:nvSpPr>
        <p:spPr bwMode="auto">
          <a:xfrm>
            <a:off x="4818527" y="2570453"/>
            <a:ext cx="704854" cy="71806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24" name="组合 23"/>
          <p:cNvGrpSpPr/>
          <p:nvPr/>
        </p:nvGrpSpPr>
        <p:grpSpPr>
          <a:xfrm>
            <a:off x="7263715" y="3014302"/>
            <a:ext cx="662236" cy="619699"/>
            <a:chOff x="6661150" y="233363"/>
            <a:chExt cx="320675" cy="300038"/>
          </a:xfrm>
          <a:solidFill>
            <a:schemeClr val="bg1"/>
          </a:solidFill>
        </p:grpSpPr>
        <p:sp>
          <p:nvSpPr>
            <p:cNvPr id="25"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6"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7"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8"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29" name="Freeform 140"/>
          <p:cNvSpPr>
            <a:spLocks noEditPoints="1"/>
          </p:cNvSpPr>
          <p:nvPr/>
        </p:nvSpPr>
        <p:spPr bwMode="auto">
          <a:xfrm>
            <a:off x="9612860" y="2589098"/>
            <a:ext cx="734959" cy="735055"/>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 calcmode="lin" valueType="num">
                                      <p:cBhvr>
                                        <p:cTn id="9" dur="500" fill="hold"/>
                                        <p:tgtEl>
                                          <p:spTgt spid="50"/>
                                        </p:tgtEl>
                                        <p:attrNameLst>
                                          <p:attrName>style.rotation</p:attrName>
                                        </p:attrNameLst>
                                      </p:cBhvr>
                                      <p:tavLst>
                                        <p:tav tm="0">
                                          <p:val>
                                            <p:fltVal val="360"/>
                                          </p:val>
                                        </p:tav>
                                        <p:tav tm="100000">
                                          <p:val>
                                            <p:fltVal val="0"/>
                                          </p:val>
                                        </p:tav>
                                      </p:tavLst>
                                    </p:anim>
                                    <p:animEffect transition="in" filter="fade">
                                      <p:cBhvr>
                                        <p:cTn id="10" dur="500"/>
                                        <p:tgtEl>
                                          <p:spTgt spid="50"/>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strips(downRight)">
                                      <p:cBhvr>
                                        <p:cTn id="14" dur="500"/>
                                        <p:tgtEl>
                                          <p:spTgt spid="62"/>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500" fill="hold"/>
                                        <p:tgtEl>
                                          <p:spTgt spid="51"/>
                                        </p:tgtEl>
                                        <p:attrNameLst>
                                          <p:attrName>ppt_w</p:attrName>
                                        </p:attrNameLst>
                                      </p:cBhvr>
                                      <p:tavLst>
                                        <p:tav tm="0">
                                          <p:val>
                                            <p:fltVal val="0"/>
                                          </p:val>
                                        </p:tav>
                                        <p:tav tm="100000">
                                          <p:val>
                                            <p:strVal val="#ppt_w"/>
                                          </p:val>
                                        </p:tav>
                                      </p:tavLst>
                                    </p:anim>
                                    <p:anim calcmode="lin" valueType="num">
                                      <p:cBhvr>
                                        <p:cTn id="19" dur="500" fill="hold"/>
                                        <p:tgtEl>
                                          <p:spTgt spid="51"/>
                                        </p:tgtEl>
                                        <p:attrNameLst>
                                          <p:attrName>ppt_h</p:attrName>
                                        </p:attrNameLst>
                                      </p:cBhvr>
                                      <p:tavLst>
                                        <p:tav tm="0">
                                          <p:val>
                                            <p:fltVal val="0"/>
                                          </p:val>
                                        </p:tav>
                                        <p:tav tm="100000">
                                          <p:val>
                                            <p:strVal val="#ppt_h"/>
                                          </p:val>
                                        </p:tav>
                                      </p:tavLst>
                                    </p:anim>
                                    <p:anim calcmode="lin" valueType="num">
                                      <p:cBhvr>
                                        <p:cTn id="20" dur="500" fill="hold"/>
                                        <p:tgtEl>
                                          <p:spTgt spid="51"/>
                                        </p:tgtEl>
                                        <p:attrNameLst>
                                          <p:attrName>style.rotation</p:attrName>
                                        </p:attrNameLst>
                                      </p:cBhvr>
                                      <p:tavLst>
                                        <p:tav tm="0">
                                          <p:val>
                                            <p:fltVal val="360"/>
                                          </p:val>
                                        </p:tav>
                                        <p:tav tm="100000">
                                          <p:val>
                                            <p:fltVal val="0"/>
                                          </p:val>
                                        </p:tav>
                                      </p:tavLst>
                                    </p:anim>
                                    <p:animEffect transition="in" filter="fade">
                                      <p:cBhvr>
                                        <p:cTn id="21" dur="500"/>
                                        <p:tgtEl>
                                          <p:spTgt spid="51"/>
                                        </p:tgtEl>
                                      </p:cBhvr>
                                    </p:animEffect>
                                  </p:childTnLst>
                                </p:cTn>
                              </p:par>
                            </p:childTnLst>
                          </p:cTn>
                        </p:par>
                        <p:par>
                          <p:cTn id="22" fill="hold">
                            <p:stCondLst>
                              <p:cond delay="1500"/>
                            </p:stCondLst>
                            <p:childTnLst>
                              <p:par>
                                <p:cTn id="23" presetID="18" presetClass="entr" presetSubtype="3"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trips(upRight)">
                                      <p:cBhvr>
                                        <p:cTn id="25" dur="500"/>
                                        <p:tgtEl>
                                          <p:spTgt spid="64"/>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p:cTn id="29" dur="500" fill="hold"/>
                                        <p:tgtEl>
                                          <p:spTgt spid="54"/>
                                        </p:tgtEl>
                                        <p:attrNameLst>
                                          <p:attrName>ppt_w</p:attrName>
                                        </p:attrNameLst>
                                      </p:cBhvr>
                                      <p:tavLst>
                                        <p:tav tm="0">
                                          <p:val>
                                            <p:fltVal val="0"/>
                                          </p:val>
                                        </p:tav>
                                        <p:tav tm="100000">
                                          <p:val>
                                            <p:strVal val="#ppt_w"/>
                                          </p:val>
                                        </p:tav>
                                      </p:tavLst>
                                    </p:anim>
                                    <p:anim calcmode="lin" valueType="num">
                                      <p:cBhvr>
                                        <p:cTn id="30" dur="500" fill="hold"/>
                                        <p:tgtEl>
                                          <p:spTgt spid="54"/>
                                        </p:tgtEl>
                                        <p:attrNameLst>
                                          <p:attrName>ppt_h</p:attrName>
                                        </p:attrNameLst>
                                      </p:cBhvr>
                                      <p:tavLst>
                                        <p:tav tm="0">
                                          <p:val>
                                            <p:fltVal val="0"/>
                                          </p:val>
                                        </p:tav>
                                        <p:tav tm="100000">
                                          <p:val>
                                            <p:strVal val="#ppt_h"/>
                                          </p:val>
                                        </p:tav>
                                      </p:tavLst>
                                    </p:anim>
                                    <p:anim calcmode="lin" valueType="num">
                                      <p:cBhvr>
                                        <p:cTn id="31" dur="500" fill="hold"/>
                                        <p:tgtEl>
                                          <p:spTgt spid="54"/>
                                        </p:tgtEl>
                                        <p:attrNameLst>
                                          <p:attrName>style.rotation</p:attrName>
                                        </p:attrNameLst>
                                      </p:cBhvr>
                                      <p:tavLst>
                                        <p:tav tm="0">
                                          <p:val>
                                            <p:fltVal val="360"/>
                                          </p:val>
                                        </p:tav>
                                        <p:tav tm="100000">
                                          <p:val>
                                            <p:fltVal val="0"/>
                                          </p:val>
                                        </p:tav>
                                      </p:tavLst>
                                    </p:anim>
                                    <p:animEffect transition="in" filter="fade">
                                      <p:cBhvr>
                                        <p:cTn id="32" dur="500"/>
                                        <p:tgtEl>
                                          <p:spTgt spid="54"/>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strips(downRight)">
                                      <p:cBhvr>
                                        <p:cTn id="36" dur="500"/>
                                        <p:tgtEl>
                                          <p:spTgt spid="63"/>
                                        </p:tgtEl>
                                      </p:cBhvr>
                                    </p:animEffect>
                                  </p:childTnLst>
                                </p:cTn>
                              </p:par>
                            </p:childTnLst>
                          </p:cTn>
                        </p:par>
                        <p:par>
                          <p:cTn id="37" fill="hold">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p:cTn id="40" dur="500" fill="hold"/>
                                        <p:tgtEl>
                                          <p:spTgt spid="57"/>
                                        </p:tgtEl>
                                        <p:attrNameLst>
                                          <p:attrName>ppt_w</p:attrName>
                                        </p:attrNameLst>
                                      </p:cBhvr>
                                      <p:tavLst>
                                        <p:tav tm="0">
                                          <p:val>
                                            <p:fltVal val="0"/>
                                          </p:val>
                                        </p:tav>
                                        <p:tav tm="100000">
                                          <p:val>
                                            <p:strVal val="#ppt_w"/>
                                          </p:val>
                                        </p:tav>
                                      </p:tavLst>
                                    </p:anim>
                                    <p:anim calcmode="lin" valueType="num">
                                      <p:cBhvr>
                                        <p:cTn id="41" dur="500" fill="hold"/>
                                        <p:tgtEl>
                                          <p:spTgt spid="57"/>
                                        </p:tgtEl>
                                        <p:attrNameLst>
                                          <p:attrName>ppt_h</p:attrName>
                                        </p:attrNameLst>
                                      </p:cBhvr>
                                      <p:tavLst>
                                        <p:tav tm="0">
                                          <p:val>
                                            <p:fltVal val="0"/>
                                          </p:val>
                                        </p:tav>
                                        <p:tav tm="100000">
                                          <p:val>
                                            <p:strVal val="#ppt_h"/>
                                          </p:val>
                                        </p:tav>
                                      </p:tavLst>
                                    </p:anim>
                                    <p:anim calcmode="lin" valueType="num">
                                      <p:cBhvr>
                                        <p:cTn id="42" dur="500" fill="hold"/>
                                        <p:tgtEl>
                                          <p:spTgt spid="57"/>
                                        </p:tgtEl>
                                        <p:attrNameLst>
                                          <p:attrName>style.rotation</p:attrName>
                                        </p:attrNameLst>
                                      </p:cBhvr>
                                      <p:tavLst>
                                        <p:tav tm="0">
                                          <p:val>
                                            <p:fltVal val="360"/>
                                          </p:val>
                                        </p:tav>
                                        <p:tav tm="100000">
                                          <p:val>
                                            <p:fltVal val="0"/>
                                          </p:val>
                                        </p:tav>
                                      </p:tavLst>
                                    </p:anim>
                                    <p:animEffect transition="in" filter="fade">
                                      <p:cBhvr>
                                        <p:cTn id="43" dur="500"/>
                                        <p:tgtEl>
                                          <p:spTgt spid="57"/>
                                        </p:tgtEl>
                                      </p:cBhvr>
                                    </p:animEffect>
                                  </p:childTnLst>
                                </p:cTn>
                              </p:par>
                            </p:childTnLst>
                          </p:cTn>
                        </p:par>
                        <p:par>
                          <p:cTn id="44" fill="hold">
                            <p:stCondLst>
                              <p:cond delay="3500"/>
                            </p:stCondLst>
                            <p:childTnLst>
                              <p:par>
                                <p:cTn id="45" presetID="18" presetClass="entr" presetSubtype="3"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strips(upRight)">
                                      <p:cBhvr>
                                        <p:cTn id="47" dur="500"/>
                                        <p:tgtEl>
                                          <p:spTgt spid="61"/>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animBg="1"/>
      <p:bldP spid="63" grpId="0" animBg="1"/>
      <p:bldP spid="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a:spLocks noEditPoints="1"/>
          </p:cNvSpPr>
          <p:nvPr/>
        </p:nvSpPr>
        <p:spPr bwMode="auto">
          <a:xfrm>
            <a:off x="4727974" y="1507351"/>
            <a:ext cx="2885954" cy="1780916"/>
          </a:xfrm>
          <a:custGeom>
            <a:avLst/>
            <a:gdLst>
              <a:gd name="T0" fmla="*/ 604 w 1329"/>
              <a:gd name="T1" fmla="*/ 170 h 1194"/>
              <a:gd name="T2" fmla="*/ 1162 w 1329"/>
              <a:gd name="T3" fmla="*/ 327 h 1194"/>
              <a:gd name="T4" fmla="*/ 1149 w 1329"/>
              <a:gd name="T5" fmla="*/ 421 h 1194"/>
              <a:gd name="T6" fmla="*/ 1156 w 1329"/>
              <a:gd name="T7" fmla="*/ 484 h 1194"/>
              <a:gd name="T8" fmla="*/ 229 w 1329"/>
              <a:gd name="T9" fmla="*/ 618 h 1194"/>
              <a:gd name="T10" fmla="*/ 176 w 1329"/>
              <a:gd name="T11" fmla="*/ 780 h 1194"/>
              <a:gd name="T12" fmla="*/ 970 w 1329"/>
              <a:gd name="T13" fmla="*/ 857 h 1194"/>
              <a:gd name="T14" fmla="*/ 1161 w 1329"/>
              <a:gd name="T15" fmla="*/ 921 h 1194"/>
              <a:gd name="T16" fmla="*/ 1072 w 1329"/>
              <a:gd name="T17" fmla="*/ 944 h 1194"/>
              <a:gd name="T18" fmla="*/ 1190 w 1329"/>
              <a:gd name="T19" fmla="*/ 976 h 1194"/>
              <a:gd name="T20" fmla="*/ 825 w 1329"/>
              <a:gd name="T21" fmla="*/ 1024 h 1194"/>
              <a:gd name="T22" fmla="*/ 718 w 1329"/>
              <a:gd name="T23" fmla="*/ 1059 h 1194"/>
              <a:gd name="T24" fmla="*/ 697 w 1329"/>
              <a:gd name="T25" fmla="*/ 1113 h 1194"/>
              <a:gd name="T26" fmla="*/ 569 w 1329"/>
              <a:gd name="T27" fmla="*/ 1181 h 1194"/>
              <a:gd name="T28" fmla="*/ 1207 w 1329"/>
              <a:gd name="T29" fmla="*/ 61 h 1194"/>
              <a:gd name="T30" fmla="*/ 1238 w 1329"/>
              <a:gd name="T31" fmla="*/ 471 h 1194"/>
              <a:gd name="T32" fmla="*/ 1086 w 1329"/>
              <a:gd name="T33" fmla="*/ 508 h 1194"/>
              <a:gd name="T34" fmla="*/ 1092 w 1329"/>
              <a:gd name="T35" fmla="*/ 407 h 1194"/>
              <a:gd name="T36" fmla="*/ 1102 w 1329"/>
              <a:gd name="T37" fmla="*/ 321 h 1194"/>
              <a:gd name="T38" fmla="*/ 1004 w 1329"/>
              <a:gd name="T39" fmla="*/ 192 h 1194"/>
              <a:gd name="T40" fmla="*/ 814 w 1329"/>
              <a:gd name="T41" fmla="*/ 113 h 1194"/>
              <a:gd name="T42" fmla="*/ 270 w 1329"/>
              <a:gd name="T43" fmla="*/ 179 h 1194"/>
              <a:gd name="T44" fmla="*/ 181 w 1329"/>
              <a:gd name="T45" fmla="*/ 539 h 1194"/>
              <a:gd name="T46" fmla="*/ 191 w 1329"/>
              <a:gd name="T47" fmla="*/ 774 h 1194"/>
              <a:gd name="T48" fmla="*/ 174 w 1329"/>
              <a:gd name="T49" fmla="*/ 943 h 1194"/>
              <a:gd name="T50" fmla="*/ 234 w 1329"/>
              <a:gd name="T51" fmla="*/ 1036 h 1194"/>
              <a:gd name="T52" fmla="*/ 531 w 1329"/>
              <a:gd name="T53" fmla="*/ 1101 h 1194"/>
              <a:gd name="T54" fmla="*/ 736 w 1329"/>
              <a:gd name="T55" fmla="*/ 1035 h 1194"/>
              <a:gd name="T56" fmla="*/ 1027 w 1329"/>
              <a:gd name="T57" fmla="*/ 896 h 1194"/>
              <a:gd name="T58" fmla="*/ 1140 w 1329"/>
              <a:gd name="T59" fmla="*/ 840 h 1194"/>
              <a:gd name="T60" fmla="*/ 1222 w 1329"/>
              <a:gd name="T61" fmla="*/ 812 h 1194"/>
              <a:gd name="T62" fmla="*/ 1200 w 1329"/>
              <a:gd name="T63" fmla="*/ 772 h 1194"/>
              <a:gd name="T64" fmla="*/ 1135 w 1329"/>
              <a:gd name="T65" fmla="*/ 676 h 1194"/>
              <a:gd name="T66" fmla="*/ 1181 w 1329"/>
              <a:gd name="T67" fmla="*/ 550 h 1194"/>
              <a:gd name="T68" fmla="*/ 168 w 1329"/>
              <a:gd name="T69" fmla="*/ 817 h 1194"/>
              <a:gd name="T70" fmla="*/ 270 w 1329"/>
              <a:gd name="T71" fmla="*/ 942 h 1194"/>
              <a:gd name="T72" fmla="*/ 583 w 1329"/>
              <a:gd name="T73" fmla="*/ 198 h 1194"/>
              <a:gd name="T74" fmla="*/ 736 w 1329"/>
              <a:gd name="T75" fmla="*/ 965 h 1194"/>
              <a:gd name="T76" fmla="*/ 1192 w 1329"/>
              <a:gd name="T77" fmla="*/ 759 h 1194"/>
              <a:gd name="T78" fmla="*/ 1000 w 1329"/>
              <a:gd name="T79" fmla="*/ 751 h 1194"/>
              <a:gd name="T80" fmla="*/ 949 w 1329"/>
              <a:gd name="T81" fmla="*/ 732 h 1194"/>
              <a:gd name="T82" fmla="*/ 915 w 1329"/>
              <a:gd name="T83" fmla="*/ 739 h 1194"/>
              <a:gd name="T84" fmla="*/ 868 w 1329"/>
              <a:gd name="T85" fmla="*/ 781 h 1194"/>
              <a:gd name="T86" fmla="*/ 1033 w 1329"/>
              <a:gd name="T87" fmla="*/ 827 h 1194"/>
              <a:gd name="T88" fmla="*/ 968 w 1329"/>
              <a:gd name="T89" fmla="*/ 836 h 1194"/>
              <a:gd name="T90" fmla="*/ 1026 w 1329"/>
              <a:gd name="T91" fmla="*/ 784 h 1194"/>
              <a:gd name="T92" fmla="*/ 1111 w 1329"/>
              <a:gd name="T93" fmla="*/ 821 h 1194"/>
              <a:gd name="T94" fmla="*/ 1113 w 1329"/>
              <a:gd name="T95" fmla="*/ 772 h 1194"/>
              <a:gd name="T96" fmla="*/ 1031 w 1329"/>
              <a:gd name="T97" fmla="*/ 716 h 1194"/>
              <a:gd name="T98" fmla="*/ 1175 w 1329"/>
              <a:gd name="T99" fmla="*/ 552 h 1194"/>
              <a:gd name="T100" fmla="*/ 1255 w 1329"/>
              <a:gd name="T101" fmla="*/ 404 h 1194"/>
              <a:gd name="T102" fmla="*/ 1125 w 1329"/>
              <a:gd name="T103" fmla="*/ 462 h 1194"/>
              <a:gd name="T104" fmla="*/ 1117 w 1329"/>
              <a:gd name="T105" fmla="*/ 846 h 1194"/>
              <a:gd name="T106" fmla="*/ 1097 w 1329"/>
              <a:gd name="T107" fmla="*/ 857 h 1194"/>
              <a:gd name="T108" fmla="*/ 1108 w 1329"/>
              <a:gd name="T109" fmla="*/ 916 h 1194"/>
              <a:gd name="T110" fmla="*/ 900 w 1329"/>
              <a:gd name="T111" fmla="*/ 1028 h 1194"/>
              <a:gd name="T112" fmla="*/ 885 w 1329"/>
              <a:gd name="T113" fmla="*/ 1008 h 1194"/>
              <a:gd name="T114" fmla="*/ 736 w 1329"/>
              <a:gd name="T115" fmla="*/ 1122 h 1194"/>
              <a:gd name="T116" fmla="*/ 837 w 1329"/>
              <a:gd name="T117" fmla="*/ 1067 h 1194"/>
              <a:gd name="T118" fmla="*/ 1076 w 1329"/>
              <a:gd name="T119" fmla="*/ 959 h 1194"/>
              <a:gd name="T120" fmla="*/ 940 w 1329"/>
              <a:gd name="T121" fmla="*/ 1053 h 1194"/>
              <a:gd name="T122" fmla="*/ 812 w 1329"/>
              <a:gd name="T123" fmla="*/ 1117 h 1194"/>
              <a:gd name="T124" fmla="*/ 813 w 1329"/>
              <a:gd name="T125" fmla="*/ 116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9" h="1194">
                <a:moveTo>
                  <a:pt x="1270" y="436"/>
                </a:moveTo>
                <a:cubicBezTo>
                  <a:pt x="1273" y="435"/>
                  <a:pt x="1279" y="433"/>
                  <a:pt x="1278" y="430"/>
                </a:cubicBezTo>
                <a:cubicBezTo>
                  <a:pt x="1275" y="432"/>
                  <a:pt x="1271" y="433"/>
                  <a:pt x="1270" y="436"/>
                </a:cubicBezTo>
                <a:close/>
                <a:moveTo>
                  <a:pt x="1304" y="441"/>
                </a:moveTo>
                <a:cubicBezTo>
                  <a:pt x="1304" y="439"/>
                  <a:pt x="1303" y="438"/>
                  <a:pt x="1302" y="438"/>
                </a:cubicBezTo>
                <a:cubicBezTo>
                  <a:pt x="1302" y="439"/>
                  <a:pt x="1300" y="440"/>
                  <a:pt x="1299" y="440"/>
                </a:cubicBezTo>
                <a:cubicBezTo>
                  <a:pt x="1298" y="444"/>
                  <a:pt x="1302" y="442"/>
                  <a:pt x="1304" y="441"/>
                </a:cubicBezTo>
                <a:close/>
                <a:moveTo>
                  <a:pt x="1283" y="495"/>
                </a:moveTo>
                <a:cubicBezTo>
                  <a:pt x="1283" y="498"/>
                  <a:pt x="1276" y="498"/>
                  <a:pt x="1279" y="501"/>
                </a:cubicBezTo>
                <a:cubicBezTo>
                  <a:pt x="1280" y="499"/>
                  <a:pt x="1286" y="498"/>
                  <a:pt x="1283" y="495"/>
                </a:cubicBezTo>
                <a:close/>
                <a:moveTo>
                  <a:pt x="1286" y="505"/>
                </a:moveTo>
                <a:cubicBezTo>
                  <a:pt x="1291" y="500"/>
                  <a:pt x="1293" y="502"/>
                  <a:pt x="1301" y="503"/>
                </a:cubicBezTo>
                <a:cubicBezTo>
                  <a:pt x="1302" y="501"/>
                  <a:pt x="1305" y="501"/>
                  <a:pt x="1304" y="498"/>
                </a:cubicBezTo>
                <a:cubicBezTo>
                  <a:pt x="1296" y="495"/>
                  <a:pt x="1288" y="498"/>
                  <a:pt x="1286" y="505"/>
                </a:cubicBezTo>
                <a:close/>
                <a:moveTo>
                  <a:pt x="1327" y="419"/>
                </a:moveTo>
                <a:cubicBezTo>
                  <a:pt x="1326" y="420"/>
                  <a:pt x="1322" y="423"/>
                  <a:pt x="1325" y="425"/>
                </a:cubicBezTo>
                <a:cubicBezTo>
                  <a:pt x="1325" y="423"/>
                  <a:pt x="1329" y="420"/>
                  <a:pt x="1327" y="419"/>
                </a:cubicBezTo>
                <a:close/>
                <a:moveTo>
                  <a:pt x="1216" y="25"/>
                </a:moveTo>
                <a:cubicBezTo>
                  <a:pt x="1211" y="25"/>
                  <a:pt x="1209" y="27"/>
                  <a:pt x="1208" y="30"/>
                </a:cubicBezTo>
                <a:cubicBezTo>
                  <a:pt x="1212" y="30"/>
                  <a:pt x="1217" y="30"/>
                  <a:pt x="1216" y="25"/>
                </a:cubicBezTo>
                <a:close/>
                <a:moveTo>
                  <a:pt x="982" y="81"/>
                </a:moveTo>
                <a:cubicBezTo>
                  <a:pt x="976" y="80"/>
                  <a:pt x="972" y="85"/>
                  <a:pt x="973" y="89"/>
                </a:cubicBezTo>
                <a:cubicBezTo>
                  <a:pt x="976" y="86"/>
                  <a:pt x="980" y="84"/>
                  <a:pt x="982" y="81"/>
                </a:cubicBezTo>
                <a:close/>
                <a:moveTo>
                  <a:pt x="731" y="93"/>
                </a:moveTo>
                <a:cubicBezTo>
                  <a:pt x="728" y="93"/>
                  <a:pt x="726" y="93"/>
                  <a:pt x="726" y="95"/>
                </a:cubicBezTo>
                <a:cubicBezTo>
                  <a:pt x="727" y="97"/>
                  <a:pt x="731" y="96"/>
                  <a:pt x="731" y="93"/>
                </a:cubicBezTo>
                <a:close/>
                <a:moveTo>
                  <a:pt x="827" y="111"/>
                </a:moveTo>
                <a:cubicBezTo>
                  <a:pt x="826" y="112"/>
                  <a:pt x="823" y="112"/>
                  <a:pt x="823" y="114"/>
                </a:cubicBezTo>
                <a:cubicBezTo>
                  <a:pt x="827" y="113"/>
                  <a:pt x="829" y="110"/>
                  <a:pt x="830" y="107"/>
                </a:cubicBezTo>
                <a:cubicBezTo>
                  <a:pt x="827" y="108"/>
                  <a:pt x="821" y="107"/>
                  <a:pt x="820" y="111"/>
                </a:cubicBezTo>
                <a:cubicBezTo>
                  <a:pt x="822" y="111"/>
                  <a:pt x="826" y="108"/>
                  <a:pt x="827" y="111"/>
                </a:cubicBezTo>
                <a:close/>
                <a:moveTo>
                  <a:pt x="1020" y="108"/>
                </a:moveTo>
                <a:cubicBezTo>
                  <a:pt x="1017" y="108"/>
                  <a:pt x="1017" y="110"/>
                  <a:pt x="1016" y="112"/>
                </a:cubicBezTo>
                <a:cubicBezTo>
                  <a:pt x="1019" y="113"/>
                  <a:pt x="1019" y="110"/>
                  <a:pt x="1020" y="108"/>
                </a:cubicBezTo>
                <a:close/>
                <a:moveTo>
                  <a:pt x="552" y="137"/>
                </a:moveTo>
                <a:cubicBezTo>
                  <a:pt x="553" y="133"/>
                  <a:pt x="559" y="133"/>
                  <a:pt x="558" y="127"/>
                </a:cubicBezTo>
                <a:cubicBezTo>
                  <a:pt x="553" y="122"/>
                  <a:pt x="545" y="134"/>
                  <a:pt x="552" y="137"/>
                </a:cubicBezTo>
                <a:close/>
                <a:moveTo>
                  <a:pt x="343" y="134"/>
                </a:moveTo>
                <a:cubicBezTo>
                  <a:pt x="338" y="134"/>
                  <a:pt x="336" y="136"/>
                  <a:pt x="335" y="139"/>
                </a:cubicBezTo>
                <a:cubicBezTo>
                  <a:pt x="340" y="140"/>
                  <a:pt x="342" y="137"/>
                  <a:pt x="343" y="134"/>
                </a:cubicBezTo>
                <a:close/>
                <a:moveTo>
                  <a:pt x="1239" y="143"/>
                </a:moveTo>
                <a:cubicBezTo>
                  <a:pt x="1235" y="146"/>
                  <a:pt x="1230" y="147"/>
                  <a:pt x="1227" y="151"/>
                </a:cubicBezTo>
                <a:cubicBezTo>
                  <a:pt x="1233" y="150"/>
                  <a:pt x="1232" y="148"/>
                  <a:pt x="1238" y="147"/>
                </a:cubicBezTo>
                <a:cubicBezTo>
                  <a:pt x="1238" y="145"/>
                  <a:pt x="1239" y="145"/>
                  <a:pt x="1239" y="143"/>
                </a:cubicBezTo>
                <a:close/>
                <a:moveTo>
                  <a:pt x="1168" y="160"/>
                </a:moveTo>
                <a:cubicBezTo>
                  <a:pt x="1165" y="157"/>
                  <a:pt x="1158" y="159"/>
                  <a:pt x="1158" y="163"/>
                </a:cubicBezTo>
                <a:cubicBezTo>
                  <a:pt x="1160" y="166"/>
                  <a:pt x="1166" y="163"/>
                  <a:pt x="1168" y="160"/>
                </a:cubicBezTo>
                <a:close/>
                <a:moveTo>
                  <a:pt x="1005" y="166"/>
                </a:moveTo>
                <a:cubicBezTo>
                  <a:pt x="1009" y="167"/>
                  <a:pt x="1012" y="164"/>
                  <a:pt x="1014" y="162"/>
                </a:cubicBezTo>
                <a:cubicBezTo>
                  <a:pt x="1011" y="160"/>
                  <a:pt x="1006" y="162"/>
                  <a:pt x="1005" y="166"/>
                </a:cubicBezTo>
                <a:close/>
                <a:moveTo>
                  <a:pt x="611" y="163"/>
                </a:moveTo>
                <a:cubicBezTo>
                  <a:pt x="608" y="164"/>
                  <a:pt x="605" y="163"/>
                  <a:pt x="603" y="165"/>
                </a:cubicBezTo>
                <a:cubicBezTo>
                  <a:pt x="603" y="167"/>
                  <a:pt x="603" y="169"/>
                  <a:pt x="604" y="170"/>
                </a:cubicBezTo>
                <a:cubicBezTo>
                  <a:pt x="607" y="169"/>
                  <a:pt x="610" y="167"/>
                  <a:pt x="611" y="163"/>
                </a:cubicBezTo>
                <a:close/>
                <a:moveTo>
                  <a:pt x="1165" y="179"/>
                </a:moveTo>
                <a:cubicBezTo>
                  <a:pt x="1168" y="177"/>
                  <a:pt x="1168" y="173"/>
                  <a:pt x="1171" y="171"/>
                </a:cubicBezTo>
                <a:cubicBezTo>
                  <a:pt x="1165" y="170"/>
                  <a:pt x="1171" y="167"/>
                  <a:pt x="1170" y="163"/>
                </a:cubicBezTo>
                <a:cubicBezTo>
                  <a:pt x="1163" y="165"/>
                  <a:pt x="1159" y="170"/>
                  <a:pt x="1157" y="177"/>
                </a:cubicBezTo>
                <a:cubicBezTo>
                  <a:pt x="1160" y="176"/>
                  <a:pt x="1160" y="180"/>
                  <a:pt x="1165" y="179"/>
                </a:cubicBezTo>
                <a:close/>
                <a:moveTo>
                  <a:pt x="1070" y="192"/>
                </a:moveTo>
                <a:cubicBezTo>
                  <a:pt x="1075" y="192"/>
                  <a:pt x="1078" y="189"/>
                  <a:pt x="1085" y="188"/>
                </a:cubicBezTo>
                <a:cubicBezTo>
                  <a:pt x="1086" y="186"/>
                  <a:pt x="1088" y="185"/>
                  <a:pt x="1087" y="181"/>
                </a:cubicBezTo>
                <a:cubicBezTo>
                  <a:pt x="1083" y="181"/>
                  <a:pt x="1080" y="184"/>
                  <a:pt x="1079" y="181"/>
                </a:cubicBezTo>
                <a:cubicBezTo>
                  <a:pt x="1079" y="179"/>
                  <a:pt x="1080" y="178"/>
                  <a:pt x="1081" y="177"/>
                </a:cubicBezTo>
                <a:cubicBezTo>
                  <a:pt x="1072" y="167"/>
                  <a:pt x="1059" y="185"/>
                  <a:pt x="1070" y="192"/>
                </a:cubicBezTo>
                <a:close/>
                <a:moveTo>
                  <a:pt x="262" y="175"/>
                </a:moveTo>
                <a:cubicBezTo>
                  <a:pt x="259" y="175"/>
                  <a:pt x="259" y="179"/>
                  <a:pt x="257" y="181"/>
                </a:cubicBezTo>
                <a:cubicBezTo>
                  <a:pt x="260" y="180"/>
                  <a:pt x="263" y="179"/>
                  <a:pt x="262" y="175"/>
                </a:cubicBezTo>
                <a:close/>
                <a:moveTo>
                  <a:pt x="1056" y="194"/>
                </a:moveTo>
                <a:cubicBezTo>
                  <a:pt x="1056" y="191"/>
                  <a:pt x="1054" y="191"/>
                  <a:pt x="1053" y="190"/>
                </a:cubicBezTo>
                <a:cubicBezTo>
                  <a:pt x="1051" y="193"/>
                  <a:pt x="1044" y="192"/>
                  <a:pt x="1043" y="196"/>
                </a:cubicBezTo>
                <a:cubicBezTo>
                  <a:pt x="1049" y="197"/>
                  <a:pt x="1051" y="194"/>
                  <a:pt x="1056" y="194"/>
                </a:cubicBezTo>
                <a:close/>
                <a:moveTo>
                  <a:pt x="1041" y="196"/>
                </a:moveTo>
                <a:cubicBezTo>
                  <a:pt x="1036" y="197"/>
                  <a:pt x="1038" y="200"/>
                  <a:pt x="1037" y="203"/>
                </a:cubicBezTo>
                <a:cubicBezTo>
                  <a:pt x="1041" y="202"/>
                  <a:pt x="1040" y="199"/>
                  <a:pt x="1041" y="196"/>
                </a:cubicBezTo>
                <a:close/>
                <a:moveTo>
                  <a:pt x="1106" y="201"/>
                </a:moveTo>
                <a:cubicBezTo>
                  <a:pt x="1106" y="204"/>
                  <a:pt x="1106" y="206"/>
                  <a:pt x="1109" y="206"/>
                </a:cubicBezTo>
                <a:cubicBezTo>
                  <a:pt x="1109" y="203"/>
                  <a:pt x="1113" y="201"/>
                  <a:pt x="1109" y="200"/>
                </a:cubicBezTo>
                <a:cubicBezTo>
                  <a:pt x="1109" y="201"/>
                  <a:pt x="1108" y="201"/>
                  <a:pt x="1106" y="201"/>
                </a:cubicBezTo>
                <a:close/>
                <a:moveTo>
                  <a:pt x="1023" y="204"/>
                </a:moveTo>
                <a:cubicBezTo>
                  <a:pt x="1021" y="206"/>
                  <a:pt x="1018" y="206"/>
                  <a:pt x="1018" y="209"/>
                </a:cubicBezTo>
                <a:cubicBezTo>
                  <a:pt x="1020" y="209"/>
                  <a:pt x="1020" y="210"/>
                  <a:pt x="1021" y="210"/>
                </a:cubicBezTo>
                <a:cubicBezTo>
                  <a:pt x="1020" y="207"/>
                  <a:pt x="1026" y="207"/>
                  <a:pt x="1023" y="204"/>
                </a:cubicBezTo>
                <a:close/>
                <a:moveTo>
                  <a:pt x="1001" y="222"/>
                </a:moveTo>
                <a:cubicBezTo>
                  <a:pt x="1004" y="223"/>
                  <a:pt x="1011" y="220"/>
                  <a:pt x="1013" y="216"/>
                </a:cubicBezTo>
                <a:cubicBezTo>
                  <a:pt x="1008" y="217"/>
                  <a:pt x="1002" y="217"/>
                  <a:pt x="1001" y="222"/>
                </a:cubicBezTo>
                <a:close/>
                <a:moveTo>
                  <a:pt x="985" y="221"/>
                </a:moveTo>
                <a:cubicBezTo>
                  <a:pt x="981" y="221"/>
                  <a:pt x="979" y="223"/>
                  <a:pt x="977" y="225"/>
                </a:cubicBezTo>
                <a:cubicBezTo>
                  <a:pt x="980" y="224"/>
                  <a:pt x="985" y="226"/>
                  <a:pt x="985" y="221"/>
                </a:cubicBezTo>
                <a:close/>
                <a:moveTo>
                  <a:pt x="1122" y="240"/>
                </a:moveTo>
                <a:cubicBezTo>
                  <a:pt x="1124" y="240"/>
                  <a:pt x="1124" y="243"/>
                  <a:pt x="1126" y="244"/>
                </a:cubicBezTo>
                <a:cubicBezTo>
                  <a:pt x="1127" y="243"/>
                  <a:pt x="1128" y="243"/>
                  <a:pt x="1129" y="243"/>
                </a:cubicBezTo>
                <a:cubicBezTo>
                  <a:pt x="1129" y="241"/>
                  <a:pt x="1129" y="239"/>
                  <a:pt x="1128" y="239"/>
                </a:cubicBezTo>
                <a:cubicBezTo>
                  <a:pt x="1128" y="241"/>
                  <a:pt x="1126" y="237"/>
                  <a:pt x="1126" y="236"/>
                </a:cubicBezTo>
                <a:cubicBezTo>
                  <a:pt x="1128" y="237"/>
                  <a:pt x="1129" y="235"/>
                  <a:pt x="1127" y="234"/>
                </a:cubicBezTo>
                <a:cubicBezTo>
                  <a:pt x="1126" y="236"/>
                  <a:pt x="1124" y="236"/>
                  <a:pt x="1124" y="238"/>
                </a:cubicBezTo>
                <a:cubicBezTo>
                  <a:pt x="1127" y="241"/>
                  <a:pt x="1122" y="238"/>
                  <a:pt x="1122" y="240"/>
                </a:cubicBezTo>
                <a:close/>
                <a:moveTo>
                  <a:pt x="1145" y="258"/>
                </a:moveTo>
                <a:cubicBezTo>
                  <a:pt x="1141" y="259"/>
                  <a:pt x="1141" y="256"/>
                  <a:pt x="1138" y="256"/>
                </a:cubicBezTo>
                <a:cubicBezTo>
                  <a:pt x="1138" y="257"/>
                  <a:pt x="1138" y="259"/>
                  <a:pt x="1137" y="259"/>
                </a:cubicBezTo>
                <a:cubicBezTo>
                  <a:pt x="1141" y="260"/>
                  <a:pt x="1143" y="259"/>
                  <a:pt x="1145" y="258"/>
                </a:cubicBezTo>
                <a:close/>
                <a:moveTo>
                  <a:pt x="1140" y="326"/>
                </a:moveTo>
                <a:cubicBezTo>
                  <a:pt x="1136" y="328"/>
                  <a:pt x="1140" y="321"/>
                  <a:pt x="1136" y="323"/>
                </a:cubicBezTo>
                <a:cubicBezTo>
                  <a:pt x="1136" y="326"/>
                  <a:pt x="1139" y="330"/>
                  <a:pt x="1140" y="326"/>
                </a:cubicBezTo>
                <a:close/>
                <a:moveTo>
                  <a:pt x="1151" y="341"/>
                </a:moveTo>
                <a:cubicBezTo>
                  <a:pt x="1158" y="341"/>
                  <a:pt x="1164" y="334"/>
                  <a:pt x="1162" y="327"/>
                </a:cubicBezTo>
                <a:cubicBezTo>
                  <a:pt x="1153" y="326"/>
                  <a:pt x="1148" y="336"/>
                  <a:pt x="1151" y="341"/>
                </a:cubicBezTo>
                <a:close/>
                <a:moveTo>
                  <a:pt x="119" y="329"/>
                </a:moveTo>
                <a:cubicBezTo>
                  <a:pt x="115" y="329"/>
                  <a:pt x="113" y="330"/>
                  <a:pt x="111" y="333"/>
                </a:cubicBezTo>
                <a:cubicBezTo>
                  <a:pt x="116" y="334"/>
                  <a:pt x="116" y="331"/>
                  <a:pt x="119" y="329"/>
                </a:cubicBezTo>
                <a:close/>
                <a:moveTo>
                  <a:pt x="1131" y="342"/>
                </a:moveTo>
                <a:cubicBezTo>
                  <a:pt x="1132" y="338"/>
                  <a:pt x="1134" y="336"/>
                  <a:pt x="1136" y="334"/>
                </a:cubicBezTo>
                <a:cubicBezTo>
                  <a:pt x="1131" y="335"/>
                  <a:pt x="1129" y="335"/>
                  <a:pt x="1127" y="337"/>
                </a:cubicBezTo>
                <a:cubicBezTo>
                  <a:pt x="1131" y="336"/>
                  <a:pt x="1126" y="342"/>
                  <a:pt x="1131" y="342"/>
                </a:cubicBezTo>
                <a:close/>
                <a:moveTo>
                  <a:pt x="1136" y="343"/>
                </a:moveTo>
                <a:cubicBezTo>
                  <a:pt x="1132" y="343"/>
                  <a:pt x="1128" y="341"/>
                  <a:pt x="1128" y="347"/>
                </a:cubicBezTo>
                <a:cubicBezTo>
                  <a:pt x="1131" y="349"/>
                  <a:pt x="1136" y="346"/>
                  <a:pt x="1136" y="343"/>
                </a:cubicBezTo>
                <a:close/>
                <a:moveTo>
                  <a:pt x="1208" y="347"/>
                </a:moveTo>
                <a:cubicBezTo>
                  <a:pt x="1208" y="345"/>
                  <a:pt x="1208" y="344"/>
                  <a:pt x="1209" y="343"/>
                </a:cubicBezTo>
                <a:cubicBezTo>
                  <a:pt x="1202" y="345"/>
                  <a:pt x="1195" y="346"/>
                  <a:pt x="1192" y="351"/>
                </a:cubicBezTo>
                <a:cubicBezTo>
                  <a:pt x="1199" y="351"/>
                  <a:pt x="1202" y="345"/>
                  <a:pt x="1208" y="347"/>
                </a:cubicBezTo>
                <a:close/>
                <a:moveTo>
                  <a:pt x="1191" y="376"/>
                </a:moveTo>
                <a:cubicBezTo>
                  <a:pt x="1204" y="374"/>
                  <a:pt x="1208" y="366"/>
                  <a:pt x="1215" y="359"/>
                </a:cubicBezTo>
                <a:cubicBezTo>
                  <a:pt x="1204" y="358"/>
                  <a:pt x="1200" y="365"/>
                  <a:pt x="1191" y="367"/>
                </a:cubicBezTo>
                <a:cubicBezTo>
                  <a:pt x="1192" y="371"/>
                  <a:pt x="1193" y="374"/>
                  <a:pt x="1191" y="376"/>
                </a:cubicBezTo>
                <a:close/>
                <a:moveTo>
                  <a:pt x="1212" y="393"/>
                </a:moveTo>
                <a:cubicBezTo>
                  <a:pt x="1211" y="399"/>
                  <a:pt x="1207" y="394"/>
                  <a:pt x="1203" y="400"/>
                </a:cubicBezTo>
                <a:cubicBezTo>
                  <a:pt x="1208" y="400"/>
                  <a:pt x="1209" y="398"/>
                  <a:pt x="1212" y="398"/>
                </a:cubicBezTo>
                <a:cubicBezTo>
                  <a:pt x="1213" y="399"/>
                  <a:pt x="1212" y="400"/>
                  <a:pt x="1212" y="401"/>
                </a:cubicBezTo>
                <a:cubicBezTo>
                  <a:pt x="1218" y="401"/>
                  <a:pt x="1216" y="395"/>
                  <a:pt x="1212" y="393"/>
                </a:cubicBezTo>
                <a:close/>
                <a:moveTo>
                  <a:pt x="1108" y="408"/>
                </a:moveTo>
                <a:cubicBezTo>
                  <a:pt x="1110" y="408"/>
                  <a:pt x="1110" y="408"/>
                  <a:pt x="1110" y="408"/>
                </a:cubicBezTo>
                <a:cubicBezTo>
                  <a:pt x="1110" y="409"/>
                  <a:pt x="1109" y="413"/>
                  <a:pt x="1111" y="413"/>
                </a:cubicBezTo>
                <a:cubicBezTo>
                  <a:pt x="1113" y="411"/>
                  <a:pt x="1110" y="410"/>
                  <a:pt x="1111" y="407"/>
                </a:cubicBezTo>
                <a:cubicBezTo>
                  <a:pt x="1110" y="407"/>
                  <a:pt x="1108" y="407"/>
                  <a:pt x="1108" y="408"/>
                </a:cubicBezTo>
                <a:close/>
                <a:moveTo>
                  <a:pt x="1147" y="417"/>
                </a:moveTo>
                <a:cubicBezTo>
                  <a:pt x="1150" y="416"/>
                  <a:pt x="1152" y="414"/>
                  <a:pt x="1155" y="414"/>
                </a:cubicBezTo>
                <a:cubicBezTo>
                  <a:pt x="1156" y="410"/>
                  <a:pt x="1152" y="413"/>
                  <a:pt x="1152" y="411"/>
                </a:cubicBezTo>
                <a:cubicBezTo>
                  <a:pt x="1153" y="411"/>
                  <a:pt x="1154" y="411"/>
                  <a:pt x="1154" y="410"/>
                </a:cubicBezTo>
                <a:cubicBezTo>
                  <a:pt x="1150" y="409"/>
                  <a:pt x="1149" y="411"/>
                  <a:pt x="1147" y="412"/>
                </a:cubicBezTo>
                <a:cubicBezTo>
                  <a:pt x="1147" y="413"/>
                  <a:pt x="1145" y="417"/>
                  <a:pt x="1147" y="417"/>
                </a:cubicBezTo>
                <a:close/>
                <a:moveTo>
                  <a:pt x="1179" y="431"/>
                </a:moveTo>
                <a:cubicBezTo>
                  <a:pt x="1183" y="429"/>
                  <a:pt x="1188" y="427"/>
                  <a:pt x="1193" y="425"/>
                </a:cubicBezTo>
                <a:cubicBezTo>
                  <a:pt x="1195" y="426"/>
                  <a:pt x="1192" y="428"/>
                  <a:pt x="1194" y="429"/>
                </a:cubicBezTo>
                <a:cubicBezTo>
                  <a:pt x="1200" y="429"/>
                  <a:pt x="1200" y="429"/>
                  <a:pt x="1200" y="429"/>
                </a:cubicBezTo>
                <a:cubicBezTo>
                  <a:pt x="1202" y="426"/>
                  <a:pt x="1204" y="421"/>
                  <a:pt x="1209" y="419"/>
                </a:cubicBezTo>
                <a:cubicBezTo>
                  <a:pt x="1210" y="418"/>
                  <a:pt x="1206" y="416"/>
                  <a:pt x="1209" y="416"/>
                </a:cubicBezTo>
                <a:cubicBezTo>
                  <a:pt x="1210" y="411"/>
                  <a:pt x="1197" y="413"/>
                  <a:pt x="1191" y="416"/>
                </a:cubicBezTo>
                <a:cubicBezTo>
                  <a:pt x="1191" y="421"/>
                  <a:pt x="1179" y="427"/>
                  <a:pt x="1179" y="431"/>
                </a:cubicBezTo>
                <a:close/>
                <a:moveTo>
                  <a:pt x="1073" y="425"/>
                </a:moveTo>
                <a:cubicBezTo>
                  <a:pt x="1075" y="425"/>
                  <a:pt x="1075" y="426"/>
                  <a:pt x="1077" y="426"/>
                </a:cubicBezTo>
                <a:cubicBezTo>
                  <a:pt x="1076" y="420"/>
                  <a:pt x="1083" y="422"/>
                  <a:pt x="1082" y="416"/>
                </a:cubicBezTo>
                <a:cubicBezTo>
                  <a:pt x="1079" y="416"/>
                  <a:pt x="1079" y="416"/>
                  <a:pt x="1079" y="416"/>
                </a:cubicBezTo>
                <a:cubicBezTo>
                  <a:pt x="1080" y="420"/>
                  <a:pt x="1075" y="418"/>
                  <a:pt x="1074" y="420"/>
                </a:cubicBezTo>
                <a:cubicBezTo>
                  <a:pt x="1077" y="422"/>
                  <a:pt x="1072" y="422"/>
                  <a:pt x="1073" y="425"/>
                </a:cubicBezTo>
                <a:close/>
                <a:moveTo>
                  <a:pt x="1152" y="425"/>
                </a:moveTo>
                <a:cubicBezTo>
                  <a:pt x="1154" y="425"/>
                  <a:pt x="1157" y="425"/>
                  <a:pt x="1158" y="424"/>
                </a:cubicBezTo>
                <a:cubicBezTo>
                  <a:pt x="1160" y="417"/>
                  <a:pt x="1152" y="422"/>
                  <a:pt x="1157" y="417"/>
                </a:cubicBezTo>
                <a:cubicBezTo>
                  <a:pt x="1154" y="418"/>
                  <a:pt x="1150" y="418"/>
                  <a:pt x="1149" y="421"/>
                </a:cubicBezTo>
                <a:cubicBezTo>
                  <a:pt x="1152" y="422"/>
                  <a:pt x="1154" y="419"/>
                  <a:pt x="1154" y="421"/>
                </a:cubicBezTo>
                <a:cubicBezTo>
                  <a:pt x="1152" y="421"/>
                  <a:pt x="1152" y="423"/>
                  <a:pt x="1152" y="425"/>
                </a:cubicBezTo>
                <a:close/>
                <a:moveTo>
                  <a:pt x="1104" y="424"/>
                </a:moveTo>
                <a:cubicBezTo>
                  <a:pt x="1107" y="423"/>
                  <a:pt x="1110" y="420"/>
                  <a:pt x="1109" y="418"/>
                </a:cubicBezTo>
                <a:cubicBezTo>
                  <a:pt x="1108" y="420"/>
                  <a:pt x="1104" y="420"/>
                  <a:pt x="1104" y="424"/>
                </a:cubicBezTo>
                <a:close/>
                <a:moveTo>
                  <a:pt x="68" y="432"/>
                </a:moveTo>
                <a:cubicBezTo>
                  <a:pt x="68" y="429"/>
                  <a:pt x="68" y="429"/>
                  <a:pt x="68" y="429"/>
                </a:cubicBezTo>
                <a:cubicBezTo>
                  <a:pt x="67" y="429"/>
                  <a:pt x="65" y="428"/>
                  <a:pt x="65" y="429"/>
                </a:cubicBezTo>
                <a:cubicBezTo>
                  <a:pt x="66" y="430"/>
                  <a:pt x="65" y="433"/>
                  <a:pt x="68" y="432"/>
                </a:cubicBezTo>
                <a:close/>
                <a:moveTo>
                  <a:pt x="1185" y="436"/>
                </a:moveTo>
                <a:cubicBezTo>
                  <a:pt x="1190" y="436"/>
                  <a:pt x="1193" y="434"/>
                  <a:pt x="1195" y="431"/>
                </a:cubicBezTo>
                <a:cubicBezTo>
                  <a:pt x="1192" y="430"/>
                  <a:pt x="1187" y="434"/>
                  <a:pt x="1185" y="436"/>
                </a:cubicBezTo>
                <a:close/>
                <a:moveTo>
                  <a:pt x="1159" y="432"/>
                </a:moveTo>
                <a:cubicBezTo>
                  <a:pt x="1158" y="436"/>
                  <a:pt x="1154" y="437"/>
                  <a:pt x="1153" y="441"/>
                </a:cubicBezTo>
                <a:cubicBezTo>
                  <a:pt x="1158" y="440"/>
                  <a:pt x="1161" y="438"/>
                  <a:pt x="1164" y="435"/>
                </a:cubicBezTo>
                <a:cubicBezTo>
                  <a:pt x="1161" y="435"/>
                  <a:pt x="1162" y="432"/>
                  <a:pt x="1159" y="432"/>
                </a:cubicBezTo>
                <a:close/>
                <a:moveTo>
                  <a:pt x="1201" y="437"/>
                </a:moveTo>
                <a:cubicBezTo>
                  <a:pt x="1199" y="437"/>
                  <a:pt x="1199" y="437"/>
                  <a:pt x="1199" y="437"/>
                </a:cubicBezTo>
                <a:cubicBezTo>
                  <a:pt x="1198" y="442"/>
                  <a:pt x="1192" y="441"/>
                  <a:pt x="1191" y="445"/>
                </a:cubicBezTo>
                <a:cubicBezTo>
                  <a:pt x="1194" y="442"/>
                  <a:pt x="1201" y="443"/>
                  <a:pt x="1201" y="437"/>
                </a:cubicBezTo>
                <a:close/>
                <a:moveTo>
                  <a:pt x="1240" y="443"/>
                </a:moveTo>
                <a:cubicBezTo>
                  <a:pt x="1239" y="440"/>
                  <a:pt x="1241" y="439"/>
                  <a:pt x="1241" y="437"/>
                </a:cubicBezTo>
                <a:cubicBezTo>
                  <a:pt x="1234" y="438"/>
                  <a:pt x="1228" y="441"/>
                  <a:pt x="1226" y="447"/>
                </a:cubicBezTo>
                <a:cubicBezTo>
                  <a:pt x="1233" y="448"/>
                  <a:pt x="1234" y="443"/>
                  <a:pt x="1240" y="443"/>
                </a:cubicBezTo>
                <a:close/>
                <a:moveTo>
                  <a:pt x="1059" y="439"/>
                </a:moveTo>
                <a:cubicBezTo>
                  <a:pt x="1051" y="438"/>
                  <a:pt x="1048" y="443"/>
                  <a:pt x="1048" y="450"/>
                </a:cubicBezTo>
                <a:cubicBezTo>
                  <a:pt x="1043" y="453"/>
                  <a:pt x="1037" y="456"/>
                  <a:pt x="1032" y="459"/>
                </a:cubicBezTo>
                <a:cubicBezTo>
                  <a:pt x="1031" y="463"/>
                  <a:pt x="1033" y="464"/>
                  <a:pt x="1035" y="466"/>
                </a:cubicBezTo>
                <a:cubicBezTo>
                  <a:pt x="1039" y="464"/>
                  <a:pt x="1042" y="461"/>
                  <a:pt x="1048" y="461"/>
                </a:cubicBezTo>
                <a:cubicBezTo>
                  <a:pt x="1049" y="458"/>
                  <a:pt x="1045" y="460"/>
                  <a:pt x="1046" y="457"/>
                </a:cubicBezTo>
                <a:cubicBezTo>
                  <a:pt x="1051" y="456"/>
                  <a:pt x="1055" y="454"/>
                  <a:pt x="1058" y="451"/>
                </a:cubicBezTo>
                <a:cubicBezTo>
                  <a:pt x="1055" y="450"/>
                  <a:pt x="1054" y="452"/>
                  <a:pt x="1052" y="452"/>
                </a:cubicBezTo>
                <a:cubicBezTo>
                  <a:pt x="1055" y="449"/>
                  <a:pt x="1050" y="450"/>
                  <a:pt x="1050" y="449"/>
                </a:cubicBezTo>
                <a:cubicBezTo>
                  <a:pt x="1051" y="444"/>
                  <a:pt x="1057" y="444"/>
                  <a:pt x="1059" y="439"/>
                </a:cubicBezTo>
                <a:close/>
                <a:moveTo>
                  <a:pt x="1030" y="451"/>
                </a:moveTo>
                <a:cubicBezTo>
                  <a:pt x="1032" y="453"/>
                  <a:pt x="1034" y="451"/>
                  <a:pt x="1037" y="451"/>
                </a:cubicBezTo>
                <a:cubicBezTo>
                  <a:pt x="1037" y="448"/>
                  <a:pt x="1035" y="448"/>
                  <a:pt x="1036" y="446"/>
                </a:cubicBezTo>
                <a:cubicBezTo>
                  <a:pt x="1032" y="446"/>
                  <a:pt x="1031" y="448"/>
                  <a:pt x="1030" y="451"/>
                </a:cubicBezTo>
                <a:close/>
                <a:moveTo>
                  <a:pt x="1194" y="448"/>
                </a:moveTo>
                <a:cubicBezTo>
                  <a:pt x="1193" y="449"/>
                  <a:pt x="1193" y="451"/>
                  <a:pt x="1193" y="453"/>
                </a:cubicBezTo>
                <a:cubicBezTo>
                  <a:pt x="1196" y="452"/>
                  <a:pt x="1198" y="451"/>
                  <a:pt x="1199" y="449"/>
                </a:cubicBezTo>
                <a:cubicBezTo>
                  <a:pt x="1197" y="449"/>
                  <a:pt x="1197" y="447"/>
                  <a:pt x="1194" y="448"/>
                </a:cubicBezTo>
                <a:close/>
                <a:moveTo>
                  <a:pt x="1245" y="449"/>
                </a:moveTo>
                <a:cubicBezTo>
                  <a:pt x="1243" y="449"/>
                  <a:pt x="1243" y="450"/>
                  <a:pt x="1241" y="450"/>
                </a:cubicBezTo>
                <a:cubicBezTo>
                  <a:pt x="1241" y="449"/>
                  <a:pt x="1240" y="448"/>
                  <a:pt x="1239" y="448"/>
                </a:cubicBezTo>
                <a:cubicBezTo>
                  <a:pt x="1239" y="450"/>
                  <a:pt x="1237" y="452"/>
                  <a:pt x="1238" y="455"/>
                </a:cubicBezTo>
                <a:cubicBezTo>
                  <a:pt x="1241" y="454"/>
                  <a:pt x="1242" y="451"/>
                  <a:pt x="1245" y="449"/>
                </a:cubicBezTo>
                <a:close/>
                <a:moveTo>
                  <a:pt x="1212" y="456"/>
                </a:moveTo>
                <a:cubicBezTo>
                  <a:pt x="1213" y="457"/>
                  <a:pt x="1211" y="452"/>
                  <a:pt x="1209" y="452"/>
                </a:cubicBezTo>
                <a:cubicBezTo>
                  <a:pt x="1207" y="455"/>
                  <a:pt x="1205" y="452"/>
                  <a:pt x="1203" y="453"/>
                </a:cubicBezTo>
                <a:cubicBezTo>
                  <a:pt x="1195" y="454"/>
                  <a:pt x="1192" y="462"/>
                  <a:pt x="1185" y="466"/>
                </a:cubicBezTo>
                <a:cubicBezTo>
                  <a:pt x="1177" y="470"/>
                  <a:pt x="1168" y="473"/>
                  <a:pt x="1159" y="477"/>
                </a:cubicBezTo>
                <a:cubicBezTo>
                  <a:pt x="1159" y="480"/>
                  <a:pt x="1156" y="481"/>
                  <a:pt x="1156" y="484"/>
                </a:cubicBezTo>
                <a:cubicBezTo>
                  <a:pt x="1168" y="484"/>
                  <a:pt x="1178" y="470"/>
                  <a:pt x="1195" y="468"/>
                </a:cubicBezTo>
                <a:cubicBezTo>
                  <a:pt x="1200" y="463"/>
                  <a:pt x="1207" y="460"/>
                  <a:pt x="1212" y="456"/>
                </a:cubicBezTo>
                <a:close/>
                <a:moveTo>
                  <a:pt x="1055" y="455"/>
                </a:moveTo>
                <a:cubicBezTo>
                  <a:pt x="1055" y="457"/>
                  <a:pt x="1051" y="456"/>
                  <a:pt x="1051" y="458"/>
                </a:cubicBezTo>
                <a:cubicBezTo>
                  <a:pt x="1053" y="458"/>
                  <a:pt x="1052" y="461"/>
                  <a:pt x="1054" y="461"/>
                </a:cubicBezTo>
                <a:cubicBezTo>
                  <a:pt x="1053" y="459"/>
                  <a:pt x="1058" y="457"/>
                  <a:pt x="1055" y="455"/>
                </a:cubicBezTo>
                <a:close/>
                <a:moveTo>
                  <a:pt x="128" y="500"/>
                </a:moveTo>
                <a:cubicBezTo>
                  <a:pt x="131" y="500"/>
                  <a:pt x="133" y="499"/>
                  <a:pt x="134" y="497"/>
                </a:cubicBezTo>
                <a:cubicBezTo>
                  <a:pt x="132" y="495"/>
                  <a:pt x="129" y="498"/>
                  <a:pt x="128" y="500"/>
                </a:cubicBezTo>
                <a:close/>
                <a:moveTo>
                  <a:pt x="123" y="531"/>
                </a:moveTo>
                <a:cubicBezTo>
                  <a:pt x="127" y="529"/>
                  <a:pt x="131" y="527"/>
                  <a:pt x="137" y="528"/>
                </a:cubicBezTo>
                <a:cubicBezTo>
                  <a:pt x="141" y="524"/>
                  <a:pt x="139" y="514"/>
                  <a:pt x="144" y="511"/>
                </a:cubicBezTo>
                <a:cubicBezTo>
                  <a:pt x="141" y="507"/>
                  <a:pt x="134" y="509"/>
                  <a:pt x="130" y="512"/>
                </a:cubicBezTo>
                <a:cubicBezTo>
                  <a:pt x="134" y="516"/>
                  <a:pt x="131" y="519"/>
                  <a:pt x="133" y="521"/>
                </a:cubicBezTo>
                <a:cubicBezTo>
                  <a:pt x="131" y="526"/>
                  <a:pt x="126" y="527"/>
                  <a:pt x="123" y="531"/>
                </a:cubicBezTo>
                <a:close/>
                <a:moveTo>
                  <a:pt x="1252" y="521"/>
                </a:moveTo>
                <a:cubicBezTo>
                  <a:pt x="1255" y="520"/>
                  <a:pt x="1259" y="520"/>
                  <a:pt x="1260" y="517"/>
                </a:cubicBezTo>
                <a:cubicBezTo>
                  <a:pt x="1256" y="517"/>
                  <a:pt x="1253" y="518"/>
                  <a:pt x="1252" y="521"/>
                </a:cubicBezTo>
                <a:close/>
                <a:moveTo>
                  <a:pt x="163" y="524"/>
                </a:moveTo>
                <a:cubicBezTo>
                  <a:pt x="162" y="528"/>
                  <a:pt x="157" y="529"/>
                  <a:pt x="154" y="533"/>
                </a:cubicBezTo>
                <a:cubicBezTo>
                  <a:pt x="160" y="533"/>
                  <a:pt x="160" y="533"/>
                  <a:pt x="160" y="533"/>
                </a:cubicBezTo>
                <a:cubicBezTo>
                  <a:pt x="160" y="530"/>
                  <a:pt x="166" y="527"/>
                  <a:pt x="163" y="524"/>
                </a:cubicBezTo>
                <a:close/>
                <a:moveTo>
                  <a:pt x="143" y="551"/>
                </a:moveTo>
                <a:cubicBezTo>
                  <a:pt x="142" y="551"/>
                  <a:pt x="143" y="548"/>
                  <a:pt x="141" y="548"/>
                </a:cubicBezTo>
                <a:cubicBezTo>
                  <a:pt x="140" y="549"/>
                  <a:pt x="139" y="549"/>
                  <a:pt x="138" y="549"/>
                </a:cubicBezTo>
                <a:cubicBezTo>
                  <a:pt x="136" y="554"/>
                  <a:pt x="143" y="554"/>
                  <a:pt x="143" y="551"/>
                </a:cubicBezTo>
                <a:close/>
                <a:moveTo>
                  <a:pt x="133" y="576"/>
                </a:moveTo>
                <a:cubicBezTo>
                  <a:pt x="130" y="576"/>
                  <a:pt x="126" y="580"/>
                  <a:pt x="128" y="582"/>
                </a:cubicBezTo>
                <a:cubicBezTo>
                  <a:pt x="129" y="580"/>
                  <a:pt x="132" y="579"/>
                  <a:pt x="133" y="576"/>
                </a:cubicBezTo>
                <a:close/>
                <a:moveTo>
                  <a:pt x="139" y="587"/>
                </a:moveTo>
                <a:cubicBezTo>
                  <a:pt x="145" y="585"/>
                  <a:pt x="152" y="583"/>
                  <a:pt x="153" y="576"/>
                </a:cubicBezTo>
                <a:cubicBezTo>
                  <a:pt x="145" y="576"/>
                  <a:pt x="145" y="585"/>
                  <a:pt x="139" y="587"/>
                </a:cubicBezTo>
                <a:close/>
                <a:moveTo>
                  <a:pt x="129" y="597"/>
                </a:moveTo>
                <a:cubicBezTo>
                  <a:pt x="128" y="600"/>
                  <a:pt x="135" y="597"/>
                  <a:pt x="136" y="597"/>
                </a:cubicBezTo>
                <a:cubicBezTo>
                  <a:pt x="134" y="595"/>
                  <a:pt x="131" y="596"/>
                  <a:pt x="129" y="597"/>
                </a:cubicBezTo>
                <a:close/>
                <a:moveTo>
                  <a:pt x="1159" y="601"/>
                </a:moveTo>
                <a:cubicBezTo>
                  <a:pt x="1154" y="604"/>
                  <a:pt x="1147" y="604"/>
                  <a:pt x="1147" y="611"/>
                </a:cubicBezTo>
                <a:cubicBezTo>
                  <a:pt x="1152" y="610"/>
                  <a:pt x="1163" y="605"/>
                  <a:pt x="1159" y="601"/>
                </a:cubicBezTo>
                <a:close/>
                <a:moveTo>
                  <a:pt x="95" y="617"/>
                </a:moveTo>
                <a:cubicBezTo>
                  <a:pt x="100" y="616"/>
                  <a:pt x="103" y="611"/>
                  <a:pt x="105" y="607"/>
                </a:cubicBezTo>
                <a:cubicBezTo>
                  <a:pt x="99" y="607"/>
                  <a:pt x="96" y="612"/>
                  <a:pt x="95" y="617"/>
                </a:cubicBezTo>
                <a:close/>
                <a:moveTo>
                  <a:pt x="1184" y="609"/>
                </a:moveTo>
                <a:cubicBezTo>
                  <a:pt x="1182" y="610"/>
                  <a:pt x="1179" y="611"/>
                  <a:pt x="1177" y="612"/>
                </a:cubicBezTo>
                <a:cubicBezTo>
                  <a:pt x="1176" y="614"/>
                  <a:pt x="1177" y="617"/>
                  <a:pt x="1179" y="619"/>
                </a:cubicBezTo>
                <a:cubicBezTo>
                  <a:pt x="1181" y="616"/>
                  <a:pt x="1184" y="613"/>
                  <a:pt x="1184" y="609"/>
                </a:cubicBezTo>
                <a:close/>
                <a:moveTo>
                  <a:pt x="1170" y="621"/>
                </a:moveTo>
                <a:cubicBezTo>
                  <a:pt x="1172" y="623"/>
                  <a:pt x="1173" y="620"/>
                  <a:pt x="1175" y="620"/>
                </a:cubicBezTo>
                <a:cubicBezTo>
                  <a:pt x="1175" y="618"/>
                  <a:pt x="1175" y="616"/>
                  <a:pt x="1172" y="616"/>
                </a:cubicBezTo>
                <a:cubicBezTo>
                  <a:pt x="1172" y="618"/>
                  <a:pt x="1171" y="619"/>
                  <a:pt x="1170" y="621"/>
                </a:cubicBezTo>
                <a:close/>
                <a:moveTo>
                  <a:pt x="229" y="618"/>
                </a:moveTo>
                <a:cubicBezTo>
                  <a:pt x="222" y="620"/>
                  <a:pt x="218" y="616"/>
                  <a:pt x="208" y="617"/>
                </a:cubicBezTo>
                <a:cubicBezTo>
                  <a:pt x="209" y="621"/>
                  <a:pt x="212" y="624"/>
                  <a:pt x="215" y="626"/>
                </a:cubicBezTo>
                <a:cubicBezTo>
                  <a:pt x="223" y="627"/>
                  <a:pt x="227" y="623"/>
                  <a:pt x="229" y="618"/>
                </a:cubicBezTo>
                <a:close/>
                <a:moveTo>
                  <a:pt x="131" y="618"/>
                </a:moveTo>
                <a:cubicBezTo>
                  <a:pt x="131" y="620"/>
                  <a:pt x="129" y="620"/>
                  <a:pt x="129" y="622"/>
                </a:cubicBezTo>
                <a:cubicBezTo>
                  <a:pt x="131" y="622"/>
                  <a:pt x="135" y="623"/>
                  <a:pt x="135" y="620"/>
                </a:cubicBezTo>
                <a:cubicBezTo>
                  <a:pt x="132" y="621"/>
                  <a:pt x="134" y="617"/>
                  <a:pt x="131" y="618"/>
                </a:cubicBezTo>
                <a:close/>
                <a:moveTo>
                  <a:pt x="119" y="637"/>
                </a:moveTo>
                <a:cubicBezTo>
                  <a:pt x="114" y="634"/>
                  <a:pt x="123" y="630"/>
                  <a:pt x="118" y="626"/>
                </a:cubicBezTo>
                <a:cubicBezTo>
                  <a:pt x="116" y="630"/>
                  <a:pt x="113" y="622"/>
                  <a:pt x="111" y="625"/>
                </a:cubicBezTo>
                <a:cubicBezTo>
                  <a:pt x="113" y="626"/>
                  <a:pt x="114" y="627"/>
                  <a:pt x="114" y="629"/>
                </a:cubicBezTo>
                <a:cubicBezTo>
                  <a:pt x="113" y="631"/>
                  <a:pt x="109" y="630"/>
                  <a:pt x="109" y="633"/>
                </a:cubicBezTo>
                <a:cubicBezTo>
                  <a:pt x="110" y="636"/>
                  <a:pt x="106" y="641"/>
                  <a:pt x="105" y="645"/>
                </a:cubicBezTo>
                <a:cubicBezTo>
                  <a:pt x="109" y="642"/>
                  <a:pt x="116" y="641"/>
                  <a:pt x="119" y="637"/>
                </a:cubicBezTo>
                <a:close/>
                <a:moveTo>
                  <a:pt x="126" y="633"/>
                </a:moveTo>
                <a:cubicBezTo>
                  <a:pt x="127" y="632"/>
                  <a:pt x="128" y="631"/>
                  <a:pt x="128" y="629"/>
                </a:cubicBezTo>
                <a:cubicBezTo>
                  <a:pt x="125" y="628"/>
                  <a:pt x="123" y="628"/>
                  <a:pt x="121" y="630"/>
                </a:cubicBezTo>
                <a:cubicBezTo>
                  <a:pt x="124" y="630"/>
                  <a:pt x="123" y="633"/>
                  <a:pt x="126" y="633"/>
                </a:cubicBezTo>
                <a:close/>
                <a:moveTo>
                  <a:pt x="85" y="656"/>
                </a:moveTo>
                <a:cubicBezTo>
                  <a:pt x="90" y="653"/>
                  <a:pt x="99" y="656"/>
                  <a:pt x="101" y="646"/>
                </a:cubicBezTo>
                <a:cubicBezTo>
                  <a:pt x="98" y="647"/>
                  <a:pt x="96" y="645"/>
                  <a:pt x="95" y="644"/>
                </a:cubicBezTo>
                <a:cubicBezTo>
                  <a:pt x="94" y="646"/>
                  <a:pt x="92" y="648"/>
                  <a:pt x="93" y="651"/>
                </a:cubicBezTo>
                <a:cubicBezTo>
                  <a:pt x="90" y="653"/>
                  <a:pt x="86" y="653"/>
                  <a:pt x="85" y="656"/>
                </a:cubicBezTo>
                <a:close/>
                <a:moveTo>
                  <a:pt x="1150" y="651"/>
                </a:moveTo>
                <a:cubicBezTo>
                  <a:pt x="1149" y="649"/>
                  <a:pt x="1145" y="650"/>
                  <a:pt x="1145" y="651"/>
                </a:cubicBezTo>
                <a:cubicBezTo>
                  <a:pt x="1146" y="652"/>
                  <a:pt x="1145" y="655"/>
                  <a:pt x="1148" y="654"/>
                </a:cubicBezTo>
                <a:cubicBezTo>
                  <a:pt x="1148" y="652"/>
                  <a:pt x="1150" y="652"/>
                  <a:pt x="1150" y="651"/>
                </a:cubicBezTo>
                <a:close/>
                <a:moveTo>
                  <a:pt x="1164" y="657"/>
                </a:moveTo>
                <a:cubicBezTo>
                  <a:pt x="1165" y="654"/>
                  <a:pt x="1165" y="652"/>
                  <a:pt x="1162" y="651"/>
                </a:cubicBezTo>
                <a:cubicBezTo>
                  <a:pt x="1160" y="653"/>
                  <a:pt x="1162" y="656"/>
                  <a:pt x="1164" y="657"/>
                </a:cubicBezTo>
                <a:close/>
                <a:moveTo>
                  <a:pt x="1195" y="662"/>
                </a:moveTo>
                <a:cubicBezTo>
                  <a:pt x="1195" y="659"/>
                  <a:pt x="1193" y="658"/>
                  <a:pt x="1192" y="657"/>
                </a:cubicBezTo>
                <a:cubicBezTo>
                  <a:pt x="1191" y="659"/>
                  <a:pt x="1189" y="660"/>
                  <a:pt x="1187" y="661"/>
                </a:cubicBezTo>
                <a:cubicBezTo>
                  <a:pt x="1186" y="664"/>
                  <a:pt x="1188" y="665"/>
                  <a:pt x="1188" y="668"/>
                </a:cubicBezTo>
                <a:cubicBezTo>
                  <a:pt x="1193" y="669"/>
                  <a:pt x="1190" y="661"/>
                  <a:pt x="1195" y="662"/>
                </a:cubicBezTo>
                <a:close/>
                <a:moveTo>
                  <a:pt x="1196" y="671"/>
                </a:moveTo>
                <a:cubicBezTo>
                  <a:pt x="1196" y="672"/>
                  <a:pt x="1195" y="672"/>
                  <a:pt x="1194" y="671"/>
                </a:cubicBezTo>
                <a:cubicBezTo>
                  <a:pt x="1194" y="674"/>
                  <a:pt x="1191" y="675"/>
                  <a:pt x="1188" y="675"/>
                </a:cubicBezTo>
                <a:cubicBezTo>
                  <a:pt x="1188" y="676"/>
                  <a:pt x="1187" y="677"/>
                  <a:pt x="1187" y="678"/>
                </a:cubicBezTo>
                <a:cubicBezTo>
                  <a:pt x="1192" y="680"/>
                  <a:pt x="1192" y="675"/>
                  <a:pt x="1196" y="676"/>
                </a:cubicBezTo>
                <a:cubicBezTo>
                  <a:pt x="1195" y="673"/>
                  <a:pt x="1199" y="672"/>
                  <a:pt x="1196" y="671"/>
                </a:cubicBezTo>
                <a:close/>
                <a:moveTo>
                  <a:pt x="1161" y="690"/>
                </a:moveTo>
                <a:cubicBezTo>
                  <a:pt x="1171" y="690"/>
                  <a:pt x="1166" y="685"/>
                  <a:pt x="1161" y="690"/>
                </a:cubicBezTo>
                <a:close/>
                <a:moveTo>
                  <a:pt x="1213" y="728"/>
                </a:moveTo>
                <a:cubicBezTo>
                  <a:pt x="1210" y="728"/>
                  <a:pt x="1208" y="730"/>
                  <a:pt x="1207" y="733"/>
                </a:cubicBezTo>
                <a:cubicBezTo>
                  <a:pt x="1208" y="735"/>
                  <a:pt x="1209" y="736"/>
                  <a:pt x="1211" y="737"/>
                </a:cubicBezTo>
                <a:cubicBezTo>
                  <a:pt x="1210" y="735"/>
                  <a:pt x="1213" y="736"/>
                  <a:pt x="1213" y="734"/>
                </a:cubicBezTo>
                <a:cubicBezTo>
                  <a:pt x="1211" y="733"/>
                  <a:pt x="1214" y="730"/>
                  <a:pt x="1213" y="728"/>
                </a:cubicBezTo>
                <a:close/>
                <a:moveTo>
                  <a:pt x="1152" y="730"/>
                </a:moveTo>
                <a:cubicBezTo>
                  <a:pt x="1149" y="731"/>
                  <a:pt x="1145" y="734"/>
                  <a:pt x="1149" y="735"/>
                </a:cubicBezTo>
                <a:cubicBezTo>
                  <a:pt x="1149" y="732"/>
                  <a:pt x="1152" y="733"/>
                  <a:pt x="1152" y="730"/>
                </a:cubicBezTo>
                <a:close/>
                <a:moveTo>
                  <a:pt x="1090" y="772"/>
                </a:moveTo>
                <a:cubicBezTo>
                  <a:pt x="1090" y="770"/>
                  <a:pt x="1094" y="771"/>
                  <a:pt x="1093" y="768"/>
                </a:cubicBezTo>
                <a:cubicBezTo>
                  <a:pt x="1092" y="768"/>
                  <a:pt x="1092" y="766"/>
                  <a:pt x="1091" y="767"/>
                </a:cubicBezTo>
                <a:cubicBezTo>
                  <a:pt x="1090" y="768"/>
                  <a:pt x="1087" y="771"/>
                  <a:pt x="1090" y="772"/>
                </a:cubicBezTo>
                <a:close/>
                <a:moveTo>
                  <a:pt x="176" y="780"/>
                </a:moveTo>
                <a:cubicBezTo>
                  <a:pt x="173" y="779"/>
                  <a:pt x="167" y="778"/>
                  <a:pt x="165" y="782"/>
                </a:cubicBezTo>
                <a:cubicBezTo>
                  <a:pt x="170" y="783"/>
                  <a:pt x="175" y="783"/>
                  <a:pt x="176" y="780"/>
                </a:cubicBezTo>
                <a:close/>
                <a:moveTo>
                  <a:pt x="1020" y="798"/>
                </a:moveTo>
                <a:cubicBezTo>
                  <a:pt x="1020" y="795"/>
                  <a:pt x="1022" y="794"/>
                  <a:pt x="1023" y="792"/>
                </a:cubicBezTo>
                <a:cubicBezTo>
                  <a:pt x="1021" y="792"/>
                  <a:pt x="1022" y="789"/>
                  <a:pt x="1019" y="790"/>
                </a:cubicBezTo>
                <a:cubicBezTo>
                  <a:pt x="1022" y="794"/>
                  <a:pt x="1016" y="796"/>
                  <a:pt x="1020" y="798"/>
                </a:cubicBezTo>
                <a:close/>
                <a:moveTo>
                  <a:pt x="1191" y="812"/>
                </a:moveTo>
                <a:cubicBezTo>
                  <a:pt x="1191" y="811"/>
                  <a:pt x="1191" y="810"/>
                  <a:pt x="1191" y="810"/>
                </a:cubicBezTo>
                <a:cubicBezTo>
                  <a:pt x="1191" y="814"/>
                  <a:pt x="1190" y="815"/>
                  <a:pt x="1192" y="817"/>
                </a:cubicBezTo>
                <a:cubicBezTo>
                  <a:pt x="1193" y="815"/>
                  <a:pt x="1198" y="811"/>
                  <a:pt x="1200" y="813"/>
                </a:cubicBezTo>
                <a:cubicBezTo>
                  <a:pt x="1200" y="817"/>
                  <a:pt x="1197" y="812"/>
                  <a:pt x="1198" y="816"/>
                </a:cubicBezTo>
                <a:cubicBezTo>
                  <a:pt x="1199" y="816"/>
                  <a:pt x="1200" y="816"/>
                  <a:pt x="1201" y="817"/>
                </a:cubicBezTo>
                <a:cubicBezTo>
                  <a:pt x="1201" y="813"/>
                  <a:pt x="1205" y="811"/>
                  <a:pt x="1204" y="809"/>
                </a:cubicBezTo>
                <a:cubicBezTo>
                  <a:pt x="1207" y="809"/>
                  <a:pt x="1207" y="812"/>
                  <a:pt x="1208" y="813"/>
                </a:cubicBezTo>
                <a:cubicBezTo>
                  <a:pt x="1212" y="812"/>
                  <a:pt x="1213" y="808"/>
                  <a:pt x="1218" y="808"/>
                </a:cubicBezTo>
                <a:cubicBezTo>
                  <a:pt x="1217" y="803"/>
                  <a:pt x="1218" y="802"/>
                  <a:pt x="1220" y="798"/>
                </a:cubicBezTo>
                <a:cubicBezTo>
                  <a:pt x="1208" y="801"/>
                  <a:pt x="1205" y="811"/>
                  <a:pt x="1191" y="812"/>
                </a:cubicBezTo>
                <a:close/>
                <a:moveTo>
                  <a:pt x="1157" y="815"/>
                </a:moveTo>
                <a:cubicBezTo>
                  <a:pt x="1158" y="815"/>
                  <a:pt x="1159" y="816"/>
                  <a:pt x="1160" y="816"/>
                </a:cubicBezTo>
                <a:cubicBezTo>
                  <a:pt x="1161" y="813"/>
                  <a:pt x="1164" y="813"/>
                  <a:pt x="1164" y="810"/>
                </a:cubicBezTo>
                <a:cubicBezTo>
                  <a:pt x="1163" y="810"/>
                  <a:pt x="1162" y="810"/>
                  <a:pt x="1161" y="809"/>
                </a:cubicBezTo>
                <a:cubicBezTo>
                  <a:pt x="1160" y="812"/>
                  <a:pt x="1157" y="812"/>
                  <a:pt x="1157" y="815"/>
                </a:cubicBezTo>
                <a:close/>
                <a:moveTo>
                  <a:pt x="963" y="823"/>
                </a:moveTo>
                <a:cubicBezTo>
                  <a:pt x="963" y="825"/>
                  <a:pt x="961" y="824"/>
                  <a:pt x="961" y="825"/>
                </a:cubicBezTo>
                <a:cubicBezTo>
                  <a:pt x="961" y="827"/>
                  <a:pt x="961" y="830"/>
                  <a:pt x="962" y="831"/>
                </a:cubicBezTo>
                <a:cubicBezTo>
                  <a:pt x="963" y="829"/>
                  <a:pt x="966" y="829"/>
                  <a:pt x="967" y="828"/>
                </a:cubicBezTo>
                <a:cubicBezTo>
                  <a:pt x="966" y="826"/>
                  <a:pt x="966" y="824"/>
                  <a:pt x="963" y="823"/>
                </a:cubicBezTo>
                <a:close/>
                <a:moveTo>
                  <a:pt x="928" y="831"/>
                </a:moveTo>
                <a:cubicBezTo>
                  <a:pt x="928" y="834"/>
                  <a:pt x="922" y="838"/>
                  <a:pt x="927" y="840"/>
                </a:cubicBezTo>
                <a:cubicBezTo>
                  <a:pt x="927" y="838"/>
                  <a:pt x="931" y="833"/>
                  <a:pt x="928" y="831"/>
                </a:cubicBezTo>
                <a:close/>
                <a:moveTo>
                  <a:pt x="991" y="831"/>
                </a:moveTo>
                <a:cubicBezTo>
                  <a:pt x="991" y="833"/>
                  <a:pt x="988" y="832"/>
                  <a:pt x="989" y="834"/>
                </a:cubicBezTo>
                <a:cubicBezTo>
                  <a:pt x="991" y="834"/>
                  <a:pt x="991" y="836"/>
                  <a:pt x="992" y="836"/>
                </a:cubicBezTo>
                <a:cubicBezTo>
                  <a:pt x="991" y="835"/>
                  <a:pt x="993" y="831"/>
                  <a:pt x="991" y="831"/>
                </a:cubicBezTo>
                <a:close/>
                <a:moveTo>
                  <a:pt x="1016" y="833"/>
                </a:moveTo>
                <a:cubicBezTo>
                  <a:pt x="1013" y="830"/>
                  <a:pt x="1010" y="834"/>
                  <a:pt x="1010" y="837"/>
                </a:cubicBezTo>
                <a:cubicBezTo>
                  <a:pt x="1013" y="837"/>
                  <a:pt x="1016" y="837"/>
                  <a:pt x="1016" y="833"/>
                </a:cubicBezTo>
                <a:close/>
                <a:moveTo>
                  <a:pt x="1096" y="833"/>
                </a:moveTo>
                <a:cubicBezTo>
                  <a:pt x="1096" y="834"/>
                  <a:pt x="1096" y="834"/>
                  <a:pt x="1096" y="834"/>
                </a:cubicBezTo>
                <a:cubicBezTo>
                  <a:pt x="1095" y="835"/>
                  <a:pt x="1093" y="834"/>
                  <a:pt x="1092" y="835"/>
                </a:cubicBezTo>
                <a:cubicBezTo>
                  <a:pt x="1094" y="836"/>
                  <a:pt x="1094" y="837"/>
                  <a:pt x="1096" y="836"/>
                </a:cubicBezTo>
                <a:cubicBezTo>
                  <a:pt x="1096" y="836"/>
                  <a:pt x="1098" y="833"/>
                  <a:pt x="1096" y="833"/>
                </a:cubicBezTo>
                <a:close/>
                <a:moveTo>
                  <a:pt x="1012" y="845"/>
                </a:moveTo>
                <a:cubicBezTo>
                  <a:pt x="1012" y="840"/>
                  <a:pt x="1017" y="846"/>
                  <a:pt x="1019" y="840"/>
                </a:cubicBezTo>
                <a:cubicBezTo>
                  <a:pt x="1015" y="841"/>
                  <a:pt x="1019" y="838"/>
                  <a:pt x="1019" y="836"/>
                </a:cubicBezTo>
                <a:cubicBezTo>
                  <a:pt x="1016" y="838"/>
                  <a:pt x="1009" y="840"/>
                  <a:pt x="1012" y="845"/>
                </a:cubicBezTo>
                <a:close/>
                <a:moveTo>
                  <a:pt x="111" y="855"/>
                </a:moveTo>
                <a:cubicBezTo>
                  <a:pt x="108" y="856"/>
                  <a:pt x="107" y="858"/>
                  <a:pt x="105" y="860"/>
                </a:cubicBezTo>
                <a:cubicBezTo>
                  <a:pt x="108" y="861"/>
                  <a:pt x="113" y="857"/>
                  <a:pt x="111" y="855"/>
                </a:cubicBezTo>
                <a:close/>
                <a:moveTo>
                  <a:pt x="967" y="855"/>
                </a:moveTo>
                <a:cubicBezTo>
                  <a:pt x="968" y="860"/>
                  <a:pt x="965" y="856"/>
                  <a:pt x="962" y="857"/>
                </a:cubicBezTo>
                <a:cubicBezTo>
                  <a:pt x="962" y="859"/>
                  <a:pt x="963" y="861"/>
                  <a:pt x="964" y="861"/>
                </a:cubicBezTo>
                <a:cubicBezTo>
                  <a:pt x="965" y="859"/>
                  <a:pt x="969" y="860"/>
                  <a:pt x="970" y="857"/>
                </a:cubicBezTo>
                <a:cubicBezTo>
                  <a:pt x="968" y="857"/>
                  <a:pt x="969" y="854"/>
                  <a:pt x="967" y="855"/>
                </a:cubicBezTo>
                <a:close/>
                <a:moveTo>
                  <a:pt x="100" y="870"/>
                </a:moveTo>
                <a:cubicBezTo>
                  <a:pt x="102" y="869"/>
                  <a:pt x="105" y="869"/>
                  <a:pt x="105" y="866"/>
                </a:cubicBezTo>
                <a:cubicBezTo>
                  <a:pt x="102" y="866"/>
                  <a:pt x="102" y="866"/>
                  <a:pt x="102" y="866"/>
                </a:cubicBezTo>
                <a:cubicBezTo>
                  <a:pt x="103" y="869"/>
                  <a:pt x="100" y="868"/>
                  <a:pt x="100" y="870"/>
                </a:cubicBezTo>
                <a:close/>
                <a:moveTo>
                  <a:pt x="177" y="879"/>
                </a:moveTo>
                <a:cubicBezTo>
                  <a:pt x="172" y="873"/>
                  <a:pt x="164" y="880"/>
                  <a:pt x="161" y="885"/>
                </a:cubicBezTo>
                <a:cubicBezTo>
                  <a:pt x="166" y="888"/>
                  <a:pt x="174" y="884"/>
                  <a:pt x="177" y="879"/>
                </a:cubicBezTo>
                <a:close/>
                <a:moveTo>
                  <a:pt x="1111" y="885"/>
                </a:moveTo>
                <a:cubicBezTo>
                  <a:pt x="1109" y="888"/>
                  <a:pt x="1105" y="888"/>
                  <a:pt x="1104" y="892"/>
                </a:cubicBezTo>
                <a:cubicBezTo>
                  <a:pt x="1112" y="898"/>
                  <a:pt x="1111" y="900"/>
                  <a:pt x="1112" y="909"/>
                </a:cubicBezTo>
                <a:cubicBezTo>
                  <a:pt x="1116" y="907"/>
                  <a:pt x="1118" y="904"/>
                  <a:pt x="1120" y="899"/>
                </a:cubicBezTo>
                <a:cubicBezTo>
                  <a:pt x="1114" y="899"/>
                  <a:pt x="1113" y="889"/>
                  <a:pt x="1111" y="885"/>
                </a:cubicBezTo>
                <a:close/>
                <a:moveTo>
                  <a:pt x="146" y="887"/>
                </a:moveTo>
                <a:cubicBezTo>
                  <a:pt x="139" y="888"/>
                  <a:pt x="134" y="892"/>
                  <a:pt x="132" y="898"/>
                </a:cubicBezTo>
                <a:cubicBezTo>
                  <a:pt x="137" y="895"/>
                  <a:pt x="152" y="890"/>
                  <a:pt x="145" y="887"/>
                </a:cubicBezTo>
                <a:cubicBezTo>
                  <a:pt x="146" y="887"/>
                  <a:pt x="146" y="887"/>
                  <a:pt x="146" y="887"/>
                </a:cubicBezTo>
                <a:close/>
                <a:moveTo>
                  <a:pt x="152" y="894"/>
                </a:moveTo>
                <a:cubicBezTo>
                  <a:pt x="155" y="894"/>
                  <a:pt x="155" y="894"/>
                  <a:pt x="155" y="894"/>
                </a:cubicBezTo>
                <a:cubicBezTo>
                  <a:pt x="156" y="891"/>
                  <a:pt x="154" y="891"/>
                  <a:pt x="152" y="890"/>
                </a:cubicBezTo>
                <a:cubicBezTo>
                  <a:pt x="152" y="891"/>
                  <a:pt x="151" y="892"/>
                  <a:pt x="152" y="894"/>
                </a:cubicBezTo>
                <a:close/>
                <a:moveTo>
                  <a:pt x="1199" y="891"/>
                </a:moveTo>
                <a:cubicBezTo>
                  <a:pt x="1195" y="894"/>
                  <a:pt x="1193" y="894"/>
                  <a:pt x="1192" y="900"/>
                </a:cubicBezTo>
                <a:cubicBezTo>
                  <a:pt x="1195" y="898"/>
                  <a:pt x="1199" y="899"/>
                  <a:pt x="1201" y="896"/>
                </a:cubicBezTo>
                <a:cubicBezTo>
                  <a:pt x="1198" y="895"/>
                  <a:pt x="1203" y="891"/>
                  <a:pt x="1199" y="891"/>
                </a:cubicBezTo>
                <a:close/>
                <a:moveTo>
                  <a:pt x="1133" y="913"/>
                </a:moveTo>
                <a:cubicBezTo>
                  <a:pt x="1134" y="916"/>
                  <a:pt x="1142" y="909"/>
                  <a:pt x="1141" y="915"/>
                </a:cubicBezTo>
                <a:cubicBezTo>
                  <a:pt x="1149" y="915"/>
                  <a:pt x="1144" y="910"/>
                  <a:pt x="1147" y="906"/>
                </a:cubicBezTo>
                <a:cubicBezTo>
                  <a:pt x="1141" y="905"/>
                  <a:pt x="1136" y="909"/>
                  <a:pt x="1133" y="913"/>
                </a:cubicBezTo>
                <a:close/>
                <a:moveTo>
                  <a:pt x="118" y="907"/>
                </a:moveTo>
                <a:cubicBezTo>
                  <a:pt x="117" y="911"/>
                  <a:pt x="113" y="910"/>
                  <a:pt x="111" y="913"/>
                </a:cubicBezTo>
                <a:cubicBezTo>
                  <a:pt x="116" y="915"/>
                  <a:pt x="116" y="912"/>
                  <a:pt x="120" y="913"/>
                </a:cubicBezTo>
                <a:cubicBezTo>
                  <a:pt x="120" y="910"/>
                  <a:pt x="121" y="906"/>
                  <a:pt x="118" y="907"/>
                </a:cubicBezTo>
                <a:close/>
                <a:moveTo>
                  <a:pt x="1122" y="910"/>
                </a:moveTo>
                <a:cubicBezTo>
                  <a:pt x="1121" y="910"/>
                  <a:pt x="1121" y="908"/>
                  <a:pt x="1121" y="907"/>
                </a:cubicBezTo>
                <a:cubicBezTo>
                  <a:pt x="1118" y="907"/>
                  <a:pt x="1118" y="907"/>
                  <a:pt x="1118" y="907"/>
                </a:cubicBezTo>
                <a:cubicBezTo>
                  <a:pt x="1118" y="909"/>
                  <a:pt x="1117" y="909"/>
                  <a:pt x="1117" y="911"/>
                </a:cubicBezTo>
                <a:cubicBezTo>
                  <a:pt x="1119" y="910"/>
                  <a:pt x="1122" y="912"/>
                  <a:pt x="1122" y="910"/>
                </a:cubicBezTo>
                <a:close/>
                <a:moveTo>
                  <a:pt x="47" y="910"/>
                </a:moveTo>
                <a:cubicBezTo>
                  <a:pt x="44" y="907"/>
                  <a:pt x="38" y="912"/>
                  <a:pt x="41" y="914"/>
                </a:cubicBezTo>
                <a:cubicBezTo>
                  <a:pt x="42" y="912"/>
                  <a:pt x="46" y="913"/>
                  <a:pt x="47" y="910"/>
                </a:cubicBezTo>
                <a:close/>
                <a:moveTo>
                  <a:pt x="1167" y="913"/>
                </a:moveTo>
                <a:cubicBezTo>
                  <a:pt x="1168" y="914"/>
                  <a:pt x="1168" y="915"/>
                  <a:pt x="1170" y="914"/>
                </a:cubicBezTo>
                <a:cubicBezTo>
                  <a:pt x="1170" y="912"/>
                  <a:pt x="1171" y="911"/>
                  <a:pt x="1171" y="909"/>
                </a:cubicBezTo>
                <a:cubicBezTo>
                  <a:pt x="1169" y="909"/>
                  <a:pt x="1167" y="911"/>
                  <a:pt x="1167" y="913"/>
                </a:cubicBezTo>
                <a:close/>
                <a:moveTo>
                  <a:pt x="1158" y="911"/>
                </a:moveTo>
                <a:cubicBezTo>
                  <a:pt x="1157" y="914"/>
                  <a:pt x="1153" y="913"/>
                  <a:pt x="1151" y="913"/>
                </a:cubicBezTo>
                <a:cubicBezTo>
                  <a:pt x="1151" y="915"/>
                  <a:pt x="1148" y="916"/>
                  <a:pt x="1146" y="917"/>
                </a:cubicBezTo>
                <a:cubicBezTo>
                  <a:pt x="1145" y="922"/>
                  <a:pt x="1145" y="922"/>
                  <a:pt x="1146" y="926"/>
                </a:cubicBezTo>
                <a:cubicBezTo>
                  <a:pt x="1149" y="926"/>
                  <a:pt x="1152" y="923"/>
                  <a:pt x="1155" y="925"/>
                </a:cubicBezTo>
                <a:cubicBezTo>
                  <a:pt x="1154" y="926"/>
                  <a:pt x="1153" y="927"/>
                  <a:pt x="1153" y="928"/>
                </a:cubicBezTo>
                <a:cubicBezTo>
                  <a:pt x="1157" y="926"/>
                  <a:pt x="1161" y="925"/>
                  <a:pt x="1158" y="921"/>
                </a:cubicBezTo>
                <a:cubicBezTo>
                  <a:pt x="1161" y="921"/>
                  <a:pt x="1161" y="921"/>
                  <a:pt x="1161" y="921"/>
                </a:cubicBezTo>
                <a:cubicBezTo>
                  <a:pt x="1161" y="923"/>
                  <a:pt x="1160" y="924"/>
                  <a:pt x="1162" y="926"/>
                </a:cubicBezTo>
                <a:cubicBezTo>
                  <a:pt x="1163" y="921"/>
                  <a:pt x="1166" y="919"/>
                  <a:pt x="1165" y="914"/>
                </a:cubicBezTo>
                <a:cubicBezTo>
                  <a:pt x="1159" y="916"/>
                  <a:pt x="1160" y="911"/>
                  <a:pt x="1158" y="911"/>
                </a:cubicBezTo>
                <a:close/>
                <a:moveTo>
                  <a:pt x="1147" y="923"/>
                </a:moveTo>
                <a:cubicBezTo>
                  <a:pt x="1146" y="920"/>
                  <a:pt x="1149" y="921"/>
                  <a:pt x="1148" y="917"/>
                </a:cubicBezTo>
                <a:cubicBezTo>
                  <a:pt x="1149" y="918"/>
                  <a:pt x="1150" y="918"/>
                  <a:pt x="1151" y="918"/>
                </a:cubicBezTo>
                <a:cubicBezTo>
                  <a:pt x="1151" y="921"/>
                  <a:pt x="1150" y="923"/>
                  <a:pt x="1147" y="923"/>
                </a:cubicBezTo>
                <a:close/>
                <a:moveTo>
                  <a:pt x="88" y="926"/>
                </a:moveTo>
                <a:cubicBezTo>
                  <a:pt x="92" y="922"/>
                  <a:pt x="97" y="920"/>
                  <a:pt x="101" y="916"/>
                </a:cubicBezTo>
                <a:cubicBezTo>
                  <a:pt x="95" y="911"/>
                  <a:pt x="91" y="920"/>
                  <a:pt x="87" y="923"/>
                </a:cubicBezTo>
                <a:cubicBezTo>
                  <a:pt x="88" y="923"/>
                  <a:pt x="87" y="925"/>
                  <a:pt x="88" y="926"/>
                </a:cubicBezTo>
                <a:close/>
                <a:moveTo>
                  <a:pt x="994" y="937"/>
                </a:moveTo>
                <a:cubicBezTo>
                  <a:pt x="1001" y="937"/>
                  <a:pt x="1006" y="930"/>
                  <a:pt x="1012" y="931"/>
                </a:cubicBezTo>
                <a:cubicBezTo>
                  <a:pt x="1013" y="927"/>
                  <a:pt x="1012" y="927"/>
                  <a:pt x="1012" y="922"/>
                </a:cubicBezTo>
                <a:cubicBezTo>
                  <a:pt x="1002" y="920"/>
                  <a:pt x="1004" y="933"/>
                  <a:pt x="996" y="931"/>
                </a:cubicBezTo>
                <a:cubicBezTo>
                  <a:pt x="998" y="927"/>
                  <a:pt x="1001" y="926"/>
                  <a:pt x="1005" y="924"/>
                </a:cubicBezTo>
                <a:cubicBezTo>
                  <a:pt x="1001" y="923"/>
                  <a:pt x="997" y="922"/>
                  <a:pt x="994" y="925"/>
                </a:cubicBezTo>
                <a:cubicBezTo>
                  <a:pt x="997" y="930"/>
                  <a:pt x="993" y="931"/>
                  <a:pt x="994" y="937"/>
                </a:cubicBezTo>
                <a:close/>
                <a:moveTo>
                  <a:pt x="178" y="931"/>
                </a:moveTo>
                <a:cubicBezTo>
                  <a:pt x="175" y="931"/>
                  <a:pt x="176" y="933"/>
                  <a:pt x="174" y="935"/>
                </a:cubicBezTo>
                <a:cubicBezTo>
                  <a:pt x="178" y="935"/>
                  <a:pt x="178" y="933"/>
                  <a:pt x="178" y="931"/>
                </a:cubicBezTo>
                <a:close/>
                <a:moveTo>
                  <a:pt x="1184" y="948"/>
                </a:moveTo>
                <a:cubicBezTo>
                  <a:pt x="1186" y="945"/>
                  <a:pt x="1188" y="942"/>
                  <a:pt x="1189" y="939"/>
                </a:cubicBezTo>
                <a:cubicBezTo>
                  <a:pt x="1184" y="941"/>
                  <a:pt x="1188" y="934"/>
                  <a:pt x="1184" y="935"/>
                </a:cubicBezTo>
                <a:cubicBezTo>
                  <a:pt x="1177" y="945"/>
                  <a:pt x="1160" y="942"/>
                  <a:pt x="1160" y="956"/>
                </a:cubicBezTo>
                <a:cubicBezTo>
                  <a:pt x="1159" y="954"/>
                  <a:pt x="1158" y="957"/>
                  <a:pt x="1158" y="955"/>
                </a:cubicBezTo>
                <a:cubicBezTo>
                  <a:pt x="1158" y="954"/>
                  <a:pt x="1159" y="953"/>
                  <a:pt x="1158" y="952"/>
                </a:cubicBezTo>
                <a:cubicBezTo>
                  <a:pt x="1156" y="954"/>
                  <a:pt x="1155" y="956"/>
                  <a:pt x="1154" y="958"/>
                </a:cubicBezTo>
                <a:cubicBezTo>
                  <a:pt x="1149" y="959"/>
                  <a:pt x="1153" y="956"/>
                  <a:pt x="1149" y="955"/>
                </a:cubicBezTo>
                <a:cubicBezTo>
                  <a:pt x="1150" y="963"/>
                  <a:pt x="1143" y="964"/>
                  <a:pt x="1135" y="964"/>
                </a:cubicBezTo>
                <a:cubicBezTo>
                  <a:pt x="1132" y="973"/>
                  <a:pt x="1125" y="977"/>
                  <a:pt x="1117" y="980"/>
                </a:cubicBezTo>
                <a:cubicBezTo>
                  <a:pt x="1114" y="975"/>
                  <a:pt x="1120" y="972"/>
                  <a:pt x="1122" y="969"/>
                </a:cubicBezTo>
                <a:cubicBezTo>
                  <a:pt x="1117" y="969"/>
                  <a:pt x="1126" y="967"/>
                  <a:pt x="1122" y="965"/>
                </a:cubicBezTo>
                <a:cubicBezTo>
                  <a:pt x="1121" y="968"/>
                  <a:pt x="1119" y="965"/>
                  <a:pt x="1118" y="965"/>
                </a:cubicBezTo>
                <a:cubicBezTo>
                  <a:pt x="1116" y="966"/>
                  <a:pt x="1115" y="969"/>
                  <a:pt x="1114" y="972"/>
                </a:cubicBezTo>
                <a:cubicBezTo>
                  <a:pt x="1109" y="971"/>
                  <a:pt x="1108" y="974"/>
                  <a:pt x="1106" y="977"/>
                </a:cubicBezTo>
                <a:cubicBezTo>
                  <a:pt x="1110" y="976"/>
                  <a:pt x="1110" y="973"/>
                  <a:pt x="1114" y="974"/>
                </a:cubicBezTo>
                <a:cubicBezTo>
                  <a:pt x="1118" y="982"/>
                  <a:pt x="1110" y="982"/>
                  <a:pt x="1107" y="987"/>
                </a:cubicBezTo>
                <a:cubicBezTo>
                  <a:pt x="1115" y="986"/>
                  <a:pt x="1119" y="980"/>
                  <a:pt x="1127" y="978"/>
                </a:cubicBezTo>
                <a:cubicBezTo>
                  <a:pt x="1128" y="981"/>
                  <a:pt x="1129" y="983"/>
                  <a:pt x="1130" y="984"/>
                </a:cubicBezTo>
                <a:cubicBezTo>
                  <a:pt x="1134" y="981"/>
                  <a:pt x="1140" y="978"/>
                  <a:pt x="1143" y="973"/>
                </a:cubicBezTo>
                <a:cubicBezTo>
                  <a:pt x="1153" y="977"/>
                  <a:pt x="1151" y="960"/>
                  <a:pt x="1158" y="958"/>
                </a:cubicBezTo>
                <a:cubicBezTo>
                  <a:pt x="1161" y="958"/>
                  <a:pt x="1161" y="961"/>
                  <a:pt x="1164" y="960"/>
                </a:cubicBezTo>
                <a:cubicBezTo>
                  <a:pt x="1171" y="957"/>
                  <a:pt x="1174" y="946"/>
                  <a:pt x="1184" y="948"/>
                </a:cubicBezTo>
                <a:close/>
                <a:moveTo>
                  <a:pt x="215" y="940"/>
                </a:moveTo>
                <a:cubicBezTo>
                  <a:pt x="216" y="940"/>
                  <a:pt x="218" y="940"/>
                  <a:pt x="218" y="942"/>
                </a:cubicBezTo>
                <a:cubicBezTo>
                  <a:pt x="219" y="942"/>
                  <a:pt x="221" y="942"/>
                  <a:pt x="221" y="940"/>
                </a:cubicBezTo>
                <a:cubicBezTo>
                  <a:pt x="220" y="940"/>
                  <a:pt x="220" y="940"/>
                  <a:pt x="220" y="939"/>
                </a:cubicBezTo>
                <a:cubicBezTo>
                  <a:pt x="218" y="939"/>
                  <a:pt x="215" y="938"/>
                  <a:pt x="215" y="940"/>
                </a:cubicBezTo>
                <a:close/>
                <a:moveTo>
                  <a:pt x="1064" y="943"/>
                </a:moveTo>
                <a:cubicBezTo>
                  <a:pt x="1065" y="946"/>
                  <a:pt x="1063" y="946"/>
                  <a:pt x="1062" y="948"/>
                </a:cubicBezTo>
                <a:cubicBezTo>
                  <a:pt x="1066" y="947"/>
                  <a:pt x="1065" y="950"/>
                  <a:pt x="1068" y="950"/>
                </a:cubicBezTo>
                <a:cubicBezTo>
                  <a:pt x="1069" y="948"/>
                  <a:pt x="1073" y="948"/>
                  <a:pt x="1072" y="944"/>
                </a:cubicBezTo>
                <a:cubicBezTo>
                  <a:pt x="1070" y="943"/>
                  <a:pt x="1069" y="948"/>
                  <a:pt x="1069" y="945"/>
                </a:cubicBezTo>
                <a:cubicBezTo>
                  <a:pt x="1069" y="944"/>
                  <a:pt x="1070" y="943"/>
                  <a:pt x="1070" y="942"/>
                </a:cubicBezTo>
                <a:cubicBezTo>
                  <a:pt x="1068" y="942"/>
                  <a:pt x="1067" y="940"/>
                  <a:pt x="1064" y="939"/>
                </a:cubicBezTo>
                <a:cubicBezTo>
                  <a:pt x="1063" y="944"/>
                  <a:pt x="1057" y="942"/>
                  <a:pt x="1058" y="948"/>
                </a:cubicBezTo>
                <a:cubicBezTo>
                  <a:pt x="1063" y="949"/>
                  <a:pt x="1061" y="944"/>
                  <a:pt x="1064" y="943"/>
                </a:cubicBezTo>
                <a:close/>
                <a:moveTo>
                  <a:pt x="942" y="948"/>
                </a:moveTo>
                <a:cubicBezTo>
                  <a:pt x="942" y="944"/>
                  <a:pt x="942" y="944"/>
                  <a:pt x="942" y="944"/>
                </a:cubicBezTo>
                <a:cubicBezTo>
                  <a:pt x="939" y="943"/>
                  <a:pt x="939" y="949"/>
                  <a:pt x="942" y="948"/>
                </a:cubicBezTo>
                <a:close/>
                <a:moveTo>
                  <a:pt x="1171" y="961"/>
                </a:moveTo>
                <a:cubicBezTo>
                  <a:pt x="1171" y="966"/>
                  <a:pt x="1164" y="965"/>
                  <a:pt x="1164" y="970"/>
                </a:cubicBezTo>
                <a:cubicBezTo>
                  <a:pt x="1176" y="963"/>
                  <a:pt x="1186" y="960"/>
                  <a:pt x="1195" y="950"/>
                </a:cubicBezTo>
                <a:cubicBezTo>
                  <a:pt x="1185" y="945"/>
                  <a:pt x="1181" y="960"/>
                  <a:pt x="1171" y="961"/>
                </a:cubicBezTo>
                <a:close/>
                <a:moveTo>
                  <a:pt x="199" y="950"/>
                </a:moveTo>
                <a:cubicBezTo>
                  <a:pt x="197" y="950"/>
                  <a:pt x="194" y="950"/>
                  <a:pt x="195" y="952"/>
                </a:cubicBezTo>
                <a:cubicBezTo>
                  <a:pt x="197" y="952"/>
                  <a:pt x="199" y="952"/>
                  <a:pt x="199" y="950"/>
                </a:cubicBezTo>
                <a:close/>
                <a:moveTo>
                  <a:pt x="72" y="952"/>
                </a:moveTo>
                <a:cubicBezTo>
                  <a:pt x="70" y="949"/>
                  <a:pt x="65" y="951"/>
                  <a:pt x="64" y="954"/>
                </a:cubicBezTo>
                <a:cubicBezTo>
                  <a:pt x="67" y="954"/>
                  <a:pt x="71" y="955"/>
                  <a:pt x="72" y="952"/>
                </a:cubicBezTo>
                <a:close/>
                <a:moveTo>
                  <a:pt x="1136" y="954"/>
                </a:moveTo>
                <a:cubicBezTo>
                  <a:pt x="1139" y="955"/>
                  <a:pt x="1141" y="954"/>
                  <a:pt x="1140" y="951"/>
                </a:cubicBezTo>
                <a:cubicBezTo>
                  <a:pt x="1137" y="951"/>
                  <a:pt x="1137" y="951"/>
                  <a:pt x="1137" y="951"/>
                </a:cubicBezTo>
                <a:cubicBezTo>
                  <a:pt x="1138" y="952"/>
                  <a:pt x="1136" y="953"/>
                  <a:pt x="1136" y="954"/>
                </a:cubicBezTo>
                <a:close/>
                <a:moveTo>
                  <a:pt x="90" y="958"/>
                </a:moveTo>
                <a:cubicBezTo>
                  <a:pt x="89" y="960"/>
                  <a:pt x="87" y="960"/>
                  <a:pt x="87" y="962"/>
                </a:cubicBezTo>
                <a:cubicBezTo>
                  <a:pt x="91" y="962"/>
                  <a:pt x="91" y="962"/>
                  <a:pt x="91" y="962"/>
                </a:cubicBezTo>
                <a:cubicBezTo>
                  <a:pt x="91" y="960"/>
                  <a:pt x="91" y="958"/>
                  <a:pt x="90" y="958"/>
                </a:cubicBezTo>
                <a:close/>
                <a:moveTo>
                  <a:pt x="130" y="964"/>
                </a:moveTo>
                <a:cubicBezTo>
                  <a:pt x="134" y="965"/>
                  <a:pt x="135" y="959"/>
                  <a:pt x="133" y="958"/>
                </a:cubicBezTo>
                <a:cubicBezTo>
                  <a:pt x="132" y="959"/>
                  <a:pt x="128" y="961"/>
                  <a:pt x="130" y="964"/>
                </a:cubicBezTo>
                <a:close/>
                <a:moveTo>
                  <a:pt x="236" y="965"/>
                </a:moveTo>
                <a:cubicBezTo>
                  <a:pt x="236" y="967"/>
                  <a:pt x="236" y="968"/>
                  <a:pt x="237" y="969"/>
                </a:cubicBezTo>
                <a:cubicBezTo>
                  <a:pt x="243" y="967"/>
                  <a:pt x="247" y="971"/>
                  <a:pt x="248" y="975"/>
                </a:cubicBezTo>
                <a:cubicBezTo>
                  <a:pt x="248" y="967"/>
                  <a:pt x="247" y="967"/>
                  <a:pt x="247" y="960"/>
                </a:cubicBezTo>
                <a:cubicBezTo>
                  <a:pt x="242" y="960"/>
                  <a:pt x="240" y="963"/>
                  <a:pt x="236" y="965"/>
                </a:cubicBezTo>
                <a:close/>
                <a:moveTo>
                  <a:pt x="171" y="965"/>
                </a:moveTo>
                <a:cubicBezTo>
                  <a:pt x="167" y="965"/>
                  <a:pt x="167" y="968"/>
                  <a:pt x="164" y="969"/>
                </a:cubicBezTo>
                <a:cubicBezTo>
                  <a:pt x="168" y="969"/>
                  <a:pt x="170" y="968"/>
                  <a:pt x="171" y="965"/>
                </a:cubicBezTo>
                <a:close/>
                <a:moveTo>
                  <a:pt x="1060" y="970"/>
                </a:moveTo>
                <a:cubicBezTo>
                  <a:pt x="1064" y="970"/>
                  <a:pt x="1066" y="969"/>
                  <a:pt x="1067" y="966"/>
                </a:cubicBezTo>
                <a:cubicBezTo>
                  <a:pt x="1064" y="967"/>
                  <a:pt x="1061" y="967"/>
                  <a:pt x="1060" y="970"/>
                </a:cubicBezTo>
                <a:close/>
                <a:moveTo>
                  <a:pt x="187" y="977"/>
                </a:moveTo>
                <a:cubicBezTo>
                  <a:pt x="187" y="978"/>
                  <a:pt x="188" y="981"/>
                  <a:pt x="186" y="981"/>
                </a:cubicBezTo>
                <a:cubicBezTo>
                  <a:pt x="182" y="981"/>
                  <a:pt x="178" y="982"/>
                  <a:pt x="176" y="985"/>
                </a:cubicBezTo>
                <a:cubicBezTo>
                  <a:pt x="173" y="986"/>
                  <a:pt x="175" y="982"/>
                  <a:pt x="172" y="983"/>
                </a:cubicBezTo>
                <a:cubicBezTo>
                  <a:pt x="166" y="985"/>
                  <a:pt x="164" y="989"/>
                  <a:pt x="161" y="992"/>
                </a:cubicBezTo>
                <a:cubicBezTo>
                  <a:pt x="156" y="997"/>
                  <a:pt x="149" y="999"/>
                  <a:pt x="145" y="1001"/>
                </a:cubicBezTo>
                <a:cubicBezTo>
                  <a:pt x="159" y="1005"/>
                  <a:pt x="173" y="992"/>
                  <a:pt x="179" y="985"/>
                </a:cubicBezTo>
                <a:cubicBezTo>
                  <a:pt x="191" y="984"/>
                  <a:pt x="196" y="977"/>
                  <a:pt x="204" y="972"/>
                </a:cubicBezTo>
                <a:cubicBezTo>
                  <a:pt x="196" y="971"/>
                  <a:pt x="193" y="975"/>
                  <a:pt x="187" y="977"/>
                </a:cubicBezTo>
                <a:close/>
                <a:moveTo>
                  <a:pt x="1174" y="972"/>
                </a:moveTo>
                <a:cubicBezTo>
                  <a:pt x="1175" y="975"/>
                  <a:pt x="1171" y="974"/>
                  <a:pt x="1172" y="977"/>
                </a:cubicBezTo>
                <a:cubicBezTo>
                  <a:pt x="1175" y="977"/>
                  <a:pt x="1177" y="973"/>
                  <a:pt x="1174" y="972"/>
                </a:cubicBezTo>
                <a:close/>
                <a:moveTo>
                  <a:pt x="1190" y="976"/>
                </a:moveTo>
                <a:cubicBezTo>
                  <a:pt x="1185" y="977"/>
                  <a:pt x="1178" y="975"/>
                  <a:pt x="1177" y="980"/>
                </a:cubicBezTo>
                <a:cubicBezTo>
                  <a:pt x="1183" y="977"/>
                  <a:pt x="1187" y="984"/>
                  <a:pt x="1190" y="980"/>
                </a:cubicBezTo>
                <a:cubicBezTo>
                  <a:pt x="1185" y="980"/>
                  <a:pt x="1188" y="977"/>
                  <a:pt x="1190" y="976"/>
                </a:cubicBezTo>
                <a:close/>
                <a:moveTo>
                  <a:pt x="989" y="985"/>
                </a:moveTo>
                <a:cubicBezTo>
                  <a:pt x="991" y="985"/>
                  <a:pt x="991" y="986"/>
                  <a:pt x="991" y="988"/>
                </a:cubicBezTo>
                <a:cubicBezTo>
                  <a:pt x="995" y="986"/>
                  <a:pt x="997" y="983"/>
                  <a:pt x="999" y="979"/>
                </a:cubicBezTo>
                <a:cubicBezTo>
                  <a:pt x="994" y="980"/>
                  <a:pt x="991" y="982"/>
                  <a:pt x="989" y="985"/>
                </a:cubicBezTo>
                <a:close/>
                <a:moveTo>
                  <a:pt x="207" y="982"/>
                </a:moveTo>
                <a:cubicBezTo>
                  <a:pt x="210" y="985"/>
                  <a:pt x="216" y="983"/>
                  <a:pt x="219" y="982"/>
                </a:cubicBezTo>
                <a:cubicBezTo>
                  <a:pt x="217" y="981"/>
                  <a:pt x="211" y="979"/>
                  <a:pt x="207" y="982"/>
                </a:cubicBezTo>
                <a:close/>
                <a:moveTo>
                  <a:pt x="4" y="982"/>
                </a:moveTo>
                <a:cubicBezTo>
                  <a:pt x="2" y="983"/>
                  <a:pt x="1" y="985"/>
                  <a:pt x="0" y="988"/>
                </a:cubicBezTo>
                <a:cubicBezTo>
                  <a:pt x="4" y="987"/>
                  <a:pt x="6" y="990"/>
                  <a:pt x="9" y="991"/>
                </a:cubicBezTo>
                <a:cubicBezTo>
                  <a:pt x="9" y="987"/>
                  <a:pt x="15" y="989"/>
                  <a:pt x="14" y="985"/>
                </a:cubicBezTo>
                <a:cubicBezTo>
                  <a:pt x="9" y="987"/>
                  <a:pt x="8" y="984"/>
                  <a:pt x="4" y="982"/>
                </a:cubicBezTo>
                <a:close/>
                <a:moveTo>
                  <a:pt x="1088" y="991"/>
                </a:moveTo>
                <a:cubicBezTo>
                  <a:pt x="1090" y="987"/>
                  <a:pt x="1095" y="986"/>
                  <a:pt x="1099" y="986"/>
                </a:cubicBezTo>
                <a:cubicBezTo>
                  <a:pt x="1098" y="977"/>
                  <a:pt x="1086" y="988"/>
                  <a:pt x="1088" y="991"/>
                </a:cubicBezTo>
                <a:close/>
                <a:moveTo>
                  <a:pt x="1136" y="986"/>
                </a:moveTo>
                <a:cubicBezTo>
                  <a:pt x="1138" y="986"/>
                  <a:pt x="1138" y="987"/>
                  <a:pt x="1139" y="988"/>
                </a:cubicBezTo>
                <a:cubicBezTo>
                  <a:pt x="1138" y="985"/>
                  <a:pt x="1142" y="987"/>
                  <a:pt x="1141" y="984"/>
                </a:cubicBezTo>
                <a:cubicBezTo>
                  <a:pt x="1139" y="984"/>
                  <a:pt x="1137" y="985"/>
                  <a:pt x="1136" y="986"/>
                </a:cubicBezTo>
                <a:close/>
                <a:moveTo>
                  <a:pt x="1151" y="990"/>
                </a:moveTo>
                <a:cubicBezTo>
                  <a:pt x="1152" y="990"/>
                  <a:pt x="1153" y="991"/>
                  <a:pt x="1154" y="991"/>
                </a:cubicBezTo>
                <a:cubicBezTo>
                  <a:pt x="1153" y="998"/>
                  <a:pt x="1147" y="992"/>
                  <a:pt x="1146" y="995"/>
                </a:cubicBezTo>
                <a:cubicBezTo>
                  <a:pt x="1150" y="996"/>
                  <a:pt x="1151" y="999"/>
                  <a:pt x="1154" y="1000"/>
                </a:cubicBezTo>
                <a:cubicBezTo>
                  <a:pt x="1152" y="997"/>
                  <a:pt x="1153" y="993"/>
                  <a:pt x="1157" y="992"/>
                </a:cubicBezTo>
                <a:cubicBezTo>
                  <a:pt x="1156" y="991"/>
                  <a:pt x="1156" y="989"/>
                  <a:pt x="1155" y="988"/>
                </a:cubicBezTo>
                <a:cubicBezTo>
                  <a:pt x="1155" y="990"/>
                  <a:pt x="1150" y="987"/>
                  <a:pt x="1151" y="990"/>
                </a:cubicBezTo>
                <a:close/>
                <a:moveTo>
                  <a:pt x="845" y="991"/>
                </a:moveTo>
                <a:cubicBezTo>
                  <a:pt x="842" y="993"/>
                  <a:pt x="834" y="994"/>
                  <a:pt x="836" y="998"/>
                </a:cubicBezTo>
                <a:cubicBezTo>
                  <a:pt x="839" y="996"/>
                  <a:pt x="843" y="995"/>
                  <a:pt x="845" y="991"/>
                </a:cubicBezTo>
                <a:close/>
                <a:moveTo>
                  <a:pt x="996" y="992"/>
                </a:moveTo>
                <a:cubicBezTo>
                  <a:pt x="994" y="993"/>
                  <a:pt x="992" y="994"/>
                  <a:pt x="991" y="995"/>
                </a:cubicBezTo>
                <a:cubicBezTo>
                  <a:pt x="994" y="995"/>
                  <a:pt x="996" y="995"/>
                  <a:pt x="996" y="992"/>
                </a:cubicBezTo>
                <a:close/>
                <a:moveTo>
                  <a:pt x="1031" y="997"/>
                </a:moveTo>
                <a:cubicBezTo>
                  <a:pt x="1031" y="995"/>
                  <a:pt x="1034" y="996"/>
                  <a:pt x="1035" y="994"/>
                </a:cubicBezTo>
                <a:cubicBezTo>
                  <a:pt x="1033" y="992"/>
                  <a:pt x="1028" y="996"/>
                  <a:pt x="1031" y="997"/>
                </a:cubicBezTo>
                <a:close/>
                <a:moveTo>
                  <a:pt x="856" y="1002"/>
                </a:moveTo>
                <a:cubicBezTo>
                  <a:pt x="861" y="1004"/>
                  <a:pt x="865" y="997"/>
                  <a:pt x="869" y="995"/>
                </a:cubicBezTo>
                <a:cubicBezTo>
                  <a:pt x="865" y="998"/>
                  <a:pt x="858" y="994"/>
                  <a:pt x="854" y="1000"/>
                </a:cubicBezTo>
                <a:cubicBezTo>
                  <a:pt x="856" y="1001"/>
                  <a:pt x="858" y="997"/>
                  <a:pt x="859" y="999"/>
                </a:cubicBezTo>
                <a:cubicBezTo>
                  <a:pt x="858" y="999"/>
                  <a:pt x="857" y="1000"/>
                  <a:pt x="856" y="1002"/>
                </a:cubicBezTo>
                <a:close/>
                <a:moveTo>
                  <a:pt x="882" y="994"/>
                </a:moveTo>
                <a:cubicBezTo>
                  <a:pt x="880" y="996"/>
                  <a:pt x="873" y="997"/>
                  <a:pt x="876" y="1001"/>
                </a:cubicBezTo>
                <a:cubicBezTo>
                  <a:pt x="880" y="1001"/>
                  <a:pt x="884" y="997"/>
                  <a:pt x="882" y="994"/>
                </a:cubicBezTo>
                <a:close/>
                <a:moveTo>
                  <a:pt x="327" y="1005"/>
                </a:moveTo>
                <a:cubicBezTo>
                  <a:pt x="328" y="1004"/>
                  <a:pt x="332" y="1005"/>
                  <a:pt x="331" y="1002"/>
                </a:cubicBezTo>
                <a:cubicBezTo>
                  <a:pt x="329" y="1002"/>
                  <a:pt x="325" y="1004"/>
                  <a:pt x="327" y="1005"/>
                </a:cubicBezTo>
                <a:close/>
                <a:moveTo>
                  <a:pt x="126" y="1017"/>
                </a:moveTo>
                <a:cubicBezTo>
                  <a:pt x="133" y="1015"/>
                  <a:pt x="141" y="1013"/>
                  <a:pt x="143" y="1006"/>
                </a:cubicBezTo>
                <a:cubicBezTo>
                  <a:pt x="136" y="1000"/>
                  <a:pt x="127" y="1008"/>
                  <a:pt x="126" y="1017"/>
                </a:cubicBezTo>
                <a:close/>
                <a:moveTo>
                  <a:pt x="825" y="1024"/>
                </a:moveTo>
                <a:cubicBezTo>
                  <a:pt x="837" y="1021"/>
                  <a:pt x="845" y="1013"/>
                  <a:pt x="852" y="1005"/>
                </a:cubicBezTo>
                <a:cubicBezTo>
                  <a:pt x="840" y="1006"/>
                  <a:pt x="834" y="1017"/>
                  <a:pt x="825" y="1018"/>
                </a:cubicBezTo>
                <a:cubicBezTo>
                  <a:pt x="827" y="1021"/>
                  <a:pt x="822" y="1022"/>
                  <a:pt x="825" y="1024"/>
                </a:cubicBezTo>
                <a:close/>
                <a:moveTo>
                  <a:pt x="834" y="1010"/>
                </a:moveTo>
                <a:cubicBezTo>
                  <a:pt x="836" y="1007"/>
                  <a:pt x="840" y="1009"/>
                  <a:pt x="840" y="1006"/>
                </a:cubicBezTo>
                <a:cubicBezTo>
                  <a:pt x="838" y="1004"/>
                  <a:pt x="830" y="1007"/>
                  <a:pt x="834" y="1010"/>
                </a:cubicBezTo>
                <a:close/>
                <a:moveTo>
                  <a:pt x="828" y="1006"/>
                </a:moveTo>
                <a:cubicBezTo>
                  <a:pt x="828" y="1009"/>
                  <a:pt x="824" y="1008"/>
                  <a:pt x="824" y="1011"/>
                </a:cubicBezTo>
                <a:cubicBezTo>
                  <a:pt x="827" y="1012"/>
                  <a:pt x="830" y="1012"/>
                  <a:pt x="832" y="1011"/>
                </a:cubicBezTo>
                <a:cubicBezTo>
                  <a:pt x="831" y="1009"/>
                  <a:pt x="830" y="1007"/>
                  <a:pt x="828" y="1006"/>
                </a:cubicBezTo>
                <a:close/>
                <a:moveTo>
                  <a:pt x="985" y="1009"/>
                </a:moveTo>
                <a:cubicBezTo>
                  <a:pt x="977" y="1010"/>
                  <a:pt x="972" y="1015"/>
                  <a:pt x="967" y="1019"/>
                </a:cubicBezTo>
                <a:cubicBezTo>
                  <a:pt x="976" y="1019"/>
                  <a:pt x="982" y="1015"/>
                  <a:pt x="985" y="1009"/>
                </a:cubicBezTo>
                <a:close/>
                <a:moveTo>
                  <a:pt x="1131" y="1012"/>
                </a:moveTo>
                <a:cubicBezTo>
                  <a:pt x="1133" y="1012"/>
                  <a:pt x="1135" y="1011"/>
                  <a:pt x="1136" y="1009"/>
                </a:cubicBezTo>
                <a:cubicBezTo>
                  <a:pt x="1133" y="1009"/>
                  <a:pt x="1131" y="1009"/>
                  <a:pt x="1131" y="1012"/>
                </a:cubicBezTo>
                <a:close/>
                <a:moveTo>
                  <a:pt x="816" y="1013"/>
                </a:moveTo>
                <a:cubicBezTo>
                  <a:pt x="813" y="1013"/>
                  <a:pt x="810" y="1014"/>
                  <a:pt x="808" y="1016"/>
                </a:cubicBezTo>
                <a:cubicBezTo>
                  <a:pt x="811" y="1015"/>
                  <a:pt x="815" y="1015"/>
                  <a:pt x="816" y="1013"/>
                </a:cubicBezTo>
                <a:close/>
                <a:moveTo>
                  <a:pt x="937" y="1026"/>
                </a:moveTo>
                <a:cubicBezTo>
                  <a:pt x="942" y="1026"/>
                  <a:pt x="945" y="1024"/>
                  <a:pt x="948" y="1021"/>
                </a:cubicBezTo>
                <a:cubicBezTo>
                  <a:pt x="947" y="1020"/>
                  <a:pt x="947" y="1017"/>
                  <a:pt x="946" y="1017"/>
                </a:cubicBezTo>
                <a:cubicBezTo>
                  <a:pt x="945" y="1018"/>
                  <a:pt x="942" y="1019"/>
                  <a:pt x="943" y="1016"/>
                </a:cubicBezTo>
                <a:cubicBezTo>
                  <a:pt x="938" y="1018"/>
                  <a:pt x="940" y="1022"/>
                  <a:pt x="937" y="1026"/>
                </a:cubicBezTo>
                <a:close/>
                <a:moveTo>
                  <a:pt x="239" y="1024"/>
                </a:moveTo>
                <a:cubicBezTo>
                  <a:pt x="239" y="1023"/>
                  <a:pt x="244" y="1021"/>
                  <a:pt x="241" y="1019"/>
                </a:cubicBezTo>
                <a:cubicBezTo>
                  <a:pt x="241" y="1021"/>
                  <a:pt x="235" y="1022"/>
                  <a:pt x="239" y="1024"/>
                </a:cubicBezTo>
                <a:close/>
                <a:moveTo>
                  <a:pt x="976" y="1035"/>
                </a:moveTo>
                <a:cubicBezTo>
                  <a:pt x="977" y="1036"/>
                  <a:pt x="983" y="1034"/>
                  <a:pt x="983" y="1030"/>
                </a:cubicBezTo>
                <a:cubicBezTo>
                  <a:pt x="976" y="1034"/>
                  <a:pt x="962" y="1038"/>
                  <a:pt x="956" y="1044"/>
                </a:cubicBezTo>
                <a:cubicBezTo>
                  <a:pt x="965" y="1044"/>
                  <a:pt x="970" y="1039"/>
                  <a:pt x="976" y="1035"/>
                </a:cubicBezTo>
                <a:close/>
                <a:moveTo>
                  <a:pt x="978" y="1043"/>
                </a:moveTo>
                <a:cubicBezTo>
                  <a:pt x="975" y="1043"/>
                  <a:pt x="973" y="1045"/>
                  <a:pt x="972" y="1046"/>
                </a:cubicBezTo>
                <a:cubicBezTo>
                  <a:pt x="974" y="1046"/>
                  <a:pt x="978" y="1046"/>
                  <a:pt x="978" y="1043"/>
                </a:cubicBezTo>
                <a:close/>
                <a:moveTo>
                  <a:pt x="245" y="1049"/>
                </a:moveTo>
                <a:cubicBezTo>
                  <a:pt x="243" y="1053"/>
                  <a:pt x="242" y="1059"/>
                  <a:pt x="240" y="1062"/>
                </a:cubicBezTo>
                <a:cubicBezTo>
                  <a:pt x="248" y="1060"/>
                  <a:pt x="255" y="1056"/>
                  <a:pt x="258" y="1048"/>
                </a:cubicBezTo>
                <a:cubicBezTo>
                  <a:pt x="254" y="1051"/>
                  <a:pt x="250" y="1050"/>
                  <a:pt x="245" y="1049"/>
                </a:cubicBezTo>
                <a:close/>
                <a:moveTo>
                  <a:pt x="921" y="1054"/>
                </a:moveTo>
                <a:cubicBezTo>
                  <a:pt x="923" y="1053"/>
                  <a:pt x="932" y="1052"/>
                  <a:pt x="933" y="1048"/>
                </a:cubicBezTo>
                <a:cubicBezTo>
                  <a:pt x="930" y="1050"/>
                  <a:pt x="923" y="1050"/>
                  <a:pt x="921" y="1054"/>
                </a:cubicBezTo>
                <a:close/>
                <a:moveTo>
                  <a:pt x="926" y="1062"/>
                </a:moveTo>
                <a:cubicBezTo>
                  <a:pt x="928" y="1057"/>
                  <a:pt x="934" y="1057"/>
                  <a:pt x="938" y="1054"/>
                </a:cubicBezTo>
                <a:cubicBezTo>
                  <a:pt x="931" y="1054"/>
                  <a:pt x="925" y="1057"/>
                  <a:pt x="921" y="1060"/>
                </a:cubicBezTo>
                <a:cubicBezTo>
                  <a:pt x="922" y="1061"/>
                  <a:pt x="925" y="1061"/>
                  <a:pt x="926" y="1062"/>
                </a:cubicBezTo>
                <a:close/>
                <a:moveTo>
                  <a:pt x="768" y="1057"/>
                </a:moveTo>
                <a:cubicBezTo>
                  <a:pt x="762" y="1054"/>
                  <a:pt x="760" y="1062"/>
                  <a:pt x="755" y="1060"/>
                </a:cubicBezTo>
                <a:cubicBezTo>
                  <a:pt x="755" y="1063"/>
                  <a:pt x="757" y="1063"/>
                  <a:pt x="758" y="1064"/>
                </a:cubicBezTo>
                <a:cubicBezTo>
                  <a:pt x="761" y="1060"/>
                  <a:pt x="766" y="1061"/>
                  <a:pt x="768" y="1057"/>
                </a:cubicBezTo>
                <a:close/>
                <a:moveTo>
                  <a:pt x="718" y="1059"/>
                </a:moveTo>
                <a:cubicBezTo>
                  <a:pt x="715" y="1059"/>
                  <a:pt x="713" y="1060"/>
                  <a:pt x="712" y="1062"/>
                </a:cubicBezTo>
                <a:cubicBezTo>
                  <a:pt x="713" y="1062"/>
                  <a:pt x="713" y="1063"/>
                  <a:pt x="712" y="1064"/>
                </a:cubicBezTo>
                <a:cubicBezTo>
                  <a:pt x="715" y="1063"/>
                  <a:pt x="718" y="1062"/>
                  <a:pt x="718" y="1059"/>
                </a:cubicBezTo>
                <a:close/>
                <a:moveTo>
                  <a:pt x="906" y="1070"/>
                </a:moveTo>
                <a:cubicBezTo>
                  <a:pt x="911" y="1069"/>
                  <a:pt x="915" y="1067"/>
                  <a:pt x="919" y="1064"/>
                </a:cubicBezTo>
                <a:cubicBezTo>
                  <a:pt x="919" y="1064"/>
                  <a:pt x="918" y="1063"/>
                  <a:pt x="918" y="1062"/>
                </a:cubicBezTo>
                <a:cubicBezTo>
                  <a:pt x="914" y="1065"/>
                  <a:pt x="906" y="1064"/>
                  <a:pt x="906" y="1070"/>
                </a:cubicBezTo>
                <a:close/>
                <a:moveTo>
                  <a:pt x="524" y="1069"/>
                </a:moveTo>
                <a:cubicBezTo>
                  <a:pt x="524" y="1066"/>
                  <a:pt x="526" y="1066"/>
                  <a:pt x="526" y="1063"/>
                </a:cubicBezTo>
                <a:cubicBezTo>
                  <a:pt x="523" y="1062"/>
                  <a:pt x="523" y="1065"/>
                  <a:pt x="522" y="1063"/>
                </a:cubicBezTo>
                <a:cubicBezTo>
                  <a:pt x="522" y="1069"/>
                  <a:pt x="515" y="1064"/>
                  <a:pt x="515" y="1068"/>
                </a:cubicBezTo>
                <a:cubicBezTo>
                  <a:pt x="516" y="1070"/>
                  <a:pt x="521" y="1068"/>
                  <a:pt x="524" y="1069"/>
                </a:cubicBezTo>
                <a:close/>
                <a:moveTo>
                  <a:pt x="678" y="1074"/>
                </a:moveTo>
                <a:cubicBezTo>
                  <a:pt x="691" y="1077"/>
                  <a:pt x="702" y="1069"/>
                  <a:pt x="710" y="1063"/>
                </a:cubicBezTo>
                <a:cubicBezTo>
                  <a:pt x="699" y="1065"/>
                  <a:pt x="688" y="1067"/>
                  <a:pt x="682" y="1073"/>
                </a:cubicBezTo>
                <a:cubicBezTo>
                  <a:pt x="682" y="1072"/>
                  <a:pt x="682" y="1071"/>
                  <a:pt x="681" y="1070"/>
                </a:cubicBezTo>
                <a:cubicBezTo>
                  <a:pt x="682" y="1074"/>
                  <a:pt x="677" y="1071"/>
                  <a:pt x="678" y="1074"/>
                </a:cubicBezTo>
                <a:close/>
                <a:moveTo>
                  <a:pt x="747" y="1066"/>
                </a:moveTo>
                <a:cubicBezTo>
                  <a:pt x="736" y="1067"/>
                  <a:pt x="724" y="1073"/>
                  <a:pt x="716" y="1078"/>
                </a:cubicBezTo>
                <a:cubicBezTo>
                  <a:pt x="727" y="1080"/>
                  <a:pt x="733" y="1070"/>
                  <a:pt x="744" y="1070"/>
                </a:cubicBezTo>
                <a:cubicBezTo>
                  <a:pt x="743" y="1067"/>
                  <a:pt x="746" y="1067"/>
                  <a:pt x="747" y="1066"/>
                </a:cubicBezTo>
                <a:close/>
                <a:moveTo>
                  <a:pt x="1029" y="1088"/>
                </a:moveTo>
                <a:cubicBezTo>
                  <a:pt x="1035" y="1088"/>
                  <a:pt x="1051" y="1081"/>
                  <a:pt x="1048" y="1075"/>
                </a:cubicBezTo>
                <a:cubicBezTo>
                  <a:pt x="1043" y="1080"/>
                  <a:pt x="1034" y="1083"/>
                  <a:pt x="1029" y="1088"/>
                </a:cubicBezTo>
                <a:close/>
                <a:moveTo>
                  <a:pt x="402" y="1084"/>
                </a:moveTo>
                <a:cubicBezTo>
                  <a:pt x="402" y="1086"/>
                  <a:pt x="399" y="1085"/>
                  <a:pt x="399" y="1086"/>
                </a:cubicBezTo>
                <a:cubicBezTo>
                  <a:pt x="402" y="1085"/>
                  <a:pt x="399" y="1089"/>
                  <a:pt x="402" y="1089"/>
                </a:cubicBezTo>
                <a:cubicBezTo>
                  <a:pt x="403" y="1088"/>
                  <a:pt x="405" y="1085"/>
                  <a:pt x="402" y="1084"/>
                </a:cubicBezTo>
                <a:close/>
                <a:moveTo>
                  <a:pt x="710" y="1088"/>
                </a:moveTo>
                <a:cubicBezTo>
                  <a:pt x="708" y="1090"/>
                  <a:pt x="702" y="1089"/>
                  <a:pt x="702" y="1093"/>
                </a:cubicBezTo>
                <a:cubicBezTo>
                  <a:pt x="704" y="1094"/>
                  <a:pt x="707" y="1094"/>
                  <a:pt x="711" y="1094"/>
                </a:cubicBezTo>
                <a:cubicBezTo>
                  <a:pt x="712" y="1092"/>
                  <a:pt x="713" y="1089"/>
                  <a:pt x="710" y="1088"/>
                </a:cubicBezTo>
                <a:close/>
                <a:moveTo>
                  <a:pt x="710" y="1097"/>
                </a:moveTo>
                <a:cubicBezTo>
                  <a:pt x="712" y="1098"/>
                  <a:pt x="715" y="1096"/>
                  <a:pt x="714" y="1099"/>
                </a:cubicBezTo>
                <a:cubicBezTo>
                  <a:pt x="709" y="1100"/>
                  <a:pt x="709" y="1101"/>
                  <a:pt x="709" y="1105"/>
                </a:cubicBezTo>
                <a:cubicBezTo>
                  <a:pt x="711" y="1105"/>
                  <a:pt x="713" y="1105"/>
                  <a:pt x="714" y="1107"/>
                </a:cubicBezTo>
                <a:cubicBezTo>
                  <a:pt x="711" y="1108"/>
                  <a:pt x="710" y="1107"/>
                  <a:pt x="710" y="1109"/>
                </a:cubicBezTo>
                <a:cubicBezTo>
                  <a:pt x="715" y="1109"/>
                  <a:pt x="718" y="1106"/>
                  <a:pt x="721" y="1104"/>
                </a:cubicBezTo>
                <a:cubicBezTo>
                  <a:pt x="718" y="1103"/>
                  <a:pt x="716" y="1107"/>
                  <a:pt x="714" y="1104"/>
                </a:cubicBezTo>
                <a:cubicBezTo>
                  <a:pt x="717" y="1103"/>
                  <a:pt x="722" y="1099"/>
                  <a:pt x="725" y="1101"/>
                </a:cubicBezTo>
                <a:cubicBezTo>
                  <a:pt x="725" y="1103"/>
                  <a:pt x="722" y="1102"/>
                  <a:pt x="722" y="1104"/>
                </a:cubicBezTo>
                <a:cubicBezTo>
                  <a:pt x="725" y="1106"/>
                  <a:pt x="729" y="1104"/>
                  <a:pt x="731" y="1102"/>
                </a:cubicBezTo>
                <a:cubicBezTo>
                  <a:pt x="728" y="1102"/>
                  <a:pt x="726" y="1099"/>
                  <a:pt x="728" y="1097"/>
                </a:cubicBezTo>
                <a:cubicBezTo>
                  <a:pt x="726" y="1097"/>
                  <a:pt x="724" y="1098"/>
                  <a:pt x="724" y="1096"/>
                </a:cubicBezTo>
                <a:cubicBezTo>
                  <a:pt x="724" y="1094"/>
                  <a:pt x="727" y="1095"/>
                  <a:pt x="727" y="1094"/>
                </a:cubicBezTo>
                <a:cubicBezTo>
                  <a:pt x="725" y="1092"/>
                  <a:pt x="723" y="1090"/>
                  <a:pt x="721" y="1089"/>
                </a:cubicBezTo>
                <a:cubicBezTo>
                  <a:pt x="720" y="1095"/>
                  <a:pt x="712" y="1092"/>
                  <a:pt x="710" y="1097"/>
                </a:cubicBezTo>
                <a:close/>
                <a:moveTo>
                  <a:pt x="939" y="1102"/>
                </a:moveTo>
                <a:cubicBezTo>
                  <a:pt x="932" y="1106"/>
                  <a:pt x="924" y="1109"/>
                  <a:pt x="917" y="1113"/>
                </a:cubicBezTo>
                <a:cubicBezTo>
                  <a:pt x="928" y="1113"/>
                  <a:pt x="933" y="1105"/>
                  <a:pt x="940" y="1105"/>
                </a:cubicBezTo>
                <a:cubicBezTo>
                  <a:pt x="940" y="1104"/>
                  <a:pt x="941" y="1102"/>
                  <a:pt x="939" y="1102"/>
                </a:cubicBezTo>
                <a:close/>
                <a:moveTo>
                  <a:pt x="625" y="1108"/>
                </a:moveTo>
                <a:cubicBezTo>
                  <a:pt x="629" y="1107"/>
                  <a:pt x="634" y="1107"/>
                  <a:pt x="635" y="1104"/>
                </a:cubicBezTo>
                <a:cubicBezTo>
                  <a:pt x="631" y="1105"/>
                  <a:pt x="628" y="1105"/>
                  <a:pt x="625" y="1108"/>
                </a:cubicBezTo>
                <a:close/>
                <a:moveTo>
                  <a:pt x="682" y="1117"/>
                </a:moveTo>
                <a:cubicBezTo>
                  <a:pt x="685" y="1117"/>
                  <a:pt x="695" y="1117"/>
                  <a:pt x="697" y="1113"/>
                </a:cubicBezTo>
                <a:cubicBezTo>
                  <a:pt x="693" y="1112"/>
                  <a:pt x="692" y="1113"/>
                  <a:pt x="688" y="1113"/>
                </a:cubicBezTo>
                <a:cubicBezTo>
                  <a:pt x="684" y="1110"/>
                  <a:pt x="689" y="1110"/>
                  <a:pt x="689" y="1108"/>
                </a:cubicBezTo>
                <a:cubicBezTo>
                  <a:pt x="682" y="1108"/>
                  <a:pt x="687" y="1111"/>
                  <a:pt x="682" y="1113"/>
                </a:cubicBezTo>
                <a:cubicBezTo>
                  <a:pt x="686" y="1115"/>
                  <a:pt x="683" y="1115"/>
                  <a:pt x="682" y="1117"/>
                </a:cubicBezTo>
                <a:close/>
                <a:moveTo>
                  <a:pt x="561" y="1110"/>
                </a:moveTo>
                <a:cubicBezTo>
                  <a:pt x="558" y="1112"/>
                  <a:pt x="550" y="1108"/>
                  <a:pt x="547" y="1112"/>
                </a:cubicBezTo>
                <a:cubicBezTo>
                  <a:pt x="551" y="1114"/>
                  <a:pt x="560" y="1114"/>
                  <a:pt x="561" y="1110"/>
                </a:cubicBezTo>
                <a:close/>
                <a:moveTo>
                  <a:pt x="870" y="1113"/>
                </a:moveTo>
                <a:cubicBezTo>
                  <a:pt x="867" y="1113"/>
                  <a:pt x="866" y="1115"/>
                  <a:pt x="863" y="1115"/>
                </a:cubicBezTo>
                <a:cubicBezTo>
                  <a:pt x="865" y="1119"/>
                  <a:pt x="863" y="1120"/>
                  <a:pt x="862" y="1122"/>
                </a:cubicBezTo>
                <a:cubicBezTo>
                  <a:pt x="871" y="1122"/>
                  <a:pt x="869" y="1120"/>
                  <a:pt x="870" y="1113"/>
                </a:cubicBezTo>
                <a:close/>
                <a:moveTo>
                  <a:pt x="809" y="1121"/>
                </a:moveTo>
                <a:cubicBezTo>
                  <a:pt x="806" y="1121"/>
                  <a:pt x="802" y="1120"/>
                  <a:pt x="801" y="1123"/>
                </a:cubicBezTo>
                <a:cubicBezTo>
                  <a:pt x="804" y="1123"/>
                  <a:pt x="807" y="1122"/>
                  <a:pt x="809" y="1121"/>
                </a:cubicBezTo>
                <a:close/>
                <a:moveTo>
                  <a:pt x="742" y="1145"/>
                </a:moveTo>
                <a:cubicBezTo>
                  <a:pt x="746" y="1144"/>
                  <a:pt x="748" y="1141"/>
                  <a:pt x="749" y="1137"/>
                </a:cubicBezTo>
                <a:cubicBezTo>
                  <a:pt x="745" y="1140"/>
                  <a:pt x="743" y="1140"/>
                  <a:pt x="742" y="1145"/>
                </a:cubicBezTo>
                <a:close/>
                <a:moveTo>
                  <a:pt x="571" y="1138"/>
                </a:moveTo>
                <a:cubicBezTo>
                  <a:pt x="568" y="1141"/>
                  <a:pt x="562" y="1142"/>
                  <a:pt x="559" y="1145"/>
                </a:cubicBezTo>
                <a:cubicBezTo>
                  <a:pt x="564" y="1147"/>
                  <a:pt x="569" y="1142"/>
                  <a:pt x="571" y="1138"/>
                </a:cubicBezTo>
                <a:close/>
                <a:moveTo>
                  <a:pt x="611" y="1147"/>
                </a:moveTo>
                <a:cubicBezTo>
                  <a:pt x="609" y="1143"/>
                  <a:pt x="603" y="1146"/>
                  <a:pt x="602" y="1148"/>
                </a:cubicBezTo>
                <a:cubicBezTo>
                  <a:pt x="606" y="1148"/>
                  <a:pt x="610" y="1149"/>
                  <a:pt x="611" y="1147"/>
                </a:cubicBezTo>
                <a:close/>
                <a:moveTo>
                  <a:pt x="634" y="1152"/>
                </a:moveTo>
                <a:cubicBezTo>
                  <a:pt x="638" y="1153"/>
                  <a:pt x="644" y="1149"/>
                  <a:pt x="649" y="1148"/>
                </a:cubicBezTo>
                <a:cubicBezTo>
                  <a:pt x="644" y="1148"/>
                  <a:pt x="637" y="1148"/>
                  <a:pt x="634" y="1152"/>
                </a:cubicBezTo>
                <a:close/>
                <a:moveTo>
                  <a:pt x="695" y="1156"/>
                </a:moveTo>
                <a:cubicBezTo>
                  <a:pt x="689" y="1154"/>
                  <a:pt x="686" y="1160"/>
                  <a:pt x="681" y="1161"/>
                </a:cubicBezTo>
                <a:cubicBezTo>
                  <a:pt x="681" y="1161"/>
                  <a:pt x="680" y="1159"/>
                  <a:pt x="678" y="1160"/>
                </a:cubicBezTo>
                <a:cubicBezTo>
                  <a:pt x="674" y="1160"/>
                  <a:pt x="669" y="1166"/>
                  <a:pt x="662" y="1165"/>
                </a:cubicBezTo>
                <a:cubicBezTo>
                  <a:pt x="667" y="1171"/>
                  <a:pt x="677" y="1165"/>
                  <a:pt x="686" y="1162"/>
                </a:cubicBezTo>
                <a:cubicBezTo>
                  <a:pt x="693" y="1160"/>
                  <a:pt x="701" y="1159"/>
                  <a:pt x="708" y="1157"/>
                </a:cubicBezTo>
                <a:cubicBezTo>
                  <a:pt x="706" y="1151"/>
                  <a:pt x="697" y="1151"/>
                  <a:pt x="695" y="1156"/>
                </a:cubicBezTo>
                <a:close/>
                <a:moveTo>
                  <a:pt x="557" y="1166"/>
                </a:moveTo>
                <a:cubicBezTo>
                  <a:pt x="557" y="1170"/>
                  <a:pt x="558" y="1171"/>
                  <a:pt x="559" y="1174"/>
                </a:cubicBezTo>
                <a:cubicBezTo>
                  <a:pt x="571" y="1173"/>
                  <a:pt x="577" y="1170"/>
                  <a:pt x="582" y="1160"/>
                </a:cubicBezTo>
                <a:cubicBezTo>
                  <a:pt x="572" y="1156"/>
                  <a:pt x="566" y="1165"/>
                  <a:pt x="557" y="1166"/>
                </a:cubicBezTo>
                <a:close/>
                <a:moveTo>
                  <a:pt x="605" y="1161"/>
                </a:moveTo>
                <a:cubicBezTo>
                  <a:pt x="607" y="1163"/>
                  <a:pt x="614" y="1162"/>
                  <a:pt x="615" y="1160"/>
                </a:cubicBezTo>
                <a:cubicBezTo>
                  <a:pt x="612" y="1161"/>
                  <a:pt x="605" y="1158"/>
                  <a:pt x="605" y="1161"/>
                </a:cubicBezTo>
                <a:close/>
                <a:moveTo>
                  <a:pt x="606" y="1170"/>
                </a:moveTo>
                <a:cubicBezTo>
                  <a:pt x="606" y="1168"/>
                  <a:pt x="604" y="1167"/>
                  <a:pt x="605" y="1164"/>
                </a:cubicBezTo>
                <a:cubicBezTo>
                  <a:pt x="601" y="1165"/>
                  <a:pt x="602" y="1162"/>
                  <a:pt x="599" y="1162"/>
                </a:cubicBezTo>
                <a:cubicBezTo>
                  <a:pt x="599" y="1164"/>
                  <a:pt x="599" y="1164"/>
                  <a:pt x="599" y="1164"/>
                </a:cubicBezTo>
                <a:cubicBezTo>
                  <a:pt x="598" y="1164"/>
                  <a:pt x="598" y="1164"/>
                  <a:pt x="598" y="1165"/>
                </a:cubicBezTo>
                <a:cubicBezTo>
                  <a:pt x="601" y="1165"/>
                  <a:pt x="604" y="1165"/>
                  <a:pt x="604" y="1168"/>
                </a:cubicBezTo>
                <a:cubicBezTo>
                  <a:pt x="601" y="1168"/>
                  <a:pt x="598" y="1169"/>
                  <a:pt x="595" y="1171"/>
                </a:cubicBezTo>
                <a:cubicBezTo>
                  <a:pt x="599" y="1174"/>
                  <a:pt x="602" y="1170"/>
                  <a:pt x="606" y="1170"/>
                </a:cubicBezTo>
                <a:close/>
                <a:moveTo>
                  <a:pt x="811" y="1194"/>
                </a:moveTo>
                <a:cubicBezTo>
                  <a:pt x="821" y="1191"/>
                  <a:pt x="837" y="1185"/>
                  <a:pt x="847" y="1179"/>
                </a:cubicBezTo>
                <a:cubicBezTo>
                  <a:pt x="838" y="1180"/>
                  <a:pt x="830" y="1185"/>
                  <a:pt x="822" y="1188"/>
                </a:cubicBezTo>
                <a:cubicBezTo>
                  <a:pt x="819" y="1189"/>
                  <a:pt x="811" y="1188"/>
                  <a:pt x="811" y="1194"/>
                </a:cubicBezTo>
                <a:close/>
                <a:moveTo>
                  <a:pt x="569" y="1181"/>
                </a:moveTo>
                <a:cubicBezTo>
                  <a:pt x="567" y="1182"/>
                  <a:pt x="563" y="1182"/>
                  <a:pt x="563" y="1185"/>
                </a:cubicBezTo>
                <a:cubicBezTo>
                  <a:pt x="566" y="1184"/>
                  <a:pt x="574" y="1187"/>
                  <a:pt x="577" y="1184"/>
                </a:cubicBezTo>
                <a:cubicBezTo>
                  <a:pt x="574" y="1183"/>
                  <a:pt x="568" y="1186"/>
                  <a:pt x="569" y="1181"/>
                </a:cubicBezTo>
                <a:close/>
                <a:moveTo>
                  <a:pt x="596" y="1188"/>
                </a:moveTo>
                <a:cubicBezTo>
                  <a:pt x="598" y="1188"/>
                  <a:pt x="599" y="1189"/>
                  <a:pt x="599" y="1191"/>
                </a:cubicBezTo>
                <a:cubicBezTo>
                  <a:pt x="604" y="1191"/>
                  <a:pt x="609" y="1191"/>
                  <a:pt x="612" y="1188"/>
                </a:cubicBezTo>
                <a:cubicBezTo>
                  <a:pt x="606" y="1188"/>
                  <a:pt x="602" y="1187"/>
                  <a:pt x="596" y="1188"/>
                </a:cubicBezTo>
                <a:close/>
                <a:moveTo>
                  <a:pt x="1057" y="131"/>
                </a:moveTo>
                <a:cubicBezTo>
                  <a:pt x="1067" y="127"/>
                  <a:pt x="1072" y="123"/>
                  <a:pt x="1082" y="118"/>
                </a:cubicBezTo>
                <a:cubicBezTo>
                  <a:pt x="1083" y="123"/>
                  <a:pt x="1077" y="128"/>
                  <a:pt x="1081" y="129"/>
                </a:cubicBezTo>
                <a:cubicBezTo>
                  <a:pt x="1086" y="124"/>
                  <a:pt x="1095" y="123"/>
                  <a:pt x="1102" y="116"/>
                </a:cubicBezTo>
                <a:cubicBezTo>
                  <a:pt x="1102" y="118"/>
                  <a:pt x="1103" y="117"/>
                  <a:pt x="1103" y="118"/>
                </a:cubicBezTo>
                <a:cubicBezTo>
                  <a:pt x="1104" y="130"/>
                  <a:pt x="1088" y="126"/>
                  <a:pt x="1085" y="135"/>
                </a:cubicBezTo>
                <a:cubicBezTo>
                  <a:pt x="1086" y="136"/>
                  <a:pt x="1089" y="136"/>
                  <a:pt x="1089" y="139"/>
                </a:cubicBezTo>
                <a:cubicBezTo>
                  <a:pt x="1103" y="136"/>
                  <a:pt x="1112" y="135"/>
                  <a:pt x="1125" y="131"/>
                </a:cubicBezTo>
                <a:cubicBezTo>
                  <a:pt x="1135" y="149"/>
                  <a:pt x="1100" y="141"/>
                  <a:pt x="1105" y="156"/>
                </a:cubicBezTo>
                <a:cubicBezTo>
                  <a:pt x="1108" y="158"/>
                  <a:pt x="1109" y="155"/>
                  <a:pt x="1111" y="157"/>
                </a:cubicBezTo>
                <a:cubicBezTo>
                  <a:pt x="1106" y="157"/>
                  <a:pt x="1109" y="161"/>
                  <a:pt x="1111" y="162"/>
                </a:cubicBezTo>
                <a:cubicBezTo>
                  <a:pt x="1108" y="165"/>
                  <a:pt x="1099" y="166"/>
                  <a:pt x="1100" y="169"/>
                </a:cubicBezTo>
                <a:cubicBezTo>
                  <a:pt x="1104" y="167"/>
                  <a:pt x="1110" y="164"/>
                  <a:pt x="1115" y="165"/>
                </a:cubicBezTo>
                <a:cubicBezTo>
                  <a:pt x="1115" y="161"/>
                  <a:pt x="1118" y="161"/>
                  <a:pt x="1118" y="158"/>
                </a:cubicBezTo>
                <a:cubicBezTo>
                  <a:pt x="1116" y="158"/>
                  <a:pt x="1115" y="157"/>
                  <a:pt x="1115" y="154"/>
                </a:cubicBezTo>
                <a:cubicBezTo>
                  <a:pt x="1118" y="152"/>
                  <a:pt x="1119" y="148"/>
                  <a:pt x="1123" y="146"/>
                </a:cubicBezTo>
                <a:cubicBezTo>
                  <a:pt x="1127" y="146"/>
                  <a:pt x="1129" y="150"/>
                  <a:pt x="1129" y="154"/>
                </a:cubicBezTo>
                <a:cubicBezTo>
                  <a:pt x="1143" y="157"/>
                  <a:pt x="1173" y="157"/>
                  <a:pt x="1180" y="143"/>
                </a:cubicBezTo>
                <a:cubicBezTo>
                  <a:pt x="1182" y="144"/>
                  <a:pt x="1184" y="144"/>
                  <a:pt x="1184" y="146"/>
                </a:cubicBezTo>
                <a:cubicBezTo>
                  <a:pt x="1184" y="154"/>
                  <a:pt x="1178" y="159"/>
                  <a:pt x="1185" y="163"/>
                </a:cubicBezTo>
                <a:cubicBezTo>
                  <a:pt x="1184" y="166"/>
                  <a:pt x="1181" y="166"/>
                  <a:pt x="1179" y="167"/>
                </a:cubicBezTo>
                <a:cubicBezTo>
                  <a:pt x="1189" y="181"/>
                  <a:pt x="1172" y="189"/>
                  <a:pt x="1167" y="197"/>
                </a:cubicBezTo>
                <a:cubicBezTo>
                  <a:pt x="1178" y="197"/>
                  <a:pt x="1189" y="194"/>
                  <a:pt x="1195" y="190"/>
                </a:cubicBezTo>
                <a:cubicBezTo>
                  <a:pt x="1191" y="185"/>
                  <a:pt x="1196" y="177"/>
                  <a:pt x="1201" y="176"/>
                </a:cubicBezTo>
                <a:cubicBezTo>
                  <a:pt x="1201" y="177"/>
                  <a:pt x="1202" y="178"/>
                  <a:pt x="1201" y="180"/>
                </a:cubicBezTo>
                <a:cubicBezTo>
                  <a:pt x="1205" y="178"/>
                  <a:pt x="1208" y="175"/>
                  <a:pt x="1213" y="175"/>
                </a:cubicBezTo>
                <a:cubicBezTo>
                  <a:pt x="1213" y="173"/>
                  <a:pt x="1212" y="172"/>
                  <a:pt x="1214" y="170"/>
                </a:cubicBezTo>
                <a:cubicBezTo>
                  <a:pt x="1217" y="170"/>
                  <a:pt x="1214" y="175"/>
                  <a:pt x="1216" y="174"/>
                </a:cubicBezTo>
                <a:cubicBezTo>
                  <a:pt x="1218" y="172"/>
                  <a:pt x="1221" y="172"/>
                  <a:pt x="1221" y="168"/>
                </a:cubicBezTo>
                <a:cubicBezTo>
                  <a:pt x="1216" y="171"/>
                  <a:pt x="1214" y="167"/>
                  <a:pt x="1212" y="164"/>
                </a:cubicBezTo>
                <a:cubicBezTo>
                  <a:pt x="1214" y="162"/>
                  <a:pt x="1218" y="163"/>
                  <a:pt x="1220" y="161"/>
                </a:cubicBezTo>
                <a:cubicBezTo>
                  <a:pt x="1217" y="153"/>
                  <a:pt x="1223" y="145"/>
                  <a:pt x="1223" y="138"/>
                </a:cubicBezTo>
                <a:cubicBezTo>
                  <a:pt x="1229" y="135"/>
                  <a:pt x="1233" y="128"/>
                  <a:pt x="1236" y="122"/>
                </a:cubicBezTo>
                <a:cubicBezTo>
                  <a:pt x="1228" y="125"/>
                  <a:pt x="1216" y="140"/>
                  <a:pt x="1208" y="128"/>
                </a:cubicBezTo>
                <a:cubicBezTo>
                  <a:pt x="1211" y="116"/>
                  <a:pt x="1226" y="108"/>
                  <a:pt x="1230" y="97"/>
                </a:cubicBezTo>
                <a:cubicBezTo>
                  <a:pt x="1225" y="99"/>
                  <a:pt x="1221" y="103"/>
                  <a:pt x="1214" y="102"/>
                </a:cubicBezTo>
                <a:cubicBezTo>
                  <a:pt x="1215" y="98"/>
                  <a:pt x="1211" y="94"/>
                  <a:pt x="1210" y="89"/>
                </a:cubicBezTo>
                <a:cubicBezTo>
                  <a:pt x="1211" y="84"/>
                  <a:pt x="1215" y="81"/>
                  <a:pt x="1219" y="78"/>
                </a:cubicBezTo>
                <a:cubicBezTo>
                  <a:pt x="1206" y="82"/>
                  <a:pt x="1196" y="91"/>
                  <a:pt x="1182" y="89"/>
                </a:cubicBezTo>
                <a:cubicBezTo>
                  <a:pt x="1182" y="86"/>
                  <a:pt x="1184" y="85"/>
                  <a:pt x="1186" y="85"/>
                </a:cubicBezTo>
                <a:cubicBezTo>
                  <a:pt x="1187" y="85"/>
                  <a:pt x="1187" y="88"/>
                  <a:pt x="1190" y="87"/>
                </a:cubicBezTo>
                <a:cubicBezTo>
                  <a:pt x="1192" y="86"/>
                  <a:pt x="1191" y="83"/>
                  <a:pt x="1193" y="82"/>
                </a:cubicBezTo>
                <a:cubicBezTo>
                  <a:pt x="1197" y="82"/>
                  <a:pt x="1199" y="79"/>
                  <a:pt x="1202" y="76"/>
                </a:cubicBezTo>
                <a:cubicBezTo>
                  <a:pt x="1208" y="74"/>
                  <a:pt x="1214" y="73"/>
                  <a:pt x="1213" y="65"/>
                </a:cubicBezTo>
                <a:cubicBezTo>
                  <a:pt x="1211" y="63"/>
                  <a:pt x="1211" y="66"/>
                  <a:pt x="1208" y="65"/>
                </a:cubicBezTo>
                <a:cubicBezTo>
                  <a:pt x="1209" y="63"/>
                  <a:pt x="1207" y="63"/>
                  <a:pt x="1207" y="61"/>
                </a:cubicBezTo>
                <a:cubicBezTo>
                  <a:pt x="1211" y="57"/>
                  <a:pt x="1216" y="53"/>
                  <a:pt x="1220" y="49"/>
                </a:cubicBezTo>
                <a:cubicBezTo>
                  <a:pt x="1211" y="49"/>
                  <a:pt x="1207" y="54"/>
                  <a:pt x="1197" y="53"/>
                </a:cubicBezTo>
                <a:cubicBezTo>
                  <a:pt x="1201" y="47"/>
                  <a:pt x="1207" y="43"/>
                  <a:pt x="1211" y="37"/>
                </a:cubicBezTo>
                <a:cubicBezTo>
                  <a:pt x="1204" y="37"/>
                  <a:pt x="1197" y="45"/>
                  <a:pt x="1191" y="40"/>
                </a:cubicBezTo>
                <a:cubicBezTo>
                  <a:pt x="1187" y="33"/>
                  <a:pt x="1196" y="30"/>
                  <a:pt x="1195" y="27"/>
                </a:cubicBezTo>
                <a:cubicBezTo>
                  <a:pt x="1195" y="29"/>
                  <a:pt x="1190" y="29"/>
                  <a:pt x="1191" y="27"/>
                </a:cubicBezTo>
                <a:cubicBezTo>
                  <a:pt x="1191" y="24"/>
                  <a:pt x="1191" y="24"/>
                  <a:pt x="1193" y="21"/>
                </a:cubicBezTo>
                <a:cubicBezTo>
                  <a:pt x="1188" y="22"/>
                  <a:pt x="1187" y="19"/>
                  <a:pt x="1185" y="17"/>
                </a:cubicBezTo>
                <a:cubicBezTo>
                  <a:pt x="1186" y="13"/>
                  <a:pt x="1192" y="14"/>
                  <a:pt x="1191" y="9"/>
                </a:cubicBezTo>
                <a:cubicBezTo>
                  <a:pt x="1169" y="0"/>
                  <a:pt x="1158" y="26"/>
                  <a:pt x="1138" y="26"/>
                </a:cubicBezTo>
                <a:cubicBezTo>
                  <a:pt x="1138" y="30"/>
                  <a:pt x="1137" y="33"/>
                  <a:pt x="1135" y="37"/>
                </a:cubicBezTo>
                <a:cubicBezTo>
                  <a:pt x="1139" y="37"/>
                  <a:pt x="1144" y="31"/>
                  <a:pt x="1146" y="36"/>
                </a:cubicBezTo>
                <a:cubicBezTo>
                  <a:pt x="1134" y="51"/>
                  <a:pt x="1109" y="51"/>
                  <a:pt x="1093" y="63"/>
                </a:cubicBezTo>
                <a:cubicBezTo>
                  <a:pt x="1096" y="62"/>
                  <a:pt x="1095" y="64"/>
                  <a:pt x="1094" y="65"/>
                </a:cubicBezTo>
                <a:cubicBezTo>
                  <a:pt x="1098" y="66"/>
                  <a:pt x="1101" y="68"/>
                  <a:pt x="1103" y="70"/>
                </a:cubicBezTo>
                <a:cubicBezTo>
                  <a:pt x="1104" y="74"/>
                  <a:pt x="1100" y="74"/>
                  <a:pt x="1101" y="78"/>
                </a:cubicBezTo>
                <a:cubicBezTo>
                  <a:pt x="1108" y="90"/>
                  <a:pt x="1107" y="106"/>
                  <a:pt x="1094" y="112"/>
                </a:cubicBezTo>
                <a:cubicBezTo>
                  <a:pt x="1090" y="108"/>
                  <a:pt x="1082" y="112"/>
                  <a:pt x="1079" y="109"/>
                </a:cubicBezTo>
                <a:cubicBezTo>
                  <a:pt x="1080" y="106"/>
                  <a:pt x="1082" y="105"/>
                  <a:pt x="1084" y="104"/>
                </a:cubicBezTo>
                <a:cubicBezTo>
                  <a:pt x="1085" y="106"/>
                  <a:pt x="1086" y="106"/>
                  <a:pt x="1085" y="108"/>
                </a:cubicBezTo>
                <a:cubicBezTo>
                  <a:pt x="1094" y="106"/>
                  <a:pt x="1099" y="95"/>
                  <a:pt x="1098" y="86"/>
                </a:cubicBezTo>
                <a:cubicBezTo>
                  <a:pt x="1096" y="85"/>
                  <a:pt x="1094" y="88"/>
                  <a:pt x="1093" y="86"/>
                </a:cubicBezTo>
                <a:cubicBezTo>
                  <a:pt x="1095" y="83"/>
                  <a:pt x="1094" y="83"/>
                  <a:pt x="1093" y="79"/>
                </a:cubicBezTo>
                <a:cubicBezTo>
                  <a:pt x="1083" y="79"/>
                  <a:pt x="1080" y="86"/>
                  <a:pt x="1074" y="90"/>
                </a:cubicBezTo>
                <a:cubicBezTo>
                  <a:pt x="1076" y="96"/>
                  <a:pt x="1078" y="103"/>
                  <a:pt x="1074" y="108"/>
                </a:cubicBezTo>
                <a:cubicBezTo>
                  <a:pt x="1065" y="111"/>
                  <a:pt x="1061" y="120"/>
                  <a:pt x="1055" y="127"/>
                </a:cubicBezTo>
                <a:cubicBezTo>
                  <a:pt x="1057" y="127"/>
                  <a:pt x="1055" y="131"/>
                  <a:pt x="1057" y="131"/>
                </a:cubicBezTo>
                <a:close/>
                <a:moveTo>
                  <a:pt x="1218" y="20"/>
                </a:moveTo>
                <a:cubicBezTo>
                  <a:pt x="1212" y="21"/>
                  <a:pt x="1203" y="24"/>
                  <a:pt x="1201" y="26"/>
                </a:cubicBezTo>
                <a:cubicBezTo>
                  <a:pt x="1208" y="25"/>
                  <a:pt x="1214" y="25"/>
                  <a:pt x="1218" y="20"/>
                </a:cubicBezTo>
                <a:close/>
                <a:moveTo>
                  <a:pt x="1239" y="43"/>
                </a:moveTo>
                <a:cubicBezTo>
                  <a:pt x="1239" y="44"/>
                  <a:pt x="1237" y="44"/>
                  <a:pt x="1236" y="43"/>
                </a:cubicBezTo>
                <a:cubicBezTo>
                  <a:pt x="1236" y="41"/>
                  <a:pt x="1239" y="42"/>
                  <a:pt x="1239" y="40"/>
                </a:cubicBezTo>
                <a:cubicBezTo>
                  <a:pt x="1237" y="41"/>
                  <a:pt x="1237" y="38"/>
                  <a:pt x="1236" y="37"/>
                </a:cubicBezTo>
                <a:cubicBezTo>
                  <a:pt x="1238" y="36"/>
                  <a:pt x="1238" y="33"/>
                  <a:pt x="1240" y="32"/>
                </a:cubicBezTo>
                <a:cubicBezTo>
                  <a:pt x="1237" y="32"/>
                  <a:pt x="1236" y="35"/>
                  <a:pt x="1234" y="37"/>
                </a:cubicBezTo>
                <a:cubicBezTo>
                  <a:pt x="1238" y="42"/>
                  <a:pt x="1223" y="44"/>
                  <a:pt x="1221" y="50"/>
                </a:cubicBezTo>
                <a:cubicBezTo>
                  <a:pt x="1228" y="50"/>
                  <a:pt x="1239" y="48"/>
                  <a:pt x="1239" y="43"/>
                </a:cubicBezTo>
                <a:close/>
                <a:moveTo>
                  <a:pt x="1204" y="47"/>
                </a:moveTo>
                <a:cubicBezTo>
                  <a:pt x="1210" y="48"/>
                  <a:pt x="1212" y="45"/>
                  <a:pt x="1214" y="43"/>
                </a:cubicBezTo>
                <a:cubicBezTo>
                  <a:pt x="1211" y="45"/>
                  <a:pt x="1206" y="42"/>
                  <a:pt x="1204" y="47"/>
                </a:cubicBezTo>
                <a:close/>
                <a:moveTo>
                  <a:pt x="1117" y="481"/>
                </a:moveTo>
                <a:cubicBezTo>
                  <a:pt x="1118" y="481"/>
                  <a:pt x="1118" y="481"/>
                  <a:pt x="1119" y="481"/>
                </a:cubicBezTo>
                <a:cubicBezTo>
                  <a:pt x="1118" y="481"/>
                  <a:pt x="1118" y="481"/>
                  <a:pt x="1117" y="481"/>
                </a:cubicBezTo>
                <a:close/>
                <a:moveTo>
                  <a:pt x="1284" y="478"/>
                </a:moveTo>
                <a:cubicBezTo>
                  <a:pt x="1280" y="478"/>
                  <a:pt x="1276" y="483"/>
                  <a:pt x="1274" y="481"/>
                </a:cubicBezTo>
                <a:cubicBezTo>
                  <a:pt x="1274" y="479"/>
                  <a:pt x="1277" y="479"/>
                  <a:pt x="1277" y="476"/>
                </a:cubicBezTo>
                <a:cubicBezTo>
                  <a:pt x="1263" y="476"/>
                  <a:pt x="1257" y="490"/>
                  <a:pt x="1237" y="485"/>
                </a:cubicBezTo>
                <a:cubicBezTo>
                  <a:pt x="1236" y="486"/>
                  <a:pt x="1232" y="490"/>
                  <a:pt x="1229" y="487"/>
                </a:cubicBezTo>
                <a:cubicBezTo>
                  <a:pt x="1233" y="485"/>
                  <a:pt x="1236" y="483"/>
                  <a:pt x="1239" y="480"/>
                </a:cubicBezTo>
                <a:cubicBezTo>
                  <a:pt x="1236" y="480"/>
                  <a:pt x="1232" y="485"/>
                  <a:pt x="1230" y="483"/>
                </a:cubicBezTo>
                <a:cubicBezTo>
                  <a:pt x="1233" y="480"/>
                  <a:pt x="1237" y="479"/>
                  <a:pt x="1240" y="475"/>
                </a:cubicBezTo>
                <a:cubicBezTo>
                  <a:pt x="1239" y="474"/>
                  <a:pt x="1238" y="473"/>
                  <a:pt x="1238" y="471"/>
                </a:cubicBezTo>
                <a:cubicBezTo>
                  <a:pt x="1239" y="471"/>
                  <a:pt x="1240" y="470"/>
                  <a:pt x="1242" y="469"/>
                </a:cubicBezTo>
                <a:cubicBezTo>
                  <a:pt x="1250" y="479"/>
                  <a:pt x="1256" y="465"/>
                  <a:pt x="1266" y="463"/>
                </a:cubicBezTo>
                <a:cubicBezTo>
                  <a:pt x="1266" y="467"/>
                  <a:pt x="1266" y="467"/>
                  <a:pt x="1266" y="467"/>
                </a:cubicBezTo>
                <a:cubicBezTo>
                  <a:pt x="1269" y="468"/>
                  <a:pt x="1272" y="463"/>
                  <a:pt x="1270" y="462"/>
                </a:cubicBezTo>
                <a:cubicBezTo>
                  <a:pt x="1270" y="463"/>
                  <a:pt x="1268" y="463"/>
                  <a:pt x="1267" y="462"/>
                </a:cubicBezTo>
                <a:cubicBezTo>
                  <a:pt x="1270" y="457"/>
                  <a:pt x="1282" y="456"/>
                  <a:pt x="1281" y="451"/>
                </a:cubicBezTo>
                <a:cubicBezTo>
                  <a:pt x="1277" y="456"/>
                  <a:pt x="1269" y="456"/>
                  <a:pt x="1263" y="457"/>
                </a:cubicBezTo>
                <a:cubicBezTo>
                  <a:pt x="1265" y="462"/>
                  <a:pt x="1259" y="464"/>
                  <a:pt x="1256" y="465"/>
                </a:cubicBezTo>
                <a:cubicBezTo>
                  <a:pt x="1253" y="461"/>
                  <a:pt x="1247" y="466"/>
                  <a:pt x="1244" y="465"/>
                </a:cubicBezTo>
                <a:cubicBezTo>
                  <a:pt x="1244" y="467"/>
                  <a:pt x="1243" y="468"/>
                  <a:pt x="1242" y="468"/>
                </a:cubicBezTo>
                <a:cubicBezTo>
                  <a:pt x="1230" y="469"/>
                  <a:pt x="1219" y="479"/>
                  <a:pt x="1209" y="485"/>
                </a:cubicBezTo>
                <a:cubicBezTo>
                  <a:pt x="1212" y="487"/>
                  <a:pt x="1210" y="494"/>
                  <a:pt x="1208" y="496"/>
                </a:cubicBezTo>
                <a:cubicBezTo>
                  <a:pt x="1205" y="497"/>
                  <a:pt x="1202" y="498"/>
                  <a:pt x="1200" y="499"/>
                </a:cubicBezTo>
                <a:cubicBezTo>
                  <a:pt x="1200" y="504"/>
                  <a:pt x="1204" y="505"/>
                  <a:pt x="1203" y="510"/>
                </a:cubicBezTo>
                <a:cubicBezTo>
                  <a:pt x="1199" y="511"/>
                  <a:pt x="1195" y="513"/>
                  <a:pt x="1192" y="508"/>
                </a:cubicBezTo>
                <a:cubicBezTo>
                  <a:pt x="1188" y="507"/>
                  <a:pt x="1188" y="510"/>
                  <a:pt x="1184" y="510"/>
                </a:cubicBezTo>
                <a:cubicBezTo>
                  <a:pt x="1184" y="504"/>
                  <a:pt x="1184" y="504"/>
                  <a:pt x="1184" y="504"/>
                </a:cubicBezTo>
                <a:cubicBezTo>
                  <a:pt x="1192" y="501"/>
                  <a:pt x="1199" y="497"/>
                  <a:pt x="1204" y="491"/>
                </a:cubicBezTo>
                <a:cubicBezTo>
                  <a:pt x="1200" y="491"/>
                  <a:pt x="1199" y="495"/>
                  <a:pt x="1194" y="494"/>
                </a:cubicBezTo>
                <a:cubicBezTo>
                  <a:pt x="1194" y="493"/>
                  <a:pt x="1194" y="492"/>
                  <a:pt x="1193" y="492"/>
                </a:cubicBezTo>
                <a:cubicBezTo>
                  <a:pt x="1191" y="493"/>
                  <a:pt x="1189" y="495"/>
                  <a:pt x="1186" y="495"/>
                </a:cubicBezTo>
                <a:cubicBezTo>
                  <a:pt x="1184" y="494"/>
                  <a:pt x="1185" y="491"/>
                  <a:pt x="1182" y="490"/>
                </a:cubicBezTo>
                <a:cubicBezTo>
                  <a:pt x="1181" y="492"/>
                  <a:pt x="1181" y="496"/>
                  <a:pt x="1178" y="496"/>
                </a:cubicBezTo>
                <a:cubicBezTo>
                  <a:pt x="1180" y="496"/>
                  <a:pt x="1180" y="499"/>
                  <a:pt x="1179" y="501"/>
                </a:cubicBezTo>
                <a:cubicBezTo>
                  <a:pt x="1179" y="504"/>
                  <a:pt x="1172" y="505"/>
                  <a:pt x="1173" y="508"/>
                </a:cubicBezTo>
                <a:cubicBezTo>
                  <a:pt x="1177" y="507"/>
                  <a:pt x="1179" y="501"/>
                  <a:pt x="1183" y="504"/>
                </a:cubicBezTo>
                <a:cubicBezTo>
                  <a:pt x="1179" y="506"/>
                  <a:pt x="1175" y="509"/>
                  <a:pt x="1173" y="514"/>
                </a:cubicBezTo>
                <a:cubicBezTo>
                  <a:pt x="1170" y="513"/>
                  <a:pt x="1170" y="516"/>
                  <a:pt x="1168" y="516"/>
                </a:cubicBezTo>
                <a:cubicBezTo>
                  <a:pt x="1166" y="512"/>
                  <a:pt x="1166" y="512"/>
                  <a:pt x="1167" y="508"/>
                </a:cubicBezTo>
                <a:cubicBezTo>
                  <a:pt x="1159" y="508"/>
                  <a:pt x="1160" y="498"/>
                  <a:pt x="1156" y="494"/>
                </a:cubicBezTo>
                <a:cubicBezTo>
                  <a:pt x="1152" y="493"/>
                  <a:pt x="1153" y="496"/>
                  <a:pt x="1150" y="495"/>
                </a:cubicBezTo>
                <a:cubicBezTo>
                  <a:pt x="1150" y="493"/>
                  <a:pt x="1147" y="493"/>
                  <a:pt x="1147" y="492"/>
                </a:cubicBezTo>
                <a:cubicBezTo>
                  <a:pt x="1147" y="490"/>
                  <a:pt x="1149" y="486"/>
                  <a:pt x="1147" y="485"/>
                </a:cubicBezTo>
                <a:cubicBezTo>
                  <a:pt x="1146" y="487"/>
                  <a:pt x="1141" y="485"/>
                  <a:pt x="1140" y="484"/>
                </a:cubicBezTo>
                <a:cubicBezTo>
                  <a:pt x="1140" y="481"/>
                  <a:pt x="1140" y="478"/>
                  <a:pt x="1144" y="476"/>
                </a:cubicBezTo>
                <a:cubicBezTo>
                  <a:pt x="1139" y="475"/>
                  <a:pt x="1138" y="476"/>
                  <a:pt x="1134" y="477"/>
                </a:cubicBezTo>
                <a:cubicBezTo>
                  <a:pt x="1133" y="470"/>
                  <a:pt x="1145" y="471"/>
                  <a:pt x="1145" y="467"/>
                </a:cubicBezTo>
                <a:cubicBezTo>
                  <a:pt x="1135" y="466"/>
                  <a:pt x="1132" y="477"/>
                  <a:pt x="1127" y="481"/>
                </a:cubicBezTo>
                <a:cubicBezTo>
                  <a:pt x="1127" y="477"/>
                  <a:pt x="1127" y="477"/>
                  <a:pt x="1127" y="477"/>
                </a:cubicBezTo>
                <a:cubicBezTo>
                  <a:pt x="1123" y="478"/>
                  <a:pt x="1122" y="480"/>
                  <a:pt x="1119" y="481"/>
                </a:cubicBezTo>
                <a:cubicBezTo>
                  <a:pt x="1120" y="481"/>
                  <a:pt x="1118" y="482"/>
                  <a:pt x="1118" y="483"/>
                </a:cubicBezTo>
                <a:cubicBezTo>
                  <a:pt x="1120" y="484"/>
                  <a:pt x="1121" y="479"/>
                  <a:pt x="1123" y="482"/>
                </a:cubicBezTo>
                <a:cubicBezTo>
                  <a:pt x="1122" y="483"/>
                  <a:pt x="1121" y="485"/>
                  <a:pt x="1122" y="487"/>
                </a:cubicBezTo>
                <a:cubicBezTo>
                  <a:pt x="1123" y="489"/>
                  <a:pt x="1126" y="488"/>
                  <a:pt x="1127" y="490"/>
                </a:cubicBezTo>
                <a:cubicBezTo>
                  <a:pt x="1126" y="492"/>
                  <a:pt x="1125" y="494"/>
                  <a:pt x="1122" y="494"/>
                </a:cubicBezTo>
                <a:cubicBezTo>
                  <a:pt x="1122" y="493"/>
                  <a:pt x="1123" y="492"/>
                  <a:pt x="1122" y="492"/>
                </a:cubicBezTo>
                <a:cubicBezTo>
                  <a:pt x="1121" y="496"/>
                  <a:pt x="1117" y="492"/>
                  <a:pt x="1114" y="495"/>
                </a:cubicBezTo>
                <a:cubicBezTo>
                  <a:pt x="1115" y="494"/>
                  <a:pt x="1116" y="493"/>
                  <a:pt x="1116" y="492"/>
                </a:cubicBezTo>
                <a:cubicBezTo>
                  <a:pt x="1113" y="491"/>
                  <a:pt x="1112" y="493"/>
                  <a:pt x="1108" y="493"/>
                </a:cubicBezTo>
                <a:cubicBezTo>
                  <a:pt x="1107" y="497"/>
                  <a:pt x="1110" y="498"/>
                  <a:pt x="1112" y="499"/>
                </a:cubicBezTo>
                <a:cubicBezTo>
                  <a:pt x="1106" y="505"/>
                  <a:pt x="1101" y="501"/>
                  <a:pt x="1094" y="505"/>
                </a:cubicBezTo>
                <a:cubicBezTo>
                  <a:pt x="1094" y="504"/>
                  <a:pt x="1094" y="502"/>
                  <a:pt x="1093" y="502"/>
                </a:cubicBezTo>
                <a:cubicBezTo>
                  <a:pt x="1092" y="505"/>
                  <a:pt x="1090" y="508"/>
                  <a:pt x="1086" y="508"/>
                </a:cubicBezTo>
                <a:cubicBezTo>
                  <a:pt x="1086" y="508"/>
                  <a:pt x="1085" y="507"/>
                  <a:pt x="1085" y="507"/>
                </a:cubicBezTo>
                <a:cubicBezTo>
                  <a:pt x="1089" y="500"/>
                  <a:pt x="1096" y="497"/>
                  <a:pt x="1104" y="494"/>
                </a:cubicBezTo>
                <a:cubicBezTo>
                  <a:pt x="1104" y="490"/>
                  <a:pt x="1109" y="491"/>
                  <a:pt x="1111" y="488"/>
                </a:cubicBezTo>
                <a:cubicBezTo>
                  <a:pt x="1100" y="492"/>
                  <a:pt x="1093" y="498"/>
                  <a:pt x="1083" y="499"/>
                </a:cubicBezTo>
                <a:cubicBezTo>
                  <a:pt x="1083" y="498"/>
                  <a:pt x="1082" y="496"/>
                  <a:pt x="1080" y="496"/>
                </a:cubicBezTo>
                <a:cubicBezTo>
                  <a:pt x="1080" y="500"/>
                  <a:pt x="1077" y="501"/>
                  <a:pt x="1075" y="498"/>
                </a:cubicBezTo>
                <a:cubicBezTo>
                  <a:pt x="1075" y="502"/>
                  <a:pt x="1070" y="500"/>
                  <a:pt x="1070" y="504"/>
                </a:cubicBezTo>
                <a:cubicBezTo>
                  <a:pt x="1071" y="504"/>
                  <a:pt x="1072" y="505"/>
                  <a:pt x="1072" y="506"/>
                </a:cubicBezTo>
                <a:cubicBezTo>
                  <a:pt x="1068" y="506"/>
                  <a:pt x="1068" y="510"/>
                  <a:pt x="1066" y="511"/>
                </a:cubicBezTo>
                <a:cubicBezTo>
                  <a:pt x="1054" y="509"/>
                  <a:pt x="1047" y="530"/>
                  <a:pt x="1036" y="521"/>
                </a:cubicBezTo>
                <a:cubicBezTo>
                  <a:pt x="1048" y="505"/>
                  <a:pt x="1064" y="499"/>
                  <a:pt x="1084" y="493"/>
                </a:cubicBezTo>
                <a:cubicBezTo>
                  <a:pt x="1088" y="495"/>
                  <a:pt x="1101" y="492"/>
                  <a:pt x="1103" y="487"/>
                </a:cubicBezTo>
                <a:cubicBezTo>
                  <a:pt x="1101" y="484"/>
                  <a:pt x="1097" y="487"/>
                  <a:pt x="1095" y="485"/>
                </a:cubicBezTo>
                <a:cubicBezTo>
                  <a:pt x="1098" y="482"/>
                  <a:pt x="1097" y="480"/>
                  <a:pt x="1096" y="477"/>
                </a:cubicBezTo>
                <a:cubicBezTo>
                  <a:pt x="1096" y="479"/>
                  <a:pt x="1090" y="480"/>
                  <a:pt x="1089" y="479"/>
                </a:cubicBezTo>
                <a:cubicBezTo>
                  <a:pt x="1093" y="475"/>
                  <a:pt x="1099" y="467"/>
                  <a:pt x="1101" y="463"/>
                </a:cubicBezTo>
                <a:cubicBezTo>
                  <a:pt x="1094" y="466"/>
                  <a:pt x="1087" y="474"/>
                  <a:pt x="1081" y="469"/>
                </a:cubicBezTo>
                <a:cubicBezTo>
                  <a:pt x="1082" y="477"/>
                  <a:pt x="1084" y="475"/>
                  <a:pt x="1083" y="483"/>
                </a:cubicBezTo>
                <a:cubicBezTo>
                  <a:pt x="1078" y="485"/>
                  <a:pt x="1073" y="492"/>
                  <a:pt x="1066" y="489"/>
                </a:cubicBezTo>
                <a:cubicBezTo>
                  <a:pt x="1074" y="487"/>
                  <a:pt x="1061" y="482"/>
                  <a:pt x="1067" y="480"/>
                </a:cubicBezTo>
                <a:cubicBezTo>
                  <a:pt x="1058" y="477"/>
                  <a:pt x="1056" y="487"/>
                  <a:pt x="1049" y="489"/>
                </a:cubicBezTo>
                <a:cubicBezTo>
                  <a:pt x="1044" y="477"/>
                  <a:pt x="1060" y="474"/>
                  <a:pt x="1067" y="467"/>
                </a:cubicBezTo>
                <a:cubicBezTo>
                  <a:pt x="1061" y="466"/>
                  <a:pt x="1059" y="471"/>
                  <a:pt x="1053" y="471"/>
                </a:cubicBezTo>
                <a:cubicBezTo>
                  <a:pt x="1053" y="469"/>
                  <a:pt x="1059" y="468"/>
                  <a:pt x="1057" y="467"/>
                </a:cubicBezTo>
                <a:cubicBezTo>
                  <a:pt x="1053" y="469"/>
                  <a:pt x="1047" y="472"/>
                  <a:pt x="1042" y="471"/>
                </a:cubicBezTo>
                <a:cubicBezTo>
                  <a:pt x="1040" y="468"/>
                  <a:pt x="1047" y="468"/>
                  <a:pt x="1044" y="466"/>
                </a:cubicBezTo>
                <a:cubicBezTo>
                  <a:pt x="1042" y="469"/>
                  <a:pt x="1039" y="470"/>
                  <a:pt x="1036" y="471"/>
                </a:cubicBezTo>
                <a:cubicBezTo>
                  <a:pt x="1035" y="474"/>
                  <a:pt x="1036" y="473"/>
                  <a:pt x="1036" y="477"/>
                </a:cubicBezTo>
                <a:cubicBezTo>
                  <a:pt x="1031" y="479"/>
                  <a:pt x="1028" y="483"/>
                  <a:pt x="1022" y="483"/>
                </a:cubicBezTo>
                <a:cubicBezTo>
                  <a:pt x="1012" y="476"/>
                  <a:pt x="1004" y="492"/>
                  <a:pt x="995" y="493"/>
                </a:cubicBezTo>
                <a:cubicBezTo>
                  <a:pt x="995" y="493"/>
                  <a:pt x="995" y="494"/>
                  <a:pt x="993" y="493"/>
                </a:cubicBezTo>
                <a:cubicBezTo>
                  <a:pt x="993" y="493"/>
                  <a:pt x="994" y="493"/>
                  <a:pt x="995" y="493"/>
                </a:cubicBezTo>
                <a:cubicBezTo>
                  <a:pt x="994" y="492"/>
                  <a:pt x="993" y="490"/>
                  <a:pt x="994" y="490"/>
                </a:cubicBezTo>
                <a:cubicBezTo>
                  <a:pt x="996" y="486"/>
                  <a:pt x="1004" y="483"/>
                  <a:pt x="999" y="478"/>
                </a:cubicBezTo>
                <a:cubicBezTo>
                  <a:pt x="995" y="481"/>
                  <a:pt x="990" y="480"/>
                  <a:pt x="986" y="483"/>
                </a:cubicBezTo>
                <a:cubicBezTo>
                  <a:pt x="986" y="490"/>
                  <a:pt x="982" y="493"/>
                  <a:pt x="977" y="494"/>
                </a:cubicBezTo>
                <a:cubicBezTo>
                  <a:pt x="977" y="498"/>
                  <a:pt x="980" y="498"/>
                  <a:pt x="980" y="502"/>
                </a:cubicBezTo>
                <a:cubicBezTo>
                  <a:pt x="977" y="504"/>
                  <a:pt x="971" y="509"/>
                  <a:pt x="968" y="505"/>
                </a:cubicBezTo>
                <a:cubicBezTo>
                  <a:pt x="975" y="501"/>
                  <a:pt x="976" y="488"/>
                  <a:pt x="979" y="482"/>
                </a:cubicBezTo>
                <a:cubicBezTo>
                  <a:pt x="980" y="482"/>
                  <a:pt x="981" y="483"/>
                  <a:pt x="982" y="483"/>
                </a:cubicBezTo>
                <a:cubicBezTo>
                  <a:pt x="987" y="475"/>
                  <a:pt x="1000" y="476"/>
                  <a:pt x="1005" y="467"/>
                </a:cubicBezTo>
                <a:cubicBezTo>
                  <a:pt x="1000" y="465"/>
                  <a:pt x="999" y="471"/>
                  <a:pt x="996" y="468"/>
                </a:cubicBezTo>
                <a:cubicBezTo>
                  <a:pt x="998" y="466"/>
                  <a:pt x="998" y="464"/>
                  <a:pt x="997" y="463"/>
                </a:cubicBezTo>
                <a:cubicBezTo>
                  <a:pt x="993" y="468"/>
                  <a:pt x="992" y="476"/>
                  <a:pt x="985" y="476"/>
                </a:cubicBezTo>
                <a:cubicBezTo>
                  <a:pt x="982" y="476"/>
                  <a:pt x="983" y="472"/>
                  <a:pt x="980" y="474"/>
                </a:cubicBezTo>
                <a:cubicBezTo>
                  <a:pt x="980" y="470"/>
                  <a:pt x="980" y="470"/>
                  <a:pt x="980" y="470"/>
                </a:cubicBezTo>
                <a:cubicBezTo>
                  <a:pt x="978" y="470"/>
                  <a:pt x="976" y="473"/>
                  <a:pt x="975" y="470"/>
                </a:cubicBezTo>
                <a:cubicBezTo>
                  <a:pt x="980" y="468"/>
                  <a:pt x="982" y="453"/>
                  <a:pt x="988" y="457"/>
                </a:cubicBezTo>
                <a:cubicBezTo>
                  <a:pt x="988" y="455"/>
                  <a:pt x="990" y="453"/>
                  <a:pt x="993" y="451"/>
                </a:cubicBezTo>
                <a:cubicBezTo>
                  <a:pt x="1007" y="446"/>
                  <a:pt x="1018" y="439"/>
                  <a:pt x="1033" y="433"/>
                </a:cubicBezTo>
                <a:cubicBezTo>
                  <a:pt x="1035" y="435"/>
                  <a:pt x="1033" y="435"/>
                  <a:pt x="1032" y="437"/>
                </a:cubicBezTo>
                <a:cubicBezTo>
                  <a:pt x="1043" y="428"/>
                  <a:pt x="1057" y="419"/>
                  <a:pt x="1073" y="417"/>
                </a:cubicBezTo>
                <a:cubicBezTo>
                  <a:pt x="1079" y="415"/>
                  <a:pt x="1084" y="406"/>
                  <a:pt x="1092" y="407"/>
                </a:cubicBezTo>
                <a:cubicBezTo>
                  <a:pt x="1094" y="401"/>
                  <a:pt x="1100" y="400"/>
                  <a:pt x="1106" y="398"/>
                </a:cubicBezTo>
                <a:cubicBezTo>
                  <a:pt x="1105" y="404"/>
                  <a:pt x="1099" y="401"/>
                  <a:pt x="1095" y="406"/>
                </a:cubicBezTo>
                <a:cubicBezTo>
                  <a:pt x="1097" y="407"/>
                  <a:pt x="1096" y="410"/>
                  <a:pt x="1098" y="411"/>
                </a:cubicBezTo>
                <a:cubicBezTo>
                  <a:pt x="1103" y="409"/>
                  <a:pt x="1105" y="404"/>
                  <a:pt x="1109" y="402"/>
                </a:cubicBezTo>
                <a:cubicBezTo>
                  <a:pt x="1110" y="403"/>
                  <a:pt x="1111" y="404"/>
                  <a:pt x="1110" y="405"/>
                </a:cubicBezTo>
                <a:cubicBezTo>
                  <a:pt x="1113" y="405"/>
                  <a:pt x="1114" y="404"/>
                  <a:pt x="1118" y="404"/>
                </a:cubicBezTo>
                <a:cubicBezTo>
                  <a:pt x="1117" y="397"/>
                  <a:pt x="1121" y="395"/>
                  <a:pt x="1125" y="392"/>
                </a:cubicBezTo>
                <a:cubicBezTo>
                  <a:pt x="1122" y="392"/>
                  <a:pt x="1120" y="394"/>
                  <a:pt x="1117" y="394"/>
                </a:cubicBezTo>
                <a:cubicBezTo>
                  <a:pt x="1117" y="393"/>
                  <a:pt x="1116" y="393"/>
                  <a:pt x="1116" y="392"/>
                </a:cubicBezTo>
                <a:cubicBezTo>
                  <a:pt x="1121" y="387"/>
                  <a:pt x="1128" y="383"/>
                  <a:pt x="1136" y="382"/>
                </a:cubicBezTo>
                <a:cubicBezTo>
                  <a:pt x="1134" y="384"/>
                  <a:pt x="1142" y="385"/>
                  <a:pt x="1137" y="389"/>
                </a:cubicBezTo>
                <a:cubicBezTo>
                  <a:pt x="1138" y="386"/>
                  <a:pt x="1134" y="386"/>
                  <a:pt x="1136" y="389"/>
                </a:cubicBezTo>
                <a:cubicBezTo>
                  <a:pt x="1133" y="390"/>
                  <a:pt x="1138" y="387"/>
                  <a:pt x="1137" y="390"/>
                </a:cubicBezTo>
                <a:cubicBezTo>
                  <a:pt x="1136" y="394"/>
                  <a:pt x="1131" y="397"/>
                  <a:pt x="1132" y="400"/>
                </a:cubicBezTo>
                <a:cubicBezTo>
                  <a:pt x="1132" y="397"/>
                  <a:pt x="1135" y="398"/>
                  <a:pt x="1136" y="400"/>
                </a:cubicBezTo>
                <a:cubicBezTo>
                  <a:pt x="1135" y="402"/>
                  <a:pt x="1131" y="402"/>
                  <a:pt x="1132" y="405"/>
                </a:cubicBezTo>
                <a:cubicBezTo>
                  <a:pt x="1135" y="407"/>
                  <a:pt x="1136" y="402"/>
                  <a:pt x="1136" y="404"/>
                </a:cubicBezTo>
                <a:cubicBezTo>
                  <a:pt x="1137" y="407"/>
                  <a:pt x="1134" y="407"/>
                  <a:pt x="1135" y="410"/>
                </a:cubicBezTo>
                <a:cubicBezTo>
                  <a:pt x="1138" y="411"/>
                  <a:pt x="1143" y="405"/>
                  <a:pt x="1146" y="403"/>
                </a:cubicBezTo>
                <a:cubicBezTo>
                  <a:pt x="1144" y="400"/>
                  <a:pt x="1139" y="405"/>
                  <a:pt x="1137" y="403"/>
                </a:cubicBezTo>
                <a:cubicBezTo>
                  <a:pt x="1147" y="401"/>
                  <a:pt x="1150" y="392"/>
                  <a:pt x="1158" y="387"/>
                </a:cubicBezTo>
                <a:cubicBezTo>
                  <a:pt x="1156" y="387"/>
                  <a:pt x="1154" y="387"/>
                  <a:pt x="1154" y="386"/>
                </a:cubicBezTo>
                <a:cubicBezTo>
                  <a:pt x="1160" y="382"/>
                  <a:pt x="1155" y="378"/>
                  <a:pt x="1162" y="374"/>
                </a:cubicBezTo>
                <a:cubicBezTo>
                  <a:pt x="1159" y="373"/>
                  <a:pt x="1157" y="376"/>
                  <a:pt x="1157" y="373"/>
                </a:cubicBezTo>
                <a:cubicBezTo>
                  <a:pt x="1159" y="370"/>
                  <a:pt x="1166" y="366"/>
                  <a:pt x="1165" y="364"/>
                </a:cubicBezTo>
                <a:cubicBezTo>
                  <a:pt x="1164" y="363"/>
                  <a:pt x="1155" y="366"/>
                  <a:pt x="1153" y="370"/>
                </a:cubicBezTo>
                <a:cubicBezTo>
                  <a:pt x="1152" y="370"/>
                  <a:pt x="1151" y="369"/>
                  <a:pt x="1149" y="368"/>
                </a:cubicBezTo>
                <a:cubicBezTo>
                  <a:pt x="1146" y="370"/>
                  <a:pt x="1145" y="373"/>
                  <a:pt x="1140" y="373"/>
                </a:cubicBezTo>
                <a:cubicBezTo>
                  <a:pt x="1140" y="371"/>
                  <a:pt x="1141" y="367"/>
                  <a:pt x="1139" y="366"/>
                </a:cubicBezTo>
                <a:cubicBezTo>
                  <a:pt x="1129" y="369"/>
                  <a:pt x="1120" y="381"/>
                  <a:pt x="1111" y="377"/>
                </a:cubicBezTo>
                <a:cubicBezTo>
                  <a:pt x="1104" y="387"/>
                  <a:pt x="1093" y="386"/>
                  <a:pt x="1083" y="390"/>
                </a:cubicBezTo>
                <a:cubicBezTo>
                  <a:pt x="1083" y="400"/>
                  <a:pt x="1069" y="397"/>
                  <a:pt x="1063" y="403"/>
                </a:cubicBezTo>
                <a:cubicBezTo>
                  <a:pt x="1061" y="400"/>
                  <a:pt x="1065" y="398"/>
                  <a:pt x="1061" y="397"/>
                </a:cubicBezTo>
                <a:cubicBezTo>
                  <a:pt x="1069" y="390"/>
                  <a:pt x="1076" y="376"/>
                  <a:pt x="1091" y="383"/>
                </a:cubicBezTo>
                <a:cubicBezTo>
                  <a:pt x="1093" y="381"/>
                  <a:pt x="1094" y="379"/>
                  <a:pt x="1098" y="378"/>
                </a:cubicBezTo>
                <a:cubicBezTo>
                  <a:pt x="1099" y="375"/>
                  <a:pt x="1097" y="376"/>
                  <a:pt x="1096" y="375"/>
                </a:cubicBezTo>
                <a:cubicBezTo>
                  <a:pt x="1099" y="373"/>
                  <a:pt x="1099" y="373"/>
                  <a:pt x="1098" y="370"/>
                </a:cubicBezTo>
                <a:cubicBezTo>
                  <a:pt x="1102" y="369"/>
                  <a:pt x="1104" y="366"/>
                  <a:pt x="1109" y="365"/>
                </a:cubicBezTo>
                <a:cubicBezTo>
                  <a:pt x="1112" y="365"/>
                  <a:pt x="1111" y="369"/>
                  <a:pt x="1114" y="369"/>
                </a:cubicBezTo>
                <a:cubicBezTo>
                  <a:pt x="1120" y="367"/>
                  <a:pt x="1124" y="363"/>
                  <a:pt x="1126" y="357"/>
                </a:cubicBezTo>
                <a:cubicBezTo>
                  <a:pt x="1121" y="356"/>
                  <a:pt x="1122" y="353"/>
                  <a:pt x="1122" y="350"/>
                </a:cubicBezTo>
                <a:cubicBezTo>
                  <a:pt x="1117" y="349"/>
                  <a:pt x="1117" y="344"/>
                  <a:pt x="1111" y="345"/>
                </a:cubicBezTo>
                <a:cubicBezTo>
                  <a:pt x="1111" y="342"/>
                  <a:pt x="1109" y="342"/>
                  <a:pt x="1110" y="339"/>
                </a:cubicBezTo>
                <a:cubicBezTo>
                  <a:pt x="1115" y="336"/>
                  <a:pt x="1120" y="333"/>
                  <a:pt x="1126" y="330"/>
                </a:cubicBezTo>
                <a:cubicBezTo>
                  <a:pt x="1125" y="323"/>
                  <a:pt x="1139" y="315"/>
                  <a:pt x="1144" y="318"/>
                </a:cubicBezTo>
                <a:cubicBezTo>
                  <a:pt x="1143" y="320"/>
                  <a:pt x="1139" y="320"/>
                  <a:pt x="1138" y="322"/>
                </a:cubicBezTo>
                <a:cubicBezTo>
                  <a:pt x="1147" y="322"/>
                  <a:pt x="1152" y="319"/>
                  <a:pt x="1158" y="315"/>
                </a:cubicBezTo>
                <a:cubicBezTo>
                  <a:pt x="1156" y="304"/>
                  <a:pt x="1167" y="311"/>
                  <a:pt x="1167" y="304"/>
                </a:cubicBezTo>
                <a:cubicBezTo>
                  <a:pt x="1159" y="307"/>
                  <a:pt x="1154" y="304"/>
                  <a:pt x="1147" y="308"/>
                </a:cubicBezTo>
                <a:cubicBezTo>
                  <a:pt x="1144" y="309"/>
                  <a:pt x="1142" y="315"/>
                  <a:pt x="1139" y="316"/>
                </a:cubicBezTo>
                <a:cubicBezTo>
                  <a:pt x="1139" y="316"/>
                  <a:pt x="1118" y="311"/>
                  <a:pt x="1116" y="311"/>
                </a:cubicBezTo>
                <a:cubicBezTo>
                  <a:pt x="1115" y="312"/>
                  <a:pt x="1112" y="316"/>
                  <a:pt x="1110" y="316"/>
                </a:cubicBezTo>
                <a:cubicBezTo>
                  <a:pt x="1107" y="317"/>
                  <a:pt x="1104" y="317"/>
                  <a:pt x="1102" y="321"/>
                </a:cubicBezTo>
                <a:cubicBezTo>
                  <a:pt x="1095" y="314"/>
                  <a:pt x="1088" y="326"/>
                  <a:pt x="1081" y="327"/>
                </a:cubicBezTo>
                <a:cubicBezTo>
                  <a:pt x="1076" y="326"/>
                  <a:pt x="1073" y="326"/>
                  <a:pt x="1070" y="324"/>
                </a:cubicBezTo>
                <a:cubicBezTo>
                  <a:pt x="1073" y="318"/>
                  <a:pt x="1078" y="314"/>
                  <a:pt x="1085" y="311"/>
                </a:cubicBezTo>
                <a:cubicBezTo>
                  <a:pt x="1087" y="312"/>
                  <a:pt x="1087" y="314"/>
                  <a:pt x="1089" y="315"/>
                </a:cubicBezTo>
                <a:cubicBezTo>
                  <a:pt x="1089" y="311"/>
                  <a:pt x="1089" y="312"/>
                  <a:pt x="1090" y="309"/>
                </a:cubicBezTo>
                <a:cubicBezTo>
                  <a:pt x="1098" y="307"/>
                  <a:pt x="1102" y="300"/>
                  <a:pt x="1108" y="295"/>
                </a:cubicBezTo>
                <a:cubicBezTo>
                  <a:pt x="1104" y="295"/>
                  <a:pt x="1104" y="297"/>
                  <a:pt x="1102" y="295"/>
                </a:cubicBezTo>
                <a:cubicBezTo>
                  <a:pt x="1107" y="291"/>
                  <a:pt x="1113" y="287"/>
                  <a:pt x="1121" y="285"/>
                </a:cubicBezTo>
                <a:cubicBezTo>
                  <a:pt x="1121" y="289"/>
                  <a:pt x="1124" y="288"/>
                  <a:pt x="1126" y="287"/>
                </a:cubicBezTo>
                <a:cubicBezTo>
                  <a:pt x="1126" y="286"/>
                  <a:pt x="1126" y="283"/>
                  <a:pt x="1125" y="282"/>
                </a:cubicBezTo>
                <a:cubicBezTo>
                  <a:pt x="1125" y="283"/>
                  <a:pt x="1120" y="283"/>
                  <a:pt x="1121" y="282"/>
                </a:cubicBezTo>
                <a:cubicBezTo>
                  <a:pt x="1121" y="281"/>
                  <a:pt x="1120" y="281"/>
                  <a:pt x="1120" y="280"/>
                </a:cubicBezTo>
                <a:cubicBezTo>
                  <a:pt x="1126" y="276"/>
                  <a:pt x="1130" y="273"/>
                  <a:pt x="1130" y="267"/>
                </a:cubicBezTo>
                <a:cubicBezTo>
                  <a:pt x="1126" y="267"/>
                  <a:pt x="1126" y="262"/>
                  <a:pt x="1122" y="262"/>
                </a:cubicBezTo>
                <a:cubicBezTo>
                  <a:pt x="1125" y="256"/>
                  <a:pt x="1132" y="253"/>
                  <a:pt x="1135" y="246"/>
                </a:cubicBezTo>
                <a:cubicBezTo>
                  <a:pt x="1123" y="249"/>
                  <a:pt x="1107" y="239"/>
                  <a:pt x="1098" y="249"/>
                </a:cubicBezTo>
                <a:cubicBezTo>
                  <a:pt x="1100" y="249"/>
                  <a:pt x="1099" y="253"/>
                  <a:pt x="1101" y="254"/>
                </a:cubicBezTo>
                <a:cubicBezTo>
                  <a:pt x="1096" y="256"/>
                  <a:pt x="1087" y="262"/>
                  <a:pt x="1082" y="259"/>
                </a:cubicBezTo>
                <a:cubicBezTo>
                  <a:pt x="1082" y="253"/>
                  <a:pt x="1083" y="249"/>
                  <a:pt x="1088" y="248"/>
                </a:cubicBezTo>
                <a:cubicBezTo>
                  <a:pt x="1093" y="241"/>
                  <a:pt x="1097" y="232"/>
                  <a:pt x="1099" y="224"/>
                </a:cubicBezTo>
                <a:cubicBezTo>
                  <a:pt x="1094" y="223"/>
                  <a:pt x="1092" y="222"/>
                  <a:pt x="1086" y="223"/>
                </a:cubicBezTo>
                <a:cubicBezTo>
                  <a:pt x="1085" y="221"/>
                  <a:pt x="1084" y="219"/>
                  <a:pt x="1083" y="216"/>
                </a:cubicBezTo>
                <a:cubicBezTo>
                  <a:pt x="1085" y="215"/>
                  <a:pt x="1087" y="214"/>
                  <a:pt x="1088" y="212"/>
                </a:cubicBezTo>
                <a:cubicBezTo>
                  <a:pt x="1077" y="213"/>
                  <a:pt x="1065" y="213"/>
                  <a:pt x="1061" y="223"/>
                </a:cubicBezTo>
                <a:cubicBezTo>
                  <a:pt x="1063" y="227"/>
                  <a:pt x="1066" y="228"/>
                  <a:pt x="1067" y="233"/>
                </a:cubicBezTo>
                <a:cubicBezTo>
                  <a:pt x="1062" y="235"/>
                  <a:pt x="1053" y="238"/>
                  <a:pt x="1047" y="235"/>
                </a:cubicBezTo>
                <a:cubicBezTo>
                  <a:pt x="1048" y="233"/>
                  <a:pt x="1050" y="230"/>
                  <a:pt x="1052" y="228"/>
                </a:cubicBezTo>
                <a:cubicBezTo>
                  <a:pt x="1049" y="228"/>
                  <a:pt x="1049" y="232"/>
                  <a:pt x="1046" y="233"/>
                </a:cubicBezTo>
                <a:cubicBezTo>
                  <a:pt x="1046" y="230"/>
                  <a:pt x="1043" y="230"/>
                  <a:pt x="1042" y="229"/>
                </a:cubicBezTo>
                <a:cubicBezTo>
                  <a:pt x="1047" y="219"/>
                  <a:pt x="1049" y="222"/>
                  <a:pt x="1051" y="211"/>
                </a:cubicBezTo>
                <a:cubicBezTo>
                  <a:pt x="1047" y="209"/>
                  <a:pt x="1038" y="216"/>
                  <a:pt x="1035" y="211"/>
                </a:cubicBezTo>
                <a:cubicBezTo>
                  <a:pt x="1035" y="210"/>
                  <a:pt x="1036" y="210"/>
                  <a:pt x="1037" y="208"/>
                </a:cubicBezTo>
                <a:cubicBezTo>
                  <a:pt x="1027" y="209"/>
                  <a:pt x="1025" y="218"/>
                  <a:pt x="1019" y="222"/>
                </a:cubicBezTo>
                <a:cubicBezTo>
                  <a:pt x="1014" y="227"/>
                  <a:pt x="1006" y="228"/>
                  <a:pt x="997" y="229"/>
                </a:cubicBezTo>
                <a:cubicBezTo>
                  <a:pt x="997" y="227"/>
                  <a:pt x="999" y="226"/>
                  <a:pt x="997" y="224"/>
                </a:cubicBezTo>
                <a:cubicBezTo>
                  <a:pt x="988" y="224"/>
                  <a:pt x="984" y="232"/>
                  <a:pt x="973" y="233"/>
                </a:cubicBezTo>
                <a:cubicBezTo>
                  <a:pt x="973" y="229"/>
                  <a:pt x="975" y="229"/>
                  <a:pt x="973" y="226"/>
                </a:cubicBezTo>
                <a:cubicBezTo>
                  <a:pt x="969" y="225"/>
                  <a:pt x="970" y="230"/>
                  <a:pt x="965" y="229"/>
                </a:cubicBezTo>
                <a:cubicBezTo>
                  <a:pt x="965" y="228"/>
                  <a:pt x="964" y="228"/>
                  <a:pt x="964" y="227"/>
                </a:cubicBezTo>
                <a:cubicBezTo>
                  <a:pt x="967" y="224"/>
                  <a:pt x="968" y="220"/>
                  <a:pt x="972" y="220"/>
                </a:cubicBezTo>
                <a:cubicBezTo>
                  <a:pt x="972" y="217"/>
                  <a:pt x="971" y="215"/>
                  <a:pt x="970" y="214"/>
                </a:cubicBezTo>
                <a:cubicBezTo>
                  <a:pt x="972" y="210"/>
                  <a:pt x="976" y="208"/>
                  <a:pt x="981" y="210"/>
                </a:cubicBezTo>
                <a:cubicBezTo>
                  <a:pt x="982" y="203"/>
                  <a:pt x="991" y="205"/>
                  <a:pt x="994" y="200"/>
                </a:cubicBezTo>
                <a:cubicBezTo>
                  <a:pt x="996" y="202"/>
                  <a:pt x="993" y="203"/>
                  <a:pt x="995" y="205"/>
                </a:cubicBezTo>
                <a:cubicBezTo>
                  <a:pt x="1000" y="205"/>
                  <a:pt x="1003" y="198"/>
                  <a:pt x="1007" y="202"/>
                </a:cubicBezTo>
                <a:cubicBezTo>
                  <a:pt x="1006" y="203"/>
                  <a:pt x="1007" y="206"/>
                  <a:pt x="1005" y="207"/>
                </a:cubicBezTo>
                <a:cubicBezTo>
                  <a:pt x="1008" y="208"/>
                  <a:pt x="1008" y="211"/>
                  <a:pt x="1012" y="210"/>
                </a:cubicBezTo>
                <a:cubicBezTo>
                  <a:pt x="1012" y="207"/>
                  <a:pt x="1012" y="207"/>
                  <a:pt x="1012" y="207"/>
                </a:cubicBezTo>
                <a:cubicBezTo>
                  <a:pt x="1012" y="205"/>
                  <a:pt x="1009" y="206"/>
                  <a:pt x="1009" y="205"/>
                </a:cubicBezTo>
                <a:cubicBezTo>
                  <a:pt x="1010" y="202"/>
                  <a:pt x="1011" y="203"/>
                  <a:pt x="1010" y="200"/>
                </a:cubicBezTo>
                <a:cubicBezTo>
                  <a:pt x="1022" y="195"/>
                  <a:pt x="1030" y="186"/>
                  <a:pt x="1037" y="176"/>
                </a:cubicBezTo>
                <a:cubicBezTo>
                  <a:pt x="1021" y="180"/>
                  <a:pt x="1012" y="194"/>
                  <a:pt x="998" y="197"/>
                </a:cubicBezTo>
                <a:cubicBezTo>
                  <a:pt x="1000" y="195"/>
                  <a:pt x="1002" y="194"/>
                  <a:pt x="1004" y="192"/>
                </a:cubicBezTo>
                <a:cubicBezTo>
                  <a:pt x="992" y="198"/>
                  <a:pt x="975" y="200"/>
                  <a:pt x="965" y="209"/>
                </a:cubicBezTo>
                <a:cubicBezTo>
                  <a:pt x="959" y="208"/>
                  <a:pt x="956" y="205"/>
                  <a:pt x="954" y="200"/>
                </a:cubicBezTo>
                <a:cubicBezTo>
                  <a:pt x="956" y="192"/>
                  <a:pt x="966" y="192"/>
                  <a:pt x="969" y="185"/>
                </a:cubicBezTo>
                <a:cubicBezTo>
                  <a:pt x="961" y="190"/>
                  <a:pt x="951" y="197"/>
                  <a:pt x="940" y="196"/>
                </a:cubicBezTo>
                <a:cubicBezTo>
                  <a:pt x="940" y="190"/>
                  <a:pt x="946" y="191"/>
                  <a:pt x="949" y="188"/>
                </a:cubicBezTo>
                <a:cubicBezTo>
                  <a:pt x="945" y="187"/>
                  <a:pt x="941" y="190"/>
                  <a:pt x="939" y="188"/>
                </a:cubicBezTo>
                <a:cubicBezTo>
                  <a:pt x="955" y="185"/>
                  <a:pt x="955" y="167"/>
                  <a:pt x="972" y="168"/>
                </a:cubicBezTo>
                <a:cubicBezTo>
                  <a:pt x="973" y="161"/>
                  <a:pt x="983" y="156"/>
                  <a:pt x="990" y="162"/>
                </a:cubicBezTo>
                <a:cubicBezTo>
                  <a:pt x="1000" y="158"/>
                  <a:pt x="993" y="135"/>
                  <a:pt x="1009" y="139"/>
                </a:cubicBezTo>
                <a:cubicBezTo>
                  <a:pt x="1006" y="143"/>
                  <a:pt x="1004" y="147"/>
                  <a:pt x="1002" y="152"/>
                </a:cubicBezTo>
                <a:cubicBezTo>
                  <a:pt x="1002" y="155"/>
                  <a:pt x="1007" y="157"/>
                  <a:pt x="1004" y="160"/>
                </a:cubicBezTo>
                <a:cubicBezTo>
                  <a:pt x="1010" y="160"/>
                  <a:pt x="1014" y="152"/>
                  <a:pt x="1021" y="155"/>
                </a:cubicBezTo>
                <a:cubicBezTo>
                  <a:pt x="1021" y="158"/>
                  <a:pt x="1018" y="156"/>
                  <a:pt x="1017" y="158"/>
                </a:cubicBezTo>
                <a:cubicBezTo>
                  <a:pt x="1029" y="158"/>
                  <a:pt x="1033" y="150"/>
                  <a:pt x="1038" y="143"/>
                </a:cubicBezTo>
                <a:cubicBezTo>
                  <a:pt x="1034" y="137"/>
                  <a:pt x="1039" y="133"/>
                  <a:pt x="1041" y="130"/>
                </a:cubicBezTo>
                <a:cubicBezTo>
                  <a:pt x="1034" y="132"/>
                  <a:pt x="1025" y="134"/>
                  <a:pt x="1022" y="128"/>
                </a:cubicBezTo>
                <a:cubicBezTo>
                  <a:pt x="1024" y="126"/>
                  <a:pt x="1025" y="125"/>
                  <a:pt x="1027" y="124"/>
                </a:cubicBezTo>
                <a:cubicBezTo>
                  <a:pt x="1024" y="123"/>
                  <a:pt x="1021" y="121"/>
                  <a:pt x="1016" y="122"/>
                </a:cubicBezTo>
                <a:cubicBezTo>
                  <a:pt x="1016" y="121"/>
                  <a:pt x="1017" y="120"/>
                  <a:pt x="1017" y="119"/>
                </a:cubicBezTo>
                <a:cubicBezTo>
                  <a:pt x="1014" y="118"/>
                  <a:pt x="1010" y="119"/>
                  <a:pt x="1007" y="121"/>
                </a:cubicBezTo>
                <a:cubicBezTo>
                  <a:pt x="1011" y="128"/>
                  <a:pt x="1002" y="129"/>
                  <a:pt x="997" y="131"/>
                </a:cubicBezTo>
                <a:cubicBezTo>
                  <a:pt x="997" y="128"/>
                  <a:pt x="1000" y="129"/>
                  <a:pt x="1000" y="127"/>
                </a:cubicBezTo>
                <a:cubicBezTo>
                  <a:pt x="997" y="126"/>
                  <a:pt x="993" y="128"/>
                  <a:pt x="992" y="126"/>
                </a:cubicBezTo>
                <a:cubicBezTo>
                  <a:pt x="990" y="124"/>
                  <a:pt x="993" y="121"/>
                  <a:pt x="991" y="119"/>
                </a:cubicBezTo>
                <a:cubicBezTo>
                  <a:pt x="979" y="119"/>
                  <a:pt x="971" y="128"/>
                  <a:pt x="960" y="125"/>
                </a:cubicBezTo>
                <a:cubicBezTo>
                  <a:pt x="962" y="117"/>
                  <a:pt x="978" y="122"/>
                  <a:pt x="980" y="113"/>
                </a:cubicBezTo>
                <a:cubicBezTo>
                  <a:pt x="976" y="111"/>
                  <a:pt x="976" y="112"/>
                  <a:pt x="978" y="109"/>
                </a:cubicBezTo>
                <a:cubicBezTo>
                  <a:pt x="976" y="107"/>
                  <a:pt x="967" y="113"/>
                  <a:pt x="964" y="108"/>
                </a:cubicBezTo>
                <a:cubicBezTo>
                  <a:pt x="966" y="107"/>
                  <a:pt x="973" y="102"/>
                  <a:pt x="971" y="103"/>
                </a:cubicBezTo>
                <a:cubicBezTo>
                  <a:pt x="963" y="105"/>
                  <a:pt x="956" y="107"/>
                  <a:pt x="949" y="108"/>
                </a:cubicBezTo>
                <a:cubicBezTo>
                  <a:pt x="946" y="106"/>
                  <a:pt x="944" y="104"/>
                  <a:pt x="942" y="101"/>
                </a:cubicBezTo>
                <a:cubicBezTo>
                  <a:pt x="943" y="98"/>
                  <a:pt x="946" y="97"/>
                  <a:pt x="950" y="97"/>
                </a:cubicBezTo>
                <a:cubicBezTo>
                  <a:pt x="949" y="98"/>
                  <a:pt x="948" y="98"/>
                  <a:pt x="949" y="100"/>
                </a:cubicBezTo>
                <a:cubicBezTo>
                  <a:pt x="951" y="99"/>
                  <a:pt x="954" y="99"/>
                  <a:pt x="954" y="97"/>
                </a:cubicBezTo>
                <a:cubicBezTo>
                  <a:pt x="952" y="95"/>
                  <a:pt x="949" y="93"/>
                  <a:pt x="947" y="91"/>
                </a:cubicBezTo>
                <a:cubicBezTo>
                  <a:pt x="937" y="94"/>
                  <a:pt x="931" y="100"/>
                  <a:pt x="928" y="109"/>
                </a:cubicBezTo>
                <a:cubicBezTo>
                  <a:pt x="925" y="108"/>
                  <a:pt x="923" y="106"/>
                  <a:pt x="920" y="105"/>
                </a:cubicBezTo>
                <a:cubicBezTo>
                  <a:pt x="924" y="104"/>
                  <a:pt x="923" y="98"/>
                  <a:pt x="922" y="96"/>
                </a:cubicBezTo>
                <a:cubicBezTo>
                  <a:pt x="921" y="97"/>
                  <a:pt x="922" y="100"/>
                  <a:pt x="920" y="100"/>
                </a:cubicBezTo>
                <a:cubicBezTo>
                  <a:pt x="919" y="100"/>
                  <a:pt x="917" y="100"/>
                  <a:pt x="917" y="101"/>
                </a:cubicBezTo>
                <a:cubicBezTo>
                  <a:pt x="919" y="98"/>
                  <a:pt x="914" y="97"/>
                  <a:pt x="913" y="95"/>
                </a:cubicBezTo>
                <a:cubicBezTo>
                  <a:pt x="902" y="97"/>
                  <a:pt x="897" y="105"/>
                  <a:pt x="885" y="103"/>
                </a:cubicBezTo>
                <a:cubicBezTo>
                  <a:pt x="883" y="100"/>
                  <a:pt x="889" y="98"/>
                  <a:pt x="889" y="95"/>
                </a:cubicBezTo>
                <a:cubicBezTo>
                  <a:pt x="886" y="94"/>
                  <a:pt x="885" y="89"/>
                  <a:pt x="882" y="88"/>
                </a:cubicBezTo>
                <a:cubicBezTo>
                  <a:pt x="882" y="87"/>
                  <a:pt x="888" y="86"/>
                  <a:pt x="885" y="85"/>
                </a:cubicBezTo>
                <a:cubicBezTo>
                  <a:pt x="881" y="88"/>
                  <a:pt x="880" y="82"/>
                  <a:pt x="876" y="85"/>
                </a:cubicBezTo>
                <a:cubicBezTo>
                  <a:pt x="864" y="96"/>
                  <a:pt x="859" y="114"/>
                  <a:pt x="848" y="126"/>
                </a:cubicBezTo>
                <a:cubicBezTo>
                  <a:pt x="848" y="132"/>
                  <a:pt x="848" y="132"/>
                  <a:pt x="848" y="132"/>
                </a:cubicBezTo>
                <a:cubicBezTo>
                  <a:pt x="843" y="134"/>
                  <a:pt x="831" y="140"/>
                  <a:pt x="830" y="129"/>
                </a:cubicBezTo>
                <a:cubicBezTo>
                  <a:pt x="827" y="131"/>
                  <a:pt x="824" y="128"/>
                  <a:pt x="819" y="128"/>
                </a:cubicBezTo>
                <a:cubicBezTo>
                  <a:pt x="817" y="127"/>
                  <a:pt x="820" y="124"/>
                  <a:pt x="819" y="123"/>
                </a:cubicBezTo>
                <a:cubicBezTo>
                  <a:pt x="816" y="123"/>
                  <a:pt x="815" y="125"/>
                  <a:pt x="814" y="122"/>
                </a:cubicBezTo>
                <a:cubicBezTo>
                  <a:pt x="816" y="117"/>
                  <a:pt x="813" y="115"/>
                  <a:pt x="814" y="113"/>
                </a:cubicBezTo>
                <a:cubicBezTo>
                  <a:pt x="803" y="117"/>
                  <a:pt x="788" y="117"/>
                  <a:pt x="783" y="128"/>
                </a:cubicBezTo>
                <a:cubicBezTo>
                  <a:pt x="780" y="127"/>
                  <a:pt x="776" y="129"/>
                  <a:pt x="778" y="130"/>
                </a:cubicBezTo>
                <a:cubicBezTo>
                  <a:pt x="787" y="126"/>
                  <a:pt x="797" y="127"/>
                  <a:pt x="805" y="121"/>
                </a:cubicBezTo>
                <a:cubicBezTo>
                  <a:pt x="806" y="122"/>
                  <a:pt x="809" y="123"/>
                  <a:pt x="809" y="125"/>
                </a:cubicBezTo>
                <a:cubicBezTo>
                  <a:pt x="807" y="125"/>
                  <a:pt x="806" y="127"/>
                  <a:pt x="806" y="128"/>
                </a:cubicBezTo>
                <a:cubicBezTo>
                  <a:pt x="808" y="130"/>
                  <a:pt x="811" y="127"/>
                  <a:pt x="811" y="128"/>
                </a:cubicBezTo>
                <a:cubicBezTo>
                  <a:pt x="808" y="130"/>
                  <a:pt x="807" y="133"/>
                  <a:pt x="808" y="137"/>
                </a:cubicBezTo>
                <a:cubicBezTo>
                  <a:pt x="804" y="138"/>
                  <a:pt x="798" y="138"/>
                  <a:pt x="794" y="137"/>
                </a:cubicBezTo>
                <a:cubicBezTo>
                  <a:pt x="792" y="137"/>
                  <a:pt x="794" y="141"/>
                  <a:pt x="792" y="141"/>
                </a:cubicBezTo>
                <a:cubicBezTo>
                  <a:pt x="781" y="142"/>
                  <a:pt x="775" y="147"/>
                  <a:pt x="769" y="153"/>
                </a:cubicBezTo>
                <a:cubicBezTo>
                  <a:pt x="761" y="150"/>
                  <a:pt x="756" y="155"/>
                  <a:pt x="750" y="157"/>
                </a:cubicBezTo>
                <a:cubicBezTo>
                  <a:pt x="750" y="161"/>
                  <a:pt x="753" y="161"/>
                  <a:pt x="753" y="165"/>
                </a:cubicBezTo>
                <a:cubicBezTo>
                  <a:pt x="757" y="164"/>
                  <a:pt x="759" y="160"/>
                  <a:pt x="762" y="158"/>
                </a:cubicBezTo>
                <a:cubicBezTo>
                  <a:pt x="764" y="160"/>
                  <a:pt x="768" y="160"/>
                  <a:pt x="770" y="162"/>
                </a:cubicBezTo>
                <a:cubicBezTo>
                  <a:pt x="759" y="170"/>
                  <a:pt x="749" y="184"/>
                  <a:pt x="731" y="179"/>
                </a:cubicBezTo>
                <a:cubicBezTo>
                  <a:pt x="727" y="172"/>
                  <a:pt x="723" y="166"/>
                  <a:pt x="722" y="156"/>
                </a:cubicBezTo>
                <a:cubicBezTo>
                  <a:pt x="714" y="156"/>
                  <a:pt x="714" y="142"/>
                  <a:pt x="716" y="138"/>
                </a:cubicBezTo>
                <a:cubicBezTo>
                  <a:pt x="719" y="129"/>
                  <a:pt x="741" y="128"/>
                  <a:pt x="735" y="115"/>
                </a:cubicBezTo>
                <a:cubicBezTo>
                  <a:pt x="734" y="114"/>
                  <a:pt x="731" y="115"/>
                  <a:pt x="729" y="115"/>
                </a:cubicBezTo>
                <a:cubicBezTo>
                  <a:pt x="723" y="109"/>
                  <a:pt x="723" y="96"/>
                  <a:pt x="715" y="94"/>
                </a:cubicBezTo>
                <a:cubicBezTo>
                  <a:pt x="712" y="93"/>
                  <a:pt x="709" y="98"/>
                  <a:pt x="707" y="93"/>
                </a:cubicBezTo>
                <a:cubicBezTo>
                  <a:pt x="714" y="88"/>
                  <a:pt x="716" y="77"/>
                  <a:pt x="721" y="70"/>
                </a:cubicBezTo>
                <a:cubicBezTo>
                  <a:pt x="708" y="72"/>
                  <a:pt x="691" y="71"/>
                  <a:pt x="678" y="76"/>
                </a:cubicBezTo>
                <a:cubicBezTo>
                  <a:pt x="679" y="74"/>
                  <a:pt x="682" y="74"/>
                  <a:pt x="682" y="72"/>
                </a:cubicBezTo>
                <a:cubicBezTo>
                  <a:pt x="678" y="74"/>
                  <a:pt x="676" y="74"/>
                  <a:pt x="672" y="75"/>
                </a:cubicBezTo>
                <a:cubicBezTo>
                  <a:pt x="672" y="77"/>
                  <a:pt x="672" y="79"/>
                  <a:pt x="673" y="80"/>
                </a:cubicBezTo>
                <a:cubicBezTo>
                  <a:pt x="668" y="83"/>
                  <a:pt x="661" y="91"/>
                  <a:pt x="655" y="87"/>
                </a:cubicBezTo>
                <a:cubicBezTo>
                  <a:pt x="648" y="89"/>
                  <a:pt x="648" y="97"/>
                  <a:pt x="640" y="98"/>
                </a:cubicBezTo>
                <a:cubicBezTo>
                  <a:pt x="638" y="96"/>
                  <a:pt x="641" y="96"/>
                  <a:pt x="639" y="95"/>
                </a:cubicBezTo>
                <a:cubicBezTo>
                  <a:pt x="634" y="108"/>
                  <a:pt x="620" y="113"/>
                  <a:pt x="611" y="123"/>
                </a:cubicBezTo>
                <a:cubicBezTo>
                  <a:pt x="615" y="123"/>
                  <a:pt x="609" y="127"/>
                  <a:pt x="612" y="128"/>
                </a:cubicBezTo>
                <a:cubicBezTo>
                  <a:pt x="613" y="125"/>
                  <a:pt x="616" y="127"/>
                  <a:pt x="616" y="128"/>
                </a:cubicBezTo>
                <a:cubicBezTo>
                  <a:pt x="612" y="133"/>
                  <a:pt x="604" y="133"/>
                  <a:pt x="598" y="136"/>
                </a:cubicBezTo>
                <a:cubicBezTo>
                  <a:pt x="591" y="128"/>
                  <a:pt x="572" y="131"/>
                  <a:pt x="566" y="137"/>
                </a:cubicBezTo>
                <a:cubicBezTo>
                  <a:pt x="537" y="144"/>
                  <a:pt x="518" y="160"/>
                  <a:pt x="491" y="170"/>
                </a:cubicBezTo>
                <a:cubicBezTo>
                  <a:pt x="489" y="168"/>
                  <a:pt x="486" y="167"/>
                  <a:pt x="484" y="166"/>
                </a:cubicBezTo>
                <a:cubicBezTo>
                  <a:pt x="486" y="164"/>
                  <a:pt x="486" y="158"/>
                  <a:pt x="484" y="156"/>
                </a:cubicBezTo>
                <a:cubicBezTo>
                  <a:pt x="480" y="156"/>
                  <a:pt x="480" y="159"/>
                  <a:pt x="477" y="159"/>
                </a:cubicBezTo>
                <a:cubicBezTo>
                  <a:pt x="477" y="155"/>
                  <a:pt x="480" y="153"/>
                  <a:pt x="480" y="150"/>
                </a:cubicBezTo>
                <a:cubicBezTo>
                  <a:pt x="454" y="144"/>
                  <a:pt x="433" y="163"/>
                  <a:pt x="415" y="167"/>
                </a:cubicBezTo>
                <a:cubicBezTo>
                  <a:pt x="424" y="161"/>
                  <a:pt x="430" y="153"/>
                  <a:pt x="438" y="148"/>
                </a:cubicBezTo>
                <a:cubicBezTo>
                  <a:pt x="439" y="145"/>
                  <a:pt x="437" y="146"/>
                  <a:pt x="437" y="143"/>
                </a:cubicBezTo>
                <a:cubicBezTo>
                  <a:pt x="438" y="143"/>
                  <a:pt x="440" y="142"/>
                  <a:pt x="442" y="142"/>
                </a:cubicBezTo>
                <a:cubicBezTo>
                  <a:pt x="442" y="130"/>
                  <a:pt x="459" y="133"/>
                  <a:pt x="461" y="123"/>
                </a:cubicBezTo>
                <a:cubicBezTo>
                  <a:pt x="461" y="120"/>
                  <a:pt x="456" y="121"/>
                  <a:pt x="455" y="118"/>
                </a:cubicBezTo>
                <a:cubicBezTo>
                  <a:pt x="454" y="114"/>
                  <a:pt x="456" y="112"/>
                  <a:pt x="456" y="108"/>
                </a:cubicBezTo>
                <a:cubicBezTo>
                  <a:pt x="451" y="103"/>
                  <a:pt x="446" y="105"/>
                  <a:pt x="441" y="106"/>
                </a:cubicBezTo>
                <a:cubicBezTo>
                  <a:pt x="426" y="109"/>
                  <a:pt x="417" y="110"/>
                  <a:pt x="406" y="115"/>
                </a:cubicBezTo>
                <a:cubicBezTo>
                  <a:pt x="401" y="117"/>
                  <a:pt x="397" y="121"/>
                  <a:pt x="391" y="123"/>
                </a:cubicBezTo>
                <a:cubicBezTo>
                  <a:pt x="387" y="124"/>
                  <a:pt x="383" y="124"/>
                  <a:pt x="380" y="125"/>
                </a:cubicBezTo>
                <a:cubicBezTo>
                  <a:pt x="340" y="136"/>
                  <a:pt x="304" y="163"/>
                  <a:pt x="273" y="177"/>
                </a:cubicBezTo>
                <a:cubicBezTo>
                  <a:pt x="273" y="176"/>
                  <a:pt x="273" y="175"/>
                  <a:pt x="272" y="175"/>
                </a:cubicBezTo>
                <a:cubicBezTo>
                  <a:pt x="271" y="177"/>
                  <a:pt x="271" y="178"/>
                  <a:pt x="270" y="179"/>
                </a:cubicBezTo>
                <a:cubicBezTo>
                  <a:pt x="252" y="188"/>
                  <a:pt x="234" y="197"/>
                  <a:pt x="220" y="210"/>
                </a:cubicBezTo>
                <a:cubicBezTo>
                  <a:pt x="225" y="224"/>
                  <a:pt x="199" y="227"/>
                  <a:pt x="196" y="237"/>
                </a:cubicBezTo>
                <a:cubicBezTo>
                  <a:pt x="198" y="237"/>
                  <a:pt x="201" y="236"/>
                  <a:pt x="203" y="237"/>
                </a:cubicBezTo>
                <a:cubicBezTo>
                  <a:pt x="197" y="239"/>
                  <a:pt x="194" y="243"/>
                  <a:pt x="190" y="246"/>
                </a:cubicBezTo>
                <a:cubicBezTo>
                  <a:pt x="202" y="242"/>
                  <a:pt x="216" y="236"/>
                  <a:pt x="226" y="241"/>
                </a:cubicBezTo>
                <a:cubicBezTo>
                  <a:pt x="224" y="244"/>
                  <a:pt x="219" y="244"/>
                  <a:pt x="219" y="249"/>
                </a:cubicBezTo>
                <a:cubicBezTo>
                  <a:pt x="227" y="247"/>
                  <a:pt x="229" y="247"/>
                  <a:pt x="238" y="246"/>
                </a:cubicBezTo>
                <a:cubicBezTo>
                  <a:pt x="238" y="244"/>
                  <a:pt x="237" y="242"/>
                  <a:pt x="239" y="242"/>
                </a:cubicBezTo>
                <a:cubicBezTo>
                  <a:pt x="247" y="246"/>
                  <a:pt x="251" y="236"/>
                  <a:pt x="258" y="235"/>
                </a:cubicBezTo>
                <a:cubicBezTo>
                  <a:pt x="261" y="240"/>
                  <a:pt x="269" y="242"/>
                  <a:pt x="267" y="249"/>
                </a:cubicBezTo>
                <a:cubicBezTo>
                  <a:pt x="272" y="253"/>
                  <a:pt x="282" y="242"/>
                  <a:pt x="282" y="252"/>
                </a:cubicBezTo>
                <a:cubicBezTo>
                  <a:pt x="289" y="251"/>
                  <a:pt x="293" y="255"/>
                  <a:pt x="298" y="257"/>
                </a:cubicBezTo>
                <a:cubicBezTo>
                  <a:pt x="298" y="258"/>
                  <a:pt x="297" y="259"/>
                  <a:pt x="297" y="260"/>
                </a:cubicBezTo>
                <a:cubicBezTo>
                  <a:pt x="300" y="260"/>
                  <a:pt x="308" y="256"/>
                  <a:pt x="308" y="261"/>
                </a:cubicBezTo>
                <a:cubicBezTo>
                  <a:pt x="278" y="290"/>
                  <a:pt x="235" y="307"/>
                  <a:pt x="198" y="329"/>
                </a:cubicBezTo>
                <a:cubicBezTo>
                  <a:pt x="198" y="326"/>
                  <a:pt x="195" y="328"/>
                  <a:pt x="193" y="328"/>
                </a:cubicBezTo>
                <a:cubicBezTo>
                  <a:pt x="193" y="333"/>
                  <a:pt x="193" y="333"/>
                  <a:pt x="193" y="333"/>
                </a:cubicBezTo>
                <a:cubicBezTo>
                  <a:pt x="183" y="339"/>
                  <a:pt x="172" y="344"/>
                  <a:pt x="160" y="343"/>
                </a:cubicBezTo>
                <a:cubicBezTo>
                  <a:pt x="159" y="346"/>
                  <a:pt x="160" y="345"/>
                  <a:pt x="160" y="349"/>
                </a:cubicBezTo>
                <a:cubicBezTo>
                  <a:pt x="157" y="350"/>
                  <a:pt x="155" y="353"/>
                  <a:pt x="152" y="354"/>
                </a:cubicBezTo>
                <a:cubicBezTo>
                  <a:pt x="143" y="348"/>
                  <a:pt x="138" y="361"/>
                  <a:pt x="130" y="358"/>
                </a:cubicBezTo>
                <a:cubicBezTo>
                  <a:pt x="127" y="373"/>
                  <a:pt x="112" y="371"/>
                  <a:pt x="104" y="380"/>
                </a:cubicBezTo>
                <a:cubicBezTo>
                  <a:pt x="100" y="377"/>
                  <a:pt x="95" y="382"/>
                  <a:pt x="97" y="388"/>
                </a:cubicBezTo>
                <a:cubicBezTo>
                  <a:pt x="90" y="391"/>
                  <a:pt x="86" y="391"/>
                  <a:pt x="79" y="389"/>
                </a:cubicBezTo>
                <a:cubicBezTo>
                  <a:pt x="76" y="393"/>
                  <a:pt x="72" y="396"/>
                  <a:pt x="65" y="394"/>
                </a:cubicBezTo>
                <a:cubicBezTo>
                  <a:pt x="64" y="397"/>
                  <a:pt x="61" y="400"/>
                  <a:pt x="63" y="404"/>
                </a:cubicBezTo>
                <a:cubicBezTo>
                  <a:pt x="62" y="402"/>
                  <a:pt x="64" y="401"/>
                  <a:pt x="66" y="402"/>
                </a:cubicBezTo>
                <a:cubicBezTo>
                  <a:pt x="63" y="411"/>
                  <a:pt x="51" y="417"/>
                  <a:pt x="48" y="424"/>
                </a:cubicBezTo>
                <a:cubicBezTo>
                  <a:pt x="52" y="424"/>
                  <a:pt x="57" y="420"/>
                  <a:pt x="60" y="422"/>
                </a:cubicBezTo>
                <a:cubicBezTo>
                  <a:pt x="60" y="425"/>
                  <a:pt x="56" y="424"/>
                  <a:pt x="56" y="427"/>
                </a:cubicBezTo>
                <a:cubicBezTo>
                  <a:pt x="62" y="428"/>
                  <a:pt x="74" y="422"/>
                  <a:pt x="78" y="429"/>
                </a:cubicBezTo>
                <a:cubicBezTo>
                  <a:pt x="77" y="430"/>
                  <a:pt x="76" y="432"/>
                  <a:pt x="76" y="435"/>
                </a:cubicBezTo>
                <a:cubicBezTo>
                  <a:pt x="81" y="441"/>
                  <a:pt x="92" y="436"/>
                  <a:pt x="97" y="434"/>
                </a:cubicBezTo>
                <a:cubicBezTo>
                  <a:pt x="97" y="435"/>
                  <a:pt x="97" y="435"/>
                  <a:pt x="98" y="436"/>
                </a:cubicBezTo>
                <a:cubicBezTo>
                  <a:pt x="99" y="440"/>
                  <a:pt x="96" y="440"/>
                  <a:pt x="96" y="442"/>
                </a:cubicBezTo>
                <a:cubicBezTo>
                  <a:pt x="104" y="446"/>
                  <a:pt x="118" y="444"/>
                  <a:pt x="118" y="456"/>
                </a:cubicBezTo>
                <a:cubicBezTo>
                  <a:pt x="141" y="448"/>
                  <a:pt x="161" y="432"/>
                  <a:pt x="185" y="422"/>
                </a:cubicBezTo>
                <a:cubicBezTo>
                  <a:pt x="185" y="430"/>
                  <a:pt x="181" y="436"/>
                  <a:pt x="176" y="440"/>
                </a:cubicBezTo>
                <a:cubicBezTo>
                  <a:pt x="178" y="440"/>
                  <a:pt x="181" y="439"/>
                  <a:pt x="181" y="441"/>
                </a:cubicBezTo>
                <a:cubicBezTo>
                  <a:pt x="178" y="445"/>
                  <a:pt x="175" y="449"/>
                  <a:pt x="170" y="451"/>
                </a:cubicBezTo>
                <a:cubicBezTo>
                  <a:pt x="169" y="456"/>
                  <a:pt x="164" y="461"/>
                  <a:pt x="159" y="459"/>
                </a:cubicBezTo>
                <a:cubicBezTo>
                  <a:pt x="153" y="466"/>
                  <a:pt x="156" y="482"/>
                  <a:pt x="146" y="488"/>
                </a:cubicBezTo>
                <a:cubicBezTo>
                  <a:pt x="143" y="486"/>
                  <a:pt x="143" y="491"/>
                  <a:pt x="141" y="492"/>
                </a:cubicBezTo>
                <a:cubicBezTo>
                  <a:pt x="145" y="493"/>
                  <a:pt x="153" y="487"/>
                  <a:pt x="156" y="494"/>
                </a:cubicBezTo>
                <a:cubicBezTo>
                  <a:pt x="157" y="498"/>
                  <a:pt x="152" y="496"/>
                  <a:pt x="152" y="500"/>
                </a:cubicBezTo>
                <a:cubicBezTo>
                  <a:pt x="158" y="500"/>
                  <a:pt x="166" y="497"/>
                  <a:pt x="167" y="503"/>
                </a:cubicBezTo>
                <a:cubicBezTo>
                  <a:pt x="163" y="508"/>
                  <a:pt x="154" y="509"/>
                  <a:pt x="150" y="514"/>
                </a:cubicBezTo>
                <a:cubicBezTo>
                  <a:pt x="158" y="511"/>
                  <a:pt x="180" y="494"/>
                  <a:pt x="177" y="515"/>
                </a:cubicBezTo>
                <a:cubicBezTo>
                  <a:pt x="184" y="519"/>
                  <a:pt x="191" y="507"/>
                  <a:pt x="196" y="512"/>
                </a:cubicBezTo>
                <a:cubicBezTo>
                  <a:pt x="196" y="514"/>
                  <a:pt x="194" y="513"/>
                  <a:pt x="195" y="516"/>
                </a:cubicBezTo>
                <a:cubicBezTo>
                  <a:pt x="197" y="516"/>
                  <a:pt x="198" y="518"/>
                  <a:pt x="199" y="519"/>
                </a:cubicBezTo>
                <a:cubicBezTo>
                  <a:pt x="202" y="531"/>
                  <a:pt x="200" y="545"/>
                  <a:pt x="185" y="547"/>
                </a:cubicBezTo>
                <a:cubicBezTo>
                  <a:pt x="183" y="545"/>
                  <a:pt x="180" y="544"/>
                  <a:pt x="181" y="539"/>
                </a:cubicBezTo>
                <a:cubicBezTo>
                  <a:pt x="180" y="539"/>
                  <a:pt x="176" y="540"/>
                  <a:pt x="176" y="538"/>
                </a:cubicBezTo>
                <a:cubicBezTo>
                  <a:pt x="174" y="534"/>
                  <a:pt x="179" y="533"/>
                  <a:pt x="183" y="534"/>
                </a:cubicBezTo>
                <a:cubicBezTo>
                  <a:pt x="182" y="531"/>
                  <a:pt x="183" y="530"/>
                  <a:pt x="184" y="528"/>
                </a:cubicBezTo>
                <a:cubicBezTo>
                  <a:pt x="170" y="529"/>
                  <a:pt x="162" y="535"/>
                  <a:pt x="152" y="540"/>
                </a:cubicBezTo>
                <a:cubicBezTo>
                  <a:pt x="157" y="544"/>
                  <a:pt x="155" y="556"/>
                  <a:pt x="154" y="561"/>
                </a:cubicBezTo>
                <a:cubicBezTo>
                  <a:pt x="159" y="559"/>
                  <a:pt x="166" y="561"/>
                  <a:pt x="173" y="560"/>
                </a:cubicBezTo>
                <a:cubicBezTo>
                  <a:pt x="172" y="564"/>
                  <a:pt x="168" y="564"/>
                  <a:pt x="168" y="569"/>
                </a:cubicBezTo>
                <a:cubicBezTo>
                  <a:pt x="173" y="570"/>
                  <a:pt x="183" y="570"/>
                  <a:pt x="184" y="563"/>
                </a:cubicBezTo>
                <a:cubicBezTo>
                  <a:pt x="181" y="563"/>
                  <a:pt x="175" y="566"/>
                  <a:pt x="174" y="562"/>
                </a:cubicBezTo>
                <a:cubicBezTo>
                  <a:pt x="178" y="558"/>
                  <a:pt x="181" y="560"/>
                  <a:pt x="187" y="559"/>
                </a:cubicBezTo>
                <a:cubicBezTo>
                  <a:pt x="188" y="546"/>
                  <a:pt x="202" y="543"/>
                  <a:pt x="209" y="540"/>
                </a:cubicBezTo>
                <a:cubicBezTo>
                  <a:pt x="209" y="542"/>
                  <a:pt x="207" y="542"/>
                  <a:pt x="207" y="544"/>
                </a:cubicBezTo>
                <a:cubicBezTo>
                  <a:pt x="208" y="544"/>
                  <a:pt x="209" y="544"/>
                  <a:pt x="209" y="546"/>
                </a:cubicBezTo>
                <a:cubicBezTo>
                  <a:pt x="208" y="547"/>
                  <a:pt x="207" y="549"/>
                  <a:pt x="206" y="550"/>
                </a:cubicBezTo>
                <a:cubicBezTo>
                  <a:pt x="212" y="550"/>
                  <a:pt x="215" y="547"/>
                  <a:pt x="219" y="545"/>
                </a:cubicBezTo>
                <a:cubicBezTo>
                  <a:pt x="221" y="547"/>
                  <a:pt x="223" y="545"/>
                  <a:pt x="225" y="547"/>
                </a:cubicBezTo>
                <a:cubicBezTo>
                  <a:pt x="226" y="540"/>
                  <a:pt x="228" y="536"/>
                  <a:pt x="235" y="535"/>
                </a:cubicBezTo>
                <a:cubicBezTo>
                  <a:pt x="235" y="532"/>
                  <a:pt x="238" y="530"/>
                  <a:pt x="243" y="529"/>
                </a:cubicBezTo>
                <a:cubicBezTo>
                  <a:pt x="243" y="530"/>
                  <a:pt x="242" y="531"/>
                  <a:pt x="243" y="532"/>
                </a:cubicBezTo>
                <a:cubicBezTo>
                  <a:pt x="247" y="532"/>
                  <a:pt x="257" y="528"/>
                  <a:pt x="262" y="533"/>
                </a:cubicBezTo>
                <a:cubicBezTo>
                  <a:pt x="263" y="537"/>
                  <a:pt x="261" y="539"/>
                  <a:pt x="259" y="542"/>
                </a:cubicBezTo>
                <a:cubicBezTo>
                  <a:pt x="262" y="541"/>
                  <a:pt x="262" y="545"/>
                  <a:pt x="262" y="547"/>
                </a:cubicBezTo>
                <a:cubicBezTo>
                  <a:pt x="261" y="549"/>
                  <a:pt x="260" y="552"/>
                  <a:pt x="258" y="553"/>
                </a:cubicBezTo>
                <a:cubicBezTo>
                  <a:pt x="244" y="550"/>
                  <a:pt x="243" y="562"/>
                  <a:pt x="237" y="566"/>
                </a:cubicBezTo>
                <a:cubicBezTo>
                  <a:pt x="233" y="568"/>
                  <a:pt x="230" y="568"/>
                  <a:pt x="229" y="573"/>
                </a:cubicBezTo>
                <a:cubicBezTo>
                  <a:pt x="230" y="573"/>
                  <a:pt x="232" y="572"/>
                  <a:pt x="231" y="574"/>
                </a:cubicBezTo>
                <a:cubicBezTo>
                  <a:pt x="227" y="580"/>
                  <a:pt x="221" y="583"/>
                  <a:pt x="221" y="592"/>
                </a:cubicBezTo>
                <a:cubicBezTo>
                  <a:pt x="225" y="596"/>
                  <a:pt x="220" y="604"/>
                  <a:pt x="215" y="603"/>
                </a:cubicBezTo>
                <a:cubicBezTo>
                  <a:pt x="217" y="607"/>
                  <a:pt x="215" y="608"/>
                  <a:pt x="214" y="611"/>
                </a:cubicBezTo>
                <a:cubicBezTo>
                  <a:pt x="221" y="612"/>
                  <a:pt x="227" y="616"/>
                  <a:pt x="233" y="617"/>
                </a:cubicBezTo>
                <a:cubicBezTo>
                  <a:pt x="241" y="619"/>
                  <a:pt x="252" y="615"/>
                  <a:pt x="259" y="615"/>
                </a:cubicBezTo>
                <a:cubicBezTo>
                  <a:pt x="265" y="615"/>
                  <a:pt x="273" y="622"/>
                  <a:pt x="281" y="619"/>
                </a:cubicBezTo>
                <a:cubicBezTo>
                  <a:pt x="269" y="621"/>
                  <a:pt x="263" y="628"/>
                  <a:pt x="255" y="634"/>
                </a:cubicBezTo>
                <a:cubicBezTo>
                  <a:pt x="232" y="636"/>
                  <a:pt x="212" y="624"/>
                  <a:pt x="196" y="630"/>
                </a:cubicBezTo>
                <a:cubicBezTo>
                  <a:pt x="192" y="641"/>
                  <a:pt x="209" y="638"/>
                  <a:pt x="204" y="645"/>
                </a:cubicBezTo>
                <a:cubicBezTo>
                  <a:pt x="208" y="642"/>
                  <a:pt x="217" y="644"/>
                  <a:pt x="218" y="650"/>
                </a:cubicBezTo>
                <a:cubicBezTo>
                  <a:pt x="210" y="649"/>
                  <a:pt x="209" y="655"/>
                  <a:pt x="206" y="658"/>
                </a:cubicBezTo>
                <a:cubicBezTo>
                  <a:pt x="211" y="655"/>
                  <a:pt x="218" y="655"/>
                  <a:pt x="219" y="648"/>
                </a:cubicBezTo>
                <a:cubicBezTo>
                  <a:pt x="223" y="649"/>
                  <a:pt x="221" y="651"/>
                  <a:pt x="222" y="652"/>
                </a:cubicBezTo>
                <a:cubicBezTo>
                  <a:pt x="222" y="651"/>
                  <a:pt x="224" y="651"/>
                  <a:pt x="225" y="651"/>
                </a:cubicBezTo>
                <a:cubicBezTo>
                  <a:pt x="234" y="657"/>
                  <a:pt x="249" y="651"/>
                  <a:pt x="256" y="658"/>
                </a:cubicBezTo>
                <a:cubicBezTo>
                  <a:pt x="252" y="671"/>
                  <a:pt x="237" y="674"/>
                  <a:pt x="234" y="689"/>
                </a:cubicBezTo>
                <a:cubicBezTo>
                  <a:pt x="231" y="688"/>
                  <a:pt x="231" y="690"/>
                  <a:pt x="229" y="691"/>
                </a:cubicBezTo>
                <a:cubicBezTo>
                  <a:pt x="230" y="694"/>
                  <a:pt x="231" y="697"/>
                  <a:pt x="230" y="701"/>
                </a:cubicBezTo>
                <a:cubicBezTo>
                  <a:pt x="218" y="704"/>
                  <a:pt x="215" y="717"/>
                  <a:pt x="201" y="719"/>
                </a:cubicBezTo>
                <a:cubicBezTo>
                  <a:pt x="198" y="725"/>
                  <a:pt x="196" y="728"/>
                  <a:pt x="196" y="735"/>
                </a:cubicBezTo>
                <a:cubicBezTo>
                  <a:pt x="186" y="742"/>
                  <a:pt x="177" y="752"/>
                  <a:pt x="177" y="765"/>
                </a:cubicBezTo>
                <a:cubicBezTo>
                  <a:pt x="178" y="767"/>
                  <a:pt x="183" y="764"/>
                  <a:pt x="183" y="766"/>
                </a:cubicBezTo>
                <a:cubicBezTo>
                  <a:pt x="181" y="766"/>
                  <a:pt x="182" y="768"/>
                  <a:pt x="183" y="769"/>
                </a:cubicBezTo>
                <a:cubicBezTo>
                  <a:pt x="180" y="769"/>
                  <a:pt x="179" y="770"/>
                  <a:pt x="177" y="771"/>
                </a:cubicBezTo>
                <a:cubicBezTo>
                  <a:pt x="180" y="773"/>
                  <a:pt x="184" y="772"/>
                  <a:pt x="186" y="774"/>
                </a:cubicBezTo>
                <a:cubicBezTo>
                  <a:pt x="185" y="776"/>
                  <a:pt x="180" y="776"/>
                  <a:pt x="179" y="779"/>
                </a:cubicBezTo>
                <a:cubicBezTo>
                  <a:pt x="185" y="779"/>
                  <a:pt x="190" y="779"/>
                  <a:pt x="191" y="774"/>
                </a:cubicBezTo>
                <a:cubicBezTo>
                  <a:pt x="194" y="775"/>
                  <a:pt x="195" y="776"/>
                  <a:pt x="197" y="778"/>
                </a:cubicBezTo>
                <a:cubicBezTo>
                  <a:pt x="197" y="780"/>
                  <a:pt x="195" y="781"/>
                  <a:pt x="194" y="783"/>
                </a:cubicBezTo>
                <a:cubicBezTo>
                  <a:pt x="199" y="780"/>
                  <a:pt x="205" y="777"/>
                  <a:pt x="210" y="781"/>
                </a:cubicBezTo>
                <a:cubicBezTo>
                  <a:pt x="203" y="785"/>
                  <a:pt x="199" y="793"/>
                  <a:pt x="192" y="798"/>
                </a:cubicBezTo>
                <a:cubicBezTo>
                  <a:pt x="188" y="797"/>
                  <a:pt x="187" y="800"/>
                  <a:pt x="184" y="800"/>
                </a:cubicBezTo>
                <a:cubicBezTo>
                  <a:pt x="178" y="811"/>
                  <a:pt x="164" y="813"/>
                  <a:pt x="157" y="821"/>
                </a:cubicBezTo>
                <a:cubicBezTo>
                  <a:pt x="159" y="822"/>
                  <a:pt x="161" y="819"/>
                  <a:pt x="162" y="821"/>
                </a:cubicBezTo>
                <a:cubicBezTo>
                  <a:pt x="162" y="824"/>
                  <a:pt x="161" y="825"/>
                  <a:pt x="161" y="827"/>
                </a:cubicBezTo>
                <a:cubicBezTo>
                  <a:pt x="163" y="827"/>
                  <a:pt x="165" y="828"/>
                  <a:pt x="166" y="829"/>
                </a:cubicBezTo>
                <a:cubicBezTo>
                  <a:pt x="166" y="831"/>
                  <a:pt x="165" y="834"/>
                  <a:pt x="164" y="835"/>
                </a:cubicBezTo>
                <a:cubicBezTo>
                  <a:pt x="167" y="836"/>
                  <a:pt x="167" y="834"/>
                  <a:pt x="170" y="834"/>
                </a:cubicBezTo>
                <a:cubicBezTo>
                  <a:pt x="173" y="836"/>
                  <a:pt x="168" y="839"/>
                  <a:pt x="171" y="840"/>
                </a:cubicBezTo>
                <a:cubicBezTo>
                  <a:pt x="172" y="839"/>
                  <a:pt x="174" y="837"/>
                  <a:pt x="177" y="837"/>
                </a:cubicBezTo>
                <a:cubicBezTo>
                  <a:pt x="174" y="843"/>
                  <a:pt x="166" y="842"/>
                  <a:pt x="165" y="849"/>
                </a:cubicBezTo>
                <a:cubicBezTo>
                  <a:pt x="171" y="853"/>
                  <a:pt x="177" y="848"/>
                  <a:pt x="181" y="844"/>
                </a:cubicBezTo>
                <a:cubicBezTo>
                  <a:pt x="188" y="844"/>
                  <a:pt x="190" y="839"/>
                  <a:pt x="195" y="836"/>
                </a:cubicBezTo>
                <a:cubicBezTo>
                  <a:pt x="194" y="834"/>
                  <a:pt x="192" y="829"/>
                  <a:pt x="195" y="828"/>
                </a:cubicBezTo>
                <a:cubicBezTo>
                  <a:pt x="198" y="829"/>
                  <a:pt x="198" y="828"/>
                  <a:pt x="201" y="828"/>
                </a:cubicBezTo>
                <a:cubicBezTo>
                  <a:pt x="201" y="829"/>
                  <a:pt x="201" y="831"/>
                  <a:pt x="202" y="832"/>
                </a:cubicBezTo>
                <a:cubicBezTo>
                  <a:pt x="204" y="829"/>
                  <a:pt x="209" y="829"/>
                  <a:pt x="212" y="827"/>
                </a:cubicBezTo>
                <a:cubicBezTo>
                  <a:pt x="212" y="828"/>
                  <a:pt x="214" y="828"/>
                  <a:pt x="214" y="829"/>
                </a:cubicBezTo>
                <a:cubicBezTo>
                  <a:pt x="214" y="834"/>
                  <a:pt x="214" y="834"/>
                  <a:pt x="214" y="834"/>
                </a:cubicBezTo>
                <a:cubicBezTo>
                  <a:pt x="207" y="834"/>
                  <a:pt x="206" y="841"/>
                  <a:pt x="201" y="844"/>
                </a:cubicBezTo>
                <a:cubicBezTo>
                  <a:pt x="207" y="841"/>
                  <a:pt x="209" y="842"/>
                  <a:pt x="217" y="843"/>
                </a:cubicBezTo>
                <a:cubicBezTo>
                  <a:pt x="216" y="845"/>
                  <a:pt x="214" y="845"/>
                  <a:pt x="214" y="847"/>
                </a:cubicBezTo>
                <a:cubicBezTo>
                  <a:pt x="215" y="848"/>
                  <a:pt x="217" y="848"/>
                  <a:pt x="218" y="849"/>
                </a:cubicBezTo>
                <a:cubicBezTo>
                  <a:pt x="216" y="853"/>
                  <a:pt x="213" y="860"/>
                  <a:pt x="208" y="860"/>
                </a:cubicBezTo>
                <a:cubicBezTo>
                  <a:pt x="208" y="863"/>
                  <a:pt x="211" y="862"/>
                  <a:pt x="210" y="865"/>
                </a:cubicBezTo>
                <a:cubicBezTo>
                  <a:pt x="197" y="876"/>
                  <a:pt x="185" y="889"/>
                  <a:pt x="169" y="898"/>
                </a:cubicBezTo>
                <a:cubicBezTo>
                  <a:pt x="169" y="897"/>
                  <a:pt x="168" y="897"/>
                  <a:pt x="168" y="896"/>
                </a:cubicBezTo>
                <a:cubicBezTo>
                  <a:pt x="167" y="892"/>
                  <a:pt x="173" y="890"/>
                  <a:pt x="172" y="888"/>
                </a:cubicBezTo>
                <a:cubicBezTo>
                  <a:pt x="165" y="891"/>
                  <a:pt x="162" y="898"/>
                  <a:pt x="154" y="900"/>
                </a:cubicBezTo>
                <a:cubicBezTo>
                  <a:pt x="153" y="903"/>
                  <a:pt x="156" y="906"/>
                  <a:pt x="152" y="908"/>
                </a:cubicBezTo>
                <a:cubicBezTo>
                  <a:pt x="149" y="908"/>
                  <a:pt x="147" y="908"/>
                  <a:pt x="144" y="909"/>
                </a:cubicBezTo>
                <a:cubicBezTo>
                  <a:pt x="141" y="921"/>
                  <a:pt x="124" y="923"/>
                  <a:pt x="119" y="931"/>
                </a:cubicBezTo>
                <a:cubicBezTo>
                  <a:pt x="117" y="931"/>
                  <a:pt x="107" y="936"/>
                  <a:pt x="108" y="939"/>
                </a:cubicBezTo>
                <a:cubicBezTo>
                  <a:pt x="114" y="935"/>
                  <a:pt x="117" y="932"/>
                  <a:pt x="125" y="930"/>
                </a:cubicBezTo>
                <a:cubicBezTo>
                  <a:pt x="124" y="930"/>
                  <a:pt x="123" y="929"/>
                  <a:pt x="123" y="927"/>
                </a:cubicBezTo>
                <a:cubicBezTo>
                  <a:pt x="139" y="919"/>
                  <a:pt x="157" y="910"/>
                  <a:pt x="170" y="901"/>
                </a:cubicBezTo>
                <a:cubicBezTo>
                  <a:pt x="170" y="903"/>
                  <a:pt x="170" y="904"/>
                  <a:pt x="172" y="903"/>
                </a:cubicBezTo>
                <a:cubicBezTo>
                  <a:pt x="174" y="897"/>
                  <a:pt x="179" y="894"/>
                  <a:pt x="185" y="892"/>
                </a:cubicBezTo>
                <a:cubicBezTo>
                  <a:pt x="187" y="891"/>
                  <a:pt x="184" y="888"/>
                  <a:pt x="187" y="887"/>
                </a:cubicBezTo>
                <a:cubicBezTo>
                  <a:pt x="189" y="890"/>
                  <a:pt x="192" y="886"/>
                  <a:pt x="193" y="888"/>
                </a:cubicBezTo>
                <a:cubicBezTo>
                  <a:pt x="193" y="892"/>
                  <a:pt x="190" y="895"/>
                  <a:pt x="187" y="893"/>
                </a:cubicBezTo>
                <a:cubicBezTo>
                  <a:pt x="183" y="898"/>
                  <a:pt x="180" y="903"/>
                  <a:pt x="176" y="908"/>
                </a:cubicBezTo>
                <a:cubicBezTo>
                  <a:pt x="178" y="908"/>
                  <a:pt x="181" y="905"/>
                  <a:pt x="182" y="907"/>
                </a:cubicBezTo>
                <a:cubicBezTo>
                  <a:pt x="183" y="919"/>
                  <a:pt x="166" y="918"/>
                  <a:pt x="164" y="925"/>
                </a:cubicBezTo>
                <a:cubicBezTo>
                  <a:pt x="175" y="921"/>
                  <a:pt x="188" y="915"/>
                  <a:pt x="199" y="914"/>
                </a:cubicBezTo>
                <a:cubicBezTo>
                  <a:pt x="200" y="912"/>
                  <a:pt x="201" y="911"/>
                  <a:pt x="204" y="911"/>
                </a:cubicBezTo>
                <a:cubicBezTo>
                  <a:pt x="204" y="914"/>
                  <a:pt x="201" y="914"/>
                  <a:pt x="199" y="915"/>
                </a:cubicBezTo>
                <a:cubicBezTo>
                  <a:pt x="202" y="915"/>
                  <a:pt x="203" y="916"/>
                  <a:pt x="203" y="918"/>
                </a:cubicBezTo>
                <a:cubicBezTo>
                  <a:pt x="196" y="933"/>
                  <a:pt x="176" y="935"/>
                  <a:pt x="165" y="947"/>
                </a:cubicBezTo>
                <a:cubicBezTo>
                  <a:pt x="170" y="948"/>
                  <a:pt x="172" y="945"/>
                  <a:pt x="174" y="943"/>
                </a:cubicBezTo>
                <a:cubicBezTo>
                  <a:pt x="185" y="944"/>
                  <a:pt x="191" y="934"/>
                  <a:pt x="199" y="929"/>
                </a:cubicBezTo>
                <a:cubicBezTo>
                  <a:pt x="209" y="924"/>
                  <a:pt x="222" y="921"/>
                  <a:pt x="231" y="915"/>
                </a:cubicBezTo>
                <a:cubicBezTo>
                  <a:pt x="232" y="917"/>
                  <a:pt x="234" y="917"/>
                  <a:pt x="236" y="917"/>
                </a:cubicBezTo>
                <a:cubicBezTo>
                  <a:pt x="238" y="916"/>
                  <a:pt x="239" y="915"/>
                  <a:pt x="242" y="915"/>
                </a:cubicBezTo>
                <a:cubicBezTo>
                  <a:pt x="242" y="918"/>
                  <a:pt x="238" y="918"/>
                  <a:pt x="238" y="920"/>
                </a:cubicBezTo>
                <a:cubicBezTo>
                  <a:pt x="240" y="923"/>
                  <a:pt x="245" y="920"/>
                  <a:pt x="247" y="921"/>
                </a:cubicBezTo>
                <a:cubicBezTo>
                  <a:pt x="241" y="923"/>
                  <a:pt x="242" y="927"/>
                  <a:pt x="238" y="930"/>
                </a:cubicBezTo>
                <a:cubicBezTo>
                  <a:pt x="237" y="928"/>
                  <a:pt x="234" y="928"/>
                  <a:pt x="232" y="927"/>
                </a:cubicBezTo>
                <a:cubicBezTo>
                  <a:pt x="231" y="930"/>
                  <a:pt x="228" y="931"/>
                  <a:pt x="225" y="932"/>
                </a:cubicBezTo>
                <a:cubicBezTo>
                  <a:pt x="225" y="934"/>
                  <a:pt x="224" y="938"/>
                  <a:pt x="226" y="939"/>
                </a:cubicBezTo>
                <a:cubicBezTo>
                  <a:pt x="233" y="932"/>
                  <a:pt x="239" y="930"/>
                  <a:pt x="251" y="929"/>
                </a:cubicBezTo>
                <a:cubicBezTo>
                  <a:pt x="250" y="932"/>
                  <a:pt x="252" y="933"/>
                  <a:pt x="251" y="936"/>
                </a:cubicBezTo>
                <a:cubicBezTo>
                  <a:pt x="251" y="936"/>
                  <a:pt x="250" y="937"/>
                  <a:pt x="250" y="937"/>
                </a:cubicBezTo>
                <a:cubicBezTo>
                  <a:pt x="247" y="936"/>
                  <a:pt x="243" y="936"/>
                  <a:pt x="240" y="936"/>
                </a:cubicBezTo>
                <a:cubicBezTo>
                  <a:pt x="234" y="943"/>
                  <a:pt x="227" y="949"/>
                  <a:pt x="221" y="956"/>
                </a:cubicBezTo>
                <a:cubicBezTo>
                  <a:pt x="214" y="957"/>
                  <a:pt x="211" y="962"/>
                  <a:pt x="207" y="966"/>
                </a:cubicBezTo>
                <a:cubicBezTo>
                  <a:pt x="206" y="966"/>
                  <a:pt x="202" y="967"/>
                  <a:pt x="205" y="967"/>
                </a:cubicBezTo>
                <a:cubicBezTo>
                  <a:pt x="212" y="968"/>
                  <a:pt x="212" y="961"/>
                  <a:pt x="220" y="964"/>
                </a:cubicBezTo>
                <a:cubicBezTo>
                  <a:pt x="221" y="958"/>
                  <a:pt x="229" y="960"/>
                  <a:pt x="231" y="956"/>
                </a:cubicBezTo>
                <a:cubicBezTo>
                  <a:pt x="234" y="958"/>
                  <a:pt x="233" y="959"/>
                  <a:pt x="234" y="961"/>
                </a:cubicBezTo>
                <a:cubicBezTo>
                  <a:pt x="234" y="958"/>
                  <a:pt x="238" y="963"/>
                  <a:pt x="237" y="959"/>
                </a:cubicBezTo>
                <a:cubicBezTo>
                  <a:pt x="236" y="958"/>
                  <a:pt x="233" y="960"/>
                  <a:pt x="234" y="955"/>
                </a:cubicBezTo>
                <a:cubicBezTo>
                  <a:pt x="236" y="954"/>
                  <a:pt x="238" y="950"/>
                  <a:pt x="240" y="952"/>
                </a:cubicBezTo>
                <a:cubicBezTo>
                  <a:pt x="241" y="956"/>
                  <a:pt x="235" y="954"/>
                  <a:pt x="238" y="957"/>
                </a:cubicBezTo>
                <a:cubicBezTo>
                  <a:pt x="240" y="956"/>
                  <a:pt x="243" y="956"/>
                  <a:pt x="246" y="955"/>
                </a:cubicBezTo>
                <a:cubicBezTo>
                  <a:pt x="242" y="950"/>
                  <a:pt x="251" y="954"/>
                  <a:pt x="252" y="952"/>
                </a:cubicBezTo>
                <a:cubicBezTo>
                  <a:pt x="248" y="950"/>
                  <a:pt x="253" y="948"/>
                  <a:pt x="253" y="946"/>
                </a:cubicBezTo>
                <a:cubicBezTo>
                  <a:pt x="249" y="944"/>
                  <a:pt x="250" y="949"/>
                  <a:pt x="248" y="947"/>
                </a:cubicBezTo>
                <a:cubicBezTo>
                  <a:pt x="248" y="946"/>
                  <a:pt x="249" y="945"/>
                  <a:pt x="251" y="944"/>
                </a:cubicBezTo>
                <a:cubicBezTo>
                  <a:pt x="258" y="946"/>
                  <a:pt x="261" y="934"/>
                  <a:pt x="266" y="936"/>
                </a:cubicBezTo>
                <a:cubicBezTo>
                  <a:pt x="263" y="938"/>
                  <a:pt x="265" y="939"/>
                  <a:pt x="264" y="942"/>
                </a:cubicBezTo>
                <a:cubicBezTo>
                  <a:pt x="261" y="940"/>
                  <a:pt x="260" y="947"/>
                  <a:pt x="256" y="948"/>
                </a:cubicBezTo>
                <a:cubicBezTo>
                  <a:pt x="258" y="949"/>
                  <a:pt x="257" y="955"/>
                  <a:pt x="254" y="957"/>
                </a:cubicBezTo>
                <a:cubicBezTo>
                  <a:pt x="262" y="956"/>
                  <a:pt x="271" y="953"/>
                  <a:pt x="272" y="963"/>
                </a:cubicBezTo>
                <a:cubicBezTo>
                  <a:pt x="269" y="966"/>
                  <a:pt x="259" y="967"/>
                  <a:pt x="262" y="972"/>
                </a:cubicBezTo>
                <a:cubicBezTo>
                  <a:pt x="266" y="967"/>
                  <a:pt x="273" y="964"/>
                  <a:pt x="278" y="960"/>
                </a:cubicBezTo>
                <a:cubicBezTo>
                  <a:pt x="277" y="959"/>
                  <a:pt x="273" y="961"/>
                  <a:pt x="273" y="959"/>
                </a:cubicBezTo>
                <a:cubicBezTo>
                  <a:pt x="276" y="959"/>
                  <a:pt x="278" y="957"/>
                  <a:pt x="276" y="955"/>
                </a:cubicBezTo>
                <a:cubicBezTo>
                  <a:pt x="276" y="953"/>
                  <a:pt x="272" y="955"/>
                  <a:pt x="272" y="952"/>
                </a:cubicBezTo>
                <a:cubicBezTo>
                  <a:pt x="277" y="948"/>
                  <a:pt x="283" y="945"/>
                  <a:pt x="289" y="941"/>
                </a:cubicBezTo>
                <a:cubicBezTo>
                  <a:pt x="292" y="944"/>
                  <a:pt x="286" y="947"/>
                  <a:pt x="290" y="949"/>
                </a:cubicBezTo>
                <a:cubicBezTo>
                  <a:pt x="287" y="953"/>
                  <a:pt x="283" y="956"/>
                  <a:pt x="280" y="960"/>
                </a:cubicBezTo>
                <a:cubicBezTo>
                  <a:pt x="283" y="959"/>
                  <a:pt x="281" y="963"/>
                  <a:pt x="282" y="965"/>
                </a:cubicBezTo>
                <a:cubicBezTo>
                  <a:pt x="275" y="968"/>
                  <a:pt x="273" y="977"/>
                  <a:pt x="263" y="978"/>
                </a:cubicBezTo>
                <a:cubicBezTo>
                  <a:pt x="266" y="983"/>
                  <a:pt x="257" y="979"/>
                  <a:pt x="257" y="983"/>
                </a:cubicBezTo>
                <a:cubicBezTo>
                  <a:pt x="271" y="983"/>
                  <a:pt x="278" y="967"/>
                  <a:pt x="296" y="968"/>
                </a:cubicBezTo>
                <a:cubicBezTo>
                  <a:pt x="298" y="973"/>
                  <a:pt x="297" y="975"/>
                  <a:pt x="300" y="978"/>
                </a:cubicBezTo>
                <a:cubicBezTo>
                  <a:pt x="297" y="992"/>
                  <a:pt x="280" y="991"/>
                  <a:pt x="273" y="1001"/>
                </a:cubicBezTo>
                <a:cubicBezTo>
                  <a:pt x="276" y="1001"/>
                  <a:pt x="278" y="998"/>
                  <a:pt x="279" y="1002"/>
                </a:cubicBezTo>
                <a:cubicBezTo>
                  <a:pt x="279" y="1006"/>
                  <a:pt x="275" y="1007"/>
                  <a:pt x="274" y="1011"/>
                </a:cubicBezTo>
                <a:cubicBezTo>
                  <a:pt x="277" y="1011"/>
                  <a:pt x="280" y="1010"/>
                  <a:pt x="280" y="1013"/>
                </a:cubicBezTo>
                <a:cubicBezTo>
                  <a:pt x="278" y="1017"/>
                  <a:pt x="269" y="1020"/>
                  <a:pt x="265" y="1015"/>
                </a:cubicBezTo>
                <a:cubicBezTo>
                  <a:pt x="256" y="1023"/>
                  <a:pt x="242" y="1026"/>
                  <a:pt x="234" y="1036"/>
                </a:cubicBezTo>
                <a:cubicBezTo>
                  <a:pt x="240" y="1036"/>
                  <a:pt x="237" y="1041"/>
                  <a:pt x="240" y="1043"/>
                </a:cubicBezTo>
                <a:cubicBezTo>
                  <a:pt x="243" y="1041"/>
                  <a:pt x="246" y="1040"/>
                  <a:pt x="251" y="1039"/>
                </a:cubicBezTo>
                <a:cubicBezTo>
                  <a:pt x="251" y="1042"/>
                  <a:pt x="247" y="1041"/>
                  <a:pt x="248" y="1044"/>
                </a:cubicBezTo>
                <a:cubicBezTo>
                  <a:pt x="258" y="1041"/>
                  <a:pt x="273" y="1045"/>
                  <a:pt x="280" y="1034"/>
                </a:cubicBezTo>
                <a:cubicBezTo>
                  <a:pt x="277" y="1034"/>
                  <a:pt x="276" y="1034"/>
                  <a:pt x="276" y="1031"/>
                </a:cubicBezTo>
                <a:cubicBezTo>
                  <a:pt x="278" y="1023"/>
                  <a:pt x="285" y="1020"/>
                  <a:pt x="290" y="1015"/>
                </a:cubicBezTo>
                <a:cubicBezTo>
                  <a:pt x="296" y="1015"/>
                  <a:pt x="304" y="1015"/>
                  <a:pt x="311" y="1015"/>
                </a:cubicBezTo>
                <a:cubicBezTo>
                  <a:pt x="314" y="1006"/>
                  <a:pt x="323" y="1003"/>
                  <a:pt x="327" y="995"/>
                </a:cubicBezTo>
                <a:cubicBezTo>
                  <a:pt x="326" y="991"/>
                  <a:pt x="327" y="989"/>
                  <a:pt x="328" y="986"/>
                </a:cubicBezTo>
                <a:cubicBezTo>
                  <a:pt x="326" y="985"/>
                  <a:pt x="326" y="982"/>
                  <a:pt x="325" y="980"/>
                </a:cubicBezTo>
                <a:cubicBezTo>
                  <a:pt x="328" y="973"/>
                  <a:pt x="341" y="971"/>
                  <a:pt x="338" y="985"/>
                </a:cubicBezTo>
                <a:cubicBezTo>
                  <a:pt x="342" y="986"/>
                  <a:pt x="345" y="990"/>
                  <a:pt x="349" y="992"/>
                </a:cubicBezTo>
                <a:cubicBezTo>
                  <a:pt x="350" y="996"/>
                  <a:pt x="347" y="996"/>
                  <a:pt x="347" y="999"/>
                </a:cubicBezTo>
                <a:cubicBezTo>
                  <a:pt x="349" y="999"/>
                  <a:pt x="351" y="1003"/>
                  <a:pt x="349" y="1005"/>
                </a:cubicBezTo>
                <a:cubicBezTo>
                  <a:pt x="356" y="1006"/>
                  <a:pt x="363" y="1007"/>
                  <a:pt x="364" y="1011"/>
                </a:cubicBezTo>
                <a:cubicBezTo>
                  <a:pt x="369" y="1008"/>
                  <a:pt x="375" y="1011"/>
                  <a:pt x="378" y="1015"/>
                </a:cubicBezTo>
                <a:cubicBezTo>
                  <a:pt x="378" y="1017"/>
                  <a:pt x="375" y="1016"/>
                  <a:pt x="376" y="1018"/>
                </a:cubicBezTo>
                <a:cubicBezTo>
                  <a:pt x="379" y="1019"/>
                  <a:pt x="380" y="1016"/>
                  <a:pt x="381" y="1019"/>
                </a:cubicBezTo>
                <a:cubicBezTo>
                  <a:pt x="381" y="1021"/>
                  <a:pt x="378" y="1020"/>
                  <a:pt x="378" y="1022"/>
                </a:cubicBezTo>
                <a:cubicBezTo>
                  <a:pt x="382" y="1022"/>
                  <a:pt x="383" y="1020"/>
                  <a:pt x="387" y="1020"/>
                </a:cubicBezTo>
                <a:cubicBezTo>
                  <a:pt x="389" y="1023"/>
                  <a:pt x="388" y="1024"/>
                  <a:pt x="390" y="1027"/>
                </a:cubicBezTo>
                <a:cubicBezTo>
                  <a:pt x="394" y="1025"/>
                  <a:pt x="396" y="1030"/>
                  <a:pt x="398" y="1033"/>
                </a:cubicBezTo>
                <a:cubicBezTo>
                  <a:pt x="385" y="1041"/>
                  <a:pt x="383" y="1053"/>
                  <a:pt x="378" y="1067"/>
                </a:cubicBezTo>
                <a:cubicBezTo>
                  <a:pt x="387" y="1070"/>
                  <a:pt x="401" y="1068"/>
                  <a:pt x="402" y="1080"/>
                </a:cubicBezTo>
                <a:cubicBezTo>
                  <a:pt x="407" y="1084"/>
                  <a:pt x="411" y="1089"/>
                  <a:pt x="417" y="1092"/>
                </a:cubicBezTo>
                <a:cubicBezTo>
                  <a:pt x="415" y="1096"/>
                  <a:pt x="418" y="1100"/>
                  <a:pt x="416" y="1103"/>
                </a:cubicBezTo>
                <a:cubicBezTo>
                  <a:pt x="420" y="1104"/>
                  <a:pt x="424" y="1105"/>
                  <a:pt x="428" y="1106"/>
                </a:cubicBezTo>
                <a:cubicBezTo>
                  <a:pt x="433" y="1104"/>
                  <a:pt x="435" y="1099"/>
                  <a:pt x="440" y="1096"/>
                </a:cubicBezTo>
                <a:cubicBezTo>
                  <a:pt x="451" y="1082"/>
                  <a:pt x="471" y="1076"/>
                  <a:pt x="486" y="1066"/>
                </a:cubicBezTo>
                <a:cubicBezTo>
                  <a:pt x="493" y="1070"/>
                  <a:pt x="499" y="1058"/>
                  <a:pt x="504" y="1054"/>
                </a:cubicBezTo>
                <a:cubicBezTo>
                  <a:pt x="507" y="1054"/>
                  <a:pt x="508" y="1057"/>
                  <a:pt x="512" y="1056"/>
                </a:cubicBezTo>
                <a:cubicBezTo>
                  <a:pt x="512" y="1049"/>
                  <a:pt x="522" y="1050"/>
                  <a:pt x="524" y="1051"/>
                </a:cubicBezTo>
                <a:cubicBezTo>
                  <a:pt x="520" y="1049"/>
                  <a:pt x="527" y="1043"/>
                  <a:pt x="530" y="1042"/>
                </a:cubicBezTo>
                <a:cubicBezTo>
                  <a:pt x="530" y="1048"/>
                  <a:pt x="540" y="1051"/>
                  <a:pt x="541" y="1059"/>
                </a:cubicBezTo>
                <a:cubicBezTo>
                  <a:pt x="538" y="1058"/>
                  <a:pt x="537" y="1062"/>
                  <a:pt x="533" y="1059"/>
                </a:cubicBezTo>
                <a:cubicBezTo>
                  <a:pt x="532" y="1065"/>
                  <a:pt x="533" y="1067"/>
                  <a:pt x="533" y="1073"/>
                </a:cubicBezTo>
                <a:cubicBezTo>
                  <a:pt x="537" y="1073"/>
                  <a:pt x="537" y="1078"/>
                  <a:pt x="541" y="1078"/>
                </a:cubicBezTo>
                <a:cubicBezTo>
                  <a:pt x="542" y="1074"/>
                  <a:pt x="540" y="1072"/>
                  <a:pt x="545" y="1072"/>
                </a:cubicBezTo>
                <a:cubicBezTo>
                  <a:pt x="545" y="1075"/>
                  <a:pt x="540" y="1077"/>
                  <a:pt x="545" y="1077"/>
                </a:cubicBezTo>
                <a:cubicBezTo>
                  <a:pt x="547" y="1078"/>
                  <a:pt x="544" y="1073"/>
                  <a:pt x="546" y="1073"/>
                </a:cubicBezTo>
                <a:cubicBezTo>
                  <a:pt x="549" y="1074"/>
                  <a:pt x="553" y="1074"/>
                  <a:pt x="553" y="1078"/>
                </a:cubicBezTo>
                <a:cubicBezTo>
                  <a:pt x="551" y="1078"/>
                  <a:pt x="551" y="1076"/>
                  <a:pt x="548" y="1077"/>
                </a:cubicBezTo>
                <a:cubicBezTo>
                  <a:pt x="548" y="1081"/>
                  <a:pt x="548" y="1085"/>
                  <a:pt x="545" y="1085"/>
                </a:cubicBezTo>
                <a:cubicBezTo>
                  <a:pt x="546" y="1080"/>
                  <a:pt x="541" y="1086"/>
                  <a:pt x="541" y="1082"/>
                </a:cubicBezTo>
                <a:cubicBezTo>
                  <a:pt x="542" y="1080"/>
                  <a:pt x="544" y="1079"/>
                  <a:pt x="541" y="1078"/>
                </a:cubicBezTo>
                <a:cubicBezTo>
                  <a:pt x="539" y="1079"/>
                  <a:pt x="541" y="1082"/>
                  <a:pt x="538" y="1082"/>
                </a:cubicBezTo>
                <a:cubicBezTo>
                  <a:pt x="541" y="1079"/>
                  <a:pt x="533" y="1082"/>
                  <a:pt x="532" y="1078"/>
                </a:cubicBezTo>
                <a:cubicBezTo>
                  <a:pt x="531" y="1080"/>
                  <a:pt x="530" y="1082"/>
                  <a:pt x="529" y="1085"/>
                </a:cubicBezTo>
                <a:cubicBezTo>
                  <a:pt x="533" y="1085"/>
                  <a:pt x="536" y="1088"/>
                  <a:pt x="533" y="1090"/>
                </a:cubicBezTo>
                <a:cubicBezTo>
                  <a:pt x="534" y="1091"/>
                  <a:pt x="538" y="1089"/>
                  <a:pt x="538" y="1091"/>
                </a:cubicBezTo>
                <a:cubicBezTo>
                  <a:pt x="529" y="1095"/>
                  <a:pt x="513" y="1093"/>
                  <a:pt x="508" y="1101"/>
                </a:cubicBezTo>
                <a:cubicBezTo>
                  <a:pt x="518" y="1101"/>
                  <a:pt x="530" y="1093"/>
                  <a:pt x="539" y="1097"/>
                </a:cubicBezTo>
                <a:cubicBezTo>
                  <a:pt x="538" y="1103"/>
                  <a:pt x="532" y="1097"/>
                  <a:pt x="531" y="1101"/>
                </a:cubicBezTo>
                <a:cubicBezTo>
                  <a:pt x="533" y="1104"/>
                  <a:pt x="541" y="1101"/>
                  <a:pt x="541" y="1106"/>
                </a:cubicBezTo>
                <a:cubicBezTo>
                  <a:pt x="541" y="1108"/>
                  <a:pt x="537" y="1107"/>
                  <a:pt x="537" y="1110"/>
                </a:cubicBezTo>
                <a:cubicBezTo>
                  <a:pt x="544" y="1109"/>
                  <a:pt x="552" y="1104"/>
                  <a:pt x="552" y="1098"/>
                </a:cubicBezTo>
                <a:cubicBezTo>
                  <a:pt x="570" y="1092"/>
                  <a:pt x="580" y="1083"/>
                  <a:pt x="601" y="1083"/>
                </a:cubicBezTo>
                <a:cubicBezTo>
                  <a:pt x="608" y="1079"/>
                  <a:pt x="621" y="1083"/>
                  <a:pt x="627" y="1088"/>
                </a:cubicBezTo>
                <a:cubicBezTo>
                  <a:pt x="639" y="1088"/>
                  <a:pt x="638" y="1074"/>
                  <a:pt x="651" y="1074"/>
                </a:cubicBezTo>
                <a:cubicBezTo>
                  <a:pt x="652" y="1077"/>
                  <a:pt x="650" y="1077"/>
                  <a:pt x="650" y="1079"/>
                </a:cubicBezTo>
                <a:cubicBezTo>
                  <a:pt x="665" y="1076"/>
                  <a:pt x="677" y="1070"/>
                  <a:pt x="688" y="1064"/>
                </a:cubicBezTo>
                <a:cubicBezTo>
                  <a:pt x="694" y="1064"/>
                  <a:pt x="699" y="1063"/>
                  <a:pt x="701" y="1059"/>
                </a:cubicBezTo>
                <a:cubicBezTo>
                  <a:pt x="693" y="1057"/>
                  <a:pt x="682" y="1067"/>
                  <a:pt x="672" y="1060"/>
                </a:cubicBezTo>
                <a:cubicBezTo>
                  <a:pt x="683" y="1053"/>
                  <a:pt x="695" y="1048"/>
                  <a:pt x="710" y="1044"/>
                </a:cubicBezTo>
                <a:cubicBezTo>
                  <a:pt x="712" y="1042"/>
                  <a:pt x="712" y="1039"/>
                  <a:pt x="714" y="1038"/>
                </a:cubicBezTo>
                <a:cubicBezTo>
                  <a:pt x="722" y="1040"/>
                  <a:pt x="729" y="1035"/>
                  <a:pt x="735" y="1031"/>
                </a:cubicBezTo>
                <a:cubicBezTo>
                  <a:pt x="736" y="1035"/>
                  <a:pt x="733" y="1036"/>
                  <a:pt x="735" y="1038"/>
                </a:cubicBezTo>
                <a:cubicBezTo>
                  <a:pt x="737" y="1040"/>
                  <a:pt x="739" y="1038"/>
                  <a:pt x="742" y="1038"/>
                </a:cubicBezTo>
                <a:cubicBezTo>
                  <a:pt x="742" y="1040"/>
                  <a:pt x="740" y="1040"/>
                  <a:pt x="742" y="1041"/>
                </a:cubicBezTo>
                <a:cubicBezTo>
                  <a:pt x="755" y="1034"/>
                  <a:pt x="772" y="1031"/>
                  <a:pt x="783" y="1021"/>
                </a:cubicBezTo>
                <a:cubicBezTo>
                  <a:pt x="788" y="1020"/>
                  <a:pt x="793" y="1023"/>
                  <a:pt x="797" y="1020"/>
                </a:cubicBezTo>
                <a:cubicBezTo>
                  <a:pt x="796" y="1024"/>
                  <a:pt x="800" y="1023"/>
                  <a:pt x="800" y="1025"/>
                </a:cubicBezTo>
                <a:cubicBezTo>
                  <a:pt x="793" y="1032"/>
                  <a:pt x="780" y="1028"/>
                  <a:pt x="777" y="1040"/>
                </a:cubicBezTo>
                <a:cubicBezTo>
                  <a:pt x="753" y="1052"/>
                  <a:pt x="724" y="1060"/>
                  <a:pt x="702" y="1074"/>
                </a:cubicBezTo>
                <a:cubicBezTo>
                  <a:pt x="700" y="1074"/>
                  <a:pt x="700" y="1073"/>
                  <a:pt x="699" y="1073"/>
                </a:cubicBezTo>
                <a:cubicBezTo>
                  <a:pt x="680" y="1080"/>
                  <a:pt x="661" y="1085"/>
                  <a:pt x="645" y="1094"/>
                </a:cubicBezTo>
                <a:cubicBezTo>
                  <a:pt x="656" y="1092"/>
                  <a:pt x="665" y="1087"/>
                  <a:pt x="673" y="1087"/>
                </a:cubicBezTo>
                <a:cubicBezTo>
                  <a:pt x="671" y="1094"/>
                  <a:pt x="663" y="1097"/>
                  <a:pt x="657" y="1095"/>
                </a:cubicBezTo>
                <a:cubicBezTo>
                  <a:pt x="657" y="1096"/>
                  <a:pt x="659" y="1096"/>
                  <a:pt x="659" y="1097"/>
                </a:cubicBezTo>
                <a:cubicBezTo>
                  <a:pt x="653" y="1100"/>
                  <a:pt x="646" y="1101"/>
                  <a:pt x="641" y="1104"/>
                </a:cubicBezTo>
                <a:cubicBezTo>
                  <a:pt x="659" y="1107"/>
                  <a:pt x="666" y="1090"/>
                  <a:pt x="680" y="1097"/>
                </a:cubicBezTo>
                <a:cubicBezTo>
                  <a:pt x="680" y="1098"/>
                  <a:pt x="678" y="1101"/>
                  <a:pt x="680" y="1101"/>
                </a:cubicBezTo>
                <a:cubicBezTo>
                  <a:pt x="681" y="1099"/>
                  <a:pt x="684" y="1101"/>
                  <a:pt x="686" y="1101"/>
                </a:cubicBezTo>
                <a:cubicBezTo>
                  <a:pt x="687" y="1099"/>
                  <a:pt x="688" y="1097"/>
                  <a:pt x="688" y="1094"/>
                </a:cubicBezTo>
                <a:cubicBezTo>
                  <a:pt x="694" y="1094"/>
                  <a:pt x="695" y="1086"/>
                  <a:pt x="701" y="1088"/>
                </a:cubicBezTo>
                <a:cubicBezTo>
                  <a:pt x="701" y="1087"/>
                  <a:pt x="701" y="1086"/>
                  <a:pt x="702" y="1086"/>
                </a:cubicBezTo>
                <a:cubicBezTo>
                  <a:pt x="702" y="1086"/>
                  <a:pt x="701" y="1086"/>
                  <a:pt x="701" y="1086"/>
                </a:cubicBezTo>
                <a:cubicBezTo>
                  <a:pt x="699" y="1086"/>
                  <a:pt x="698" y="1085"/>
                  <a:pt x="698" y="1083"/>
                </a:cubicBezTo>
                <a:cubicBezTo>
                  <a:pt x="701" y="1079"/>
                  <a:pt x="706" y="1077"/>
                  <a:pt x="709" y="1072"/>
                </a:cubicBezTo>
                <a:cubicBezTo>
                  <a:pt x="736" y="1068"/>
                  <a:pt x="755" y="1051"/>
                  <a:pt x="781" y="1048"/>
                </a:cubicBezTo>
                <a:cubicBezTo>
                  <a:pt x="779" y="1054"/>
                  <a:pt x="778" y="1059"/>
                  <a:pt x="779" y="1063"/>
                </a:cubicBezTo>
                <a:cubicBezTo>
                  <a:pt x="783" y="1064"/>
                  <a:pt x="785" y="1063"/>
                  <a:pt x="788" y="1062"/>
                </a:cubicBezTo>
                <a:cubicBezTo>
                  <a:pt x="792" y="1053"/>
                  <a:pt x="802" y="1054"/>
                  <a:pt x="808" y="1050"/>
                </a:cubicBezTo>
                <a:cubicBezTo>
                  <a:pt x="806" y="1040"/>
                  <a:pt x="812" y="1048"/>
                  <a:pt x="819" y="1045"/>
                </a:cubicBezTo>
                <a:cubicBezTo>
                  <a:pt x="817" y="1036"/>
                  <a:pt x="806" y="1046"/>
                  <a:pt x="802" y="1043"/>
                </a:cubicBezTo>
                <a:cubicBezTo>
                  <a:pt x="803" y="1040"/>
                  <a:pt x="805" y="1037"/>
                  <a:pt x="802" y="1036"/>
                </a:cubicBezTo>
                <a:cubicBezTo>
                  <a:pt x="807" y="1034"/>
                  <a:pt x="811" y="1031"/>
                  <a:pt x="814" y="1027"/>
                </a:cubicBezTo>
                <a:cubicBezTo>
                  <a:pt x="813" y="1026"/>
                  <a:pt x="812" y="1026"/>
                  <a:pt x="812" y="1024"/>
                </a:cubicBezTo>
                <a:cubicBezTo>
                  <a:pt x="808" y="1025"/>
                  <a:pt x="804" y="1026"/>
                  <a:pt x="802" y="1029"/>
                </a:cubicBezTo>
                <a:cubicBezTo>
                  <a:pt x="802" y="1022"/>
                  <a:pt x="798" y="1020"/>
                  <a:pt x="797" y="1015"/>
                </a:cubicBezTo>
                <a:cubicBezTo>
                  <a:pt x="807" y="1013"/>
                  <a:pt x="818" y="1011"/>
                  <a:pt x="821" y="1002"/>
                </a:cubicBezTo>
                <a:cubicBezTo>
                  <a:pt x="815" y="1004"/>
                  <a:pt x="810" y="1007"/>
                  <a:pt x="804" y="1010"/>
                </a:cubicBezTo>
                <a:cubicBezTo>
                  <a:pt x="803" y="1010"/>
                  <a:pt x="802" y="1009"/>
                  <a:pt x="800" y="1008"/>
                </a:cubicBezTo>
                <a:cubicBezTo>
                  <a:pt x="782" y="1016"/>
                  <a:pt x="765" y="1024"/>
                  <a:pt x="748" y="1032"/>
                </a:cubicBezTo>
                <a:cubicBezTo>
                  <a:pt x="746" y="1032"/>
                  <a:pt x="745" y="1031"/>
                  <a:pt x="742" y="1030"/>
                </a:cubicBezTo>
                <a:cubicBezTo>
                  <a:pt x="743" y="1034"/>
                  <a:pt x="740" y="1035"/>
                  <a:pt x="736" y="1035"/>
                </a:cubicBezTo>
                <a:cubicBezTo>
                  <a:pt x="736" y="1031"/>
                  <a:pt x="736" y="1031"/>
                  <a:pt x="736" y="1031"/>
                </a:cubicBezTo>
                <a:cubicBezTo>
                  <a:pt x="744" y="1030"/>
                  <a:pt x="749" y="1025"/>
                  <a:pt x="756" y="1022"/>
                </a:cubicBezTo>
                <a:cubicBezTo>
                  <a:pt x="754" y="1022"/>
                  <a:pt x="757" y="1021"/>
                  <a:pt x="756" y="1018"/>
                </a:cubicBezTo>
                <a:cubicBezTo>
                  <a:pt x="752" y="1020"/>
                  <a:pt x="745" y="1022"/>
                  <a:pt x="745" y="1025"/>
                </a:cubicBezTo>
                <a:cubicBezTo>
                  <a:pt x="743" y="1019"/>
                  <a:pt x="738" y="1027"/>
                  <a:pt x="735" y="1022"/>
                </a:cubicBezTo>
                <a:cubicBezTo>
                  <a:pt x="744" y="1019"/>
                  <a:pt x="752" y="1013"/>
                  <a:pt x="762" y="1010"/>
                </a:cubicBezTo>
                <a:cubicBezTo>
                  <a:pt x="763" y="1016"/>
                  <a:pt x="773" y="1011"/>
                  <a:pt x="775" y="1015"/>
                </a:cubicBezTo>
                <a:cubicBezTo>
                  <a:pt x="780" y="1012"/>
                  <a:pt x="780" y="1006"/>
                  <a:pt x="786" y="1005"/>
                </a:cubicBezTo>
                <a:cubicBezTo>
                  <a:pt x="787" y="1007"/>
                  <a:pt x="782" y="1009"/>
                  <a:pt x="785" y="1010"/>
                </a:cubicBezTo>
                <a:cubicBezTo>
                  <a:pt x="789" y="1005"/>
                  <a:pt x="793" y="1000"/>
                  <a:pt x="801" y="999"/>
                </a:cubicBezTo>
                <a:cubicBezTo>
                  <a:pt x="800" y="1005"/>
                  <a:pt x="809" y="1000"/>
                  <a:pt x="804" y="1005"/>
                </a:cubicBezTo>
                <a:cubicBezTo>
                  <a:pt x="812" y="1004"/>
                  <a:pt x="819" y="1002"/>
                  <a:pt x="820" y="998"/>
                </a:cubicBezTo>
                <a:cubicBezTo>
                  <a:pt x="817" y="999"/>
                  <a:pt x="814" y="1000"/>
                  <a:pt x="811" y="1002"/>
                </a:cubicBezTo>
                <a:cubicBezTo>
                  <a:pt x="811" y="999"/>
                  <a:pt x="811" y="995"/>
                  <a:pt x="812" y="993"/>
                </a:cubicBezTo>
                <a:cubicBezTo>
                  <a:pt x="821" y="995"/>
                  <a:pt x="837" y="988"/>
                  <a:pt x="841" y="979"/>
                </a:cubicBezTo>
                <a:cubicBezTo>
                  <a:pt x="843" y="979"/>
                  <a:pt x="844" y="978"/>
                  <a:pt x="846" y="978"/>
                </a:cubicBezTo>
                <a:cubicBezTo>
                  <a:pt x="844" y="973"/>
                  <a:pt x="852" y="974"/>
                  <a:pt x="859" y="974"/>
                </a:cubicBezTo>
                <a:cubicBezTo>
                  <a:pt x="859" y="969"/>
                  <a:pt x="865" y="967"/>
                  <a:pt x="868" y="968"/>
                </a:cubicBezTo>
                <a:cubicBezTo>
                  <a:pt x="868" y="972"/>
                  <a:pt x="865" y="967"/>
                  <a:pt x="865" y="971"/>
                </a:cubicBezTo>
                <a:cubicBezTo>
                  <a:pt x="872" y="971"/>
                  <a:pt x="886" y="969"/>
                  <a:pt x="886" y="961"/>
                </a:cubicBezTo>
                <a:cubicBezTo>
                  <a:pt x="889" y="960"/>
                  <a:pt x="889" y="963"/>
                  <a:pt x="889" y="965"/>
                </a:cubicBezTo>
                <a:cubicBezTo>
                  <a:pt x="895" y="963"/>
                  <a:pt x="897" y="957"/>
                  <a:pt x="905" y="956"/>
                </a:cubicBezTo>
                <a:cubicBezTo>
                  <a:pt x="906" y="954"/>
                  <a:pt x="902" y="953"/>
                  <a:pt x="905" y="952"/>
                </a:cubicBezTo>
                <a:cubicBezTo>
                  <a:pt x="907" y="950"/>
                  <a:pt x="909" y="954"/>
                  <a:pt x="911" y="954"/>
                </a:cubicBezTo>
                <a:cubicBezTo>
                  <a:pt x="910" y="955"/>
                  <a:pt x="906" y="956"/>
                  <a:pt x="909" y="957"/>
                </a:cubicBezTo>
                <a:cubicBezTo>
                  <a:pt x="909" y="956"/>
                  <a:pt x="911" y="956"/>
                  <a:pt x="912" y="956"/>
                </a:cubicBezTo>
                <a:cubicBezTo>
                  <a:pt x="912" y="952"/>
                  <a:pt x="912" y="948"/>
                  <a:pt x="915" y="947"/>
                </a:cubicBezTo>
                <a:cubicBezTo>
                  <a:pt x="918" y="946"/>
                  <a:pt x="918" y="948"/>
                  <a:pt x="919" y="950"/>
                </a:cubicBezTo>
                <a:cubicBezTo>
                  <a:pt x="919" y="952"/>
                  <a:pt x="917" y="951"/>
                  <a:pt x="917" y="953"/>
                </a:cubicBezTo>
                <a:cubicBezTo>
                  <a:pt x="923" y="956"/>
                  <a:pt x="925" y="949"/>
                  <a:pt x="928" y="946"/>
                </a:cubicBezTo>
                <a:cubicBezTo>
                  <a:pt x="935" y="945"/>
                  <a:pt x="939" y="939"/>
                  <a:pt x="944" y="935"/>
                </a:cubicBezTo>
                <a:cubicBezTo>
                  <a:pt x="949" y="936"/>
                  <a:pt x="952" y="933"/>
                  <a:pt x="957" y="937"/>
                </a:cubicBezTo>
                <a:cubicBezTo>
                  <a:pt x="958" y="934"/>
                  <a:pt x="955" y="934"/>
                  <a:pt x="956" y="931"/>
                </a:cubicBezTo>
                <a:cubicBezTo>
                  <a:pt x="960" y="930"/>
                  <a:pt x="961" y="927"/>
                  <a:pt x="965" y="926"/>
                </a:cubicBezTo>
                <a:cubicBezTo>
                  <a:pt x="968" y="925"/>
                  <a:pt x="969" y="931"/>
                  <a:pt x="972" y="927"/>
                </a:cubicBezTo>
                <a:cubicBezTo>
                  <a:pt x="967" y="917"/>
                  <a:pt x="982" y="912"/>
                  <a:pt x="983" y="902"/>
                </a:cubicBezTo>
                <a:cubicBezTo>
                  <a:pt x="987" y="901"/>
                  <a:pt x="988" y="905"/>
                  <a:pt x="990" y="906"/>
                </a:cubicBezTo>
                <a:cubicBezTo>
                  <a:pt x="990" y="907"/>
                  <a:pt x="988" y="908"/>
                  <a:pt x="988" y="909"/>
                </a:cubicBezTo>
                <a:cubicBezTo>
                  <a:pt x="992" y="911"/>
                  <a:pt x="996" y="911"/>
                  <a:pt x="1000" y="909"/>
                </a:cubicBezTo>
                <a:cubicBezTo>
                  <a:pt x="1000" y="911"/>
                  <a:pt x="997" y="910"/>
                  <a:pt x="996" y="912"/>
                </a:cubicBezTo>
                <a:cubicBezTo>
                  <a:pt x="998" y="912"/>
                  <a:pt x="1000" y="912"/>
                  <a:pt x="1001" y="913"/>
                </a:cubicBezTo>
                <a:cubicBezTo>
                  <a:pt x="1001" y="917"/>
                  <a:pt x="997" y="918"/>
                  <a:pt x="999" y="920"/>
                </a:cubicBezTo>
                <a:cubicBezTo>
                  <a:pt x="1005" y="919"/>
                  <a:pt x="1009" y="915"/>
                  <a:pt x="1008" y="910"/>
                </a:cubicBezTo>
                <a:cubicBezTo>
                  <a:pt x="1004" y="911"/>
                  <a:pt x="1001" y="910"/>
                  <a:pt x="1000" y="906"/>
                </a:cubicBezTo>
                <a:cubicBezTo>
                  <a:pt x="1004" y="905"/>
                  <a:pt x="1004" y="900"/>
                  <a:pt x="1010" y="900"/>
                </a:cubicBezTo>
                <a:cubicBezTo>
                  <a:pt x="1009" y="897"/>
                  <a:pt x="1012" y="897"/>
                  <a:pt x="1012" y="894"/>
                </a:cubicBezTo>
                <a:cubicBezTo>
                  <a:pt x="1009" y="892"/>
                  <a:pt x="1010" y="888"/>
                  <a:pt x="1010" y="884"/>
                </a:cubicBezTo>
                <a:cubicBezTo>
                  <a:pt x="1019" y="883"/>
                  <a:pt x="1022" y="866"/>
                  <a:pt x="1034" y="868"/>
                </a:cubicBezTo>
                <a:cubicBezTo>
                  <a:pt x="1035" y="874"/>
                  <a:pt x="1029" y="874"/>
                  <a:pt x="1027" y="877"/>
                </a:cubicBezTo>
                <a:cubicBezTo>
                  <a:pt x="1027" y="881"/>
                  <a:pt x="1031" y="881"/>
                  <a:pt x="1030" y="885"/>
                </a:cubicBezTo>
                <a:cubicBezTo>
                  <a:pt x="1029" y="885"/>
                  <a:pt x="1026" y="884"/>
                  <a:pt x="1027" y="887"/>
                </a:cubicBezTo>
                <a:cubicBezTo>
                  <a:pt x="1031" y="887"/>
                  <a:pt x="1028" y="890"/>
                  <a:pt x="1031" y="893"/>
                </a:cubicBezTo>
                <a:cubicBezTo>
                  <a:pt x="1028" y="892"/>
                  <a:pt x="1027" y="894"/>
                  <a:pt x="1027" y="896"/>
                </a:cubicBezTo>
                <a:cubicBezTo>
                  <a:pt x="1032" y="895"/>
                  <a:pt x="1034" y="900"/>
                  <a:pt x="1034" y="901"/>
                </a:cubicBezTo>
                <a:cubicBezTo>
                  <a:pt x="1034" y="899"/>
                  <a:pt x="1037" y="899"/>
                  <a:pt x="1039" y="899"/>
                </a:cubicBezTo>
                <a:cubicBezTo>
                  <a:pt x="1040" y="902"/>
                  <a:pt x="1037" y="904"/>
                  <a:pt x="1039" y="906"/>
                </a:cubicBezTo>
                <a:cubicBezTo>
                  <a:pt x="1040" y="904"/>
                  <a:pt x="1040" y="902"/>
                  <a:pt x="1041" y="901"/>
                </a:cubicBezTo>
                <a:cubicBezTo>
                  <a:pt x="1041" y="903"/>
                  <a:pt x="1044" y="902"/>
                  <a:pt x="1044" y="903"/>
                </a:cubicBezTo>
                <a:cubicBezTo>
                  <a:pt x="1042" y="908"/>
                  <a:pt x="1042" y="904"/>
                  <a:pt x="1041" y="909"/>
                </a:cubicBezTo>
                <a:cubicBezTo>
                  <a:pt x="1044" y="909"/>
                  <a:pt x="1047" y="912"/>
                  <a:pt x="1050" y="910"/>
                </a:cubicBezTo>
                <a:cubicBezTo>
                  <a:pt x="1049" y="909"/>
                  <a:pt x="1049" y="908"/>
                  <a:pt x="1048" y="906"/>
                </a:cubicBezTo>
                <a:cubicBezTo>
                  <a:pt x="1051" y="903"/>
                  <a:pt x="1052" y="903"/>
                  <a:pt x="1056" y="905"/>
                </a:cubicBezTo>
                <a:cubicBezTo>
                  <a:pt x="1056" y="903"/>
                  <a:pt x="1054" y="902"/>
                  <a:pt x="1055" y="900"/>
                </a:cubicBezTo>
                <a:cubicBezTo>
                  <a:pt x="1050" y="897"/>
                  <a:pt x="1049" y="903"/>
                  <a:pt x="1046" y="904"/>
                </a:cubicBezTo>
                <a:cubicBezTo>
                  <a:pt x="1045" y="900"/>
                  <a:pt x="1044" y="897"/>
                  <a:pt x="1044" y="894"/>
                </a:cubicBezTo>
                <a:cubicBezTo>
                  <a:pt x="1044" y="896"/>
                  <a:pt x="1040" y="895"/>
                  <a:pt x="1040" y="893"/>
                </a:cubicBezTo>
                <a:cubicBezTo>
                  <a:pt x="1046" y="891"/>
                  <a:pt x="1047" y="887"/>
                  <a:pt x="1047" y="881"/>
                </a:cubicBezTo>
                <a:cubicBezTo>
                  <a:pt x="1041" y="883"/>
                  <a:pt x="1042" y="892"/>
                  <a:pt x="1035" y="893"/>
                </a:cubicBezTo>
                <a:cubicBezTo>
                  <a:pt x="1033" y="887"/>
                  <a:pt x="1030" y="884"/>
                  <a:pt x="1034" y="880"/>
                </a:cubicBezTo>
                <a:cubicBezTo>
                  <a:pt x="1035" y="880"/>
                  <a:pt x="1036" y="880"/>
                  <a:pt x="1037" y="879"/>
                </a:cubicBezTo>
                <a:cubicBezTo>
                  <a:pt x="1037" y="881"/>
                  <a:pt x="1037" y="883"/>
                  <a:pt x="1038" y="884"/>
                </a:cubicBezTo>
                <a:cubicBezTo>
                  <a:pt x="1039" y="881"/>
                  <a:pt x="1039" y="879"/>
                  <a:pt x="1038" y="876"/>
                </a:cubicBezTo>
                <a:cubicBezTo>
                  <a:pt x="1041" y="879"/>
                  <a:pt x="1042" y="872"/>
                  <a:pt x="1047" y="873"/>
                </a:cubicBezTo>
                <a:cubicBezTo>
                  <a:pt x="1047" y="871"/>
                  <a:pt x="1046" y="871"/>
                  <a:pt x="1046" y="869"/>
                </a:cubicBezTo>
                <a:cubicBezTo>
                  <a:pt x="1055" y="861"/>
                  <a:pt x="1064" y="856"/>
                  <a:pt x="1076" y="855"/>
                </a:cubicBezTo>
                <a:cubicBezTo>
                  <a:pt x="1072" y="852"/>
                  <a:pt x="1078" y="849"/>
                  <a:pt x="1077" y="848"/>
                </a:cubicBezTo>
                <a:cubicBezTo>
                  <a:pt x="1076" y="851"/>
                  <a:pt x="1071" y="846"/>
                  <a:pt x="1071" y="848"/>
                </a:cubicBezTo>
                <a:cubicBezTo>
                  <a:pt x="1074" y="851"/>
                  <a:pt x="1067" y="856"/>
                  <a:pt x="1065" y="855"/>
                </a:cubicBezTo>
                <a:cubicBezTo>
                  <a:pt x="1066" y="849"/>
                  <a:pt x="1073" y="845"/>
                  <a:pt x="1072" y="841"/>
                </a:cubicBezTo>
                <a:cubicBezTo>
                  <a:pt x="1071" y="840"/>
                  <a:pt x="1067" y="842"/>
                  <a:pt x="1066" y="838"/>
                </a:cubicBezTo>
                <a:cubicBezTo>
                  <a:pt x="1065" y="840"/>
                  <a:pt x="1065" y="842"/>
                  <a:pt x="1062" y="842"/>
                </a:cubicBezTo>
                <a:cubicBezTo>
                  <a:pt x="1062" y="839"/>
                  <a:pt x="1060" y="838"/>
                  <a:pt x="1059" y="835"/>
                </a:cubicBezTo>
                <a:cubicBezTo>
                  <a:pt x="1064" y="833"/>
                  <a:pt x="1074" y="826"/>
                  <a:pt x="1077" y="832"/>
                </a:cubicBezTo>
                <a:cubicBezTo>
                  <a:pt x="1077" y="834"/>
                  <a:pt x="1073" y="837"/>
                  <a:pt x="1076" y="839"/>
                </a:cubicBezTo>
                <a:cubicBezTo>
                  <a:pt x="1076" y="838"/>
                  <a:pt x="1077" y="837"/>
                  <a:pt x="1078" y="836"/>
                </a:cubicBezTo>
                <a:cubicBezTo>
                  <a:pt x="1081" y="838"/>
                  <a:pt x="1076" y="840"/>
                  <a:pt x="1078" y="841"/>
                </a:cubicBezTo>
                <a:cubicBezTo>
                  <a:pt x="1081" y="839"/>
                  <a:pt x="1081" y="833"/>
                  <a:pt x="1085" y="832"/>
                </a:cubicBezTo>
                <a:cubicBezTo>
                  <a:pt x="1083" y="827"/>
                  <a:pt x="1086" y="824"/>
                  <a:pt x="1091" y="824"/>
                </a:cubicBezTo>
                <a:cubicBezTo>
                  <a:pt x="1091" y="825"/>
                  <a:pt x="1091" y="825"/>
                  <a:pt x="1092" y="826"/>
                </a:cubicBezTo>
                <a:cubicBezTo>
                  <a:pt x="1092" y="829"/>
                  <a:pt x="1089" y="828"/>
                  <a:pt x="1090" y="831"/>
                </a:cubicBezTo>
                <a:cubicBezTo>
                  <a:pt x="1092" y="832"/>
                  <a:pt x="1092" y="830"/>
                  <a:pt x="1093" y="833"/>
                </a:cubicBezTo>
                <a:cubicBezTo>
                  <a:pt x="1097" y="831"/>
                  <a:pt x="1092" y="828"/>
                  <a:pt x="1096" y="827"/>
                </a:cubicBezTo>
                <a:cubicBezTo>
                  <a:pt x="1097" y="830"/>
                  <a:pt x="1101" y="832"/>
                  <a:pt x="1103" y="835"/>
                </a:cubicBezTo>
                <a:cubicBezTo>
                  <a:pt x="1106" y="830"/>
                  <a:pt x="1118" y="829"/>
                  <a:pt x="1116" y="823"/>
                </a:cubicBezTo>
                <a:cubicBezTo>
                  <a:pt x="1113" y="826"/>
                  <a:pt x="1111" y="819"/>
                  <a:pt x="1108" y="818"/>
                </a:cubicBezTo>
                <a:cubicBezTo>
                  <a:pt x="1111" y="815"/>
                  <a:pt x="1112" y="820"/>
                  <a:pt x="1114" y="821"/>
                </a:cubicBezTo>
                <a:cubicBezTo>
                  <a:pt x="1116" y="816"/>
                  <a:pt x="1119" y="811"/>
                  <a:pt x="1126" y="809"/>
                </a:cubicBezTo>
                <a:cubicBezTo>
                  <a:pt x="1128" y="815"/>
                  <a:pt x="1129" y="817"/>
                  <a:pt x="1133" y="816"/>
                </a:cubicBezTo>
                <a:cubicBezTo>
                  <a:pt x="1132" y="818"/>
                  <a:pt x="1128" y="820"/>
                  <a:pt x="1130" y="822"/>
                </a:cubicBezTo>
                <a:cubicBezTo>
                  <a:pt x="1134" y="820"/>
                  <a:pt x="1137" y="818"/>
                  <a:pt x="1142" y="820"/>
                </a:cubicBezTo>
                <a:cubicBezTo>
                  <a:pt x="1142" y="821"/>
                  <a:pt x="1140" y="822"/>
                  <a:pt x="1140" y="824"/>
                </a:cubicBezTo>
                <a:cubicBezTo>
                  <a:pt x="1144" y="824"/>
                  <a:pt x="1145" y="821"/>
                  <a:pt x="1148" y="821"/>
                </a:cubicBezTo>
                <a:cubicBezTo>
                  <a:pt x="1149" y="825"/>
                  <a:pt x="1145" y="824"/>
                  <a:pt x="1146" y="828"/>
                </a:cubicBezTo>
                <a:cubicBezTo>
                  <a:pt x="1147" y="831"/>
                  <a:pt x="1150" y="831"/>
                  <a:pt x="1150" y="835"/>
                </a:cubicBezTo>
                <a:cubicBezTo>
                  <a:pt x="1146" y="835"/>
                  <a:pt x="1148" y="837"/>
                  <a:pt x="1147" y="840"/>
                </a:cubicBezTo>
                <a:cubicBezTo>
                  <a:pt x="1145" y="836"/>
                  <a:pt x="1143" y="843"/>
                  <a:pt x="1140" y="840"/>
                </a:cubicBezTo>
                <a:cubicBezTo>
                  <a:pt x="1140" y="844"/>
                  <a:pt x="1139" y="847"/>
                  <a:pt x="1136" y="848"/>
                </a:cubicBezTo>
                <a:cubicBezTo>
                  <a:pt x="1137" y="843"/>
                  <a:pt x="1132" y="849"/>
                  <a:pt x="1135" y="847"/>
                </a:cubicBezTo>
                <a:cubicBezTo>
                  <a:pt x="1138" y="851"/>
                  <a:pt x="1128" y="850"/>
                  <a:pt x="1127" y="850"/>
                </a:cubicBezTo>
                <a:cubicBezTo>
                  <a:pt x="1128" y="853"/>
                  <a:pt x="1133" y="853"/>
                  <a:pt x="1134" y="853"/>
                </a:cubicBezTo>
                <a:cubicBezTo>
                  <a:pt x="1136" y="859"/>
                  <a:pt x="1129" y="859"/>
                  <a:pt x="1130" y="860"/>
                </a:cubicBezTo>
                <a:cubicBezTo>
                  <a:pt x="1133" y="860"/>
                  <a:pt x="1134" y="859"/>
                  <a:pt x="1135" y="858"/>
                </a:cubicBezTo>
                <a:cubicBezTo>
                  <a:pt x="1135" y="859"/>
                  <a:pt x="1137" y="863"/>
                  <a:pt x="1137" y="860"/>
                </a:cubicBezTo>
                <a:cubicBezTo>
                  <a:pt x="1140" y="856"/>
                  <a:pt x="1147" y="849"/>
                  <a:pt x="1154" y="846"/>
                </a:cubicBezTo>
                <a:cubicBezTo>
                  <a:pt x="1154" y="851"/>
                  <a:pt x="1154" y="851"/>
                  <a:pt x="1154" y="851"/>
                </a:cubicBezTo>
                <a:cubicBezTo>
                  <a:pt x="1150" y="851"/>
                  <a:pt x="1151" y="855"/>
                  <a:pt x="1148" y="856"/>
                </a:cubicBezTo>
                <a:cubicBezTo>
                  <a:pt x="1149" y="859"/>
                  <a:pt x="1152" y="859"/>
                  <a:pt x="1151" y="864"/>
                </a:cubicBezTo>
                <a:cubicBezTo>
                  <a:pt x="1149" y="864"/>
                  <a:pt x="1149" y="866"/>
                  <a:pt x="1147" y="865"/>
                </a:cubicBezTo>
                <a:cubicBezTo>
                  <a:pt x="1147" y="863"/>
                  <a:pt x="1146" y="862"/>
                  <a:pt x="1145" y="861"/>
                </a:cubicBezTo>
                <a:cubicBezTo>
                  <a:pt x="1143" y="866"/>
                  <a:pt x="1145" y="867"/>
                  <a:pt x="1145" y="872"/>
                </a:cubicBezTo>
                <a:cubicBezTo>
                  <a:pt x="1139" y="876"/>
                  <a:pt x="1131" y="878"/>
                  <a:pt x="1127" y="885"/>
                </a:cubicBezTo>
                <a:cubicBezTo>
                  <a:pt x="1129" y="885"/>
                  <a:pt x="1133" y="884"/>
                  <a:pt x="1134" y="888"/>
                </a:cubicBezTo>
                <a:cubicBezTo>
                  <a:pt x="1132" y="891"/>
                  <a:pt x="1128" y="892"/>
                  <a:pt x="1130" y="896"/>
                </a:cubicBezTo>
                <a:cubicBezTo>
                  <a:pt x="1135" y="892"/>
                  <a:pt x="1143" y="891"/>
                  <a:pt x="1139" y="881"/>
                </a:cubicBezTo>
                <a:cubicBezTo>
                  <a:pt x="1142" y="876"/>
                  <a:pt x="1151" y="870"/>
                  <a:pt x="1155" y="875"/>
                </a:cubicBezTo>
                <a:cubicBezTo>
                  <a:pt x="1153" y="877"/>
                  <a:pt x="1149" y="877"/>
                  <a:pt x="1149" y="881"/>
                </a:cubicBezTo>
                <a:cubicBezTo>
                  <a:pt x="1153" y="881"/>
                  <a:pt x="1155" y="878"/>
                  <a:pt x="1158" y="880"/>
                </a:cubicBezTo>
                <a:cubicBezTo>
                  <a:pt x="1161" y="874"/>
                  <a:pt x="1169" y="873"/>
                  <a:pt x="1172" y="868"/>
                </a:cubicBezTo>
                <a:cubicBezTo>
                  <a:pt x="1175" y="869"/>
                  <a:pt x="1176" y="867"/>
                  <a:pt x="1178" y="867"/>
                </a:cubicBezTo>
                <a:cubicBezTo>
                  <a:pt x="1177" y="862"/>
                  <a:pt x="1182" y="863"/>
                  <a:pt x="1185" y="862"/>
                </a:cubicBezTo>
                <a:cubicBezTo>
                  <a:pt x="1185" y="864"/>
                  <a:pt x="1185" y="865"/>
                  <a:pt x="1186" y="866"/>
                </a:cubicBezTo>
                <a:cubicBezTo>
                  <a:pt x="1192" y="864"/>
                  <a:pt x="1192" y="856"/>
                  <a:pt x="1199" y="854"/>
                </a:cubicBezTo>
                <a:cubicBezTo>
                  <a:pt x="1201" y="855"/>
                  <a:pt x="1198" y="857"/>
                  <a:pt x="1200" y="858"/>
                </a:cubicBezTo>
                <a:cubicBezTo>
                  <a:pt x="1200" y="856"/>
                  <a:pt x="1201" y="856"/>
                  <a:pt x="1203" y="856"/>
                </a:cubicBezTo>
                <a:cubicBezTo>
                  <a:pt x="1204" y="859"/>
                  <a:pt x="1203" y="860"/>
                  <a:pt x="1202" y="862"/>
                </a:cubicBezTo>
                <a:cubicBezTo>
                  <a:pt x="1203" y="864"/>
                  <a:pt x="1208" y="862"/>
                  <a:pt x="1209" y="864"/>
                </a:cubicBezTo>
                <a:cubicBezTo>
                  <a:pt x="1204" y="874"/>
                  <a:pt x="1195" y="881"/>
                  <a:pt x="1190" y="890"/>
                </a:cubicBezTo>
                <a:cubicBezTo>
                  <a:pt x="1198" y="890"/>
                  <a:pt x="1205" y="877"/>
                  <a:pt x="1211" y="884"/>
                </a:cubicBezTo>
                <a:cubicBezTo>
                  <a:pt x="1211" y="880"/>
                  <a:pt x="1214" y="882"/>
                  <a:pt x="1215" y="881"/>
                </a:cubicBezTo>
                <a:cubicBezTo>
                  <a:pt x="1221" y="876"/>
                  <a:pt x="1223" y="865"/>
                  <a:pt x="1234" y="865"/>
                </a:cubicBezTo>
                <a:cubicBezTo>
                  <a:pt x="1234" y="868"/>
                  <a:pt x="1234" y="868"/>
                  <a:pt x="1234" y="868"/>
                </a:cubicBezTo>
                <a:cubicBezTo>
                  <a:pt x="1238" y="867"/>
                  <a:pt x="1242" y="860"/>
                  <a:pt x="1240" y="857"/>
                </a:cubicBezTo>
                <a:cubicBezTo>
                  <a:pt x="1230" y="856"/>
                  <a:pt x="1225" y="861"/>
                  <a:pt x="1218" y="865"/>
                </a:cubicBezTo>
                <a:cubicBezTo>
                  <a:pt x="1216" y="865"/>
                  <a:pt x="1217" y="862"/>
                  <a:pt x="1215" y="862"/>
                </a:cubicBezTo>
                <a:cubicBezTo>
                  <a:pt x="1214" y="865"/>
                  <a:pt x="1212" y="864"/>
                  <a:pt x="1210" y="863"/>
                </a:cubicBezTo>
                <a:cubicBezTo>
                  <a:pt x="1212" y="856"/>
                  <a:pt x="1224" y="854"/>
                  <a:pt x="1225" y="848"/>
                </a:cubicBezTo>
                <a:cubicBezTo>
                  <a:pt x="1220" y="851"/>
                  <a:pt x="1211" y="853"/>
                  <a:pt x="1204" y="857"/>
                </a:cubicBezTo>
                <a:cubicBezTo>
                  <a:pt x="1204" y="851"/>
                  <a:pt x="1209" y="850"/>
                  <a:pt x="1210" y="846"/>
                </a:cubicBezTo>
                <a:cubicBezTo>
                  <a:pt x="1207" y="845"/>
                  <a:pt x="1206" y="847"/>
                  <a:pt x="1204" y="847"/>
                </a:cubicBezTo>
                <a:cubicBezTo>
                  <a:pt x="1208" y="841"/>
                  <a:pt x="1215" y="842"/>
                  <a:pt x="1220" y="836"/>
                </a:cubicBezTo>
                <a:cubicBezTo>
                  <a:pt x="1217" y="833"/>
                  <a:pt x="1223" y="831"/>
                  <a:pt x="1224" y="829"/>
                </a:cubicBezTo>
                <a:cubicBezTo>
                  <a:pt x="1225" y="826"/>
                  <a:pt x="1223" y="825"/>
                  <a:pt x="1223" y="823"/>
                </a:cubicBezTo>
                <a:cubicBezTo>
                  <a:pt x="1225" y="822"/>
                  <a:pt x="1228" y="820"/>
                  <a:pt x="1231" y="819"/>
                </a:cubicBezTo>
                <a:cubicBezTo>
                  <a:pt x="1231" y="816"/>
                  <a:pt x="1230" y="812"/>
                  <a:pt x="1233" y="812"/>
                </a:cubicBezTo>
                <a:cubicBezTo>
                  <a:pt x="1235" y="812"/>
                  <a:pt x="1235" y="814"/>
                  <a:pt x="1238" y="813"/>
                </a:cubicBezTo>
                <a:cubicBezTo>
                  <a:pt x="1238" y="809"/>
                  <a:pt x="1245" y="808"/>
                  <a:pt x="1244" y="806"/>
                </a:cubicBezTo>
                <a:cubicBezTo>
                  <a:pt x="1241" y="808"/>
                  <a:pt x="1236" y="805"/>
                  <a:pt x="1240" y="803"/>
                </a:cubicBezTo>
                <a:cubicBezTo>
                  <a:pt x="1232" y="805"/>
                  <a:pt x="1232" y="816"/>
                  <a:pt x="1221" y="815"/>
                </a:cubicBezTo>
                <a:cubicBezTo>
                  <a:pt x="1221" y="814"/>
                  <a:pt x="1222" y="814"/>
                  <a:pt x="1222" y="812"/>
                </a:cubicBezTo>
                <a:cubicBezTo>
                  <a:pt x="1217" y="815"/>
                  <a:pt x="1211" y="816"/>
                  <a:pt x="1206" y="816"/>
                </a:cubicBezTo>
                <a:cubicBezTo>
                  <a:pt x="1205" y="819"/>
                  <a:pt x="1207" y="819"/>
                  <a:pt x="1208" y="821"/>
                </a:cubicBezTo>
                <a:cubicBezTo>
                  <a:pt x="1204" y="820"/>
                  <a:pt x="1204" y="824"/>
                  <a:pt x="1201" y="824"/>
                </a:cubicBezTo>
                <a:cubicBezTo>
                  <a:pt x="1201" y="827"/>
                  <a:pt x="1201" y="830"/>
                  <a:pt x="1200" y="831"/>
                </a:cubicBezTo>
                <a:cubicBezTo>
                  <a:pt x="1201" y="831"/>
                  <a:pt x="1202" y="829"/>
                  <a:pt x="1202" y="831"/>
                </a:cubicBezTo>
                <a:cubicBezTo>
                  <a:pt x="1202" y="832"/>
                  <a:pt x="1201" y="833"/>
                  <a:pt x="1201" y="834"/>
                </a:cubicBezTo>
                <a:cubicBezTo>
                  <a:pt x="1202" y="836"/>
                  <a:pt x="1205" y="836"/>
                  <a:pt x="1204" y="839"/>
                </a:cubicBezTo>
                <a:cubicBezTo>
                  <a:pt x="1189" y="842"/>
                  <a:pt x="1183" y="854"/>
                  <a:pt x="1172" y="860"/>
                </a:cubicBezTo>
                <a:cubicBezTo>
                  <a:pt x="1169" y="858"/>
                  <a:pt x="1170" y="856"/>
                  <a:pt x="1167" y="855"/>
                </a:cubicBezTo>
                <a:cubicBezTo>
                  <a:pt x="1167" y="853"/>
                  <a:pt x="1168" y="851"/>
                  <a:pt x="1170" y="851"/>
                </a:cubicBezTo>
                <a:cubicBezTo>
                  <a:pt x="1173" y="850"/>
                  <a:pt x="1173" y="853"/>
                  <a:pt x="1175" y="853"/>
                </a:cubicBezTo>
                <a:cubicBezTo>
                  <a:pt x="1177" y="850"/>
                  <a:pt x="1185" y="848"/>
                  <a:pt x="1182" y="844"/>
                </a:cubicBezTo>
                <a:cubicBezTo>
                  <a:pt x="1182" y="846"/>
                  <a:pt x="1178" y="849"/>
                  <a:pt x="1177" y="848"/>
                </a:cubicBezTo>
                <a:cubicBezTo>
                  <a:pt x="1180" y="843"/>
                  <a:pt x="1185" y="835"/>
                  <a:pt x="1191" y="836"/>
                </a:cubicBezTo>
                <a:cubicBezTo>
                  <a:pt x="1187" y="838"/>
                  <a:pt x="1185" y="840"/>
                  <a:pt x="1184" y="845"/>
                </a:cubicBezTo>
                <a:cubicBezTo>
                  <a:pt x="1190" y="844"/>
                  <a:pt x="1192" y="841"/>
                  <a:pt x="1196" y="838"/>
                </a:cubicBezTo>
                <a:cubicBezTo>
                  <a:pt x="1193" y="837"/>
                  <a:pt x="1192" y="839"/>
                  <a:pt x="1191" y="837"/>
                </a:cubicBezTo>
                <a:cubicBezTo>
                  <a:pt x="1193" y="837"/>
                  <a:pt x="1191" y="833"/>
                  <a:pt x="1191" y="832"/>
                </a:cubicBezTo>
                <a:cubicBezTo>
                  <a:pt x="1183" y="831"/>
                  <a:pt x="1181" y="840"/>
                  <a:pt x="1175" y="835"/>
                </a:cubicBezTo>
                <a:cubicBezTo>
                  <a:pt x="1172" y="844"/>
                  <a:pt x="1163" y="841"/>
                  <a:pt x="1159" y="846"/>
                </a:cubicBezTo>
                <a:cubicBezTo>
                  <a:pt x="1158" y="844"/>
                  <a:pt x="1157" y="842"/>
                  <a:pt x="1155" y="841"/>
                </a:cubicBezTo>
                <a:cubicBezTo>
                  <a:pt x="1157" y="841"/>
                  <a:pt x="1157" y="840"/>
                  <a:pt x="1158" y="839"/>
                </a:cubicBezTo>
                <a:cubicBezTo>
                  <a:pt x="1159" y="839"/>
                  <a:pt x="1159" y="842"/>
                  <a:pt x="1161" y="841"/>
                </a:cubicBezTo>
                <a:cubicBezTo>
                  <a:pt x="1161" y="837"/>
                  <a:pt x="1164" y="837"/>
                  <a:pt x="1167" y="835"/>
                </a:cubicBezTo>
                <a:cubicBezTo>
                  <a:pt x="1166" y="832"/>
                  <a:pt x="1168" y="832"/>
                  <a:pt x="1167" y="829"/>
                </a:cubicBezTo>
                <a:cubicBezTo>
                  <a:pt x="1169" y="826"/>
                  <a:pt x="1173" y="826"/>
                  <a:pt x="1175" y="823"/>
                </a:cubicBezTo>
                <a:cubicBezTo>
                  <a:pt x="1171" y="823"/>
                  <a:pt x="1166" y="831"/>
                  <a:pt x="1158" y="830"/>
                </a:cubicBezTo>
                <a:cubicBezTo>
                  <a:pt x="1160" y="824"/>
                  <a:pt x="1158" y="828"/>
                  <a:pt x="1156" y="826"/>
                </a:cubicBezTo>
                <a:cubicBezTo>
                  <a:pt x="1157" y="824"/>
                  <a:pt x="1156" y="824"/>
                  <a:pt x="1157" y="821"/>
                </a:cubicBezTo>
                <a:cubicBezTo>
                  <a:pt x="1154" y="822"/>
                  <a:pt x="1152" y="822"/>
                  <a:pt x="1152" y="820"/>
                </a:cubicBezTo>
                <a:cubicBezTo>
                  <a:pt x="1154" y="819"/>
                  <a:pt x="1154" y="817"/>
                  <a:pt x="1154" y="815"/>
                </a:cubicBezTo>
                <a:cubicBezTo>
                  <a:pt x="1151" y="816"/>
                  <a:pt x="1148" y="818"/>
                  <a:pt x="1145" y="820"/>
                </a:cubicBezTo>
                <a:cubicBezTo>
                  <a:pt x="1142" y="817"/>
                  <a:pt x="1137" y="816"/>
                  <a:pt x="1141" y="812"/>
                </a:cubicBezTo>
                <a:cubicBezTo>
                  <a:pt x="1143" y="812"/>
                  <a:pt x="1142" y="815"/>
                  <a:pt x="1144" y="815"/>
                </a:cubicBezTo>
                <a:cubicBezTo>
                  <a:pt x="1144" y="812"/>
                  <a:pt x="1145" y="810"/>
                  <a:pt x="1147" y="809"/>
                </a:cubicBezTo>
                <a:cubicBezTo>
                  <a:pt x="1149" y="809"/>
                  <a:pt x="1148" y="812"/>
                  <a:pt x="1151" y="811"/>
                </a:cubicBezTo>
                <a:cubicBezTo>
                  <a:pt x="1152" y="805"/>
                  <a:pt x="1159" y="806"/>
                  <a:pt x="1164" y="805"/>
                </a:cubicBezTo>
                <a:cubicBezTo>
                  <a:pt x="1157" y="799"/>
                  <a:pt x="1167" y="796"/>
                  <a:pt x="1170" y="792"/>
                </a:cubicBezTo>
                <a:cubicBezTo>
                  <a:pt x="1168" y="792"/>
                  <a:pt x="1168" y="790"/>
                  <a:pt x="1168" y="788"/>
                </a:cubicBezTo>
                <a:cubicBezTo>
                  <a:pt x="1173" y="786"/>
                  <a:pt x="1171" y="785"/>
                  <a:pt x="1171" y="781"/>
                </a:cubicBezTo>
                <a:cubicBezTo>
                  <a:pt x="1174" y="781"/>
                  <a:pt x="1174" y="779"/>
                  <a:pt x="1176" y="779"/>
                </a:cubicBezTo>
                <a:cubicBezTo>
                  <a:pt x="1177" y="780"/>
                  <a:pt x="1177" y="783"/>
                  <a:pt x="1179" y="783"/>
                </a:cubicBezTo>
                <a:cubicBezTo>
                  <a:pt x="1178" y="785"/>
                  <a:pt x="1176" y="786"/>
                  <a:pt x="1176" y="788"/>
                </a:cubicBezTo>
                <a:cubicBezTo>
                  <a:pt x="1179" y="788"/>
                  <a:pt x="1179" y="790"/>
                  <a:pt x="1181" y="793"/>
                </a:cubicBezTo>
                <a:cubicBezTo>
                  <a:pt x="1193" y="792"/>
                  <a:pt x="1199" y="782"/>
                  <a:pt x="1208" y="776"/>
                </a:cubicBezTo>
                <a:cubicBezTo>
                  <a:pt x="1214" y="772"/>
                  <a:pt x="1225" y="772"/>
                  <a:pt x="1227" y="764"/>
                </a:cubicBezTo>
                <a:cubicBezTo>
                  <a:pt x="1224" y="767"/>
                  <a:pt x="1217" y="768"/>
                  <a:pt x="1213" y="769"/>
                </a:cubicBezTo>
                <a:cubicBezTo>
                  <a:pt x="1214" y="767"/>
                  <a:pt x="1217" y="767"/>
                  <a:pt x="1218" y="766"/>
                </a:cubicBezTo>
                <a:cubicBezTo>
                  <a:pt x="1217" y="763"/>
                  <a:pt x="1218" y="763"/>
                  <a:pt x="1217" y="761"/>
                </a:cubicBezTo>
                <a:cubicBezTo>
                  <a:pt x="1221" y="759"/>
                  <a:pt x="1224" y="757"/>
                  <a:pt x="1225" y="754"/>
                </a:cubicBezTo>
                <a:cubicBezTo>
                  <a:pt x="1218" y="753"/>
                  <a:pt x="1220" y="764"/>
                  <a:pt x="1212" y="760"/>
                </a:cubicBezTo>
                <a:cubicBezTo>
                  <a:pt x="1212" y="761"/>
                  <a:pt x="1211" y="763"/>
                  <a:pt x="1210" y="764"/>
                </a:cubicBezTo>
                <a:cubicBezTo>
                  <a:pt x="1214" y="771"/>
                  <a:pt x="1209" y="776"/>
                  <a:pt x="1200" y="772"/>
                </a:cubicBezTo>
                <a:cubicBezTo>
                  <a:pt x="1203" y="769"/>
                  <a:pt x="1199" y="769"/>
                  <a:pt x="1197" y="767"/>
                </a:cubicBezTo>
                <a:cubicBezTo>
                  <a:pt x="1201" y="765"/>
                  <a:pt x="1202" y="758"/>
                  <a:pt x="1208" y="761"/>
                </a:cubicBezTo>
                <a:cubicBezTo>
                  <a:pt x="1211" y="760"/>
                  <a:pt x="1209" y="754"/>
                  <a:pt x="1211" y="753"/>
                </a:cubicBezTo>
                <a:cubicBezTo>
                  <a:pt x="1215" y="752"/>
                  <a:pt x="1215" y="756"/>
                  <a:pt x="1219" y="756"/>
                </a:cubicBezTo>
                <a:cubicBezTo>
                  <a:pt x="1220" y="752"/>
                  <a:pt x="1220" y="751"/>
                  <a:pt x="1221" y="747"/>
                </a:cubicBezTo>
                <a:cubicBezTo>
                  <a:pt x="1211" y="750"/>
                  <a:pt x="1202" y="755"/>
                  <a:pt x="1193" y="759"/>
                </a:cubicBezTo>
                <a:cubicBezTo>
                  <a:pt x="1196" y="756"/>
                  <a:pt x="1198" y="752"/>
                  <a:pt x="1204" y="752"/>
                </a:cubicBezTo>
                <a:cubicBezTo>
                  <a:pt x="1210" y="742"/>
                  <a:pt x="1224" y="739"/>
                  <a:pt x="1232" y="731"/>
                </a:cubicBezTo>
                <a:cubicBezTo>
                  <a:pt x="1220" y="735"/>
                  <a:pt x="1209" y="743"/>
                  <a:pt x="1197" y="748"/>
                </a:cubicBezTo>
                <a:cubicBezTo>
                  <a:pt x="1197" y="746"/>
                  <a:pt x="1194" y="747"/>
                  <a:pt x="1194" y="745"/>
                </a:cubicBezTo>
                <a:cubicBezTo>
                  <a:pt x="1195" y="744"/>
                  <a:pt x="1195" y="742"/>
                  <a:pt x="1196" y="741"/>
                </a:cubicBezTo>
                <a:cubicBezTo>
                  <a:pt x="1191" y="741"/>
                  <a:pt x="1190" y="746"/>
                  <a:pt x="1185" y="743"/>
                </a:cubicBezTo>
                <a:cubicBezTo>
                  <a:pt x="1187" y="738"/>
                  <a:pt x="1181" y="741"/>
                  <a:pt x="1180" y="740"/>
                </a:cubicBezTo>
                <a:cubicBezTo>
                  <a:pt x="1181" y="735"/>
                  <a:pt x="1187" y="737"/>
                  <a:pt x="1187" y="731"/>
                </a:cubicBezTo>
                <a:cubicBezTo>
                  <a:pt x="1184" y="732"/>
                  <a:pt x="1181" y="734"/>
                  <a:pt x="1179" y="732"/>
                </a:cubicBezTo>
                <a:cubicBezTo>
                  <a:pt x="1180" y="731"/>
                  <a:pt x="1180" y="729"/>
                  <a:pt x="1181" y="728"/>
                </a:cubicBezTo>
                <a:cubicBezTo>
                  <a:pt x="1179" y="728"/>
                  <a:pt x="1178" y="727"/>
                  <a:pt x="1178" y="726"/>
                </a:cubicBezTo>
                <a:cubicBezTo>
                  <a:pt x="1180" y="723"/>
                  <a:pt x="1181" y="718"/>
                  <a:pt x="1182" y="714"/>
                </a:cubicBezTo>
                <a:cubicBezTo>
                  <a:pt x="1179" y="714"/>
                  <a:pt x="1177" y="716"/>
                  <a:pt x="1177" y="712"/>
                </a:cubicBezTo>
                <a:cubicBezTo>
                  <a:pt x="1180" y="709"/>
                  <a:pt x="1182" y="706"/>
                  <a:pt x="1183" y="702"/>
                </a:cubicBezTo>
                <a:cubicBezTo>
                  <a:pt x="1178" y="704"/>
                  <a:pt x="1170" y="708"/>
                  <a:pt x="1174" y="714"/>
                </a:cubicBezTo>
                <a:cubicBezTo>
                  <a:pt x="1172" y="716"/>
                  <a:pt x="1171" y="713"/>
                  <a:pt x="1169" y="715"/>
                </a:cubicBezTo>
                <a:cubicBezTo>
                  <a:pt x="1171" y="719"/>
                  <a:pt x="1169" y="727"/>
                  <a:pt x="1169" y="731"/>
                </a:cubicBezTo>
                <a:cubicBezTo>
                  <a:pt x="1172" y="730"/>
                  <a:pt x="1175" y="729"/>
                  <a:pt x="1179" y="729"/>
                </a:cubicBezTo>
                <a:cubicBezTo>
                  <a:pt x="1177" y="738"/>
                  <a:pt x="1168" y="743"/>
                  <a:pt x="1160" y="743"/>
                </a:cubicBezTo>
                <a:cubicBezTo>
                  <a:pt x="1159" y="749"/>
                  <a:pt x="1147" y="754"/>
                  <a:pt x="1147" y="747"/>
                </a:cubicBezTo>
                <a:cubicBezTo>
                  <a:pt x="1147" y="748"/>
                  <a:pt x="1144" y="750"/>
                  <a:pt x="1144" y="748"/>
                </a:cubicBezTo>
                <a:cubicBezTo>
                  <a:pt x="1151" y="738"/>
                  <a:pt x="1144" y="748"/>
                  <a:pt x="1139" y="744"/>
                </a:cubicBezTo>
                <a:cubicBezTo>
                  <a:pt x="1139" y="744"/>
                  <a:pt x="1138" y="739"/>
                  <a:pt x="1138" y="738"/>
                </a:cubicBezTo>
                <a:cubicBezTo>
                  <a:pt x="1139" y="737"/>
                  <a:pt x="1143" y="739"/>
                  <a:pt x="1142" y="736"/>
                </a:cubicBezTo>
                <a:cubicBezTo>
                  <a:pt x="1138" y="735"/>
                  <a:pt x="1138" y="738"/>
                  <a:pt x="1136" y="738"/>
                </a:cubicBezTo>
                <a:cubicBezTo>
                  <a:pt x="1136" y="733"/>
                  <a:pt x="1135" y="731"/>
                  <a:pt x="1133" y="731"/>
                </a:cubicBezTo>
                <a:cubicBezTo>
                  <a:pt x="1133" y="719"/>
                  <a:pt x="1153" y="722"/>
                  <a:pt x="1152" y="711"/>
                </a:cubicBezTo>
                <a:cubicBezTo>
                  <a:pt x="1143" y="717"/>
                  <a:pt x="1134" y="723"/>
                  <a:pt x="1124" y="727"/>
                </a:cubicBezTo>
                <a:cubicBezTo>
                  <a:pt x="1123" y="725"/>
                  <a:pt x="1122" y="725"/>
                  <a:pt x="1122" y="724"/>
                </a:cubicBezTo>
                <a:cubicBezTo>
                  <a:pt x="1125" y="718"/>
                  <a:pt x="1134" y="716"/>
                  <a:pt x="1140" y="713"/>
                </a:cubicBezTo>
                <a:cubicBezTo>
                  <a:pt x="1138" y="705"/>
                  <a:pt x="1143" y="704"/>
                  <a:pt x="1147" y="704"/>
                </a:cubicBezTo>
                <a:cubicBezTo>
                  <a:pt x="1149" y="700"/>
                  <a:pt x="1145" y="701"/>
                  <a:pt x="1146" y="698"/>
                </a:cubicBezTo>
                <a:cubicBezTo>
                  <a:pt x="1150" y="691"/>
                  <a:pt x="1156" y="684"/>
                  <a:pt x="1161" y="681"/>
                </a:cubicBezTo>
                <a:cubicBezTo>
                  <a:pt x="1159" y="678"/>
                  <a:pt x="1161" y="673"/>
                  <a:pt x="1156" y="672"/>
                </a:cubicBezTo>
                <a:cubicBezTo>
                  <a:pt x="1156" y="668"/>
                  <a:pt x="1158" y="666"/>
                  <a:pt x="1162" y="666"/>
                </a:cubicBezTo>
                <a:cubicBezTo>
                  <a:pt x="1162" y="656"/>
                  <a:pt x="1183" y="664"/>
                  <a:pt x="1176" y="652"/>
                </a:cubicBezTo>
                <a:cubicBezTo>
                  <a:pt x="1169" y="655"/>
                  <a:pt x="1164" y="660"/>
                  <a:pt x="1159" y="664"/>
                </a:cubicBezTo>
                <a:cubicBezTo>
                  <a:pt x="1156" y="664"/>
                  <a:pt x="1157" y="660"/>
                  <a:pt x="1155" y="658"/>
                </a:cubicBezTo>
                <a:cubicBezTo>
                  <a:pt x="1152" y="662"/>
                  <a:pt x="1155" y="664"/>
                  <a:pt x="1156" y="667"/>
                </a:cubicBezTo>
                <a:cubicBezTo>
                  <a:pt x="1150" y="672"/>
                  <a:pt x="1147" y="665"/>
                  <a:pt x="1145" y="661"/>
                </a:cubicBezTo>
                <a:cubicBezTo>
                  <a:pt x="1145" y="660"/>
                  <a:pt x="1149" y="657"/>
                  <a:pt x="1147" y="656"/>
                </a:cubicBezTo>
                <a:cubicBezTo>
                  <a:pt x="1146" y="659"/>
                  <a:pt x="1144" y="661"/>
                  <a:pt x="1142" y="662"/>
                </a:cubicBezTo>
                <a:cubicBezTo>
                  <a:pt x="1141" y="659"/>
                  <a:pt x="1144" y="660"/>
                  <a:pt x="1144" y="657"/>
                </a:cubicBezTo>
                <a:cubicBezTo>
                  <a:pt x="1140" y="658"/>
                  <a:pt x="1139" y="662"/>
                  <a:pt x="1136" y="664"/>
                </a:cubicBezTo>
                <a:cubicBezTo>
                  <a:pt x="1138" y="667"/>
                  <a:pt x="1140" y="660"/>
                  <a:pt x="1141" y="663"/>
                </a:cubicBezTo>
                <a:cubicBezTo>
                  <a:pt x="1138" y="669"/>
                  <a:pt x="1130" y="671"/>
                  <a:pt x="1128" y="678"/>
                </a:cubicBezTo>
                <a:cubicBezTo>
                  <a:pt x="1131" y="678"/>
                  <a:pt x="1131" y="676"/>
                  <a:pt x="1135" y="676"/>
                </a:cubicBezTo>
                <a:cubicBezTo>
                  <a:pt x="1135" y="677"/>
                  <a:pt x="1136" y="677"/>
                  <a:pt x="1136" y="678"/>
                </a:cubicBezTo>
                <a:cubicBezTo>
                  <a:pt x="1133" y="680"/>
                  <a:pt x="1132" y="682"/>
                  <a:pt x="1129" y="680"/>
                </a:cubicBezTo>
                <a:cubicBezTo>
                  <a:pt x="1127" y="685"/>
                  <a:pt x="1118" y="690"/>
                  <a:pt x="1112" y="690"/>
                </a:cubicBezTo>
                <a:cubicBezTo>
                  <a:pt x="1114" y="687"/>
                  <a:pt x="1116" y="684"/>
                  <a:pt x="1118" y="681"/>
                </a:cubicBezTo>
                <a:cubicBezTo>
                  <a:pt x="1116" y="677"/>
                  <a:pt x="1114" y="673"/>
                  <a:pt x="1115" y="670"/>
                </a:cubicBezTo>
                <a:cubicBezTo>
                  <a:pt x="1114" y="676"/>
                  <a:pt x="1110" y="669"/>
                  <a:pt x="1108" y="673"/>
                </a:cubicBezTo>
                <a:cubicBezTo>
                  <a:pt x="1107" y="676"/>
                  <a:pt x="1109" y="676"/>
                  <a:pt x="1110" y="678"/>
                </a:cubicBezTo>
                <a:cubicBezTo>
                  <a:pt x="1106" y="679"/>
                  <a:pt x="1106" y="681"/>
                  <a:pt x="1107" y="686"/>
                </a:cubicBezTo>
                <a:cubicBezTo>
                  <a:pt x="1100" y="689"/>
                  <a:pt x="1098" y="686"/>
                  <a:pt x="1092" y="688"/>
                </a:cubicBezTo>
                <a:cubicBezTo>
                  <a:pt x="1104" y="698"/>
                  <a:pt x="1091" y="712"/>
                  <a:pt x="1080" y="715"/>
                </a:cubicBezTo>
                <a:cubicBezTo>
                  <a:pt x="1081" y="712"/>
                  <a:pt x="1077" y="714"/>
                  <a:pt x="1078" y="711"/>
                </a:cubicBezTo>
                <a:cubicBezTo>
                  <a:pt x="1080" y="710"/>
                  <a:pt x="1082" y="709"/>
                  <a:pt x="1083" y="712"/>
                </a:cubicBezTo>
                <a:cubicBezTo>
                  <a:pt x="1084" y="708"/>
                  <a:pt x="1088" y="708"/>
                  <a:pt x="1088" y="704"/>
                </a:cubicBezTo>
                <a:cubicBezTo>
                  <a:pt x="1079" y="699"/>
                  <a:pt x="1075" y="720"/>
                  <a:pt x="1067" y="710"/>
                </a:cubicBezTo>
                <a:cubicBezTo>
                  <a:pt x="1069" y="707"/>
                  <a:pt x="1072" y="703"/>
                  <a:pt x="1072" y="698"/>
                </a:cubicBezTo>
                <a:cubicBezTo>
                  <a:pt x="1068" y="699"/>
                  <a:pt x="1068" y="705"/>
                  <a:pt x="1063" y="705"/>
                </a:cubicBezTo>
                <a:cubicBezTo>
                  <a:pt x="1062" y="702"/>
                  <a:pt x="1066" y="704"/>
                  <a:pt x="1065" y="701"/>
                </a:cubicBezTo>
                <a:cubicBezTo>
                  <a:pt x="1060" y="705"/>
                  <a:pt x="1057" y="703"/>
                  <a:pt x="1051" y="704"/>
                </a:cubicBezTo>
                <a:cubicBezTo>
                  <a:pt x="1053" y="701"/>
                  <a:pt x="1055" y="699"/>
                  <a:pt x="1057" y="697"/>
                </a:cubicBezTo>
                <a:cubicBezTo>
                  <a:pt x="1055" y="694"/>
                  <a:pt x="1053" y="699"/>
                  <a:pt x="1052" y="697"/>
                </a:cubicBezTo>
                <a:cubicBezTo>
                  <a:pt x="1054" y="693"/>
                  <a:pt x="1053" y="688"/>
                  <a:pt x="1059" y="688"/>
                </a:cubicBezTo>
                <a:cubicBezTo>
                  <a:pt x="1061" y="689"/>
                  <a:pt x="1060" y="693"/>
                  <a:pt x="1063" y="692"/>
                </a:cubicBezTo>
                <a:cubicBezTo>
                  <a:pt x="1066" y="689"/>
                  <a:pt x="1068" y="687"/>
                  <a:pt x="1072" y="688"/>
                </a:cubicBezTo>
                <a:cubicBezTo>
                  <a:pt x="1072" y="682"/>
                  <a:pt x="1078" y="682"/>
                  <a:pt x="1079" y="678"/>
                </a:cubicBezTo>
                <a:cubicBezTo>
                  <a:pt x="1076" y="677"/>
                  <a:pt x="1077" y="680"/>
                  <a:pt x="1074" y="679"/>
                </a:cubicBezTo>
                <a:cubicBezTo>
                  <a:pt x="1074" y="677"/>
                  <a:pt x="1072" y="675"/>
                  <a:pt x="1071" y="673"/>
                </a:cubicBezTo>
                <a:cubicBezTo>
                  <a:pt x="1076" y="670"/>
                  <a:pt x="1076" y="665"/>
                  <a:pt x="1083" y="663"/>
                </a:cubicBezTo>
                <a:cubicBezTo>
                  <a:pt x="1083" y="668"/>
                  <a:pt x="1083" y="674"/>
                  <a:pt x="1087" y="676"/>
                </a:cubicBezTo>
                <a:cubicBezTo>
                  <a:pt x="1087" y="673"/>
                  <a:pt x="1091" y="675"/>
                  <a:pt x="1092" y="676"/>
                </a:cubicBezTo>
                <a:cubicBezTo>
                  <a:pt x="1093" y="673"/>
                  <a:pt x="1095" y="670"/>
                  <a:pt x="1096" y="667"/>
                </a:cubicBezTo>
                <a:cubicBezTo>
                  <a:pt x="1103" y="667"/>
                  <a:pt x="1105" y="663"/>
                  <a:pt x="1107" y="661"/>
                </a:cubicBezTo>
                <a:cubicBezTo>
                  <a:pt x="1102" y="659"/>
                  <a:pt x="1109" y="658"/>
                  <a:pt x="1110" y="653"/>
                </a:cubicBezTo>
                <a:cubicBezTo>
                  <a:pt x="1108" y="652"/>
                  <a:pt x="1106" y="655"/>
                  <a:pt x="1105" y="651"/>
                </a:cubicBezTo>
                <a:cubicBezTo>
                  <a:pt x="1106" y="647"/>
                  <a:pt x="1109" y="645"/>
                  <a:pt x="1114" y="644"/>
                </a:cubicBezTo>
                <a:cubicBezTo>
                  <a:pt x="1115" y="643"/>
                  <a:pt x="1112" y="640"/>
                  <a:pt x="1114" y="638"/>
                </a:cubicBezTo>
                <a:cubicBezTo>
                  <a:pt x="1117" y="640"/>
                  <a:pt x="1125" y="639"/>
                  <a:pt x="1122" y="645"/>
                </a:cubicBezTo>
                <a:cubicBezTo>
                  <a:pt x="1131" y="641"/>
                  <a:pt x="1137" y="634"/>
                  <a:pt x="1145" y="629"/>
                </a:cubicBezTo>
                <a:cubicBezTo>
                  <a:pt x="1144" y="625"/>
                  <a:pt x="1144" y="624"/>
                  <a:pt x="1145" y="620"/>
                </a:cubicBezTo>
                <a:cubicBezTo>
                  <a:pt x="1141" y="620"/>
                  <a:pt x="1140" y="624"/>
                  <a:pt x="1136" y="624"/>
                </a:cubicBezTo>
                <a:cubicBezTo>
                  <a:pt x="1135" y="622"/>
                  <a:pt x="1134" y="622"/>
                  <a:pt x="1135" y="621"/>
                </a:cubicBezTo>
                <a:cubicBezTo>
                  <a:pt x="1135" y="618"/>
                  <a:pt x="1142" y="618"/>
                  <a:pt x="1139" y="615"/>
                </a:cubicBezTo>
                <a:cubicBezTo>
                  <a:pt x="1139" y="619"/>
                  <a:pt x="1133" y="616"/>
                  <a:pt x="1132" y="615"/>
                </a:cubicBezTo>
                <a:cubicBezTo>
                  <a:pt x="1130" y="612"/>
                  <a:pt x="1135" y="610"/>
                  <a:pt x="1134" y="604"/>
                </a:cubicBezTo>
                <a:cubicBezTo>
                  <a:pt x="1136" y="602"/>
                  <a:pt x="1137" y="605"/>
                  <a:pt x="1138" y="603"/>
                </a:cubicBezTo>
                <a:cubicBezTo>
                  <a:pt x="1140" y="599"/>
                  <a:pt x="1142" y="591"/>
                  <a:pt x="1148" y="594"/>
                </a:cubicBezTo>
                <a:cubicBezTo>
                  <a:pt x="1150" y="589"/>
                  <a:pt x="1157" y="584"/>
                  <a:pt x="1162" y="583"/>
                </a:cubicBezTo>
                <a:cubicBezTo>
                  <a:pt x="1172" y="580"/>
                  <a:pt x="1182" y="571"/>
                  <a:pt x="1183" y="576"/>
                </a:cubicBezTo>
                <a:cubicBezTo>
                  <a:pt x="1187" y="569"/>
                  <a:pt x="1196" y="567"/>
                  <a:pt x="1201" y="560"/>
                </a:cubicBezTo>
                <a:cubicBezTo>
                  <a:pt x="1194" y="559"/>
                  <a:pt x="1196" y="565"/>
                  <a:pt x="1190" y="564"/>
                </a:cubicBezTo>
                <a:cubicBezTo>
                  <a:pt x="1188" y="560"/>
                  <a:pt x="1192" y="561"/>
                  <a:pt x="1191" y="559"/>
                </a:cubicBezTo>
                <a:cubicBezTo>
                  <a:pt x="1189" y="560"/>
                  <a:pt x="1186" y="557"/>
                  <a:pt x="1183" y="554"/>
                </a:cubicBezTo>
                <a:cubicBezTo>
                  <a:pt x="1184" y="551"/>
                  <a:pt x="1188" y="551"/>
                  <a:pt x="1188" y="547"/>
                </a:cubicBezTo>
                <a:cubicBezTo>
                  <a:pt x="1185" y="547"/>
                  <a:pt x="1185" y="550"/>
                  <a:pt x="1181" y="550"/>
                </a:cubicBezTo>
                <a:cubicBezTo>
                  <a:pt x="1182" y="546"/>
                  <a:pt x="1177" y="549"/>
                  <a:pt x="1176" y="547"/>
                </a:cubicBezTo>
                <a:cubicBezTo>
                  <a:pt x="1176" y="542"/>
                  <a:pt x="1179" y="538"/>
                  <a:pt x="1175" y="534"/>
                </a:cubicBezTo>
                <a:cubicBezTo>
                  <a:pt x="1176" y="527"/>
                  <a:pt x="1192" y="533"/>
                  <a:pt x="1191" y="535"/>
                </a:cubicBezTo>
                <a:cubicBezTo>
                  <a:pt x="1200" y="534"/>
                  <a:pt x="1201" y="524"/>
                  <a:pt x="1210" y="521"/>
                </a:cubicBezTo>
                <a:cubicBezTo>
                  <a:pt x="1211" y="525"/>
                  <a:pt x="1213" y="521"/>
                  <a:pt x="1215" y="521"/>
                </a:cubicBezTo>
                <a:cubicBezTo>
                  <a:pt x="1214" y="514"/>
                  <a:pt x="1226" y="510"/>
                  <a:pt x="1233" y="511"/>
                </a:cubicBezTo>
                <a:cubicBezTo>
                  <a:pt x="1233" y="508"/>
                  <a:pt x="1234" y="507"/>
                  <a:pt x="1237" y="508"/>
                </a:cubicBezTo>
                <a:cubicBezTo>
                  <a:pt x="1244" y="502"/>
                  <a:pt x="1253" y="494"/>
                  <a:pt x="1264" y="495"/>
                </a:cubicBezTo>
                <a:cubicBezTo>
                  <a:pt x="1266" y="494"/>
                  <a:pt x="1266" y="491"/>
                  <a:pt x="1270" y="492"/>
                </a:cubicBezTo>
                <a:cubicBezTo>
                  <a:pt x="1270" y="482"/>
                  <a:pt x="1282" y="485"/>
                  <a:pt x="1284" y="478"/>
                </a:cubicBezTo>
                <a:close/>
                <a:moveTo>
                  <a:pt x="1047" y="497"/>
                </a:moveTo>
                <a:cubicBezTo>
                  <a:pt x="1049" y="495"/>
                  <a:pt x="1050" y="498"/>
                  <a:pt x="1053" y="497"/>
                </a:cubicBezTo>
                <a:cubicBezTo>
                  <a:pt x="1053" y="500"/>
                  <a:pt x="1051" y="500"/>
                  <a:pt x="1048" y="501"/>
                </a:cubicBezTo>
                <a:cubicBezTo>
                  <a:pt x="1048" y="499"/>
                  <a:pt x="1046" y="500"/>
                  <a:pt x="1047" y="497"/>
                </a:cubicBezTo>
                <a:close/>
                <a:moveTo>
                  <a:pt x="1147" y="374"/>
                </a:moveTo>
                <a:cubicBezTo>
                  <a:pt x="1147" y="376"/>
                  <a:pt x="1146" y="378"/>
                  <a:pt x="1143" y="377"/>
                </a:cubicBezTo>
                <a:cubicBezTo>
                  <a:pt x="1143" y="375"/>
                  <a:pt x="1144" y="373"/>
                  <a:pt x="1147" y="374"/>
                </a:cubicBezTo>
                <a:close/>
                <a:moveTo>
                  <a:pt x="1067" y="324"/>
                </a:moveTo>
                <a:cubicBezTo>
                  <a:pt x="1070" y="326"/>
                  <a:pt x="1066" y="329"/>
                  <a:pt x="1064" y="328"/>
                </a:cubicBezTo>
                <a:cubicBezTo>
                  <a:pt x="1063" y="325"/>
                  <a:pt x="1066" y="326"/>
                  <a:pt x="1067" y="324"/>
                </a:cubicBezTo>
                <a:close/>
                <a:moveTo>
                  <a:pt x="1061" y="238"/>
                </a:moveTo>
                <a:cubicBezTo>
                  <a:pt x="1065" y="239"/>
                  <a:pt x="1062" y="244"/>
                  <a:pt x="1059" y="241"/>
                </a:cubicBezTo>
                <a:cubicBezTo>
                  <a:pt x="1060" y="240"/>
                  <a:pt x="1061" y="239"/>
                  <a:pt x="1061" y="238"/>
                </a:cubicBezTo>
                <a:close/>
                <a:moveTo>
                  <a:pt x="1054" y="394"/>
                </a:moveTo>
                <a:cubicBezTo>
                  <a:pt x="1054" y="398"/>
                  <a:pt x="1048" y="399"/>
                  <a:pt x="1048" y="395"/>
                </a:cubicBezTo>
                <a:cubicBezTo>
                  <a:pt x="1051" y="396"/>
                  <a:pt x="1051" y="394"/>
                  <a:pt x="1054" y="394"/>
                </a:cubicBezTo>
                <a:close/>
                <a:moveTo>
                  <a:pt x="1029" y="341"/>
                </a:moveTo>
                <a:cubicBezTo>
                  <a:pt x="1026" y="347"/>
                  <a:pt x="1019" y="344"/>
                  <a:pt x="1013" y="347"/>
                </a:cubicBezTo>
                <a:cubicBezTo>
                  <a:pt x="1014" y="341"/>
                  <a:pt x="1023" y="337"/>
                  <a:pt x="1029" y="341"/>
                </a:cubicBezTo>
                <a:close/>
                <a:moveTo>
                  <a:pt x="205" y="236"/>
                </a:moveTo>
                <a:cubicBezTo>
                  <a:pt x="204" y="235"/>
                  <a:pt x="209" y="232"/>
                  <a:pt x="212" y="231"/>
                </a:cubicBezTo>
                <a:cubicBezTo>
                  <a:pt x="211" y="234"/>
                  <a:pt x="207" y="234"/>
                  <a:pt x="205" y="236"/>
                </a:cubicBezTo>
                <a:close/>
                <a:moveTo>
                  <a:pt x="155" y="482"/>
                </a:moveTo>
                <a:cubicBezTo>
                  <a:pt x="154" y="473"/>
                  <a:pt x="158" y="470"/>
                  <a:pt x="159" y="462"/>
                </a:cubicBezTo>
                <a:cubicBezTo>
                  <a:pt x="162" y="460"/>
                  <a:pt x="162" y="463"/>
                  <a:pt x="166" y="463"/>
                </a:cubicBezTo>
                <a:cubicBezTo>
                  <a:pt x="165" y="471"/>
                  <a:pt x="161" y="478"/>
                  <a:pt x="155" y="482"/>
                </a:cubicBezTo>
                <a:close/>
                <a:moveTo>
                  <a:pt x="230" y="515"/>
                </a:moveTo>
                <a:cubicBezTo>
                  <a:pt x="227" y="515"/>
                  <a:pt x="227" y="512"/>
                  <a:pt x="224" y="511"/>
                </a:cubicBezTo>
                <a:cubicBezTo>
                  <a:pt x="221" y="498"/>
                  <a:pt x="230" y="496"/>
                  <a:pt x="241" y="494"/>
                </a:cubicBezTo>
                <a:cubicBezTo>
                  <a:pt x="242" y="502"/>
                  <a:pt x="238" y="513"/>
                  <a:pt x="230" y="515"/>
                </a:cubicBezTo>
                <a:close/>
                <a:moveTo>
                  <a:pt x="241" y="525"/>
                </a:moveTo>
                <a:cubicBezTo>
                  <a:pt x="241" y="523"/>
                  <a:pt x="243" y="522"/>
                  <a:pt x="245" y="522"/>
                </a:cubicBezTo>
                <a:cubicBezTo>
                  <a:pt x="245" y="525"/>
                  <a:pt x="244" y="525"/>
                  <a:pt x="241" y="525"/>
                </a:cubicBezTo>
                <a:close/>
                <a:moveTo>
                  <a:pt x="247" y="520"/>
                </a:moveTo>
                <a:cubicBezTo>
                  <a:pt x="247" y="518"/>
                  <a:pt x="246" y="518"/>
                  <a:pt x="246" y="516"/>
                </a:cubicBezTo>
                <a:cubicBezTo>
                  <a:pt x="249" y="517"/>
                  <a:pt x="249" y="515"/>
                  <a:pt x="251" y="515"/>
                </a:cubicBezTo>
                <a:cubicBezTo>
                  <a:pt x="252" y="518"/>
                  <a:pt x="249" y="519"/>
                  <a:pt x="247" y="520"/>
                </a:cubicBezTo>
                <a:close/>
                <a:moveTo>
                  <a:pt x="190" y="767"/>
                </a:moveTo>
                <a:cubicBezTo>
                  <a:pt x="190" y="763"/>
                  <a:pt x="193" y="763"/>
                  <a:pt x="196" y="762"/>
                </a:cubicBezTo>
                <a:cubicBezTo>
                  <a:pt x="196" y="766"/>
                  <a:pt x="193" y="766"/>
                  <a:pt x="190" y="767"/>
                </a:cubicBezTo>
                <a:close/>
                <a:moveTo>
                  <a:pt x="171" y="813"/>
                </a:moveTo>
                <a:cubicBezTo>
                  <a:pt x="173" y="813"/>
                  <a:pt x="171" y="817"/>
                  <a:pt x="171" y="818"/>
                </a:cubicBezTo>
                <a:cubicBezTo>
                  <a:pt x="169" y="818"/>
                  <a:pt x="169" y="817"/>
                  <a:pt x="168" y="817"/>
                </a:cubicBezTo>
                <a:cubicBezTo>
                  <a:pt x="168" y="815"/>
                  <a:pt x="170" y="814"/>
                  <a:pt x="171" y="813"/>
                </a:cubicBezTo>
                <a:close/>
                <a:moveTo>
                  <a:pt x="169" y="827"/>
                </a:moveTo>
                <a:cubicBezTo>
                  <a:pt x="168" y="825"/>
                  <a:pt x="170" y="824"/>
                  <a:pt x="168" y="821"/>
                </a:cubicBezTo>
                <a:cubicBezTo>
                  <a:pt x="173" y="817"/>
                  <a:pt x="180" y="812"/>
                  <a:pt x="188" y="815"/>
                </a:cubicBezTo>
                <a:cubicBezTo>
                  <a:pt x="181" y="818"/>
                  <a:pt x="174" y="821"/>
                  <a:pt x="169" y="827"/>
                </a:cubicBezTo>
                <a:close/>
                <a:moveTo>
                  <a:pt x="196" y="826"/>
                </a:moveTo>
                <a:cubicBezTo>
                  <a:pt x="195" y="824"/>
                  <a:pt x="192" y="825"/>
                  <a:pt x="193" y="821"/>
                </a:cubicBezTo>
                <a:cubicBezTo>
                  <a:pt x="191" y="821"/>
                  <a:pt x="191" y="821"/>
                  <a:pt x="191" y="821"/>
                </a:cubicBezTo>
                <a:cubicBezTo>
                  <a:pt x="195" y="814"/>
                  <a:pt x="196" y="826"/>
                  <a:pt x="200" y="822"/>
                </a:cubicBezTo>
                <a:cubicBezTo>
                  <a:pt x="199" y="824"/>
                  <a:pt x="198" y="826"/>
                  <a:pt x="196" y="826"/>
                </a:cubicBezTo>
                <a:close/>
                <a:moveTo>
                  <a:pt x="242" y="829"/>
                </a:moveTo>
                <a:cubicBezTo>
                  <a:pt x="241" y="836"/>
                  <a:pt x="235" y="844"/>
                  <a:pt x="229" y="841"/>
                </a:cubicBezTo>
                <a:cubicBezTo>
                  <a:pt x="236" y="840"/>
                  <a:pt x="236" y="831"/>
                  <a:pt x="242" y="829"/>
                </a:cubicBezTo>
                <a:close/>
                <a:moveTo>
                  <a:pt x="192" y="885"/>
                </a:moveTo>
                <a:cubicBezTo>
                  <a:pt x="190" y="883"/>
                  <a:pt x="195" y="880"/>
                  <a:pt x="197" y="879"/>
                </a:cubicBezTo>
                <a:cubicBezTo>
                  <a:pt x="196" y="882"/>
                  <a:pt x="194" y="883"/>
                  <a:pt x="192" y="885"/>
                </a:cubicBezTo>
                <a:close/>
                <a:moveTo>
                  <a:pt x="191" y="900"/>
                </a:moveTo>
                <a:cubicBezTo>
                  <a:pt x="191" y="897"/>
                  <a:pt x="195" y="898"/>
                  <a:pt x="197" y="897"/>
                </a:cubicBezTo>
                <a:cubicBezTo>
                  <a:pt x="197" y="900"/>
                  <a:pt x="194" y="900"/>
                  <a:pt x="191" y="900"/>
                </a:cubicBezTo>
                <a:close/>
                <a:moveTo>
                  <a:pt x="197" y="887"/>
                </a:moveTo>
                <a:cubicBezTo>
                  <a:pt x="196" y="887"/>
                  <a:pt x="197" y="886"/>
                  <a:pt x="196" y="886"/>
                </a:cubicBezTo>
                <a:cubicBezTo>
                  <a:pt x="200" y="883"/>
                  <a:pt x="203" y="881"/>
                  <a:pt x="208" y="878"/>
                </a:cubicBezTo>
                <a:cubicBezTo>
                  <a:pt x="206" y="883"/>
                  <a:pt x="201" y="884"/>
                  <a:pt x="197" y="887"/>
                </a:cubicBezTo>
                <a:close/>
                <a:moveTo>
                  <a:pt x="209" y="913"/>
                </a:moveTo>
                <a:cubicBezTo>
                  <a:pt x="209" y="911"/>
                  <a:pt x="212" y="910"/>
                  <a:pt x="214" y="910"/>
                </a:cubicBezTo>
                <a:cubicBezTo>
                  <a:pt x="214" y="912"/>
                  <a:pt x="212" y="914"/>
                  <a:pt x="209" y="913"/>
                </a:cubicBezTo>
                <a:close/>
                <a:moveTo>
                  <a:pt x="201" y="899"/>
                </a:moveTo>
                <a:cubicBezTo>
                  <a:pt x="200" y="898"/>
                  <a:pt x="200" y="896"/>
                  <a:pt x="199" y="896"/>
                </a:cubicBezTo>
                <a:cubicBezTo>
                  <a:pt x="201" y="891"/>
                  <a:pt x="206" y="889"/>
                  <a:pt x="210" y="887"/>
                </a:cubicBezTo>
                <a:cubicBezTo>
                  <a:pt x="204" y="887"/>
                  <a:pt x="216" y="881"/>
                  <a:pt x="219" y="883"/>
                </a:cubicBezTo>
                <a:cubicBezTo>
                  <a:pt x="213" y="888"/>
                  <a:pt x="211" y="897"/>
                  <a:pt x="201" y="899"/>
                </a:cubicBezTo>
                <a:close/>
                <a:moveTo>
                  <a:pt x="215" y="874"/>
                </a:moveTo>
                <a:cubicBezTo>
                  <a:pt x="215" y="877"/>
                  <a:pt x="214" y="878"/>
                  <a:pt x="211" y="878"/>
                </a:cubicBezTo>
                <a:cubicBezTo>
                  <a:pt x="209" y="876"/>
                  <a:pt x="212" y="873"/>
                  <a:pt x="215" y="874"/>
                </a:cubicBezTo>
                <a:close/>
                <a:moveTo>
                  <a:pt x="201" y="876"/>
                </a:moveTo>
                <a:cubicBezTo>
                  <a:pt x="207" y="872"/>
                  <a:pt x="210" y="864"/>
                  <a:pt x="219" y="862"/>
                </a:cubicBezTo>
                <a:cubicBezTo>
                  <a:pt x="216" y="869"/>
                  <a:pt x="208" y="872"/>
                  <a:pt x="201" y="876"/>
                </a:cubicBezTo>
                <a:close/>
                <a:moveTo>
                  <a:pt x="223" y="831"/>
                </a:moveTo>
                <a:cubicBezTo>
                  <a:pt x="227" y="828"/>
                  <a:pt x="234" y="825"/>
                  <a:pt x="239" y="827"/>
                </a:cubicBezTo>
                <a:cubicBezTo>
                  <a:pt x="240" y="831"/>
                  <a:pt x="230" y="833"/>
                  <a:pt x="226" y="834"/>
                </a:cubicBezTo>
                <a:cubicBezTo>
                  <a:pt x="226" y="832"/>
                  <a:pt x="222" y="834"/>
                  <a:pt x="223" y="831"/>
                </a:cubicBezTo>
                <a:close/>
                <a:moveTo>
                  <a:pt x="238" y="852"/>
                </a:moveTo>
                <a:cubicBezTo>
                  <a:pt x="235" y="853"/>
                  <a:pt x="231" y="856"/>
                  <a:pt x="228" y="853"/>
                </a:cubicBezTo>
                <a:cubicBezTo>
                  <a:pt x="232" y="848"/>
                  <a:pt x="234" y="842"/>
                  <a:pt x="244" y="843"/>
                </a:cubicBezTo>
                <a:cubicBezTo>
                  <a:pt x="242" y="846"/>
                  <a:pt x="237" y="847"/>
                  <a:pt x="238" y="852"/>
                </a:cubicBezTo>
                <a:close/>
                <a:moveTo>
                  <a:pt x="243" y="950"/>
                </a:moveTo>
                <a:cubicBezTo>
                  <a:pt x="244" y="948"/>
                  <a:pt x="245" y="948"/>
                  <a:pt x="245" y="947"/>
                </a:cubicBezTo>
                <a:cubicBezTo>
                  <a:pt x="247" y="947"/>
                  <a:pt x="247" y="949"/>
                  <a:pt x="248" y="951"/>
                </a:cubicBezTo>
                <a:cubicBezTo>
                  <a:pt x="245" y="951"/>
                  <a:pt x="245" y="949"/>
                  <a:pt x="243" y="950"/>
                </a:cubicBezTo>
                <a:close/>
                <a:moveTo>
                  <a:pt x="270" y="942"/>
                </a:moveTo>
                <a:cubicBezTo>
                  <a:pt x="270" y="941"/>
                  <a:pt x="269" y="940"/>
                  <a:pt x="268" y="939"/>
                </a:cubicBezTo>
                <a:cubicBezTo>
                  <a:pt x="269" y="939"/>
                  <a:pt x="272" y="939"/>
                  <a:pt x="274" y="939"/>
                </a:cubicBezTo>
                <a:cubicBezTo>
                  <a:pt x="275" y="942"/>
                  <a:pt x="272" y="941"/>
                  <a:pt x="270" y="942"/>
                </a:cubicBezTo>
                <a:close/>
                <a:moveTo>
                  <a:pt x="286" y="932"/>
                </a:moveTo>
                <a:cubicBezTo>
                  <a:pt x="285" y="935"/>
                  <a:pt x="283" y="932"/>
                  <a:pt x="283" y="929"/>
                </a:cubicBezTo>
                <a:cubicBezTo>
                  <a:pt x="285" y="929"/>
                  <a:pt x="285" y="930"/>
                  <a:pt x="287" y="930"/>
                </a:cubicBezTo>
                <a:cubicBezTo>
                  <a:pt x="287" y="931"/>
                  <a:pt x="285" y="932"/>
                  <a:pt x="286" y="932"/>
                </a:cubicBezTo>
                <a:close/>
                <a:moveTo>
                  <a:pt x="259" y="1031"/>
                </a:moveTo>
                <a:cubicBezTo>
                  <a:pt x="258" y="1031"/>
                  <a:pt x="258" y="1029"/>
                  <a:pt x="257" y="1029"/>
                </a:cubicBezTo>
                <a:cubicBezTo>
                  <a:pt x="258" y="1027"/>
                  <a:pt x="260" y="1025"/>
                  <a:pt x="262" y="1025"/>
                </a:cubicBezTo>
                <a:cubicBezTo>
                  <a:pt x="264" y="1028"/>
                  <a:pt x="263" y="1031"/>
                  <a:pt x="259" y="1031"/>
                </a:cubicBezTo>
                <a:close/>
                <a:moveTo>
                  <a:pt x="328" y="904"/>
                </a:moveTo>
                <a:cubicBezTo>
                  <a:pt x="327" y="906"/>
                  <a:pt x="323" y="906"/>
                  <a:pt x="322" y="908"/>
                </a:cubicBezTo>
                <a:cubicBezTo>
                  <a:pt x="320" y="908"/>
                  <a:pt x="321" y="905"/>
                  <a:pt x="319" y="905"/>
                </a:cubicBezTo>
                <a:cubicBezTo>
                  <a:pt x="321" y="904"/>
                  <a:pt x="326" y="902"/>
                  <a:pt x="328" y="904"/>
                </a:cubicBezTo>
                <a:close/>
                <a:moveTo>
                  <a:pt x="296" y="923"/>
                </a:moveTo>
                <a:cubicBezTo>
                  <a:pt x="293" y="923"/>
                  <a:pt x="296" y="925"/>
                  <a:pt x="294" y="927"/>
                </a:cubicBezTo>
                <a:cubicBezTo>
                  <a:pt x="291" y="927"/>
                  <a:pt x="291" y="927"/>
                  <a:pt x="289" y="926"/>
                </a:cubicBezTo>
                <a:cubicBezTo>
                  <a:pt x="289" y="922"/>
                  <a:pt x="294" y="920"/>
                  <a:pt x="297" y="923"/>
                </a:cubicBezTo>
                <a:cubicBezTo>
                  <a:pt x="297" y="924"/>
                  <a:pt x="296" y="923"/>
                  <a:pt x="296" y="923"/>
                </a:cubicBezTo>
                <a:close/>
                <a:moveTo>
                  <a:pt x="305" y="921"/>
                </a:moveTo>
                <a:cubicBezTo>
                  <a:pt x="301" y="921"/>
                  <a:pt x="301" y="921"/>
                  <a:pt x="301" y="921"/>
                </a:cubicBezTo>
                <a:cubicBezTo>
                  <a:pt x="302" y="915"/>
                  <a:pt x="297" y="917"/>
                  <a:pt x="296" y="913"/>
                </a:cubicBezTo>
                <a:cubicBezTo>
                  <a:pt x="298" y="914"/>
                  <a:pt x="301" y="915"/>
                  <a:pt x="301" y="912"/>
                </a:cubicBezTo>
                <a:cubicBezTo>
                  <a:pt x="302" y="911"/>
                  <a:pt x="302" y="912"/>
                  <a:pt x="302" y="913"/>
                </a:cubicBezTo>
                <a:cubicBezTo>
                  <a:pt x="302" y="915"/>
                  <a:pt x="307" y="912"/>
                  <a:pt x="308" y="914"/>
                </a:cubicBezTo>
                <a:cubicBezTo>
                  <a:pt x="308" y="918"/>
                  <a:pt x="306" y="918"/>
                  <a:pt x="305" y="921"/>
                </a:cubicBezTo>
                <a:close/>
                <a:moveTo>
                  <a:pt x="309" y="908"/>
                </a:moveTo>
                <a:cubicBezTo>
                  <a:pt x="308" y="908"/>
                  <a:pt x="308" y="909"/>
                  <a:pt x="308" y="910"/>
                </a:cubicBezTo>
                <a:cubicBezTo>
                  <a:pt x="307" y="909"/>
                  <a:pt x="308" y="908"/>
                  <a:pt x="308" y="907"/>
                </a:cubicBezTo>
                <a:cubicBezTo>
                  <a:pt x="312" y="907"/>
                  <a:pt x="314" y="910"/>
                  <a:pt x="316" y="913"/>
                </a:cubicBezTo>
                <a:cubicBezTo>
                  <a:pt x="315" y="914"/>
                  <a:pt x="313" y="912"/>
                  <a:pt x="312" y="915"/>
                </a:cubicBezTo>
                <a:cubicBezTo>
                  <a:pt x="312" y="912"/>
                  <a:pt x="309" y="912"/>
                  <a:pt x="309" y="908"/>
                </a:cubicBezTo>
                <a:close/>
                <a:moveTo>
                  <a:pt x="317" y="967"/>
                </a:moveTo>
                <a:cubicBezTo>
                  <a:pt x="315" y="967"/>
                  <a:pt x="318" y="964"/>
                  <a:pt x="317" y="963"/>
                </a:cubicBezTo>
                <a:cubicBezTo>
                  <a:pt x="317" y="961"/>
                  <a:pt x="314" y="964"/>
                  <a:pt x="313" y="962"/>
                </a:cubicBezTo>
                <a:cubicBezTo>
                  <a:pt x="311" y="951"/>
                  <a:pt x="326" y="950"/>
                  <a:pt x="325" y="959"/>
                </a:cubicBezTo>
                <a:cubicBezTo>
                  <a:pt x="329" y="959"/>
                  <a:pt x="329" y="959"/>
                  <a:pt x="329" y="959"/>
                </a:cubicBezTo>
                <a:cubicBezTo>
                  <a:pt x="330" y="961"/>
                  <a:pt x="327" y="962"/>
                  <a:pt x="330" y="962"/>
                </a:cubicBezTo>
                <a:cubicBezTo>
                  <a:pt x="327" y="965"/>
                  <a:pt x="322" y="967"/>
                  <a:pt x="317" y="967"/>
                </a:cubicBezTo>
                <a:close/>
                <a:moveTo>
                  <a:pt x="478" y="165"/>
                </a:moveTo>
                <a:cubicBezTo>
                  <a:pt x="476" y="165"/>
                  <a:pt x="474" y="165"/>
                  <a:pt x="473" y="164"/>
                </a:cubicBezTo>
                <a:cubicBezTo>
                  <a:pt x="473" y="159"/>
                  <a:pt x="479" y="159"/>
                  <a:pt x="478" y="165"/>
                </a:cubicBezTo>
                <a:close/>
                <a:moveTo>
                  <a:pt x="470" y="1060"/>
                </a:moveTo>
                <a:cubicBezTo>
                  <a:pt x="482" y="1051"/>
                  <a:pt x="496" y="1045"/>
                  <a:pt x="508" y="1036"/>
                </a:cubicBezTo>
                <a:cubicBezTo>
                  <a:pt x="509" y="1036"/>
                  <a:pt x="510" y="1037"/>
                  <a:pt x="511" y="1037"/>
                </a:cubicBezTo>
                <a:cubicBezTo>
                  <a:pt x="500" y="1048"/>
                  <a:pt x="486" y="1053"/>
                  <a:pt x="470" y="1060"/>
                </a:cubicBezTo>
                <a:close/>
                <a:moveTo>
                  <a:pt x="513" y="981"/>
                </a:moveTo>
                <a:cubicBezTo>
                  <a:pt x="513" y="978"/>
                  <a:pt x="513" y="978"/>
                  <a:pt x="513" y="978"/>
                </a:cubicBezTo>
                <a:cubicBezTo>
                  <a:pt x="515" y="977"/>
                  <a:pt x="518" y="978"/>
                  <a:pt x="519" y="979"/>
                </a:cubicBezTo>
                <a:cubicBezTo>
                  <a:pt x="519" y="984"/>
                  <a:pt x="516" y="981"/>
                  <a:pt x="513" y="981"/>
                </a:cubicBezTo>
                <a:close/>
                <a:moveTo>
                  <a:pt x="539" y="208"/>
                </a:moveTo>
                <a:cubicBezTo>
                  <a:pt x="547" y="189"/>
                  <a:pt x="577" y="181"/>
                  <a:pt x="594" y="167"/>
                </a:cubicBezTo>
                <a:cubicBezTo>
                  <a:pt x="602" y="161"/>
                  <a:pt x="606" y="151"/>
                  <a:pt x="618" y="156"/>
                </a:cubicBezTo>
                <a:cubicBezTo>
                  <a:pt x="618" y="159"/>
                  <a:pt x="619" y="161"/>
                  <a:pt x="622" y="162"/>
                </a:cubicBezTo>
                <a:cubicBezTo>
                  <a:pt x="610" y="176"/>
                  <a:pt x="599" y="190"/>
                  <a:pt x="583" y="198"/>
                </a:cubicBezTo>
                <a:cubicBezTo>
                  <a:pt x="569" y="203"/>
                  <a:pt x="553" y="206"/>
                  <a:pt x="539" y="208"/>
                </a:cubicBezTo>
                <a:close/>
                <a:moveTo>
                  <a:pt x="557" y="1047"/>
                </a:moveTo>
                <a:cubicBezTo>
                  <a:pt x="556" y="1044"/>
                  <a:pt x="563" y="1041"/>
                  <a:pt x="563" y="1046"/>
                </a:cubicBezTo>
                <a:cubicBezTo>
                  <a:pt x="561" y="1047"/>
                  <a:pt x="558" y="1049"/>
                  <a:pt x="557" y="1047"/>
                </a:cubicBezTo>
                <a:close/>
                <a:moveTo>
                  <a:pt x="666" y="996"/>
                </a:moveTo>
                <a:cubicBezTo>
                  <a:pt x="667" y="998"/>
                  <a:pt x="668" y="999"/>
                  <a:pt x="666" y="1001"/>
                </a:cubicBezTo>
                <a:cubicBezTo>
                  <a:pt x="653" y="1002"/>
                  <a:pt x="645" y="1000"/>
                  <a:pt x="637" y="1009"/>
                </a:cubicBezTo>
                <a:cubicBezTo>
                  <a:pt x="638" y="1005"/>
                  <a:pt x="634" y="1007"/>
                  <a:pt x="634" y="1005"/>
                </a:cubicBezTo>
                <a:cubicBezTo>
                  <a:pt x="629" y="1007"/>
                  <a:pt x="624" y="1009"/>
                  <a:pt x="617" y="1010"/>
                </a:cubicBezTo>
                <a:cubicBezTo>
                  <a:pt x="620" y="1014"/>
                  <a:pt x="617" y="1012"/>
                  <a:pt x="615" y="1016"/>
                </a:cubicBezTo>
                <a:cubicBezTo>
                  <a:pt x="618" y="1016"/>
                  <a:pt x="618" y="1014"/>
                  <a:pt x="621" y="1015"/>
                </a:cubicBezTo>
                <a:cubicBezTo>
                  <a:pt x="621" y="1017"/>
                  <a:pt x="618" y="1016"/>
                  <a:pt x="618" y="1017"/>
                </a:cubicBezTo>
                <a:cubicBezTo>
                  <a:pt x="623" y="1020"/>
                  <a:pt x="634" y="1014"/>
                  <a:pt x="642" y="1013"/>
                </a:cubicBezTo>
                <a:cubicBezTo>
                  <a:pt x="642" y="1015"/>
                  <a:pt x="641" y="1015"/>
                  <a:pt x="641" y="1017"/>
                </a:cubicBezTo>
                <a:cubicBezTo>
                  <a:pt x="634" y="1014"/>
                  <a:pt x="625" y="1022"/>
                  <a:pt x="617" y="1025"/>
                </a:cubicBezTo>
                <a:cubicBezTo>
                  <a:pt x="605" y="1019"/>
                  <a:pt x="593" y="1032"/>
                  <a:pt x="582" y="1029"/>
                </a:cubicBezTo>
                <a:cubicBezTo>
                  <a:pt x="582" y="1030"/>
                  <a:pt x="584" y="1029"/>
                  <a:pt x="586" y="1030"/>
                </a:cubicBezTo>
                <a:cubicBezTo>
                  <a:pt x="583" y="1036"/>
                  <a:pt x="570" y="1033"/>
                  <a:pt x="568" y="1038"/>
                </a:cubicBezTo>
                <a:cubicBezTo>
                  <a:pt x="567" y="1033"/>
                  <a:pt x="570" y="1031"/>
                  <a:pt x="573" y="1029"/>
                </a:cubicBezTo>
                <a:cubicBezTo>
                  <a:pt x="572" y="1027"/>
                  <a:pt x="570" y="1027"/>
                  <a:pt x="568" y="1027"/>
                </a:cubicBezTo>
                <a:cubicBezTo>
                  <a:pt x="572" y="1022"/>
                  <a:pt x="579" y="1022"/>
                  <a:pt x="589" y="1023"/>
                </a:cubicBezTo>
                <a:cubicBezTo>
                  <a:pt x="593" y="1018"/>
                  <a:pt x="606" y="1018"/>
                  <a:pt x="611" y="1017"/>
                </a:cubicBezTo>
                <a:cubicBezTo>
                  <a:pt x="610" y="1016"/>
                  <a:pt x="609" y="1015"/>
                  <a:pt x="610" y="1013"/>
                </a:cubicBezTo>
                <a:cubicBezTo>
                  <a:pt x="599" y="1016"/>
                  <a:pt x="590" y="1019"/>
                  <a:pt x="580" y="1020"/>
                </a:cubicBezTo>
                <a:cubicBezTo>
                  <a:pt x="591" y="1013"/>
                  <a:pt x="603" y="1008"/>
                  <a:pt x="621" y="1007"/>
                </a:cubicBezTo>
                <a:cubicBezTo>
                  <a:pt x="620" y="1006"/>
                  <a:pt x="619" y="1006"/>
                  <a:pt x="619" y="1005"/>
                </a:cubicBezTo>
                <a:cubicBezTo>
                  <a:pt x="615" y="1004"/>
                  <a:pt x="614" y="1007"/>
                  <a:pt x="611" y="1007"/>
                </a:cubicBezTo>
                <a:cubicBezTo>
                  <a:pt x="627" y="999"/>
                  <a:pt x="642" y="992"/>
                  <a:pt x="657" y="984"/>
                </a:cubicBezTo>
                <a:cubicBezTo>
                  <a:pt x="667" y="989"/>
                  <a:pt x="678" y="977"/>
                  <a:pt x="687" y="978"/>
                </a:cubicBezTo>
                <a:cubicBezTo>
                  <a:pt x="688" y="973"/>
                  <a:pt x="691" y="970"/>
                  <a:pt x="698" y="970"/>
                </a:cubicBezTo>
                <a:cubicBezTo>
                  <a:pt x="696" y="975"/>
                  <a:pt x="698" y="978"/>
                  <a:pt x="694" y="979"/>
                </a:cubicBezTo>
                <a:cubicBezTo>
                  <a:pt x="698" y="983"/>
                  <a:pt x="706" y="976"/>
                  <a:pt x="713" y="977"/>
                </a:cubicBezTo>
                <a:cubicBezTo>
                  <a:pt x="698" y="988"/>
                  <a:pt x="679" y="991"/>
                  <a:pt x="666" y="996"/>
                </a:cubicBezTo>
                <a:close/>
                <a:moveTo>
                  <a:pt x="683" y="1085"/>
                </a:moveTo>
                <a:cubicBezTo>
                  <a:pt x="682" y="1084"/>
                  <a:pt x="687" y="1080"/>
                  <a:pt x="691" y="1082"/>
                </a:cubicBezTo>
                <a:cubicBezTo>
                  <a:pt x="690" y="1087"/>
                  <a:pt x="685" y="1085"/>
                  <a:pt x="683" y="1085"/>
                </a:cubicBezTo>
                <a:close/>
                <a:moveTo>
                  <a:pt x="725" y="940"/>
                </a:moveTo>
                <a:cubicBezTo>
                  <a:pt x="728" y="940"/>
                  <a:pt x="729" y="939"/>
                  <a:pt x="732" y="940"/>
                </a:cubicBezTo>
                <a:cubicBezTo>
                  <a:pt x="732" y="944"/>
                  <a:pt x="732" y="944"/>
                  <a:pt x="732" y="944"/>
                </a:cubicBezTo>
                <a:cubicBezTo>
                  <a:pt x="730" y="947"/>
                  <a:pt x="726" y="942"/>
                  <a:pt x="726" y="947"/>
                </a:cubicBezTo>
                <a:cubicBezTo>
                  <a:pt x="724" y="947"/>
                  <a:pt x="726" y="942"/>
                  <a:pt x="725" y="940"/>
                </a:cubicBezTo>
                <a:close/>
                <a:moveTo>
                  <a:pt x="736" y="947"/>
                </a:moveTo>
                <a:cubicBezTo>
                  <a:pt x="737" y="952"/>
                  <a:pt x="730" y="950"/>
                  <a:pt x="727" y="952"/>
                </a:cubicBezTo>
                <a:cubicBezTo>
                  <a:pt x="728" y="949"/>
                  <a:pt x="731" y="947"/>
                  <a:pt x="736" y="947"/>
                </a:cubicBezTo>
                <a:close/>
                <a:moveTo>
                  <a:pt x="727" y="1030"/>
                </a:moveTo>
                <a:cubicBezTo>
                  <a:pt x="724" y="1027"/>
                  <a:pt x="724" y="1032"/>
                  <a:pt x="720" y="1031"/>
                </a:cubicBezTo>
                <a:cubicBezTo>
                  <a:pt x="722" y="1029"/>
                  <a:pt x="724" y="1027"/>
                  <a:pt x="728" y="1027"/>
                </a:cubicBezTo>
                <a:cubicBezTo>
                  <a:pt x="727" y="1028"/>
                  <a:pt x="727" y="1028"/>
                  <a:pt x="727" y="1030"/>
                </a:cubicBezTo>
                <a:close/>
                <a:moveTo>
                  <a:pt x="759" y="955"/>
                </a:moveTo>
                <a:cubicBezTo>
                  <a:pt x="756" y="955"/>
                  <a:pt x="756" y="957"/>
                  <a:pt x="754" y="955"/>
                </a:cubicBezTo>
                <a:cubicBezTo>
                  <a:pt x="753" y="957"/>
                  <a:pt x="755" y="957"/>
                  <a:pt x="754" y="960"/>
                </a:cubicBezTo>
                <a:cubicBezTo>
                  <a:pt x="747" y="960"/>
                  <a:pt x="739" y="965"/>
                  <a:pt x="737" y="960"/>
                </a:cubicBezTo>
                <a:cubicBezTo>
                  <a:pt x="734" y="961"/>
                  <a:pt x="737" y="962"/>
                  <a:pt x="736" y="965"/>
                </a:cubicBezTo>
                <a:cubicBezTo>
                  <a:pt x="730" y="971"/>
                  <a:pt x="724" y="967"/>
                  <a:pt x="719" y="965"/>
                </a:cubicBezTo>
                <a:cubicBezTo>
                  <a:pt x="720" y="961"/>
                  <a:pt x="727" y="962"/>
                  <a:pt x="726" y="956"/>
                </a:cubicBezTo>
                <a:cubicBezTo>
                  <a:pt x="729" y="956"/>
                  <a:pt x="731" y="954"/>
                  <a:pt x="734" y="953"/>
                </a:cubicBezTo>
                <a:cubicBezTo>
                  <a:pt x="732" y="957"/>
                  <a:pt x="736" y="955"/>
                  <a:pt x="736" y="958"/>
                </a:cubicBezTo>
                <a:cubicBezTo>
                  <a:pt x="743" y="954"/>
                  <a:pt x="749" y="950"/>
                  <a:pt x="761" y="951"/>
                </a:cubicBezTo>
                <a:cubicBezTo>
                  <a:pt x="760" y="952"/>
                  <a:pt x="758" y="952"/>
                  <a:pt x="759" y="955"/>
                </a:cubicBezTo>
                <a:close/>
                <a:moveTo>
                  <a:pt x="764" y="952"/>
                </a:moveTo>
                <a:cubicBezTo>
                  <a:pt x="765" y="950"/>
                  <a:pt x="765" y="947"/>
                  <a:pt x="769" y="948"/>
                </a:cubicBezTo>
                <a:cubicBezTo>
                  <a:pt x="769" y="951"/>
                  <a:pt x="767" y="952"/>
                  <a:pt x="764" y="952"/>
                </a:cubicBezTo>
                <a:close/>
                <a:moveTo>
                  <a:pt x="770" y="948"/>
                </a:moveTo>
                <a:cubicBezTo>
                  <a:pt x="770" y="942"/>
                  <a:pt x="779" y="947"/>
                  <a:pt x="778" y="943"/>
                </a:cubicBezTo>
                <a:cubicBezTo>
                  <a:pt x="782" y="945"/>
                  <a:pt x="774" y="948"/>
                  <a:pt x="770" y="948"/>
                </a:cubicBezTo>
                <a:close/>
                <a:moveTo>
                  <a:pt x="792" y="158"/>
                </a:moveTo>
                <a:cubicBezTo>
                  <a:pt x="787" y="161"/>
                  <a:pt x="782" y="156"/>
                  <a:pt x="777" y="158"/>
                </a:cubicBezTo>
                <a:cubicBezTo>
                  <a:pt x="781" y="157"/>
                  <a:pt x="784" y="147"/>
                  <a:pt x="792" y="147"/>
                </a:cubicBezTo>
                <a:cubicBezTo>
                  <a:pt x="795" y="149"/>
                  <a:pt x="793" y="155"/>
                  <a:pt x="792" y="158"/>
                </a:cubicBezTo>
                <a:close/>
                <a:moveTo>
                  <a:pt x="807" y="821"/>
                </a:moveTo>
                <a:cubicBezTo>
                  <a:pt x="803" y="821"/>
                  <a:pt x="802" y="820"/>
                  <a:pt x="800" y="819"/>
                </a:cubicBezTo>
                <a:cubicBezTo>
                  <a:pt x="800" y="818"/>
                  <a:pt x="801" y="818"/>
                  <a:pt x="801" y="819"/>
                </a:cubicBezTo>
                <a:cubicBezTo>
                  <a:pt x="804" y="819"/>
                  <a:pt x="803" y="816"/>
                  <a:pt x="806" y="816"/>
                </a:cubicBezTo>
                <a:cubicBezTo>
                  <a:pt x="806" y="813"/>
                  <a:pt x="805" y="813"/>
                  <a:pt x="805" y="810"/>
                </a:cubicBezTo>
                <a:cubicBezTo>
                  <a:pt x="808" y="809"/>
                  <a:pt x="811" y="808"/>
                  <a:pt x="809" y="804"/>
                </a:cubicBezTo>
                <a:cubicBezTo>
                  <a:pt x="812" y="802"/>
                  <a:pt x="815" y="802"/>
                  <a:pt x="817" y="800"/>
                </a:cubicBezTo>
                <a:cubicBezTo>
                  <a:pt x="816" y="799"/>
                  <a:pt x="815" y="798"/>
                  <a:pt x="816" y="795"/>
                </a:cubicBezTo>
                <a:cubicBezTo>
                  <a:pt x="818" y="795"/>
                  <a:pt x="819" y="796"/>
                  <a:pt x="819" y="798"/>
                </a:cubicBezTo>
                <a:cubicBezTo>
                  <a:pt x="820" y="798"/>
                  <a:pt x="820" y="796"/>
                  <a:pt x="822" y="796"/>
                </a:cubicBezTo>
                <a:cubicBezTo>
                  <a:pt x="821" y="794"/>
                  <a:pt x="820" y="792"/>
                  <a:pt x="821" y="789"/>
                </a:cubicBezTo>
                <a:cubicBezTo>
                  <a:pt x="827" y="789"/>
                  <a:pt x="828" y="788"/>
                  <a:pt x="831" y="791"/>
                </a:cubicBezTo>
                <a:cubicBezTo>
                  <a:pt x="830" y="795"/>
                  <a:pt x="827" y="797"/>
                  <a:pt x="825" y="800"/>
                </a:cubicBezTo>
                <a:cubicBezTo>
                  <a:pt x="825" y="802"/>
                  <a:pt x="828" y="801"/>
                  <a:pt x="827" y="804"/>
                </a:cubicBezTo>
                <a:cubicBezTo>
                  <a:pt x="830" y="803"/>
                  <a:pt x="830" y="798"/>
                  <a:pt x="834" y="798"/>
                </a:cubicBezTo>
                <a:cubicBezTo>
                  <a:pt x="828" y="809"/>
                  <a:pt x="815" y="812"/>
                  <a:pt x="807" y="821"/>
                </a:cubicBezTo>
                <a:close/>
                <a:moveTo>
                  <a:pt x="833" y="931"/>
                </a:moveTo>
                <a:cubicBezTo>
                  <a:pt x="834" y="930"/>
                  <a:pt x="836" y="929"/>
                  <a:pt x="836" y="927"/>
                </a:cubicBezTo>
                <a:cubicBezTo>
                  <a:pt x="837" y="927"/>
                  <a:pt x="838" y="928"/>
                  <a:pt x="839" y="928"/>
                </a:cubicBezTo>
                <a:cubicBezTo>
                  <a:pt x="839" y="931"/>
                  <a:pt x="835" y="933"/>
                  <a:pt x="833" y="931"/>
                </a:cubicBezTo>
                <a:close/>
                <a:moveTo>
                  <a:pt x="825" y="917"/>
                </a:moveTo>
                <a:cubicBezTo>
                  <a:pt x="827" y="913"/>
                  <a:pt x="831" y="911"/>
                  <a:pt x="839" y="912"/>
                </a:cubicBezTo>
                <a:cubicBezTo>
                  <a:pt x="837" y="918"/>
                  <a:pt x="830" y="918"/>
                  <a:pt x="825" y="917"/>
                </a:cubicBezTo>
                <a:close/>
                <a:moveTo>
                  <a:pt x="842" y="927"/>
                </a:moveTo>
                <a:cubicBezTo>
                  <a:pt x="842" y="925"/>
                  <a:pt x="843" y="924"/>
                  <a:pt x="843" y="923"/>
                </a:cubicBezTo>
                <a:cubicBezTo>
                  <a:pt x="847" y="923"/>
                  <a:pt x="846" y="928"/>
                  <a:pt x="842" y="927"/>
                </a:cubicBezTo>
                <a:close/>
                <a:moveTo>
                  <a:pt x="1212" y="837"/>
                </a:moveTo>
                <a:cubicBezTo>
                  <a:pt x="1209" y="840"/>
                  <a:pt x="1207" y="844"/>
                  <a:pt x="1202" y="844"/>
                </a:cubicBezTo>
                <a:cubicBezTo>
                  <a:pt x="1206" y="842"/>
                  <a:pt x="1207" y="838"/>
                  <a:pt x="1212" y="837"/>
                </a:cubicBezTo>
                <a:close/>
                <a:moveTo>
                  <a:pt x="1168" y="859"/>
                </a:moveTo>
                <a:cubicBezTo>
                  <a:pt x="1168" y="863"/>
                  <a:pt x="1163" y="862"/>
                  <a:pt x="1160" y="863"/>
                </a:cubicBezTo>
                <a:cubicBezTo>
                  <a:pt x="1162" y="861"/>
                  <a:pt x="1164" y="859"/>
                  <a:pt x="1168" y="859"/>
                </a:cubicBezTo>
                <a:close/>
                <a:moveTo>
                  <a:pt x="1156" y="828"/>
                </a:moveTo>
                <a:cubicBezTo>
                  <a:pt x="1158" y="828"/>
                  <a:pt x="1158" y="831"/>
                  <a:pt x="1157" y="833"/>
                </a:cubicBezTo>
                <a:cubicBezTo>
                  <a:pt x="1154" y="833"/>
                  <a:pt x="1154" y="829"/>
                  <a:pt x="1156" y="828"/>
                </a:cubicBezTo>
                <a:close/>
                <a:moveTo>
                  <a:pt x="1189" y="759"/>
                </a:moveTo>
                <a:cubicBezTo>
                  <a:pt x="1192" y="759"/>
                  <a:pt x="1192" y="759"/>
                  <a:pt x="1192" y="759"/>
                </a:cubicBezTo>
                <a:cubicBezTo>
                  <a:pt x="1193" y="764"/>
                  <a:pt x="1187" y="764"/>
                  <a:pt x="1189" y="759"/>
                </a:cubicBezTo>
                <a:close/>
                <a:moveTo>
                  <a:pt x="1193" y="775"/>
                </a:moveTo>
                <a:cubicBezTo>
                  <a:pt x="1193" y="776"/>
                  <a:pt x="1192" y="777"/>
                  <a:pt x="1192" y="779"/>
                </a:cubicBezTo>
                <a:cubicBezTo>
                  <a:pt x="1189" y="778"/>
                  <a:pt x="1189" y="781"/>
                  <a:pt x="1187" y="779"/>
                </a:cubicBezTo>
                <a:cubicBezTo>
                  <a:pt x="1186" y="775"/>
                  <a:pt x="1191" y="776"/>
                  <a:pt x="1193" y="775"/>
                </a:cubicBezTo>
                <a:close/>
                <a:moveTo>
                  <a:pt x="1155" y="784"/>
                </a:moveTo>
                <a:cubicBezTo>
                  <a:pt x="1153" y="780"/>
                  <a:pt x="1156" y="773"/>
                  <a:pt x="1162" y="773"/>
                </a:cubicBezTo>
                <a:cubicBezTo>
                  <a:pt x="1159" y="777"/>
                  <a:pt x="1159" y="783"/>
                  <a:pt x="1155" y="784"/>
                </a:cubicBezTo>
                <a:close/>
                <a:moveTo>
                  <a:pt x="1165" y="754"/>
                </a:moveTo>
                <a:cubicBezTo>
                  <a:pt x="1167" y="752"/>
                  <a:pt x="1171" y="750"/>
                  <a:pt x="1175" y="750"/>
                </a:cubicBezTo>
                <a:cubicBezTo>
                  <a:pt x="1175" y="751"/>
                  <a:pt x="1175" y="753"/>
                  <a:pt x="1176" y="753"/>
                </a:cubicBezTo>
                <a:cubicBezTo>
                  <a:pt x="1172" y="757"/>
                  <a:pt x="1167" y="760"/>
                  <a:pt x="1161" y="762"/>
                </a:cubicBezTo>
                <a:cubicBezTo>
                  <a:pt x="1161" y="764"/>
                  <a:pt x="1162" y="764"/>
                  <a:pt x="1162" y="766"/>
                </a:cubicBezTo>
                <a:cubicBezTo>
                  <a:pt x="1158" y="768"/>
                  <a:pt x="1154" y="772"/>
                  <a:pt x="1147" y="772"/>
                </a:cubicBezTo>
                <a:cubicBezTo>
                  <a:pt x="1146" y="767"/>
                  <a:pt x="1146" y="765"/>
                  <a:pt x="1145" y="761"/>
                </a:cubicBezTo>
                <a:cubicBezTo>
                  <a:pt x="1148" y="756"/>
                  <a:pt x="1160" y="741"/>
                  <a:pt x="1165" y="754"/>
                </a:cubicBezTo>
                <a:close/>
                <a:moveTo>
                  <a:pt x="1145" y="668"/>
                </a:moveTo>
                <a:cubicBezTo>
                  <a:pt x="1145" y="669"/>
                  <a:pt x="1144" y="676"/>
                  <a:pt x="1140" y="677"/>
                </a:cubicBezTo>
                <a:cubicBezTo>
                  <a:pt x="1141" y="674"/>
                  <a:pt x="1139" y="672"/>
                  <a:pt x="1139" y="670"/>
                </a:cubicBezTo>
                <a:cubicBezTo>
                  <a:pt x="1141" y="668"/>
                  <a:pt x="1143" y="670"/>
                  <a:pt x="1145" y="668"/>
                </a:cubicBezTo>
                <a:close/>
                <a:moveTo>
                  <a:pt x="1036" y="490"/>
                </a:moveTo>
                <a:cubicBezTo>
                  <a:pt x="1038" y="489"/>
                  <a:pt x="1037" y="493"/>
                  <a:pt x="1040" y="492"/>
                </a:cubicBezTo>
                <a:cubicBezTo>
                  <a:pt x="1040" y="495"/>
                  <a:pt x="1038" y="495"/>
                  <a:pt x="1035" y="495"/>
                </a:cubicBezTo>
                <a:cubicBezTo>
                  <a:pt x="1035" y="493"/>
                  <a:pt x="1035" y="491"/>
                  <a:pt x="1036" y="490"/>
                </a:cubicBezTo>
                <a:close/>
                <a:moveTo>
                  <a:pt x="1022" y="489"/>
                </a:moveTo>
                <a:cubicBezTo>
                  <a:pt x="1026" y="489"/>
                  <a:pt x="1027" y="493"/>
                  <a:pt x="1031" y="493"/>
                </a:cubicBezTo>
                <a:cubicBezTo>
                  <a:pt x="1028" y="497"/>
                  <a:pt x="1032" y="497"/>
                  <a:pt x="1029" y="501"/>
                </a:cubicBezTo>
                <a:cubicBezTo>
                  <a:pt x="1026" y="501"/>
                  <a:pt x="1022" y="502"/>
                  <a:pt x="1022" y="499"/>
                </a:cubicBezTo>
                <a:cubicBezTo>
                  <a:pt x="1022" y="501"/>
                  <a:pt x="1018" y="504"/>
                  <a:pt x="1015" y="505"/>
                </a:cubicBezTo>
                <a:cubicBezTo>
                  <a:pt x="1015" y="503"/>
                  <a:pt x="1017" y="501"/>
                  <a:pt x="1014" y="500"/>
                </a:cubicBezTo>
                <a:cubicBezTo>
                  <a:pt x="1015" y="495"/>
                  <a:pt x="1021" y="495"/>
                  <a:pt x="1022" y="489"/>
                </a:cubicBezTo>
                <a:close/>
                <a:moveTo>
                  <a:pt x="1019" y="562"/>
                </a:moveTo>
                <a:cubicBezTo>
                  <a:pt x="1020" y="566"/>
                  <a:pt x="1011" y="565"/>
                  <a:pt x="1014" y="567"/>
                </a:cubicBezTo>
                <a:cubicBezTo>
                  <a:pt x="1013" y="568"/>
                  <a:pt x="1010" y="568"/>
                  <a:pt x="1008" y="569"/>
                </a:cubicBezTo>
                <a:cubicBezTo>
                  <a:pt x="1010" y="564"/>
                  <a:pt x="1016" y="565"/>
                  <a:pt x="1019" y="562"/>
                </a:cubicBezTo>
                <a:close/>
                <a:moveTo>
                  <a:pt x="1011" y="730"/>
                </a:moveTo>
                <a:cubicBezTo>
                  <a:pt x="1017" y="732"/>
                  <a:pt x="1019" y="728"/>
                  <a:pt x="1023" y="728"/>
                </a:cubicBezTo>
                <a:cubicBezTo>
                  <a:pt x="1023" y="733"/>
                  <a:pt x="1023" y="733"/>
                  <a:pt x="1023" y="733"/>
                </a:cubicBezTo>
                <a:cubicBezTo>
                  <a:pt x="1019" y="736"/>
                  <a:pt x="1016" y="738"/>
                  <a:pt x="1012" y="740"/>
                </a:cubicBezTo>
                <a:cubicBezTo>
                  <a:pt x="1010" y="739"/>
                  <a:pt x="1012" y="739"/>
                  <a:pt x="1014" y="739"/>
                </a:cubicBezTo>
                <a:cubicBezTo>
                  <a:pt x="1011" y="736"/>
                  <a:pt x="1011" y="735"/>
                  <a:pt x="1011" y="730"/>
                </a:cubicBezTo>
                <a:close/>
                <a:moveTo>
                  <a:pt x="997" y="716"/>
                </a:moveTo>
                <a:cubicBezTo>
                  <a:pt x="1001" y="716"/>
                  <a:pt x="1002" y="713"/>
                  <a:pt x="1005" y="714"/>
                </a:cubicBezTo>
                <a:cubicBezTo>
                  <a:pt x="1005" y="719"/>
                  <a:pt x="1010" y="718"/>
                  <a:pt x="1013" y="720"/>
                </a:cubicBezTo>
                <a:cubicBezTo>
                  <a:pt x="1013" y="724"/>
                  <a:pt x="1010" y="723"/>
                  <a:pt x="1008" y="725"/>
                </a:cubicBezTo>
                <a:cubicBezTo>
                  <a:pt x="1007" y="725"/>
                  <a:pt x="1006" y="723"/>
                  <a:pt x="1006" y="721"/>
                </a:cubicBezTo>
                <a:cubicBezTo>
                  <a:pt x="1003" y="723"/>
                  <a:pt x="1002" y="726"/>
                  <a:pt x="998" y="727"/>
                </a:cubicBezTo>
                <a:cubicBezTo>
                  <a:pt x="998" y="724"/>
                  <a:pt x="1003" y="723"/>
                  <a:pt x="1001" y="720"/>
                </a:cubicBezTo>
                <a:cubicBezTo>
                  <a:pt x="1000" y="720"/>
                  <a:pt x="1000" y="722"/>
                  <a:pt x="1000" y="723"/>
                </a:cubicBezTo>
                <a:cubicBezTo>
                  <a:pt x="995" y="722"/>
                  <a:pt x="997" y="720"/>
                  <a:pt x="997" y="716"/>
                </a:cubicBezTo>
                <a:close/>
                <a:moveTo>
                  <a:pt x="1000" y="751"/>
                </a:moveTo>
                <a:cubicBezTo>
                  <a:pt x="998" y="750"/>
                  <a:pt x="998" y="747"/>
                  <a:pt x="996" y="745"/>
                </a:cubicBezTo>
                <a:cubicBezTo>
                  <a:pt x="999" y="743"/>
                  <a:pt x="1003" y="748"/>
                  <a:pt x="1000" y="751"/>
                </a:cubicBezTo>
                <a:close/>
                <a:moveTo>
                  <a:pt x="997" y="800"/>
                </a:moveTo>
                <a:cubicBezTo>
                  <a:pt x="997" y="802"/>
                  <a:pt x="997" y="802"/>
                  <a:pt x="997" y="802"/>
                </a:cubicBezTo>
                <a:cubicBezTo>
                  <a:pt x="995" y="802"/>
                  <a:pt x="995" y="804"/>
                  <a:pt x="994" y="802"/>
                </a:cubicBezTo>
                <a:cubicBezTo>
                  <a:pt x="994" y="800"/>
                  <a:pt x="994" y="800"/>
                  <a:pt x="994" y="800"/>
                </a:cubicBezTo>
                <a:cubicBezTo>
                  <a:pt x="995" y="799"/>
                  <a:pt x="995" y="800"/>
                  <a:pt x="997" y="800"/>
                </a:cubicBezTo>
                <a:close/>
                <a:moveTo>
                  <a:pt x="994" y="743"/>
                </a:moveTo>
                <a:cubicBezTo>
                  <a:pt x="994" y="747"/>
                  <a:pt x="990" y="747"/>
                  <a:pt x="987" y="748"/>
                </a:cubicBezTo>
                <a:cubicBezTo>
                  <a:pt x="988" y="743"/>
                  <a:pt x="991" y="744"/>
                  <a:pt x="994" y="743"/>
                </a:cubicBezTo>
                <a:close/>
                <a:moveTo>
                  <a:pt x="991" y="494"/>
                </a:moveTo>
                <a:cubicBezTo>
                  <a:pt x="989" y="496"/>
                  <a:pt x="989" y="499"/>
                  <a:pt x="985" y="498"/>
                </a:cubicBezTo>
                <a:cubicBezTo>
                  <a:pt x="987" y="496"/>
                  <a:pt x="987" y="494"/>
                  <a:pt x="991" y="494"/>
                </a:cubicBezTo>
                <a:close/>
                <a:moveTo>
                  <a:pt x="990" y="534"/>
                </a:moveTo>
                <a:cubicBezTo>
                  <a:pt x="989" y="538"/>
                  <a:pt x="986" y="539"/>
                  <a:pt x="983" y="540"/>
                </a:cubicBezTo>
                <a:cubicBezTo>
                  <a:pt x="983" y="539"/>
                  <a:pt x="982" y="538"/>
                  <a:pt x="981" y="538"/>
                </a:cubicBezTo>
                <a:cubicBezTo>
                  <a:pt x="982" y="536"/>
                  <a:pt x="987" y="533"/>
                  <a:pt x="990" y="534"/>
                </a:cubicBezTo>
                <a:close/>
                <a:moveTo>
                  <a:pt x="971" y="775"/>
                </a:moveTo>
                <a:cubicBezTo>
                  <a:pt x="970" y="778"/>
                  <a:pt x="968" y="777"/>
                  <a:pt x="966" y="777"/>
                </a:cubicBezTo>
                <a:cubicBezTo>
                  <a:pt x="966" y="775"/>
                  <a:pt x="968" y="775"/>
                  <a:pt x="971" y="775"/>
                </a:cubicBezTo>
                <a:close/>
                <a:moveTo>
                  <a:pt x="969" y="724"/>
                </a:moveTo>
                <a:cubicBezTo>
                  <a:pt x="967" y="727"/>
                  <a:pt x="963" y="731"/>
                  <a:pt x="965" y="735"/>
                </a:cubicBezTo>
                <a:cubicBezTo>
                  <a:pt x="963" y="735"/>
                  <a:pt x="960" y="741"/>
                  <a:pt x="955" y="741"/>
                </a:cubicBezTo>
                <a:cubicBezTo>
                  <a:pt x="955" y="739"/>
                  <a:pt x="956" y="735"/>
                  <a:pt x="960" y="733"/>
                </a:cubicBezTo>
                <a:cubicBezTo>
                  <a:pt x="960" y="731"/>
                  <a:pt x="958" y="731"/>
                  <a:pt x="956" y="730"/>
                </a:cubicBezTo>
                <a:cubicBezTo>
                  <a:pt x="957" y="723"/>
                  <a:pt x="964" y="724"/>
                  <a:pt x="969" y="724"/>
                </a:cubicBezTo>
                <a:close/>
                <a:moveTo>
                  <a:pt x="961" y="751"/>
                </a:moveTo>
                <a:cubicBezTo>
                  <a:pt x="959" y="751"/>
                  <a:pt x="959" y="749"/>
                  <a:pt x="956" y="750"/>
                </a:cubicBezTo>
                <a:cubicBezTo>
                  <a:pt x="957" y="747"/>
                  <a:pt x="961" y="746"/>
                  <a:pt x="964" y="745"/>
                </a:cubicBezTo>
                <a:cubicBezTo>
                  <a:pt x="965" y="749"/>
                  <a:pt x="962" y="749"/>
                  <a:pt x="961" y="751"/>
                </a:cubicBezTo>
                <a:close/>
                <a:moveTo>
                  <a:pt x="932" y="784"/>
                </a:moveTo>
                <a:cubicBezTo>
                  <a:pt x="933" y="782"/>
                  <a:pt x="934" y="776"/>
                  <a:pt x="931" y="775"/>
                </a:cubicBezTo>
                <a:cubicBezTo>
                  <a:pt x="933" y="773"/>
                  <a:pt x="934" y="771"/>
                  <a:pt x="938" y="770"/>
                </a:cubicBezTo>
                <a:cubicBezTo>
                  <a:pt x="938" y="773"/>
                  <a:pt x="937" y="774"/>
                  <a:pt x="936" y="774"/>
                </a:cubicBezTo>
                <a:cubicBezTo>
                  <a:pt x="938" y="777"/>
                  <a:pt x="943" y="778"/>
                  <a:pt x="944" y="782"/>
                </a:cubicBezTo>
                <a:cubicBezTo>
                  <a:pt x="946" y="780"/>
                  <a:pt x="950" y="777"/>
                  <a:pt x="953" y="780"/>
                </a:cubicBezTo>
                <a:cubicBezTo>
                  <a:pt x="952" y="788"/>
                  <a:pt x="943" y="787"/>
                  <a:pt x="939" y="791"/>
                </a:cubicBezTo>
                <a:cubicBezTo>
                  <a:pt x="936" y="791"/>
                  <a:pt x="934" y="790"/>
                  <a:pt x="933" y="789"/>
                </a:cubicBezTo>
                <a:cubicBezTo>
                  <a:pt x="933" y="786"/>
                  <a:pt x="938" y="787"/>
                  <a:pt x="938" y="784"/>
                </a:cubicBezTo>
                <a:cubicBezTo>
                  <a:pt x="937" y="782"/>
                  <a:pt x="935" y="786"/>
                  <a:pt x="932" y="784"/>
                </a:cubicBezTo>
                <a:close/>
                <a:moveTo>
                  <a:pt x="932" y="742"/>
                </a:moveTo>
                <a:cubicBezTo>
                  <a:pt x="936" y="741"/>
                  <a:pt x="934" y="747"/>
                  <a:pt x="933" y="747"/>
                </a:cubicBezTo>
                <a:cubicBezTo>
                  <a:pt x="931" y="747"/>
                  <a:pt x="933" y="743"/>
                  <a:pt x="932" y="742"/>
                </a:cubicBezTo>
                <a:close/>
                <a:moveTo>
                  <a:pt x="950" y="519"/>
                </a:moveTo>
                <a:cubicBezTo>
                  <a:pt x="948" y="519"/>
                  <a:pt x="948" y="519"/>
                  <a:pt x="948" y="519"/>
                </a:cubicBezTo>
                <a:cubicBezTo>
                  <a:pt x="948" y="519"/>
                  <a:pt x="948" y="520"/>
                  <a:pt x="949" y="520"/>
                </a:cubicBezTo>
                <a:cubicBezTo>
                  <a:pt x="948" y="522"/>
                  <a:pt x="945" y="518"/>
                  <a:pt x="945" y="517"/>
                </a:cubicBezTo>
                <a:cubicBezTo>
                  <a:pt x="946" y="515"/>
                  <a:pt x="951" y="515"/>
                  <a:pt x="950" y="519"/>
                </a:cubicBezTo>
                <a:close/>
                <a:moveTo>
                  <a:pt x="952" y="550"/>
                </a:moveTo>
                <a:cubicBezTo>
                  <a:pt x="954" y="553"/>
                  <a:pt x="946" y="553"/>
                  <a:pt x="948" y="550"/>
                </a:cubicBezTo>
                <a:cubicBezTo>
                  <a:pt x="948" y="550"/>
                  <a:pt x="952" y="548"/>
                  <a:pt x="952" y="550"/>
                </a:cubicBezTo>
                <a:close/>
                <a:moveTo>
                  <a:pt x="949" y="732"/>
                </a:moveTo>
                <a:cubicBezTo>
                  <a:pt x="949" y="731"/>
                  <a:pt x="950" y="730"/>
                  <a:pt x="950" y="729"/>
                </a:cubicBezTo>
                <a:cubicBezTo>
                  <a:pt x="953" y="728"/>
                  <a:pt x="953" y="730"/>
                  <a:pt x="953" y="732"/>
                </a:cubicBezTo>
                <a:lnTo>
                  <a:pt x="949" y="732"/>
                </a:lnTo>
                <a:close/>
                <a:moveTo>
                  <a:pt x="949" y="709"/>
                </a:moveTo>
                <a:cubicBezTo>
                  <a:pt x="949" y="707"/>
                  <a:pt x="948" y="706"/>
                  <a:pt x="948" y="707"/>
                </a:cubicBezTo>
                <a:cubicBezTo>
                  <a:pt x="946" y="703"/>
                  <a:pt x="957" y="702"/>
                  <a:pt x="960" y="704"/>
                </a:cubicBezTo>
                <a:cubicBezTo>
                  <a:pt x="957" y="707"/>
                  <a:pt x="954" y="709"/>
                  <a:pt x="949" y="709"/>
                </a:cubicBezTo>
                <a:close/>
                <a:moveTo>
                  <a:pt x="946" y="472"/>
                </a:moveTo>
                <a:cubicBezTo>
                  <a:pt x="951" y="469"/>
                  <a:pt x="956" y="466"/>
                  <a:pt x="961" y="464"/>
                </a:cubicBezTo>
                <a:cubicBezTo>
                  <a:pt x="962" y="466"/>
                  <a:pt x="964" y="469"/>
                  <a:pt x="966" y="469"/>
                </a:cubicBezTo>
                <a:cubicBezTo>
                  <a:pt x="966" y="472"/>
                  <a:pt x="963" y="473"/>
                  <a:pt x="961" y="475"/>
                </a:cubicBezTo>
                <a:cubicBezTo>
                  <a:pt x="962" y="477"/>
                  <a:pt x="967" y="473"/>
                  <a:pt x="966" y="478"/>
                </a:cubicBezTo>
                <a:cubicBezTo>
                  <a:pt x="970" y="477"/>
                  <a:pt x="969" y="476"/>
                  <a:pt x="972" y="476"/>
                </a:cubicBezTo>
                <a:cubicBezTo>
                  <a:pt x="972" y="477"/>
                  <a:pt x="973" y="478"/>
                  <a:pt x="973" y="478"/>
                </a:cubicBezTo>
                <a:cubicBezTo>
                  <a:pt x="970" y="481"/>
                  <a:pt x="965" y="483"/>
                  <a:pt x="964" y="489"/>
                </a:cubicBezTo>
                <a:cubicBezTo>
                  <a:pt x="955" y="488"/>
                  <a:pt x="958" y="500"/>
                  <a:pt x="951" y="502"/>
                </a:cubicBezTo>
                <a:cubicBezTo>
                  <a:pt x="952" y="503"/>
                  <a:pt x="952" y="504"/>
                  <a:pt x="952" y="506"/>
                </a:cubicBezTo>
                <a:cubicBezTo>
                  <a:pt x="958" y="504"/>
                  <a:pt x="964" y="497"/>
                  <a:pt x="970" y="498"/>
                </a:cubicBezTo>
                <a:cubicBezTo>
                  <a:pt x="970" y="505"/>
                  <a:pt x="965" y="501"/>
                  <a:pt x="965" y="507"/>
                </a:cubicBezTo>
                <a:cubicBezTo>
                  <a:pt x="964" y="506"/>
                  <a:pt x="965" y="505"/>
                  <a:pt x="963" y="505"/>
                </a:cubicBezTo>
                <a:cubicBezTo>
                  <a:pt x="959" y="507"/>
                  <a:pt x="963" y="516"/>
                  <a:pt x="955" y="516"/>
                </a:cubicBezTo>
                <a:cubicBezTo>
                  <a:pt x="955" y="510"/>
                  <a:pt x="954" y="514"/>
                  <a:pt x="952" y="509"/>
                </a:cubicBezTo>
                <a:cubicBezTo>
                  <a:pt x="950" y="509"/>
                  <a:pt x="951" y="512"/>
                  <a:pt x="949" y="511"/>
                </a:cubicBezTo>
                <a:cubicBezTo>
                  <a:pt x="948" y="507"/>
                  <a:pt x="953" y="506"/>
                  <a:pt x="950" y="504"/>
                </a:cubicBezTo>
                <a:cubicBezTo>
                  <a:pt x="948" y="503"/>
                  <a:pt x="937" y="502"/>
                  <a:pt x="941" y="494"/>
                </a:cubicBezTo>
                <a:cubicBezTo>
                  <a:pt x="943" y="493"/>
                  <a:pt x="944" y="496"/>
                  <a:pt x="946" y="494"/>
                </a:cubicBezTo>
                <a:cubicBezTo>
                  <a:pt x="946" y="492"/>
                  <a:pt x="944" y="492"/>
                  <a:pt x="941" y="492"/>
                </a:cubicBezTo>
                <a:cubicBezTo>
                  <a:pt x="943" y="488"/>
                  <a:pt x="944" y="485"/>
                  <a:pt x="939" y="484"/>
                </a:cubicBezTo>
                <a:cubicBezTo>
                  <a:pt x="940" y="478"/>
                  <a:pt x="945" y="478"/>
                  <a:pt x="946" y="472"/>
                </a:cubicBezTo>
                <a:close/>
                <a:moveTo>
                  <a:pt x="933" y="152"/>
                </a:moveTo>
                <a:cubicBezTo>
                  <a:pt x="941" y="148"/>
                  <a:pt x="947" y="142"/>
                  <a:pt x="959" y="145"/>
                </a:cubicBezTo>
                <a:cubicBezTo>
                  <a:pt x="958" y="148"/>
                  <a:pt x="960" y="149"/>
                  <a:pt x="960" y="151"/>
                </a:cubicBezTo>
                <a:cubicBezTo>
                  <a:pt x="951" y="156"/>
                  <a:pt x="940" y="153"/>
                  <a:pt x="932" y="159"/>
                </a:cubicBezTo>
                <a:cubicBezTo>
                  <a:pt x="933" y="155"/>
                  <a:pt x="936" y="156"/>
                  <a:pt x="933" y="152"/>
                </a:cubicBezTo>
                <a:close/>
                <a:moveTo>
                  <a:pt x="938" y="189"/>
                </a:moveTo>
                <a:cubicBezTo>
                  <a:pt x="929" y="190"/>
                  <a:pt x="924" y="197"/>
                  <a:pt x="915" y="200"/>
                </a:cubicBezTo>
                <a:cubicBezTo>
                  <a:pt x="920" y="194"/>
                  <a:pt x="928" y="187"/>
                  <a:pt x="938" y="189"/>
                </a:cubicBezTo>
                <a:close/>
                <a:moveTo>
                  <a:pt x="911" y="762"/>
                </a:moveTo>
                <a:cubicBezTo>
                  <a:pt x="911" y="755"/>
                  <a:pt x="917" y="760"/>
                  <a:pt x="917" y="753"/>
                </a:cubicBezTo>
                <a:cubicBezTo>
                  <a:pt x="920" y="756"/>
                  <a:pt x="922" y="749"/>
                  <a:pt x="927" y="753"/>
                </a:cubicBezTo>
                <a:cubicBezTo>
                  <a:pt x="926" y="759"/>
                  <a:pt x="920" y="763"/>
                  <a:pt x="914" y="761"/>
                </a:cubicBezTo>
                <a:cubicBezTo>
                  <a:pt x="917" y="763"/>
                  <a:pt x="913" y="765"/>
                  <a:pt x="911" y="762"/>
                </a:cubicBezTo>
                <a:close/>
                <a:moveTo>
                  <a:pt x="928" y="765"/>
                </a:moveTo>
                <a:cubicBezTo>
                  <a:pt x="924" y="765"/>
                  <a:pt x="924" y="765"/>
                  <a:pt x="924" y="765"/>
                </a:cubicBezTo>
                <a:cubicBezTo>
                  <a:pt x="923" y="762"/>
                  <a:pt x="926" y="763"/>
                  <a:pt x="927" y="761"/>
                </a:cubicBezTo>
                <a:cubicBezTo>
                  <a:pt x="928" y="761"/>
                  <a:pt x="927" y="763"/>
                  <a:pt x="928" y="765"/>
                </a:cubicBezTo>
                <a:close/>
                <a:moveTo>
                  <a:pt x="931" y="791"/>
                </a:moveTo>
                <a:cubicBezTo>
                  <a:pt x="930" y="795"/>
                  <a:pt x="926" y="796"/>
                  <a:pt x="921" y="796"/>
                </a:cubicBezTo>
                <a:cubicBezTo>
                  <a:pt x="922" y="792"/>
                  <a:pt x="927" y="792"/>
                  <a:pt x="931" y="791"/>
                </a:cubicBezTo>
                <a:close/>
                <a:moveTo>
                  <a:pt x="915" y="730"/>
                </a:moveTo>
                <a:cubicBezTo>
                  <a:pt x="916" y="733"/>
                  <a:pt x="913" y="733"/>
                  <a:pt x="913" y="735"/>
                </a:cubicBezTo>
                <a:cubicBezTo>
                  <a:pt x="912" y="734"/>
                  <a:pt x="911" y="733"/>
                  <a:pt x="911" y="731"/>
                </a:cubicBezTo>
                <a:cubicBezTo>
                  <a:pt x="912" y="731"/>
                  <a:pt x="913" y="730"/>
                  <a:pt x="915" y="730"/>
                </a:cubicBezTo>
                <a:close/>
                <a:moveTo>
                  <a:pt x="908" y="746"/>
                </a:moveTo>
                <a:cubicBezTo>
                  <a:pt x="909" y="743"/>
                  <a:pt x="912" y="743"/>
                  <a:pt x="912" y="740"/>
                </a:cubicBezTo>
                <a:cubicBezTo>
                  <a:pt x="913" y="740"/>
                  <a:pt x="915" y="740"/>
                  <a:pt x="915" y="739"/>
                </a:cubicBezTo>
                <a:cubicBezTo>
                  <a:pt x="917" y="741"/>
                  <a:pt x="912" y="743"/>
                  <a:pt x="911" y="744"/>
                </a:cubicBezTo>
                <a:cubicBezTo>
                  <a:pt x="913" y="748"/>
                  <a:pt x="913" y="749"/>
                  <a:pt x="911" y="753"/>
                </a:cubicBezTo>
                <a:cubicBezTo>
                  <a:pt x="908" y="753"/>
                  <a:pt x="906" y="753"/>
                  <a:pt x="906" y="755"/>
                </a:cubicBezTo>
                <a:cubicBezTo>
                  <a:pt x="904" y="753"/>
                  <a:pt x="902" y="750"/>
                  <a:pt x="899" y="749"/>
                </a:cubicBezTo>
                <a:cubicBezTo>
                  <a:pt x="899" y="745"/>
                  <a:pt x="905" y="744"/>
                  <a:pt x="908" y="746"/>
                </a:cubicBezTo>
                <a:close/>
                <a:moveTo>
                  <a:pt x="898" y="860"/>
                </a:moveTo>
                <a:cubicBezTo>
                  <a:pt x="902" y="860"/>
                  <a:pt x="902" y="865"/>
                  <a:pt x="898" y="865"/>
                </a:cubicBezTo>
                <a:cubicBezTo>
                  <a:pt x="899" y="862"/>
                  <a:pt x="899" y="863"/>
                  <a:pt x="898" y="860"/>
                </a:cubicBezTo>
                <a:close/>
                <a:moveTo>
                  <a:pt x="900" y="872"/>
                </a:moveTo>
                <a:cubicBezTo>
                  <a:pt x="901" y="872"/>
                  <a:pt x="901" y="875"/>
                  <a:pt x="902" y="876"/>
                </a:cubicBezTo>
                <a:cubicBezTo>
                  <a:pt x="899" y="879"/>
                  <a:pt x="896" y="883"/>
                  <a:pt x="892" y="884"/>
                </a:cubicBezTo>
                <a:cubicBezTo>
                  <a:pt x="892" y="883"/>
                  <a:pt x="891" y="883"/>
                  <a:pt x="890" y="883"/>
                </a:cubicBezTo>
                <a:cubicBezTo>
                  <a:pt x="892" y="879"/>
                  <a:pt x="894" y="877"/>
                  <a:pt x="895" y="874"/>
                </a:cubicBezTo>
                <a:cubicBezTo>
                  <a:pt x="898" y="874"/>
                  <a:pt x="900" y="874"/>
                  <a:pt x="900" y="872"/>
                </a:cubicBezTo>
                <a:close/>
                <a:moveTo>
                  <a:pt x="901" y="841"/>
                </a:moveTo>
                <a:cubicBezTo>
                  <a:pt x="901" y="840"/>
                  <a:pt x="902" y="839"/>
                  <a:pt x="902" y="838"/>
                </a:cubicBezTo>
                <a:cubicBezTo>
                  <a:pt x="906" y="838"/>
                  <a:pt x="906" y="838"/>
                  <a:pt x="906" y="838"/>
                </a:cubicBezTo>
                <a:cubicBezTo>
                  <a:pt x="906" y="841"/>
                  <a:pt x="904" y="841"/>
                  <a:pt x="901" y="841"/>
                </a:cubicBezTo>
                <a:close/>
                <a:moveTo>
                  <a:pt x="898" y="109"/>
                </a:moveTo>
                <a:cubicBezTo>
                  <a:pt x="894" y="111"/>
                  <a:pt x="889" y="112"/>
                  <a:pt x="885" y="114"/>
                </a:cubicBezTo>
                <a:cubicBezTo>
                  <a:pt x="886" y="109"/>
                  <a:pt x="893" y="107"/>
                  <a:pt x="898" y="109"/>
                </a:cubicBezTo>
                <a:close/>
                <a:moveTo>
                  <a:pt x="895" y="782"/>
                </a:moveTo>
                <a:cubicBezTo>
                  <a:pt x="893" y="782"/>
                  <a:pt x="893" y="780"/>
                  <a:pt x="893" y="778"/>
                </a:cubicBezTo>
                <a:cubicBezTo>
                  <a:pt x="894" y="778"/>
                  <a:pt x="896" y="778"/>
                  <a:pt x="896" y="777"/>
                </a:cubicBezTo>
                <a:cubicBezTo>
                  <a:pt x="899" y="778"/>
                  <a:pt x="895" y="779"/>
                  <a:pt x="895" y="782"/>
                </a:cubicBezTo>
                <a:close/>
                <a:moveTo>
                  <a:pt x="892" y="784"/>
                </a:moveTo>
                <a:cubicBezTo>
                  <a:pt x="892" y="787"/>
                  <a:pt x="891" y="788"/>
                  <a:pt x="889" y="788"/>
                </a:cubicBezTo>
                <a:cubicBezTo>
                  <a:pt x="887" y="786"/>
                  <a:pt x="889" y="784"/>
                  <a:pt x="892" y="784"/>
                </a:cubicBezTo>
                <a:close/>
                <a:moveTo>
                  <a:pt x="885" y="784"/>
                </a:moveTo>
                <a:cubicBezTo>
                  <a:pt x="885" y="781"/>
                  <a:pt x="888" y="781"/>
                  <a:pt x="890" y="781"/>
                </a:cubicBezTo>
                <a:cubicBezTo>
                  <a:pt x="889" y="783"/>
                  <a:pt x="888" y="784"/>
                  <a:pt x="885" y="784"/>
                </a:cubicBezTo>
                <a:close/>
                <a:moveTo>
                  <a:pt x="880" y="901"/>
                </a:moveTo>
                <a:cubicBezTo>
                  <a:pt x="878" y="902"/>
                  <a:pt x="877" y="900"/>
                  <a:pt x="875" y="900"/>
                </a:cubicBezTo>
                <a:cubicBezTo>
                  <a:pt x="876" y="902"/>
                  <a:pt x="878" y="903"/>
                  <a:pt x="877" y="907"/>
                </a:cubicBezTo>
                <a:cubicBezTo>
                  <a:pt x="872" y="910"/>
                  <a:pt x="867" y="917"/>
                  <a:pt x="861" y="915"/>
                </a:cubicBezTo>
                <a:cubicBezTo>
                  <a:pt x="861" y="913"/>
                  <a:pt x="863" y="912"/>
                  <a:pt x="865" y="912"/>
                </a:cubicBezTo>
                <a:cubicBezTo>
                  <a:pt x="865" y="911"/>
                  <a:pt x="864" y="909"/>
                  <a:pt x="864" y="908"/>
                </a:cubicBezTo>
                <a:cubicBezTo>
                  <a:pt x="863" y="908"/>
                  <a:pt x="861" y="908"/>
                  <a:pt x="861" y="910"/>
                </a:cubicBezTo>
                <a:cubicBezTo>
                  <a:pt x="858" y="910"/>
                  <a:pt x="861" y="904"/>
                  <a:pt x="859" y="904"/>
                </a:cubicBezTo>
                <a:cubicBezTo>
                  <a:pt x="861" y="903"/>
                  <a:pt x="863" y="902"/>
                  <a:pt x="864" y="900"/>
                </a:cubicBezTo>
                <a:cubicBezTo>
                  <a:pt x="864" y="899"/>
                  <a:pt x="862" y="899"/>
                  <a:pt x="861" y="898"/>
                </a:cubicBezTo>
                <a:cubicBezTo>
                  <a:pt x="861" y="895"/>
                  <a:pt x="864" y="895"/>
                  <a:pt x="868" y="895"/>
                </a:cubicBezTo>
                <a:cubicBezTo>
                  <a:pt x="868" y="897"/>
                  <a:pt x="868" y="899"/>
                  <a:pt x="870" y="900"/>
                </a:cubicBezTo>
                <a:cubicBezTo>
                  <a:pt x="873" y="895"/>
                  <a:pt x="877" y="898"/>
                  <a:pt x="880" y="893"/>
                </a:cubicBezTo>
                <a:cubicBezTo>
                  <a:pt x="884" y="894"/>
                  <a:pt x="879" y="898"/>
                  <a:pt x="880" y="901"/>
                </a:cubicBezTo>
                <a:close/>
                <a:moveTo>
                  <a:pt x="865" y="868"/>
                </a:moveTo>
                <a:cubicBezTo>
                  <a:pt x="867" y="866"/>
                  <a:pt x="868" y="863"/>
                  <a:pt x="873" y="863"/>
                </a:cubicBezTo>
                <a:cubicBezTo>
                  <a:pt x="872" y="866"/>
                  <a:pt x="869" y="870"/>
                  <a:pt x="865" y="868"/>
                </a:cubicBezTo>
                <a:close/>
                <a:moveTo>
                  <a:pt x="869" y="789"/>
                </a:moveTo>
                <a:cubicBezTo>
                  <a:pt x="867" y="787"/>
                  <a:pt x="869" y="785"/>
                  <a:pt x="870" y="782"/>
                </a:cubicBezTo>
                <a:cubicBezTo>
                  <a:pt x="867" y="782"/>
                  <a:pt x="867" y="785"/>
                  <a:pt x="864" y="784"/>
                </a:cubicBezTo>
                <a:cubicBezTo>
                  <a:pt x="863" y="782"/>
                  <a:pt x="859" y="780"/>
                  <a:pt x="862" y="776"/>
                </a:cubicBezTo>
                <a:cubicBezTo>
                  <a:pt x="865" y="776"/>
                  <a:pt x="865" y="780"/>
                  <a:pt x="868" y="781"/>
                </a:cubicBezTo>
                <a:cubicBezTo>
                  <a:pt x="872" y="779"/>
                  <a:pt x="866" y="776"/>
                  <a:pt x="867" y="771"/>
                </a:cubicBezTo>
                <a:cubicBezTo>
                  <a:pt x="870" y="763"/>
                  <a:pt x="885" y="754"/>
                  <a:pt x="890" y="767"/>
                </a:cubicBezTo>
                <a:cubicBezTo>
                  <a:pt x="890" y="769"/>
                  <a:pt x="884" y="770"/>
                  <a:pt x="888" y="771"/>
                </a:cubicBezTo>
                <a:cubicBezTo>
                  <a:pt x="882" y="777"/>
                  <a:pt x="877" y="784"/>
                  <a:pt x="869" y="789"/>
                </a:cubicBezTo>
                <a:close/>
                <a:moveTo>
                  <a:pt x="885" y="860"/>
                </a:moveTo>
                <a:cubicBezTo>
                  <a:pt x="890" y="859"/>
                  <a:pt x="884" y="855"/>
                  <a:pt x="886" y="853"/>
                </a:cubicBezTo>
                <a:cubicBezTo>
                  <a:pt x="890" y="853"/>
                  <a:pt x="887" y="854"/>
                  <a:pt x="887" y="856"/>
                </a:cubicBezTo>
                <a:cubicBezTo>
                  <a:pt x="889" y="854"/>
                  <a:pt x="891" y="852"/>
                  <a:pt x="894" y="852"/>
                </a:cubicBezTo>
                <a:cubicBezTo>
                  <a:pt x="893" y="849"/>
                  <a:pt x="895" y="848"/>
                  <a:pt x="895" y="844"/>
                </a:cubicBezTo>
                <a:cubicBezTo>
                  <a:pt x="897" y="845"/>
                  <a:pt x="897" y="842"/>
                  <a:pt x="899" y="843"/>
                </a:cubicBezTo>
                <a:cubicBezTo>
                  <a:pt x="898" y="847"/>
                  <a:pt x="899" y="848"/>
                  <a:pt x="899" y="853"/>
                </a:cubicBezTo>
                <a:cubicBezTo>
                  <a:pt x="897" y="858"/>
                  <a:pt x="889" y="857"/>
                  <a:pt x="888" y="863"/>
                </a:cubicBezTo>
                <a:cubicBezTo>
                  <a:pt x="886" y="863"/>
                  <a:pt x="887" y="860"/>
                  <a:pt x="885" y="860"/>
                </a:cubicBezTo>
                <a:close/>
                <a:moveTo>
                  <a:pt x="975" y="902"/>
                </a:moveTo>
                <a:cubicBezTo>
                  <a:pt x="975" y="894"/>
                  <a:pt x="985" y="896"/>
                  <a:pt x="986" y="888"/>
                </a:cubicBezTo>
                <a:cubicBezTo>
                  <a:pt x="989" y="888"/>
                  <a:pt x="989" y="890"/>
                  <a:pt x="991" y="890"/>
                </a:cubicBezTo>
                <a:cubicBezTo>
                  <a:pt x="988" y="897"/>
                  <a:pt x="983" y="901"/>
                  <a:pt x="975" y="902"/>
                </a:cubicBezTo>
                <a:close/>
                <a:moveTo>
                  <a:pt x="1022" y="871"/>
                </a:moveTo>
                <a:cubicBezTo>
                  <a:pt x="1020" y="870"/>
                  <a:pt x="1019" y="868"/>
                  <a:pt x="1018" y="865"/>
                </a:cubicBezTo>
                <a:cubicBezTo>
                  <a:pt x="1022" y="866"/>
                  <a:pt x="1020" y="862"/>
                  <a:pt x="1024" y="863"/>
                </a:cubicBezTo>
                <a:cubicBezTo>
                  <a:pt x="1024" y="867"/>
                  <a:pt x="1023" y="869"/>
                  <a:pt x="1022" y="871"/>
                </a:cubicBezTo>
                <a:close/>
                <a:moveTo>
                  <a:pt x="1038" y="828"/>
                </a:moveTo>
                <a:cubicBezTo>
                  <a:pt x="1039" y="828"/>
                  <a:pt x="1039" y="829"/>
                  <a:pt x="1040" y="829"/>
                </a:cubicBezTo>
                <a:cubicBezTo>
                  <a:pt x="1041" y="831"/>
                  <a:pt x="1038" y="831"/>
                  <a:pt x="1038" y="833"/>
                </a:cubicBezTo>
                <a:cubicBezTo>
                  <a:pt x="1036" y="833"/>
                  <a:pt x="1038" y="829"/>
                  <a:pt x="1038" y="828"/>
                </a:cubicBezTo>
                <a:close/>
                <a:moveTo>
                  <a:pt x="1034" y="826"/>
                </a:moveTo>
                <a:cubicBezTo>
                  <a:pt x="1034" y="821"/>
                  <a:pt x="1040" y="818"/>
                  <a:pt x="1044" y="821"/>
                </a:cubicBezTo>
                <a:cubicBezTo>
                  <a:pt x="1042" y="824"/>
                  <a:pt x="1040" y="827"/>
                  <a:pt x="1034" y="826"/>
                </a:cubicBezTo>
                <a:close/>
                <a:moveTo>
                  <a:pt x="1042" y="862"/>
                </a:moveTo>
                <a:cubicBezTo>
                  <a:pt x="1044" y="858"/>
                  <a:pt x="1044" y="857"/>
                  <a:pt x="1047" y="853"/>
                </a:cubicBezTo>
                <a:cubicBezTo>
                  <a:pt x="1048" y="855"/>
                  <a:pt x="1048" y="859"/>
                  <a:pt x="1049" y="864"/>
                </a:cubicBezTo>
                <a:cubicBezTo>
                  <a:pt x="1046" y="864"/>
                  <a:pt x="1046" y="862"/>
                  <a:pt x="1042" y="862"/>
                </a:cubicBezTo>
                <a:close/>
                <a:moveTo>
                  <a:pt x="1057" y="850"/>
                </a:moveTo>
                <a:cubicBezTo>
                  <a:pt x="1053" y="848"/>
                  <a:pt x="1059" y="848"/>
                  <a:pt x="1059" y="846"/>
                </a:cubicBezTo>
                <a:cubicBezTo>
                  <a:pt x="1063" y="846"/>
                  <a:pt x="1058" y="850"/>
                  <a:pt x="1057" y="850"/>
                </a:cubicBezTo>
                <a:close/>
                <a:moveTo>
                  <a:pt x="1041" y="795"/>
                </a:moveTo>
                <a:cubicBezTo>
                  <a:pt x="1040" y="797"/>
                  <a:pt x="1040" y="801"/>
                  <a:pt x="1038" y="803"/>
                </a:cubicBezTo>
                <a:cubicBezTo>
                  <a:pt x="1028" y="803"/>
                  <a:pt x="1024" y="810"/>
                  <a:pt x="1015" y="811"/>
                </a:cubicBezTo>
                <a:cubicBezTo>
                  <a:pt x="1017" y="808"/>
                  <a:pt x="1016" y="808"/>
                  <a:pt x="1016" y="804"/>
                </a:cubicBezTo>
                <a:cubicBezTo>
                  <a:pt x="1011" y="805"/>
                  <a:pt x="1015" y="809"/>
                  <a:pt x="1013" y="812"/>
                </a:cubicBezTo>
                <a:cubicBezTo>
                  <a:pt x="1010" y="812"/>
                  <a:pt x="1008" y="809"/>
                  <a:pt x="1010" y="808"/>
                </a:cubicBezTo>
                <a:cubicBezTo>
                  <a:pt x="1006" y="808"/>
                  <a:pt x="1006" y="811"/>
                  <a:pt x="1002" y="811"/>
                </a:cubicBezTo>
                <a:cubicBezTo>
                  <a:pt x="1004" y="817"/>
                  <a:pt x="997" y="818"/>
                  <a:pt x="995" y="822"/>
                </a:cubicBezTo>
                <a:cubicBezTo>
                  <a:pt x="997" y="823"/>
                  <a:pt x="998" y="825"/>
                  <a:pt x="996" y="827"/>
                </a:cubicBezTo>
                <a:cubicBezTo>
                  <a:pt x="1000" y="828"/>
                  <a:pt x="1001" y="829"/>
                  <a:pt x="1004" y="833"/>
                </a:cubicBezTo>
                <a:cubicBezTo>
                  <a:pt x="1009" y="828"/>
                  <a:pt x="1014" y="825"/>
                  <a:pt x="1016" y="818"/>
                </a:cubicBezTo>
                <a:cubicBezTo>
                  <a:pt x="1029" y="815"/>
                  <a:pt x="1036" y="806"/>
                  <a:pt x="1047" y="802"/>
                </a:cubicBezTo>
                <a:cubicBezTo>
                  <a:pt x="1052" y="803"/>
                  <a:pt x="1051" y="812"/>
                  <a:pt x="1058" y="812"/>
                </a:cubicBezTo>
                <a:cubicBezTo>
                  <a:pt x="1054" y="815"/>
                  <a:pt x="1054" y="821"/>
                  <a:pt x="1049" y="822"/>
                </a:cubicBezTo>
                <a:cubicBezTo>
                  <a:pt x="1050" y="819"/>
                  <a:pt x="1047" y="820"/>
                  <a:pt x="1047" y="821"/>
                </a:cubicBezTo>
                <a:cubicBezTo>
                  <a:pt x="1044" y="821"/>
                  <a:pt x="1045" y="818"/>
                  <a:pt x="1044" y="817"/>
                </a:cubicBezTo>
                <a:cubicBezTo>
                  <a:pt x="1037" y="818"/>
                  <a:pt x="1031" y="820"/>
                  <a:pt x="1027" y="824"/>
                </a:cubicBezTo>
                <a:cubicBezTo>
                  <a:pt x="1029" y="825"/>
                  <a:pt x="1031" y="827"/>
                  <a:pt x="1033" y="827"/>
                </a:cubicBezTo>
                <a:cubicBezTo>
                  <a:pt x="1031" y="830"/>
                  <a:pt x="1033" y="831"/>
                  <a:pt x="1033" y="834"/>
                </a:cubicBezTo>
                <a:cubicBezTo>
                  <a:pt x="1037" y="834"/>
                  <a:pt x="1037" y="834"/>
                  <a:pt x="1040" y="835"/>
                </a:cubicBezTo>
                <a:cubicBezTo>
                  <a:pt x="1041" y="836"/>
                  <a:pt x="1041" y="835"/>
                  <a:pt x="1041" y="835"/>
                </a:cubicBezTo>
                <a:cubicBezTo>
                  <a:pt x="1040" y="838"/>
                  <a:pt x="1035" y="842"/>
                  <a:pt x="1031" y="842"/>
                </a:cubicBezTo>
                <a:cubicBezTo>
                  <a:pt x="1029" y="839"/>
                  <a:pt x="1030" y="838"/>
                  <a:pt x="1028" y="834"/>
                </a:cubicBezTo>
                <a:cubicBezTo>
                  <a:pt x="1024" y="834"/>
                  <a:pt x="1027" y="839"/>
                  <a:pt x="1026" y="840"/>
                </a:cubicBezTo>
                <a:cubicBezTo>
                  <a:pt x="1026" y="842"/>
                  <a:pt x="1028" y="842"/>
                  <a:pt x="1030" y="842"/>
                </a:cubicBezTo>
                <a:cubicBezTo>
                  <a:pt x="1029" y="845"/>
                  <a:pt x="1026" y="847"/>
                  <a:pt x="1026" y="850"/>
                </a:cubicBezTo>
                <a:cubicBezTo>
                  <a:pt x="1023" y="849"/>
                  <a:pt x="1020" y="849"/>
                  <a:pt x="1019" y="847"/>
                </a:cubicBezTo>
                <a:cubicBezTo>
                  <a:pt x="1017" y="848"/>
                  <a:pt x="1019" y="853"/>
                  <a:pt x="1018" y="856"/>
                </a:cubicBezTo>
                <a:cubicBezTo>
                  <a:pt x="1021" y="855"/>
                  <a:pt x="1021" y="851"/>
                  <a:pt x="1027" y="852"/>
                </a:cubicBezTo>
                <a:cubicBezTo>
                  <a:pt x="1023" y="855"/>
                  <a:pt x="1022" y="860"/>
                  <a:pt x="1021" y="863"/>
                </a:cubicBezTo>
                <a:cubicBezTo>
                  <a:pt x="1010" y="862"/>
                  <a:pt x="1020" y="881"/>
                  <a:pt x="1008" y="884"/>
                </a:cubicBezTo>
                <a:cubicBezTo>
                  <a:pt x="1007" y="879"/>
                  <a:pt x="1004" y="872"/>
                  <a:pt x="1012" y="873"/>
                </a:cubicBezTo>
                <a:cubicBezTo>
                  <a:pt x="1012" y="870"/>
                  <a:pt x="1012" y="869"/>
                  <a:pt x="1013" y="868"/>
                </a:cubicBezTo>
                <a:cubicBezTo>
                  <a:pt x="1010" y="867"/>
                  <a:pt x="1011" y="871"/>
                  <a:pt x="1007" y="870"/>
                </a:cubicBezTo>
                <a:cubicBezTo>
                  <a:pt x="1006" y="868"/>
                  <a:pt x="1004" y="866"/>
                  <a:pt x="1005" y="862"/>
                </a:cubicBezTo>
                <a:cubicBezTo>
                  <a:pt x="1007" y="862"/>
                  <a:pt x="1008" y="864"/>
                  <a:pt x="1011" y="863"/>
                </a:cubicBezTo>
                <a:cubicBezTo>
                  <a:pt x="1013" y="862"/>
                  <a:pt x="1012" y="860"/>
                  <a:pt x="1015" y="860"/>
                </a:cubicBezTo>
                <a:cubicBezTo>
                  <a:pt x="1015" y="857"/>
                  <a:pt x="1011" y="857"/>
                  <a:pt x="1014" y="855"/>
                </a:cubicBezTo>
                <a:cubicBezTo>
                  <a:pt x="1005" y="851"/>
                  <a:pt x="999" y="865"/>
                  <a:pt x="990" y="867"/>
                </a:cubicBezTo>
                <a:cubicBezTo>
                  <a:pt x="989" y="866"/>
                  <a:pt x="989" y="865"/>
                  <a:pt x="989" y="862"/>
                </a:cubicBezTo>
                <a:cubicBezTo>
                  <a:pt x="986" y="863"/>
                  <a:pt x="986" y="867"/>
                  <a:pt x="982" y="866"/>
                </a:cubicBezTo>
                <a:cubicBezTo>
                  <a:pt x="982" y="863"/>
                  <a:pt x="980" y="864"/>
                  <a:pt x="981" y="861"/>
                </a:cubicBezTo>
                <a:cubicBezTo>
                  <a:pt x="980" y="858"/>
                  <a:pt x="983" y="860"/>
                  <a:pt x="983" y="858"/>
                </a:cubicBezTo>
                <a:cubicBezTo>
                  <a:pt x="979" y="858"/>
                  <a:pt x="974" y="864"/>
                  <a:pt x="968" y="866"/>
                </a:cubicBezTo>
                <a:cubicBezTo>
                  <a:pt x="968" y="862"/>
                  <a:pt x="968" y="862"/>
                  <a:pt x="968" y="862"/>
                </a:cubicBezTo>
                <a:cubicBezTo>
                  <a:pt x="964" y="861"/>
                  <a:pt x="965" y="866"/>
                  <a:pt x="961" y="865"/>
                </a:cubicBezTo>
                <a:cubicBezTo>
                  <a:pt x="961" y="864"/>
                  <a:pt x="961" y="863"/>
                  <a:pt x="960" y="862"/>
                </a:cubicBezTo>
                <a:cubicBezTo>
                  <a:pt x="958" y="863"/>
                  <a:pt x="958" y="864"/>
                  <a:pt x="958" y="866"/>
                </a:cubicBezTo>
                <a:cubicBezTo>
                  <a:pt x="957" y="862"/>
                  <a:pt x="951" y="866"/>
                  <a:pt x="953" y="861"/>
                </a:cubicBezTo>
                <a:cubicBezTo>
                  <a:pt x="950" y="861"/>
                  <a:pt x="952" y="867"/>
                  <a:pt x="948" y="865"/>
                </a:cubicBezTo>
                <a:cubicBezTo>
                  <a:pt x="950" y="867"/>
                  <a:pt x="951" y="870"/>
                  <a:pt x="950" y="875"/>
                </a:cubicBezTo>
                <a:cubicBezTo>
                  <a:pt x="949" y="878"/>
                  <a:pt x="943" y="877"/>
                  <a:pt x="944" y="882"/>
                </a:cubicBezTo>
                <a:cubicBezTo>
                  <a:pt x="940" y="882"/>
                  <a:pt x="939" y="883"/>
                  <a:pt x="935" y="882"/>
                </a:cubicBezTo>
                <a:cubicBezTo>
                  <a:pt x="936" y="878"/>
                  <a:pt x="938" y="874"/>
                  <a:pt x="940" y="871"/>
                </a:cubicBezTo>
                <a:cubicBezTo>
                  <a:pt x="943" y="871"/>
                  <a:pt x="942" y="869"/>
                  <a:pt x="944" y="871"/>
                </a:cubicBezTo>
                <a:cubicBezTo>
                  <a:pt x="946" y="870"/>
                  <a:pt x="947" y="866"/>
                  <a:pt x="946" y="865"/>
                </a:cubicBezTo>
                <a:cubicBezTo>
                  <a:pt x="936" y="864"/>
                  <a:pt x="934" y="872"/>
                  <a:pt x="929" y="879"/>
                </a:cubicBezTo>
                <a:cubicBezTo>
                  <a:pt x="927" y="878"/>
                  <a:pt x="927" y="876"/>
                  <a:pt x="927" y="874"/>
                </a:cubicBezTo>
                <a:cubicBezTo>
                  <a:pt x="917" y="877"/>
                  <a:pt x="924" y="885"/>
                  <a:pt x="919" y="891"/>
                </a:cubicBezTo>
                <a:cubicBezTo>
                  <a:pt x="915" y="892"/>
                  <a:pt x="916" y="891"/>
                  <a:pt x="912" y="890"/>
                </a:cubicBezTo>
                <a:cubicBezTo>
                  <a:pt x="909" y="896"/>
                  <a:pt x="908" y="903"/>
                  <a:pt x="902" y="905"/>
                </a:cubicBezTo>
                <a:cubicBezTo>
                  <a:pt x="896" y="903"/>
                  <a:pt x="890" y="905"/>
                  <a:pt x="887" y="899"/>
                </a:cubicBezTo>
                <a:cubicBezTo>
                  <a:pt x="889" y="884"/>
                  <a:pt x="908" y="887"/>
                  <a:pt x="914" y="876"/>
                </a:cubicBezTo>
                <a:cubicBezTo>
                  <a:pt x="917" y="876"/>
                  <a:pt x="914" y="878"/>
                  <a:pt x="916" y="879"/>
                </a:cubicBezTo>
                <a:cubicBezTo>
                  <a:pt x="923" y="869"/>
                  <a:pt x="939" y="868"/>
                  <a:pt x="942" y="854"/>
                </a:cubicBezTo>
                <a:cubicBezTo>
                  <a:pt x="952" y="854"/>
                  <a:pt x="952" y="854"/>
                  <a:pt x="952" y="854"/>
                </a:cubicBezTo>
                <a:cubicBezTo>
                  <a:pt x="954" y="851"/>
                  <a:pt x="955" y="848"/>
                  <a:pt x="957" y="846"/>
                </a:cubicBezTo>
                <a:cubicBezTo>
                  <a:pt x="959" y="845"/>
                  <a:pt x="958" y="847"/>
                  <a:pt x="960" y="848"/>
                </a:cubicBezTo>
                <a:cubicBezTo>
                  <a:pt x="962" y="847"/>
                  <a:pt x="960" y="843"/>
                  <a:pt x="961" y="843"/>
                </a:cubicBezTo>
                <a:cubicBezTo>
                  <a:pt x="966" y="845"/>
                  <a:pt x="969" y="839"/>
                  <a:pt x="971" y="835"/>
                </a:cubicBezTo>
                <a:cubicBezTo>
                  <a:pt x="970" y="832"/>
                  <a:pt x="970" y="838"/>
                  <a:pt x="968" y="836"/>
                </a:cubicBezTo>
                <a:cubicBezTo>
                  <a:pt x="969" y="834"/>
                  <a:pt x="968" y="833"/>
                  <a:pt x="968" y="832"/>
                </a:cubicBezTo>
                <a:cubicBezTo>
                  <a:pt x="966" y="835"/>
                  <a:pt x="956" y="846"/>
                  <a:pt x="950" y="844"/>
                </a:cubicBezTo>
                <a:cubicBezTo>
                  <a:pt x="950" y="843"/>
                  <a:pt x="952" y="841"/>
                  <a:pt x="951" y="841"/>
                </a:cubicBezTo>
                <a:cubicBezTo>
                  <a:pt x="948" y="842"/>
                  <a:pt x="948" y="846"/>
                  <a:pt x="945" y="848"/>
                </a:cubicBezTo>
                <a:cubicBezTo>
                  <a:pt x="942" y="848"/>
                  <a:pt x="941" y="847"/>
                  <a:pt x="940" y="845"/>
                </a:cubicBezTo>
                <a:cubicBezTo>
                  <a:pt x="937" y="846"/>
                  <a:pt x="938" y="852"/>
                  <a:pt x="932" y="852"/>
                </a:cubicBezTo>
                <a:cubicBezTo>
                  <a:pt x="937" y="850"/>
                  <a:pt x="933" y="844"/>
                  <a:pt x="932" y="840"/>
                </a:cubicBezTo>
                <a:cubicBezTo>
                  <a:pt x="929" y="842"/>
                  <a:pt x="928" y="846"/>
                  <a:pt x="923" y="846"/>
                </a:cubicBezTo>
                <a:cubicBezTo>
                  <a:pt x="922" y="844"/>
                  <a:pt x="922" y="842"/>
                  <a:pt x="922" y="839"/>
                </a:cubicBezTo>
                <a:cubicBezTo>
                  <a:pt x="917" y="839"/>
                  <a:pt x="917" y="844"/>
                  <a:pt x="916" y="848"/>
                </a:cubicBezTo>
                <a:cubicBezTo>
                  <a:pt x="914" y="848"/>
                  <a:pt x="913" y="847"/>
                  <a:pt x="912" y="847"/>
                </a:cubicBezTo>
                <a:cubicBezTo>
                  <a:pt x="910" y="847"/>
                  <a:pt x="911" y="850"/>
                  <a:pt x="909" y="849"/>
                </a:cubicBezTo>
                <a:cubicBezTo>
                  <a:pt x="910" y="851"/>
                  <a:pt x="913" y="848"/>
                  <a:pt x="916" y="850"/>
                </a:cubicBezTo>
                <a:cubicBezTo>
                  <a:pt x="915" y="853"/>
                  <a:pt x="914" y="856"/>
                  <a:pt x="910" y="856"/>
                </a:cubicBezTo>
                <a:cubicBezTo>
                  <a:pt x="912" y="860"/>
                  <a:pt x="912" y="861"/>
                  <a:pt x="909" y="863"/>
                </a:cubicBezTo>
                <a:cubicBezTo>
                  <a:pt x="906" y="863"/>
                  <a:pt x="908" y="858"/>
                  <a:pt x="907" y="855"/>
                </a:cubicBezTo>
                <a:cubicBezTo>
                  <a:pt x="906" y="855"/>
                  <a:pt x="905" y="856"/>
                  <a:pt x="905" y="857"/>
                </a:cubicBezTo>
                <a:cubicBezTo>
                  <a:pt x="903" y="853"/>
                  <a:pt x="908" y="852"/>
                  <a:pt x="906" y="847"/>
                </a:cubicBezTo>
                <a:cubicBezTo>
                  <a:pt x="911" y="845"/>
                  <a:pt x="912" y="840"/>
                  <a:pt x="917" y="838"/>
                </a:cubicBezTo>
                <a:cubicBezTo>
                  <a:pt x="919" y="839"/>
                  <a:pt x="915" y="840"/>
                  <a:pt x="916" y="841"/>
                </a:cubicBezTo>
                <a:cubicBezTo>
                  <a:pt x="917" y="842"/>
                  <a:pt x="921" y="837"/>
                  <a:pt x="922" y="834"/>
                </a:cubicBezTo>
                <a:cubicBezTo>
                  <a:pt x="922" y="833"/>
                  <a:pt x="920" y="834"/>
                  <a:pt x="919" y="834"/>
                </a:cubicBezTo>
                <a:cubicBezTo>
                  <a:pt x="926" y="827"/>
                  <a:pt x="934" y="822"/>
                  <a:pt x="943" y="819"/>
                </a:cubicBezTo>
                <a:cubicBezTo>
                  <a:pt x="942" y="822"/>
                  <a:pt x="946" y="820"/>
                  <a:pt x="945" y="823"/>
                </a:cubicBezTo>
                <a:cubicBezTo>
                  <a:pt x="948" y="822"/>
                  <a:pt x="945" y="817"/>
                  <a:pt x="949" y="815"/>
                </a:cubicBezTo>
                <a:cubicBezTo>
                  <a:pt x="960" y="820"/>
                  <a:pt x="946" y="829"/>
                  <a:pt x="942" y="834"/>
                </a:cubicBezTo>
                <a:cubicBezTo>
                  <a:pt x="946" y="836"/>
                  <a:pt x="947" y="837"/>
                  <a:pt x="947" y="842"/>
                </a:cubicBezTo>
                <a:cubicBezTo>
                  <a:pt x="949" y="840"/>
                  <a:pt x="948" y="839"/>
                  <a:pt x="948" y="835"/>
                </a:cubicBezTo>
                <a:cubicBezTo>
                  <a:pt x="953" y="833"/>
                  <a:pt x="954" y="826"/>
                  <a:pt x="959" y="823"/>
                </a:cubicBezTo>
                <a:cubicBezTo>
                  <a:pt x="957" y="822"/>
                  <a:pt x="955" y="820"/>
                  <a:pt x="955" y="817"/>
                </a:cubicBezTo>
                <a:cubicBezTo>
                  <a:pt x="960" y="817"/>
                  <a:pt x="969" y="816"/>
                  <a:pt x="967" y="808"/>
                </a:cubicBezTo>
                <a:cubicBezTo>
                  <a:pt x="969" y="807"/>
                  <a:pt x="971" y="807"/>
                  <a:pt x="972" y="805"/>
                </a:cubicBezTo>
                <a:cubicBezTo>
                  <a:pt x="974" y="806"/>
                  <a:pt x="970" y="807"/>
                  <a:pt x="971" y="808"/>
                </a:cubicBezTo>
                <a:cubicBezTo>
                  <a:pt x="973" y="807"/>
                  <a:pt x="975" y="810"/>
                  <a:pt x="974" y="806"/>
                </a:cubicBezTo>
                <a:cubicBezTo>
                  <a:pt x="977" y="808"/>
                  <a:pt x="978" y="805"/>
                  <a:pt x="981" y="805"/>
                </a:cubicBezTo>
                <a:cubicBezTo>
                  <a:pt x="982" y="807"/>
                  <a:pt x="978" y="811"/>
                  <a:pt x="977" y="814"/>
                </a:cubicBezTo>
                <a:cubicBezTo>
                  <a:pt x="976" y="814"/>
                  <a:pt x="976" y="812"/>
                  <a:pt x="975" y="812"/>
                </a:cubicBezTo>
                <a:cubicBezTo>
                  <a:pt x="976" y="815"/>
                  <a:pt x="969" y="822"/>
                  <a:pt x="975" y="823"/>
                </a:cubicBezTo>
                <a:cubicBezTo>
                  <a:pt x="975" y="826"/>
                  <a:pt x="974" y="827"/>
                  <a:pt x="973" y="830"/>
                </a:cubicBezTo>
                <a:cubicBezTo>
                  <a:pt x="974" y="831"/>
                  <a:pt x="978" y="829"/>
                  <a:pt x="980" y="829"/>
                </a:cubicBezTo>
                <a:cubicBezTo>
                  <a:pt x="979" y="826"/>
                  <a:pt x="979" y="825"/>
                  <a:pt x="976" y="826"/>
                </a:cubicBezTo>
                <a:cubicBezTo>
                  <a:pt x="976" y="823"/>
                  <a:pt x="978" y="821"/>
                  <a:pt x="977" y="818"/>
                </a:cubicBezTo>
                <a:cubicBezTo>
                  <a:pt x="980" y="817"/>
                  <a:pt x="980" y="818"/>
                  <a:pt x="983" y="819"/>
                </a:cubicBezTo>
                <a:cubicBezTo>
                  <a:pt x="986" y="818"/>
                  <a:pt x="988" y="809"/>
                  <a:pt x="993" y="814"/>
                </a:cubicBezTo>
                <a:cubicBezTo>
                  <a:pt x="998" y="810"/>
                  <a:pt x="997" y="801"/>
                  <a:pt x="1005" y="799"/>
                </a:cubicBezTo>
                <a:cubicBezTo>
                  <a:pt x="1004" y="797"/>
                  <a:pt x="1003" y="795"/>
                  <a:pt x="1004" y="792"/>
                </a:cubicBezTo>
                <a:cubicBezTo>
                  <a:pt x="1006" y="791"/>
                  <a:pt x="1007" y="789"/>
                  <a:pt x="1010" y="790"/>
                </a:cubicBezTo>
                <a:cubicBezTo>
                  <a:pt x="1010" y="793"/>
                  <a:pt x="1010" y="793"/>
                  <a:pt x="1010" y="793"/>
                </a:cubicBezTo>
                <a:cubicBezTo>
                  <a:pt x="1014" y="792"/>
                  <a:pt x="1015" y="788"/>
                  <a:pt x="1016" y="784"/>
                </a:cubicBezTo>
                <a:cubicBezTo>
                  <a:pt x="1022" y="786"/>
                  <a:pt x="1021" y="779"/>
                  <a:pt x="1025" y="777"/>
                </a:cubicBezTo>
                <a:cubicBezTo>
                  <a:pt x="1026" y="778"/>
                  <a:pt x="1028" y="778"/>
                  <a:pt x="1030" y="778"/>
                </a:cubicBezTo>
                <a:cubicBezTo>
                  <a:pt x="1030" y="782"/>
                  <a:pt x="1029" y="781"/>
                  <a:pt x="1030" y="785"/>
                </a:cubicBezTo>
                <a:cubicBezTo>
                  <a:pt x="1028" y="786"/>
                  <a:pt x="1028" y="784"/>
                  <a:pt x="1026" y="784"/>
                </a:cubicBezTo>
                <a:cubicBezTo>
                  <a:pt x="1032" y="792"/>
                  <a:pt x="1025" y="800"/>
                  <a:pt x="1017" y="802"/>
                </a:cubicBezTo>
                <a:cubicBezTo>
                  <a:pt x="1018" y="803"/>
                  <a:pt x="1020" y="804"/>
                  <a:pt x="1019" y="807"/>
                </a:cubicBezTo>
                <a:cubicBezTo>
                  <a:pt x="1023" y="807"/>
                  <a:pt x="1023" y="807"/>
                  <a:pt x="1023" y="807"/>
                </a:cubicBezTo>
                <a:cubicBezTo>
                  <a:pt x="1026" y="806"/>
                  <a:pt x="1021" y="805"/>
                  <a:pt x="1022" y="803"/>
                </a:cubicBezTo>
                <a:cubicBezTo>
                  <a:pt x="1025" y="801"/>
                  <a:pt x="1029" y="802"/>
                  <a:pt x="1032" y="800"/>
                </a:cubicBezTo>
                <a:cubicBezTo>
                  <a:pt x="1032" y="798"/>
                  <a:pt x="1030" y="796"/>
                  <a:pt x="1034" y="796"/>
                </a:cubicBezTo>
                <a:cubicBezTo>
                  <a:pt x="1031" y="794"/>
                  <a:pt x="1032" y="789"/>
                  <a:pt x="1031" y="785"/>
                </a:cubicBezTo>
                <a:cubicBezTo>
                  <a:pt x="1040" y="778"/>
                  <a:pt x="1050" y="771"/>
                  <a:pt x="1060" y="766"/>
                </a:cubicBezTo>
                <a:cubicBezTo>
                  <a:pt x="1060" y="768"/>
                  <a:pt x="1062" y="768"/>
                  <a:pt x="1061" y="770"/>
                </a:cubicBezTo>
                <a:cubicBezTo>
                  <a:pt x="1056" y="771"/>
                  <a:pt x="1055" y="778"/>
                  <a:pt x="1051" y="781"/>
                </a:cubicBezTo>
                <a:cubicBezTo>
                  <a:pt x="1053" y="785"/>
                  <a:pt x="1060" y="777"/>
                  <a:pt x="1063" y="780"/>
                </a:cubicBezTo>
                <a:cubicBezTo>
                  <a:pt x="1063" y="781"/>
                  <a:pt x="1062" y="781"/>
                  <a:pt x="1063" y="782"/>
                </a:cubicBezTo>
                <a:cubicBezTo>
                  <a:pt x="1054" y="786"/>
                  <a:pt x="1053" y="801"/>
                  <a:pt x="1041" y="795"/>
                </a:cubicBezTo>
                <a:close/>
                <a:moveTo>
                  <a:pt x="929" y="862"/>
                </a:moveTo>
                <a:cubicBezTo>
                  <a:pt x="930" y="866"/>
                  <a:pt x="928" y="867"/>
                  <a:pt x="924" y="867"/>
                </a:cubicBezTo>
                <a:cubicBezTo>
                  <a:pt x="921" y="863"/>
                  <a:pt x="923" y="859"/>
                  <a:pt x="928" y="858"/>
                </a:cubicBezTo>
                <a:cubicBezTo>
                  <a:pt x="930" y="861"/>
                  <a:pt x="924" y="863"/>
                  <a:pt x="929" y="862"/>
                </a:cubicBezTo>
                <a:close/>
                <a:moveTo>
                  <a:pt x="1047" y="751"/>
                </a:moveTo>
                <a:cubicBezTo>
                  <a:pt x="1044" y="757"/>
                  <a:pt x="1034" y="753"/>
                  <a:pt x="1038" y="744"/>
                </a:cubicBezTo>
                <a:cubicBezTo>
                  <a:pt x="1039" y="743"/>
                  <a:pt x="1042" y="746"/>
                  <a:pt x="1043" y="743"/>
                </a:cubicBezTo>
                <a:cubicBezTo>
                  <a:pt x="1045" y="743"/>
                  <a:pt x="1043" y="746"/>
                  <a:pt x="1042" y="746"/>
                </a:cubicBezTo>
                <a:cubicBezTo>
                  <a:pt x="1045" y="745"/>
                  <a:pt x="1044" y="749"/>
                  <a:pt x="1047" y="751"/>
                </a:cubicBezTo>
                <a:close/>
                <a:moveTo>
                  <a:pt x="1038" y="768"/>
                </a:moveTo>
                <a:cubicBezTo>
                  <a:pt x="1038" y="767"/>
                  <a:pt x="1041" y="762"/>
                  <a:pt x="1045" y="763"/>
                </a:cubicBezTo>
                <a:cubicBezTo>
                  <a:pt x="1045" y="766"/>
                  <a:pt x="1043" y="769"/>
                  <a:pt x="1038" y="769"/>
                </a:cubicBezTo>
                <a:cubicBezTo>
                  <a:pt x="1037" y="769"/>
                  <a:pt x="1038" y="768"/>
                  <a:pt x="1039" y="769"/>
                </a:cubicBezTo>
                <a:cubicBezTo>
                  <a:pt x="1040" y="767"/>
                  <a:pt x="1038" y="767"/>
                  <a:pt x="1038" y="768"/>
                </a:cubicBezTo>
                <a:close/>
                <a:moveTo>
                  <a:pt x="1040" y="718"/>
                </a:moveTo>
                <a:cubicBezTo>
                  <a:pt x="1037" y="718"/>
                  <a:pt x="1037" y="716"/>
                  <a:pt x="1034" y="717"/>
                </a:cubicBezTo>
                <a:cubicBezTo>
                  <a:pt x="1037" y="713"/>
                  <a:pt x="1043" y="711"/>
                  <a:pt x="1045" y="704"/>
                </a:cubicBezTo>
                <a:cubicBezTo>
                  <a:pt x="1048" y="704"/>
                  <a:pt x="1046" y="709"/>
                  <a:pt x="1050" y="707"/>
                </a:cubicBezTo>
                <a:cubicBezTo>
                  <a:pt x="1049" y="713"/>
                  <a:pt x="1042" y="713"/>
                  <a:pt x="1040" y="718"/>
                </a:cubicBezTo>
                <a:close/>
                <a:moveTo>
                  <a:pt x="1042" y="720"/>
                </a:moveTo>
                <a:cubicBezTo>
                  <a:pt x="1041" y="724"/>
                  <a:pt x="1042" y="723"/>
                  <a:pt x="1041" y="726"/>
                </a:cubicBezTo>
                <a:cubicBezTo>
                  <a:pt x="1037" y="725"/>
                  <a:pt x="1036" y="730"/>
                  <a:pt x="1033" y="728"/>
                </a:cubicBezTo>
                <a:cubicBezTo>
                  <a:pt x="1036" y="725"/>
                  <a:pt x="1036" y="720"/>
                  <a:pt x="1042" y="720"/>
                </a:cubicBezTo>
                <a:close/>
                <a:moveTo>
                  <a:pt x="1051" y="760"/>
                </a:moveTo>
                <a:cubicBezTo>
                  <a:pt x="1050" y="757"/>
                  <a:pt x="1053" y="757"/>
                  <a:pt x="1054" y="755"/>
                </a:cubicBezTo>
                <a:cubicBezTo>
                  <a:pt x="1058" y="758"/>
                  <a:pt x="1062" y="748"/>
                  <a:pt x="1070" y="750"/>
                </a:cubicBezTo>
                <a:cubicBezTo>
                  <a:pt x="1064" y="756"/>
                  <a:pt x="1059" y="759"/>
                  <a:pt x="1051" y="760"/>
                </a:cubicBezTo>
                <a:close/>
                <a:moveTo>
                  <a:pt x="1065" y="765"/>
                </a:moveTo>
                <a:cubicBezTo>
                  <a:pt x="1065" y="766"/>
                  <a:pt x="1064" y="767"/>
                  <a:pt x="1064" y="769"/>
                </a:cubicBezTo>
                <a:cubicBezTo>
                  <a:pt x="1061" y="769"/>
                  <a:pt x="1061" y="765"/>
                  <a:pt x="1062" y="764"/>
                </a:cubicBezTo>
                <a:cubicBezTo>
                  <a:pt x="1064" y="764"/>
                  <a:pt x="1064" y="765"/>
                  <a:pt x="1065" y="765"/>
                </a:cubicBezTo>
                <a:close/>
                <a:moveTo>
                  <a:pt x="1066" y="831"/>
                </a:moveTo>
                <a:cubicBezTo>
                  <a:pt x="1065" y="830"/>
                  <a:pt x="1064" y="830"/>
                  <a:pt x="1063" y="830"/>
                </a:cubicBezTo>
                <a:cubicBezTo>
                  <a:pt x="1064" y="828"/>
                  <a:pt x="1065" y="827"/>
                  <a:pt x="1067" y="827"/>
                </a:cubicBezTo>
                <a:cubicBezTo>
                  <a:pt x="1067" y="829"/>
                  <a:pt x="1066" y="830"/>
                  <a:pt x="1066" y="831"/>
                </a:cubicBezTo>
                <a:close/>
                <a:moveTo>
                  <a:pt x="1064" y="777"/>
                </a:moveTo>
                <a:cubicBezTo>
                  <a:pt x="1064" y="773"/>
                  <a:pt x="1064" y="773"/>
                  <a:pt x="1064" y="773"/>
                </a:cubicBezTo>
                <a:cubicBezTo>
                  <a:pt x="1066" y="773"/>
                  <a:pt x="1068" y="774"/>
                  <a:pt x="1068" y="776"/>
                </a:cubicBezTo>
                <a:cubicBezTo>
                  <a:pt x="1067" y="777"/>
                  <a:pt x="1066" y="777"/>
                  <a:pt x="1064" y="777"/>
                </a:cubicBezTo>
                <a:close/>
                <a:moveTo>
                  <a:pt x="1111" y="821"/>
                </a:moveTo>
                <a:cubicBezTo>
                  <a:pt x="1111" y="824"/>
                  <a:pt x="1107" y="823"/>
                  <a:pt x="1107" y="827"/>
                </a:cubicBezTo>
                <a:cubicBezTo>
                  <a:pt x="1105" y="827"/>
                  <a:pt x="1105" y="824"/>
                  <a:pt x="1102" y="825"/>
                </a:cubicBezTo>
                <a:cubicBezTo>
                  <a:pt x="1105" y="824"/>
                  <a:pt x="1106" y="821"/>
                  <a:pt x="1111" y="821"/>
                </a:cubicBezTo>
                <a:close/>
                <a:moveTo>
                  <a:pt x="1120" y="787"/>
                </a:moveTo>
                <a:cubicBezTo>
                  <a:pt x="1120" y="784"/>
                  <a:pt x="1123" y="784"/>
                  <a:pt x="1125" y="784"/>
                </a:cubicBezTo>
                <a:cubicBezTo>
                  <a:pt x="1125" y="786"/>
                  <a:pt x="1123" y="787"/>
                  <a:pt x="1120" y="787"/>
                </a:cubicBezTo>
                <a:close/>
                <a:moveTo>
                  <a:pt x="1125" y="761"/>
                </a:moveTo>
                <a:cubicBezTo>
                  <a:pt x="1124" y="764"/>
                  <a:pt x="1125" y="767"/>
                  <a:pt x="1121" y="767"/>
                </a:cubicBezTo>
                <a:cubicBezTo>
                  <a:pt x="1119" y="764"/>
                  <a:pt x="1122" y="761"/>
                  <a:pt x="1125" y="761"/>
                </a:cubicBezTo>
                <a:close/>
                <a:moveTo>
                  <a:pt x="1122" y="773"/>
                </a:moveTo>
                <a:cubicBezTo>
                  <a:pt x="1123" y="771"/>
                  <a:pt x="1120" y="771"/>
                  <a:pt x="1121" y="769"/>
                </a:cubicBezTo>
                <a:cubicBezTo>
                  <a:pt x="1126" y="769"/>
                  <a:pt x="1131" y="763"/>
                  <a:pt x="1131" y="771"/>
                </a:cubicBezTo>
                <a:cubicBezTo>
                  <a:pt x="1128" y="771"/>
                  <a:pt x="1127" y="772"/>
                  <a:pt x="1122" y="773"/>
                </a:cubicBezTo>
                <a:close/>
                <a:moveTo>
                  <a:pt x="1135" y="808"/>
                </a:moveTo>
                <a:cubicBezTo>
                  <a:pt x="1135" y="810"/>
                  <a:pt x="1134" y="811"/>
                  <a:pt x="1132" y="810"/>
                </a:cubicBezTo>
                <a:cubicBezTo>
                  <a:pt x="1132" y="811"/>
                  <a:pt x="1133" y="812"/>
                  <a:pt x="1133" y="813"/>
                </a:cubicBezTo>
                <a:cubicBezTo>
                  <a:pt x="1130" y="813"/>
                  <a:pt x="1130" y="813"/>
                  <a:pt x="1130" y="813"/>
                </a:cubicBezTo>
                <a:cubicBezTo>
                  <a:pt x="1130" y="812"/>
                  <a:pt x="1130" y="810"/>
                  <a:pt x="1129" y="810"/>
                </a:cubicBezTo>
                <a:cubicBezTo>
                  <a:pt x="1129" y="809"/>
                  <a:pt x="1130" y="810"/>
                  <a:pt x="1130" y="810"/>
                </a:cubicBezTo>
                <a:cubicBezTo>
                  <a:pt x="1131" y="810"/>
                  <a:pt x="1131" y="809"/>
                  <a:pt x="1131" y="808"/>
                </a:cubicBezTo>
                <a:lnTo>
                  <a:pt x="1135" y="808"/>
                </a:lnTo>
                <a:close/>
                <a:moveTo>
                  <a:pt x="1128" y="750"/>
                </a:moveTo>
                <a:cubicBezTo>
                  <a:pt x="1131" y="749"/>
                  <a:pt x="1131" y="754"/>
                  <a:pt x="1131" y="750"/>
                </a:cubicBezTo>
                <a:cubicBezTo>
                  <a:pt x="1132" y="750"/>
                  <a:pt x="1132" y="752"/>
                  <a:pt x="1132" y="753"/>
                </a:cubicBezTo>
                <a:cubicBezTo>
                  <a:pt x="1131" y="753"/>
                  <a:pt x="1130" y="753"/>
                  <a:pt x="1130" y="754"/>
                </a:cubicBezTo>
                <a:cubicBezTo>
                  <a:pt x="1129" y="754"/>
                  <a:pt x="1129" y="753"/>
                  <a:pt x="1129" y="752"/>
                </a:cubicBezTo>
                <a:cubicBezTo>
                  <a:pt x="1128" y="752"/>
                  <a:pt x="1128" y="752"/>
                  <a:pt x="1128" y="753"/>
                </a:cubicBezTo>
                <a:cubicBezTo>
                  <a:pt x="1127" y="753"/>
                  <a:pt x="1127" y="752"/>
                  <a:pt x="1127" y="751"/>
                </a:cubicBezTo>
                <a:cubicBezTo>
                  <a:pt x="1128" y="751"/>
                  <a:pt x="1128" y="751"/>
                  <a:pt x="1128" y="750"/>
                </a:cubicBezTo>
                <a:close/>
                <a:moveTo>
                  <a:pt x="1126" y="756"/>
                </a:moveTo>
                <a:cubicBezTo>
                  <a:pt x="1125" y="759"/>
                  <a:pt x="1122" y="761"/>
                  <a:pt x="1118" y="762"/>
                </a:cubicBezTo>
                <a:cubicBezTo>
                  <a:pt x="1120" y="758"/>
                  <a:pt x="1115" y="759"/>
                  <a:pt x="1115" y="755"/>
                </a:cubicBezTo>
                <a:cubicBezTo>
                  <a:pt x="1117" y="755"/>
                  <a:pt x="1119" y="755"/>
                  <a:pt x="1119" y="754"/>
                </a:cubicBezTo>
                <a:cubicBezTo>
                  <a:pt x="1122" y="754"/>
                  <a:pt x="1121" y="758"/>
                  <a:pt x="1126" y="756"/>
                </a:cubicBezTo>
                <a:close/>
                <a:moveTo>
                  <a:pt x="1121" y="731"/>
                </a:moveTo>
                <a:cubicBezTo>
                  <a:pt x="1120" y="733"/>
                  <a:pt x="1120" y="734"/>
                  <a:pt x="1119" y="735"/>
                </a:cubicBezTo>
                <a:cubicBezTo>
                  <a:pt x="1116" y="735"/>
                  <a:pt x="1117" y="730"/>
                  <a:pt x="1121" y="731"/>
                </a:cubicBezTo>
                <a:close/>
                <a:moveTo>
                  <a:pt x="1103" y="692"/>
                </a:moveTo>
                <a:cubicBezTo>
                  <a:pt x="1104" y="693"/>
                  <a:pt x="1104" y="694"/>
                  <a:pt x="1105" y="694"/>
                </a:cubicBezTo>
                <a:cubicBezTo>
                  <a:pt x="1105" y="697"/>
                  <a:pt x="1103" y="699"/>
                  <a:pt x="1100" y="700"/>
                </a:cubicBezTo>
                <a:cubicBezTo>
                  <a:pt x="1098" y="698"/>
                  <a:pt x="1101" y="694"/>
                  <a:pt x="1103" y="692"/>
                </a:cubicBezTo>
                <a:close/>
                <a:moveTo>
                  <a:pt x="1091" y="752"/>
                </a:moveTo>
                <a:cubicBezTo>
                  <a:pt x="1093" y="751"/>
                  <a:pt x="1093" y="752"/>
                  <a:pt x="1094" y="753"/>
                </a:cubicBezTo>
                <a:cubicBezTo>
                  <a:pt x="1100" y="744"/>
                  <a:pt x="1113" y="742"/>
                  <a:pt x="1122" y="736"/>
                </a:cubicBezTo>
                <a:cubicBezTo>
                  <a:pt x="1121" y="739"/>
                  <a:pt x="1120" y="741"/>
                  <a:pt x="1119" y="743"/>
                </a:cubicBezTo>
                <a:cubicBezTo>
                  <a:pt x="1116" y="744"/>
                  <a:pt x="1117" y="742"/>
                  <a:pt x="1114" y="743"/>
                </a:cubicBezTo>
                <a:cubicBezTo>
                  <a:pt x="1114" y="745"/>
                  <a:pt x="1115" y="746"/>
                  <a:pt x="1116" y="746"/>
                </a:cubicBezTo>
                <a:cubicBezTo>
                  <a:pt x="1120" y="747"/>
                  <a:pt x="1119" y="742"/>
                  <a:pt x="1123" y="743"/>
                </a:cubicBezTo>
                <a:cubicBezTo>
                  <a:pt x="1122" y="750"/>
                  <a:pt x="1119" y="753"/>
                  <a:pt x="1113" y="754"/>
                </a:cubicBezTo>
                <a:cubicBezTo>
                  <a:pt x="1112" y="755"/>
                  <a:pt x="1111" y="756"/>
                  <a:pt x="1110" y="757"/>
                </a:cubicBezTo>
                <a:cubicBezTo>
                  <a:pt x="1110" y="759"/>
                  <a:pt x="1111" y="757"/>
                  <a:pt x="1113" y="757"/>
                </a:cubicBezTo>
                <a:cubicBezTo>
                  <a:pt x="1111" y="761"/>
                  <a:pt x="1112" y="765"/>
                  <a:pt x="1115" y="766"/>
                </a:cubicBezTo>
                <a:cubicBezTo>
                  <a:pt x="1116" y="769"/>
                  <a:pt x="1114" y="770"/>
                  <a:pt x="1113" y="772"/>
                </a:cubicBezTo>
                <a:cubicBezTo>
                  <a:pt x="1110" y="771"/>
                  <a:pt x="1108" y="767"/>
                  <a:pt x="1111" y="765"/>
                </a:cubicBezTo>
                <a:cubicBezTo>
                  <a:pt x="1105" y="767"/>
                  <a:pt x="1102" y="772"/>
                  <a:pt x="1096" y="773"/>
                </a:cubicBezTo>
                <a:cubicBezTo>
                  <a:pt x="1095" y="773"/>
                  <a:pt x="1096" y="772"/>
                  <a:pt x="1096" y="771"/>
                </a:cubicBezTo>
                <a:cubicBezTo>
                  <a:pt x="1091" y="773"/>
                  <a:pt x="1088" y="775"/>
                  <a:pt x="1084" y="778"/>
                </a:cubicBezTo>
                <a:cubicBezTo>
                  <a:pt x="1081" y="776"/>
                  <a:pt x="1086" y="774"/>
                  <a:pt x="1087" y="773"/>
                </a:cubicBezTo>
                <a:cubicBezTo>
                  <a:pt x="1083" y="769"/>
                  <a:pt x="1090" y="765"/>
                  <a:pt x="1086" y="759"/>
                </a:cubicBezTo>
                <a:cubicBezTo>
                  <a:pt x="1086" y="758"/>
                  <a:pt x="1082" y="761"/>
                  <a:pt x="1082" y="756"/>
                </a:cubicBezTo>
                <a:cubicBezTo>
                  <a:pt x="1086" y="758"/>
                  <a:pt x="1091" y="757"/>
                  <a:pt x="1091" y="752"/>
                </a:cubicBezTo>
                <a:close/>
                <a:moveTo>
                  <a:pt x="1083" y="748"/>
                </a:moveTo>
                <a:cubicBezTo>
                  <a:pt x="1081" y="750"/>
                  <a:pt x="1078" y="748"/>
                  <a:pt x="1076" y="749"/>
                </a:cubicBezTo>
                <a:cubicBezTo>
                  <a:pt x="1076" y="747"/>
                  <a:pt x="1083" y="743"/>
                  <a:pt x="1083" y="748"/>
                </a:cubicBezTo>
                <a:close/>
                <a:moveTo>
                  <a:pt x="1076" y="807"/>
                </a:moveTo>
                <a:cubicBezTo>
                  <a:pt x="1076" y="803"/>
                  <a:pt x="1072" y="803"/>
                  <a:pt x="1073" y="798"/>
                </a:cubicBezTo>
                <a:cubicBezTo>
                  <a:pt x="1074" y="796"/>
                  <a:pt x="1079" y="795"/>
                  <a:pt x="1081" y="797"/>
                </a:cubicBezTo>
                <a:cubicBezTo>
                  <a:pt x="1084" y="797"/>
                  <a:pt x="1080" y="795"/>
                  <a:pt x="1081" y="793"/>
                </a:cubicBezTo>
                <a:cubicBezTo>
                  <a:pt x="1086" y="793"/>
                  <a:pt x="1087" y="790"/>
                  <a:pt x="1091" y="789"/>
                </a:cubicBezTo>
                <a:cubicBezTo>
                  <a:pt x="1092" y="786"/>
                  <a:pt x="1088" y="788"/>
                  <a:pt x="1089" y="785"/>
                </a:cubicBezTo>
                <a:cubicBezTo>
                  <a:pt x="1090" y="783"/>
                  <a:pt x="1093" y="782"/>
                  <a:pt x="1096" y="782"/>
                </a:cubicBezTo>
                <a:cubicBezTo>
                  <a:pt x="1095" y="779"/>
                  <a:pt x="1095" y="777"/>
                  <a:pt x="1096" y="774"/>
                </a:cubicBezTo>
                <a:cubicBezTo>
                  <a:pt x="1099" y="774"/>
                  <a:pt x="1099" y="774"/>
                  <a:pt x="1099" y="774"/>
                </a:cubicBezTo>
                <a:cubicBezTo>
                  <a:pt x="1099" y="777"/>
                  <a:pt x="1101" y="779"/>
                  <a:pt x="1099" y="781"/>
                </a:cubicBezTo>
                <a:cubicBezTo>
                  <a:pt x="1103" y="781"/>
                  <a:pt x="1103" y="777"/>
                  <a:pt x="1103" y="774"/>
                </a:cubicBezTo>
                <a:cubicBezTo>
                  <a:pt x="1108" y="776"/>
                  <a:pt x="1106" y="775"/>
                  <a:pt x="1112" y="774"/>
                </a:cubicBezTo>
                <a:cubicBezTo>
                  <a:pt x="1112" y="777"/>
                  <a:pt x="1114" y="779"/>
                  <a:pt x="1113" y="782"/>
                </a:cubicBezTo>
                <a:cubicBezTo>
                  <a:pt x="1103" y="786"/>
                  <a:pt x="1102" y="797"/>
                  <a:pt x="1092" y="800"/>
                </a:cubicBezTo>
                <a:cubicBezTo>
                  <a:pt x="1090" y="800"/>
                  <a:pt x="1090" y="798"/>
                  <a:pt x="1088" y="797"/>
                </a:cubicBezTo>
                <a:cubicBezTo>
                  <a:pt x="1084" y="805"/>
                  <a:pt x="1081" y="815"/>
                  <a:pt x="1070" y="816"/>
                </a:cubicBezTo>
                <a:cubicBezTo>
                  <a:pt x="1071" y="812"/>
                  <a:pt x="1076" y="812"/>
                  <a:pt x="1076" y="807"/>
                </a:cubicBezTo>
                <a:close/>
                <a:moveTo>
                  <a:pt x="1066" y="712"/>
                </a:moveTo>
                <a:cubicBezTo>
                  <a:pt x="1069" y="714"/>
                  <a:pt x="1066" y="717"/>
                  <a:pt x="1069" y="719"/>
                </a:cubicBezTo>
                <a:cubicBezTo>
                  <a:pt x="1067" y="723"/>
                  <a:pt x="1063" y="724"/>
                  <a:pt x="1059" y="724"/>
                </a:cubicBezTo>
                <a:cubicBezTo>
                  <a:pt x="1060" y="720"/>
                  <a:pt x="1057" y="720"/>
                  <a:pt x="1055" y="719"/>
                </a:cubicBezTo>
                <a:cubicBezTo>
                  <a:pt x="1056" y="715"/>
                  <a:pt x="1060" y="712"/>
                  <a:pt x="1066" y="712"/>
                </a:cubicBezTo>
                <a:close/>
                <a:moveTo>
                  <a:pt x="1054" y="736"/>
                </a:moveTo>
                <a:cubicBezTo>
                  <a:pt x="1054" y="737"/>
                  <a:pt x="1056" y="740"/>
                  <a:pt x="1054" y="740"/>
                </a:cubicBezTo>
                <a:cubicBezTo>
                  <a:pt x="1054" y="742"/>
                  <a:pt x="1056" y="739"/>
                  <a:pt x="1059" y="740"/>
                </a:cubicBezTo>
                <a:cubicBezTo>
                  <a:pt x="1059" y="737"/>
                  <a:pt x="1057" y="737"/>
                  <a:pt x="1057" y="734"/>
                </a:cubicBezTo>
                <a:cubicBezTo>
                  <a:pt x="1059" y="732"/>
                  <a:pt x="1063" y="731"/>
                  <a:pt x="1063" y="726"/>
                </a:cubicBezTo>
                <a:cubicBezTo>
                  <a:pt x="1067" y="726"/>
                  <a:pt x="1067" y="725"/>
                  <a:pt x="1070" y="726"/>
                </a:cubicBezTo>
                <a:cubicBezTo>
                  <a:pt x="1070" y="731"/>
                  <a:pt x="1068" y="731"/>
                  <a:pt x="1068" y="734"/>
                </a:cubicBezTo>
                <a:cubicBezTo>
                  <a:pt x="1066" y="734"/>
                  <a:pt x="1065" y="733"/>
                  <a:pt x="1062" y="733"/>
                </a:cubicBezTo>
                <a:cubicBezTo>
                  <a:pt x="1062" y="736"/>
                  <a:pt x="1063" y="737"/>
                  <a:pt x="1065" y="737"/>
                </a:cubicBezTo>
                <a:cubicBezTo>
                  <a:pt x="1065" y="740"/>
                  <a:pt x="1063" y="740"/>
                  <a:pt x="1062" y="742"/>
                </a:cubicBezTo>
                <a:cubicBezTo>
                  <a:pt x="1061" y="741"/>
                  <a:pt x="1061" y="740"/>
                  <a:pt x="1061" y="739"/>
                </a:cubicBezTo>
                <a:cubicBezTo>
                  <a:pt x="1058" y="740"/>
                  <a:pt x="1059" y="742"/>
                  <a:pt x="1059" y="745"/>
                </a:cubicBezTo>
                <a:cubicBezTo>
                  <a:pt x="1056" y="747"/>
                  <a:pt x="1056" y="753"/>
                  <a:pt x="1050" y="750"/>
                </a:cubicBezTo>
                <a:cubicBezTo>
                  <a:pt x="1051" y="749"/>
                  <a:pt x="1052" y="748"/>
                  <a:pt x="1052" y="746"/>
                </a:cubicBezTo>
                <a:cubicBezTo>
                  <a:pt x="1050" y="744"/>
                  <a:pt x="1049" y="747"/>
                  <a:pt x="1047" y="747"/>
                </a:cubicBezTo>
                <a:cubicBezTo>
                  <a:pt x="1042" y="742"/>
                  <a:pt x="1049" y="737"/>
                  <a:pt x="1054" y="736"/>
                </a:cubicBezTo>
                <a:close/>
                <a:moveTo>
                  <a:pt x="1050" y="704"/>
                </a:moveTo>
                <a:cubicBezTo>
                  <a:pt x="1047" y="705"/>
                  <a:pt x="1047" y="703"/>
                  <a:pt x="1044" y="704"/>
                </a:cubicBezTo>
                <a:cubicBezTo>
                  <a:pt x="1043" y="700"/>
                  <a:pt x="1047" y="701"/>
                  <a:pt x="1047" y="698"/>
                </a:cubicBezTo>
                <a:cubicBezTo>
                  <a:pt x="1039" y="702"/>
                  <a:pt x="1040" y="714"/>
                  <a:pt x="1031" y="716"/>
                </a:cubicBezTo>
                <a:cubicBezTo>
                  <a:pt x="1028" y="714"/>
                  <a:pt x="1033" y="711"/>
                  <a:pt x="1030" y="710"/>
                </a:cubicBezTo>
                <a:cubicBezTo>
                  <a:pt x="1022" y="710"/>
                  <a:pt x="1024" y="721"/>
                  <a:pt x="1016" y="721"/>
                </a:cubicBezTo>
                <a:cubicBezTo>
                  <a:pt x="1015" y="717"/>
                  <a:pt x="1020" y="715"/>
                  <a:pt x="1015" y="717"/>
                </a:cubicBezTo>
                <a:cubicBezTo>
                  <a:pt x="1014" y="711"/>
                  <a:pt x="1018" y="712"/>
                  <a:pt x="1020" y="710"/>
                </a:cubicBezTo>
                <a:cubicBezTo>
                  <a:pt x="1019" y="707"/>
                  <a:pt x="1018" y="711"/>
                  <a:pt x="1016" y="710"/>
                </a:cubicBezTo>
                <a:cubicBezTo>
                  <a:pt x="1017" y="705"/>
                  <a:pt x="1024" y="704"/>
                  <a:pt x="1019" y="697"/>
                </a:cubicBezTo>
                <a:cubicBezTo>
                  <a:pt x="1021" y="697"/>
                  <a:pt x="1023" y="697"/>
                  <a:pt x="1023" y="696"/>
                </a:cubicBezTo>
                <a:cubicBezTo>
                  <a:pt x="1026" y="697"/>
                  <a:pt x="1023" y="699"/>
                  <a:pt x="1023" y="701"/>
                </a:cubicBezTo>
                <a:cubicBezTo>
                  <a:pt x="1026" y="703"/>
                  <a:pt x="1026" y="700"/>
                  <a:pt x="1030" y="700"/>
                </a:cubicBezTo>
                <a:cubicBezTo>
                  <a:pt x="1038" y="705"/>
                  <a:pt x="1043" y="693"/>
                  <a:pt x="1051" y="692"/>
                </a:cubicBezTo>
                <a:cubicBezTo>
                  <a:pt x="1048" y="697"/>
                  <a:pt x="1053" y="699"/>
                  <a:pt x="1050" y="704"/>
                </a:cubicBezTo>
                <a:close/>
                <a:moveTo>
                  <a:pt x="1067" y="678"/>
                </a:moveTo>
                <a:cubicBezTo>
                  <a:pt x="1065" y="679"/>
                  <a:pt x="1065" y="678"/>
                  <a:pt x="1064" y="678"/>
                </a:cubicBezTo>
                <a:cubicBezTo>
                  <a:pt x="1064" y="675"/>
                  <a:pt x="1065" y="674"/>
                  <a:pt x="1068" y="675"/>
                </a:cubicBezTo>
                <a:cubicBezTo>
                  <a:pt x="1068" y="677"/>
                  <a:pt x="1067" y="677"/>
                  <a:pt x="1067" y="678"/>
                </a:cubicBezTo>
                <a:close/>
                <a:moveTo>
                  <a:pt x="1067" y="520"/>
                </a:moveTo>
                <a:cubicBezTo>
                  <a:pt x="1068" y="518"/>
                  <a:pt x="1069" y="516"/>
                  <a:pt x="1072" y="517"/>
                </a:cubicBezTo>
                <a:cubicBezTo>
                  <a:pt x="1072" y="519"/>
                  <a:pt x="1068" y="521"/>
                  <a:pt x="1067" y="520"/>
                </a:cubicBezTo>
                <a:close/>
                <a:moveTo>
                  <a:pt x="1100" y="574"/>
                </a:moveTo>
                <a:cubicBezTo>
                  <a:pt x="1100" y="577"/>
                  <a:pt x="1098" y="578"/>
                  <a:pt x="1095" y="578"/>
                </a:cubicBezTo>
                <a:cubicBezTo>
                  <a:pt x="1096" y="577"/>
                  <a:pt x="1097" y="574"/>
                  <a:pt x="1100" y="574"/>
                </a:cubicBezTo>
                <a:close/>
                <a:moveTo>
                  <a:pt x="1098" y="659"/>
                </a:moveTo>
                <a:cubicBezTo>
                  <a:pt x="1098" y="656"/>
                  <a:pt x="1098" y="654"/>
                  <a:pt x="1099" y="652"/>
                </a:cubicBezTo>
                <a:cubicBezTo>
                  <a:pt x="1102" y="652"/>
                  <a:pt x="1102" y="654"/>
                  <a:pt x="1104" y="653"/>
                </a:cubicBezTo>
                <a:cubicBezTo>
                  <a:pt x="1104" y="657"/>
                  <a:pt x="1101" y="658"/>
                  <a:pt x="1098" y="659"/>
                </a:cubicBezTo>
                <a:close/>
                <a:moveTo>
                  <a:pt x="1090" y="597"/>
                </a:moveTo>
                <a:cubicBezTo>
                  <a:pt x="1090" y="588"/>
                  <a:pt x="1099" y="584"/>
                  <a:pt x="1106" y="585"/>
                </a:cubicBezTo>
                <a:cubicBezTo>
                  <a:pt x="1103" y="591"/>
                  <a:pt x="1097" y="595"/>
                  <a:pt x="1090" y="597"/>
                </a:cubicBezTo>
                <a:close/>
                <a:moveTo>
                  <a:pt x="1125" y="506"/>
                </a:moveTo>
                <a:cubicBezTo>
                  <a:pt x="1125" y="509"/>
                  <a:pt x="1124" y="513"/>
                  <a:pt x="1120" y="513"/>
                </a:cubicBezTo>
                <a:cubicBezTo>
                  <a:pt x="1119" y="508"/>
                  <a:pt x="1121" y="505"/>
                  <a:pt x="1125" y="506"/>
                </a:cubicBezTo>
                <a:close/>
                <a:moveTo>
                  <a:pt x="1127" y="527"/>
                </a:moveTo>
                <a:cubicBezTo>
                  <a:pt x="1127" y="534"/>
                  <a:pt x="1121" y="535"/>
                  <a:pt x="1117" y="538"/>
                </a:cubicBezTo>
                <a:cubicBezTo>
                  <a:pt x="1116" y="536"/>
                  <a:pt x="1115" y="534"/>
                  <a:pt x="1115" y="531"/>
                </a:cubicBezTo>
                <a:cubicBezTo>
                  <a:pt x="1122" y="532"/>
                  <a:pt x="1122" y="524"/>
                  <a:pt x="1127" y="527"/>
                </a:cubicBezTo>
                <a:close/>
                <a:moveTo>
                  <a:pt x="1151" y="586"/>
                </a:moveTo>
                <a:cubicBezTo>
                  <a:pt x="1148" y="585"/>
                  <a:pt x="1151" y="579"/>
                  <a:pt x="1155" y="580"/>
                </a:cubicBezTo>
                <a:cubicBezTo>
                  <a:pt x="1155" y="583"/>
                  <a:pt x="1152" y="584"/>
                  <a:pt x="1151" y="586"/>
                </a:cubicBezTo>
                <a:close/>
                <a:moveTo>
                  <a:pt x="1151" y="561"/>
                </a:moveTo>
                <a:cubicBezTo>
                  <a:pt x="1151" y="579"/>
                  <a:pt x="1132" y="583"/>
                  <a:pt x="1119" y="585"/>
                </a:cubicBezTo>
                <a:cubicBezTo>
                  <a:pt x="1119" y="582"/>
                  <a:pt x="1117" y="580"/>
                  <a:pt x="1119" y="578"/>
                </a:cubicBezTo>
                <a:cubicBezTo>
                  <a:pt x="1116" y="578"/>
                  <a:pt x="1114" y="583"/>
                  <a:pt x="1111" y="580"/>
                </a:cubicBezTo>
                <a:cubicBezTo>
                  <a:pt x="1115" y="576"/>
                  <a:pt x="1120" y="574"/>
                  <a:pt x="1121" y="567"/>
                </a:cubicBezTo>
                <a:cubicBezTo>
                  <a:pt x="1126" y="568"/>
                  <a:pt x="1125" y="563"/>
                  <a:pt x="1129" y="562"/>
                </a:cubicBezTo>
                <a:cubicBezTo>
                  <a:pt x="1132" y="561"/>
                  <a:pt x="1130" y="565"/>
                  <a:pt x="1133" y="565"/>
                </a:cubicBezTo>
                <a:cubicBezTo>
                  <a:pt x="1139" y="558"/>
                  <a:pt x="1149" y="551"/>
                  <a:pt x="1157" y="556"/>
                </a:cubicBezTo>
                <a:cubicBezTo>
                  <a:pt x="1155" y="557"/>
                  <a:pt x="1154" y="561"/>
                  <a:pt x="1151" y="561"/>
                </a:cubicBezTo>
                <a:close/>
                <a:moveTo>
                  <a:pt x="1158" y="556"/>
                </a:moveTo>
                <a:cubicBezTo>
                  <a:pt x="1157" y="551"/>
                  <a:pt x="1163" y="553"/>
                  <a:pt x="1161" y="547"/>
                </a:cubicBezTo>
                <a:cubicBezTo>
                  <a:pt x="1165" y="547"/>
                  <a:pt x="1165" y="547"/>
                  <a:pt x="1165" y="547"/>
                </a:cubicBezTo>
                <a:cubicBezTo>
                  <a:pt x="1165" y="552"/>
                  <a:pt x="1161" y="554"/>
                  <a:pt x="1158" y="556"/>
                </a:cubicBezTo>
                <a:close/>
                <a:moveTo>
                  <a:pt x="1179" y="548"/>
                </a:moveTo>
                <a:cubicBezTo>
                  <a:pt x="1178" y="551"/>
                  <a:pt x="1177" y="552"/>
                  <a:pt x="1175" y="552"/>
                </a:cubicBezTo>
                <a:cubicBezTo>
                  <a:pt x="1175" y="550"/>
                  <a:pt x="1176" y="548"/>
                  <a:pt x="1179" y="548"/>
                </a:cubicBezTo>
                <a:close/>
                <a:moveTo>
                  <a:pt x="1177" y="514"/>
                </a:moveTo>
                <a:cubicBezTo>
                  <a:pt x="1176" y="512"/>
                  <a:pt x="1177" y="510"/>
                  <a:pt x="1178" y="509"/>
                </a:cubicBezTo>
                <a:cubicBezTo>
                  <a:pt x="1180" y="509"/>
                  <a:pt x="1180" y="511"/>
                  <a:pt x="1182" y="510"/>
                </a:cubicBezTo>
                <a:cubicBezTo>
                  <a:pt x="1182" y="513"/>
                  <a:pt x="1180" y="514"/>
                  <a:pt x="1177" y="514"/>
                </a:cubicBezTo>
                <a:close/>
                <a:moveTo>
                  <a:pt x="1112" y="747"/>
                </a:moveTo>
                <a:cubicBezTo>
                  <a:pt x="1108" y="748"/>
                  <a:pt x="1111" y="752"/>
                  <a:pt x="1113" y="754"/>
                </a:cubicBezTo>
                <a:cubicBezTo>
                  <a:pt x="1113" y="752"/>
                  <a:pt x="1114" y="752"/>
                  <a:pt x="1114" y="750"/>
                </a:cubicBezTo>
                <a:cubicBezTo>
                  <a:pt x="1113" y="749"/>
                  <a:pt x="1112" y="749"/>
                  <a:pt x="1112" y="747"/>
                </a:cubicBezTo>
                <a:close/>
                <a:moveTo>
                  <a:pt x="700" y="1082"/>
                </a:moveTo>
                <a:cubicBezTo>
                  <a:pt x="699" y="1085"/>
                  <a:pt x="702" y="1084"/>
                  <a:pt x="702" y="1085"/>
                </a:cubicBezTo>
                <a:cubicBezTo>
                  <a:pt x="704" y="1082"/>
                  <a:pt x="712" y="1083"/>
                  <a:pt x="715" y="1081"/>
                </a:cubicBezTo>
                <a:cubicBezTo>
                  <a:pt x="710" y="1075"/>
                  <a:pt x="707" y="1081"/>
                  <a:pt x="700" y="1082"/>
                </a:cubicBezTo>
                <a:close/>
                <a:moveTo>
                  <a:pt x="927" y="95"/>
                </a:moveTo>
                <a:cubicBezTo>
                  <a:pt x="937" y="94"/>
                  <a:pt x="932" y="90"/>
                  <a:pt x="927" y="95"/>
                </a:cubicBezTo>
                <a:close/>
                <a:moveTo>
                  <a:pt x="1147" y="166"/>
                </a:moveTo>
                <a:cubicBezTo>
                  <a:pt x="1143" y="165"/>
                  <a:pt x="1136" y="171"/>
                  <a:pt x="1141" y="174"/>
                </a:cubicBezTo>
                <a:cubicBezTo>
                  <a:pt x="1143" y="172"/>
                  <a:pt x="1142" y="167"/>
                  <a:pt x="1147" y="167"/>
                </a:cubicBezTo>
                <a:cubicBezTo>
                  <a:pt x="1147" y="167"/>
                  <a:pt x="1148" y="166"/>
                  <a:pt x="1147" y="166"/>
                </a:cubicBezTo>
                <a:close/>
                <a:moveTo>
                  <a:pt x="959" y="188"/>
                </a:moveTo>
                <a:cubicBezTo>
                  <a:pt x="961" y="182"/>
                  <a:pt x="971" y="177"/>
                  <a:pt x="976" y="181"/>
                </a:cubicBezTo>
                <a:cubicBezTo>
                  <a:pt x="981" y="176"/>
                  <a:pt x="993" y="173"/>
                  <a:pt x="994" y="167"/>
                </a:cubicBezTo>
                <a:cubicBezTo>
                  <a:pt x="979" y="168"/>
                  <a:pt x="971" y="179"/>
                  <a:pt x="957" y="183"/>
                </a:cubicBezTo>
                <a:cubicBezTo>
                  <a:pt x="957" y="185"/>
                  <a:pt x="957" y="187"/>
                  <a:pt x="959" y="188"/>
                </a:cubicBezTo>
                <a:close/>
                <a:moveTo>
                  <a:pt x="1152" y="259"/>
                </a:moveTo>
                <a:cubicBezTo>
                  <a:pt x="1152" y="256"/>
                  <a:pt x="1155" y="255"/>
                  <a:pt x="1157" y="253"/>
                </a:cubicBezTo>
                <a:cubicBezTo>
                  <a:pt x="1154" y="251"/>
                  <a:pt x="1151" y="249"/>
                  <a:pt x="1147" y="249"/>
                </a:cubicBezTo>
                <a:cubicBezTo>
                  <a:pt x="1148" y="254"/>
                  <a:pt x="1151" y="256"/>
                  <a:pt x="1153" y="255"/>
                </a:cubicBezTo>
                <a:cubicBezTo>
                  <a:pt x="1152" y="257"/>
                  <a:pt x="1148" y="258"/>
                  <a:pt x="1152" y="259"/>
                </a:cubicBezTo>
                <a:close/>
                <a:moveTo>
                  <a:pt x="1192" y="338"/>
                </a:moveTo>
                <a:cubicBezTo>
                  <a:pt x="1197" y="336"/>
                  <a:pt x="1200" y="334"/>
                  <a:pt x="1203" y="331"/>
                </a:cubicBezTo>
                <a:cubicBezTo>
                  <a:pt x="1200" y="333"/>
                  <a:pt x="1191" y="334"/>
                  <a:pt x="1192" y="338"/>
                </a:cubicBezTo>
                <a:close/>
                <a:moveTo>
                  <a:pt x="1219" y="382"/>
                </a:moveTo>
                <a:cubicBezTo>
                  <a:pt x="1223" y="382"/>
                  <a:pt x="1228" y="384"/>
                  <a:pt x="1231" y="378"/>
                </a:cubicBezTo>
                <a:cubicBezTo>
                  <a:pt x="1228" y="377"/>
                  <a:pt x="1226" y="381"/>
                  <a:pt x="1225" y="378"/>
                </a:cubicBezTo>
                <a:cubicBezTo>
                  <a:pt x="1228" y="377"/>
                  <a:pt x="1230" y="375"/>
                  <a:pt x="1232" y="374"/>
                </a:cubicBezTo>
                <a:cubicBezTo>
                  <a:pt x="1229" y="375"/>
                  <a:pt x="1226" y="375"/>
                  <a:pt x="1223" y="373"/>
                </a:cubicBezTo>
                <a:cubicBezTo>
                  <a:pt x="1223" y="377"/>
                  <a:pt x="1219" y="378"/>
                  <a:pt x="1219" y="382"/>
                </a:cubicBezTo>
                <a:close/>
                <a:moveTo>
                  <a:pt x="1162" y="385"/>
                </a:moveTo>
                <a:cubicBezTo>
                  <a:pt x="1170" y="385"/>
                  <a:pt x="1172" y="376"/>
                  <a:pt x="1179" y="378"/>
                </a:cubicBezTo>
                <a:cubicBezTo>
                  <a:pt x="1175" y="373"/>
                  <a:pt x="1166" y="382"/>
                  <a:pt x="1162" y="385"/>
                </a:cubicBezTo>
                <a:close/>
                <a:moveTo>
                  <a:pt x="1215" y="381"/>
                </a:moveTo>
                <a:cubicBezTo>
                  <a:pt x="1213" y="381"/>
                  <a:pt x="1202" y="379"/>
                  <a:pt x="1201" y="387"/>
                </a:cubicBezTo>
                <a:cubicBezTo>
                  <a:pt x="1204" y="387"/>
                  <a:pt x="1207" y="387"/>
                  <a:pt x="1208" y="390"/>
                </a:cubicBezTo>
                <a:cubicBezTo>
                  <a:pt x="1204" y="391"/>
                  <a:pt x="1203" y="394"/>
                  <a:pt x="1199" y="394"/>
                </a:cubicBezTo>
                <a:cubicBezTo>
                  <a:pt x="1201" y="396"/>
                  <a:pt x="1205" y="392"/>
                  <a:pt x="1208" y="390"/>
                </a:cubicBezTo>
                <a:cubicBezTo>
                  <a:pt x="1211" y="390"/>
                  <a:pt x="1213" y="390"/>
                  <a:pt x="1213" y="388"/>
                </a:cubicBezTo>
                <a:cubicBezTo>
                  <a:pt x="1212" y="387"/>
                  <a:pt x="1209" y="389"/>
                  <a:pt x="1209" y="387"/>
                </a:cubicBezTo>
                <a:cubicBezTo>
                  <a:pt x="1209" y="383"/>
                  <a:pt x="1214" y="384"/>
                  <a:pt x="1215" y="381"/>
                </a:cubicBezTo>
                <a:close/>
                <a:moveTo>
                  <a:pt x="1267" y="409"/>
                </a:moveTo>
                <a:cubicBezTo>
                  <a:pt x="1269" y="403"/>
                  <a:pt x="1274" y="398"/>
                  <a:pt x="1282" y="398"/>
                </a:cubicBezTo>
                <a:cubicBezTo>
                  <a:pt x="1285" y="394"/>
                  <a:pt x="1291" y="392"/>
                  <a:pt x="1287" y="393"/>
                </a:cubicBezTo>
                <a:cubicBezTo>
                  <a:pt x="1282" y="394"/>
                  <a:pt x="1262" y="406"/>
                  <a:pt x="1255" y="404"/>
                </a:cubicBezTo>
                <a:cubicBezTo>
                  <a:pt x="1255" y="405"/>
                  <a:pt x="1258" y="405"/>
                  <a:pt x="1257" y="407"/>
                </a:cubicBezTo>
                <a:cubicBezTo>
                  <a:pt x="1253" y="407"/>
                  <a:pt x="1253" y="410"/>
                  <a:pt x="1251" y="412"/>
                </a:cubicBezTo>
                <a:cubicBezTo>
                  <a:pt x="1256" y="414"/>
                  <a:pt x="1259" y="407"/>
                  <a:pt x="1267" y="409"/>
                </a:cubicBezTo>
                <a:close/>
                <a:moveTo>
                  <a:pt x="1230" y="407"/>
                </a:moveTo>
                <a:cubicBezTo>
                  <a:pt x="1229" y="408"/>
                  <a:pt x="1226" y="408"/>
                  <a:pt x="1226" y="406"/>
                </a:cubicBezTo>
                <a:cubicBezTo>
                  <a:pt x="1226" y="404"/>
                  <a:pt x="1230" y="405"/>
                  <a:pt x="1230" y="403"/>
                </a:cubicBezTo>
                <a:cubicBezTo>
                  <a:pt x="1229" y="403"/>
                  <a:pt x="1229" y="401"/>
                  <a:pt x="1229" y="400"/>
                </a:cubicBezTo>
                <a:cubicBezTo>
                  <a:pt x="1226" y="401"/>
                  <a:pt x="1224" y="401"/>
                  <a:pt x="1223" y="399"/>
                </a:cubicBezTo>
                <a:cubicBezTo>
                  <a:pt x="1220" y="402"/>
                  <a:pt x="1210" y="404"/>
                  <a:pt x="1218" y="404"/>
                </a:cubicBezTo>
                <a:cubicBezTo>
                  <a:pt x="1216" y="405"/>
                  <a:pt x="1214" y="405"/>
                  <a:pt x="1214" y="408"/>
                </a:cubicBezTo>
                <a:cubicBezTo>
                  <a:pt x="1216" y="408"/>
                  <a:pt x="1217" y="407"/>
                  <a:pt x="1217" y="408"/>
                </a:cubicBezTo>
                <a:cubicBezTo>
                  <a:pt x="1217" y="411"/>
                  <a:pt x="1214" y="412"/>
                  <a:pt x="1214" y="415"/>
                </a:cubicBezTo>
                <a:cubicBezTo>
                  <a:pt x="1219" y="416"/>
                  <a:pt x="1229" y="415"/>
                  <a:pt x="1230" y="407"/>
                </a:cubicBezTo>
                <a:close/>
                <a:moveTo>
                  <a:pt x="1230" y="406"/>
                </a:moveTo>
                <a:cubicBezTo>
                  <a:pt x="1230" y="406"/>
                  <a:pt x="1230" y="407"/>
                  <a:pt x="1230" y="407"/>
                </a:cubicBezTo>
                <a:cubicBezTo>
                  <a:pt x="1230" y="407"/>
                  <a:pt x="1230" y="406"/>
                  <a:pt x="1230" y="406"/>
                </a:cubicBezTo>
                <a:close/>
                <a:moveTo>
                  <a:pt x="1245" y="418"/>
                </a:moveTo>
                <a:cubicBezTo>
                  <a:pt x="1244" y="416"/>
                  <a:pt x="1245" y="414"/>
                  <a:pt x="1246" y="414"/>
                </a:cubicBezTo>
                <a:cubicBezTo>
                  <a:pt x="1249" y="415"/>
                  <a:pt x="1250" y="410"/>
                  <a:pt x="1248" y="413"/>
                </a:cubicBezTo>
                <a:cubicBezTo>
                  <a:pt x="1243" y="414"/>
                  <a:pt x="1239" y="417"/>
                  <a:pt x="1234" y="419"/>
                </a:cubicBezTo>
                <a:cubicBezTo>
                  <a:pt x="1238" y="422"/>
                  <a:pt x="1241" y="415"/>
                  <a:pt x="1245" y="418"/>
                </a:cubicBezTo>
                <a:close/>
                <a:moveTo>
                  <a:pt x="1167" y="425"/>
                </a:moveTo>
                <a:cubicBezTo>
                  <a:pt x="1171" y="423"/>
                  <a:pt x="1175" y="421"/>
                  <a:pt x="1178" y="418"/>
                </a:cubicBezTo>
                <a:cubicBezTo>
                  <a:pt x="1174" y="420"/>
                  <a:pt x="1169" y="421"/>
                  <a:pt x="1167" y="425"/>
                </a:cubicBezTo>
                <a:close/>
                <a:moveTo>
                  <a:pt x="1136" y="429"/>
                </a:moveTo>
                <a:cubicBezTo>
                  <a:pt x="1130" y="428"/>
                  <a:pt x="1127" y="435"/>
                  <a:pt x="1123" y="432"/>
                </a:cubicBezTo>
                <a:cubicBezTo>
                  <a:pt x="1123" y="429"/>
                  <a:pt x="1128" y="430"/>
                  <a:pt x="1128" y="427"/>
                </a:cubicBezTo>
                <a:cubicBezTo>
                  <a:pt x="1123" y="425"/>
                  <a:pt x="1110" y="427"/>
                  <a:pt x="1108" y="434"/>
                </a:cubicBezTo>
                <a:cubicBezTo>
                  <a:pt x="1111" y="435"/>
                  <a:pt x="1116" y="438"/>
                  <a:pt x="1114" y="441"/>
                </a:cubicBezTo>
                <a:cubicBezTo>
                  <a:pt x="1117" y="442"/>
                  <a:pt x="1120" y="438"/>
                  <a:pt x="1121" y="440"/>
                </a:cubicBezTo>
                <a:cubicBezTo>
                  <a:pt x="1120" y="441"/>
                  <a:pt x="1119" y="442"/>
                  <a:pt x="1118" y="443"/>
                </a:cubicBezTo>
                <a:cubicBezTo>
                  <a:pt x="1114" y="440"/>
                  <a:pt x="1108" y="449"/>
                  <a:pt x="1104" y="452"/>
                </a:cubicBezTo>
                <a:cubicBezTo>
                  <a:pt x="1107" y="452"/>
                  <a:pt x="1110" y="451"/>
                  <a:pt x="1109" y="455"/>
                </a:cubicBezTo>
                <a:cubicBezTo>
                  <a:pt x="1106" y="455"/>
                  <a:pt x="1105" y="452"/>
                  <a:pt x="1103" y="455"/>
                </a:cubicBezTo>
                <a:cubicBezTo>
                  <a:pt x="1103" y="458"/>
                  <a:pt x="1103" y="460"/>
                  <a:pt x="1105" y="462"/>
                </a:cubicBezTo>
                <a:cubicBezTo>
                  <a:pt x="1110" y="457"/>
                  <a:pt x="1118" y="457"/>
                  <a:pt x="1120" y="450"/>
                </a:cubicBezTo>
                <a:cubicBezTo>
                  <a:pt x="1123" y="450"/>
                  <a:pt x="1127" y="446"/>
                  <a:pt x="1124" y="445"/>
                </a:cubicBezTo>
                <a:cubicBezTo>
                  <a:pt x="1122" y="447"/>
                  <a:pt x="1120" y="449"/>
                  <a:pt x="1117" y="450"/>
                </a:cubicBezTo>
                <a:cubicBezTo>
                  <a:pt x="1117" y="449"/>
                  <a:pt x="1116" y="449"/>
                  <a:pt x="1116" y="448"/>
                </a:cubicBezTo>
                <a:cubicBezTo>
                  <a:pt x="1117" y="447"/>
                  <a:pt x="1117" y="446"/>
                  <a:pt x="1118" y="445"/>
                </a:cubicBezTo>
                <a:cubicBezTo>
                  <a:pt x="1119" y="448"/>
                  <a:pt x="1121" y="444"/>
                  <a:pt x="1124" y="445"/>
                </a:cubicBezTo>
                <a:cubicBezTo>
                  <a:pt x="1124" y="442"/>
                  <a:pt x="1124" y="442"/>
                  <a:pt x="1126" y="439"/>
                </a:cubicBezTo>
                <a:cubicBezTo>
                  <a:pt x="1124" y="437"/>
                  <a:pt x="1122" y="439"/>
                  <a:pt x="1122" y="438"/>
                </a:cubicBezTo>
                <a:cubicBezTo>
                  <a:pt x="1125" y="433"/>
                  <a:pt x="1132" y="433"/>
                  <a:pt x="1136" y="429"/>
                </a:cubicBezTo>
                <a:close/>
                <a:moveTo>
                  <a:pt x="1094" y="442"/>
                </a:moveTo>
                <a:cubicBezTo>
                  <a:pt x="1090" y="444"/>
                  <a:pt x="1079" y="444"/>
                  <a:pt x="1080" y="448"/>
                </a:cubicBezTo>
                <a:cubicBezTo>
                  <a:pt x="1085" y="447"/>
                  <a:pt x="1095" y="442"/>
                  <a:pt x="1094" y="442"/>
                </a:cubicBezTo>
                <a:close/>
                <a:moveTo>
                  <a:pt x="1002" y="455"/>
                </a:moveTo>
                <a:cubicBezTo>
                  <a:pt x="999" y="456"/>
                  <a:pt x="995" y="456"/>
                  <a:pt x="995" y="460"/>
                </a:cubicBezTo>
                <a:cubicBezTo>
                  <a:pt x="999" y="460"/>
                  <a:pt x="999" y="456"/>
                  <a:pt x="1002" y="455"/>
                </a:cubicBezTo>
                <a:close/>
                <a:moveTo>
                  <a:pt x="1126" y="464"/>
                </a:moveTo>
                <a:cubicBezTo>
                  <a:pt x="1127" y="462"/>
                  <a:pt x="1129" y="462"/>
                  <a:pt x="1131" y="462"/>
                </a:cubicBezTo>
                <a:cubicBezTo>
                  <a:pt x="1131" y="457"/>
                  <a:pt x="1126" y="460"/>
                  <a:pt x="1125" y="462"/>
                </a:cubicBezTo>
                <a:cubicBezTo>
                  <a:pt x="1127" y="462"/>
                  <a:pt x="1125" y="464"/>
                  <a:pt x="1126" y="464"/>
                </a:cubicBezTo>
                <a:close/>
                <a:moveTo>
                  <a:pt x="1234" y="521"/>
                </a:moveTo>
                <a:cubicBezTo>
                  <a:pt x="1230" y="525"/>
                  <a:pt x="1219" y="527"/>
                  <a:pt x="1218" y="531"/>
                </a:cubicBezTo>
                <a:cubicBezTo>
                  <a:pt x="1216" y="534"/>
                  <a:pt x="1197" y="535"/>
                  <a:pt x="1192" y="546"/>
                </a:cubicBezTo>
                <a:cubicBezTo>
                  <a:pt x="1199" y="545"/>
                  <a:pt x="1205" y="540"/>
                  <a:pt x="1212" y="536"/>
                </a:cubicBezTo>
                <a:cubicBezTo>
                  <a:pt x="1220" y="532"/>
                  <a:pt x="1232" y="529"/>
                  <a:pt x="1234" y="521"/>
                </a:cubicBezTo>
                <a:close/>
                <a:moveTo>
                  <a:pt x="162" y="592"/>
                </a:moveTo>
                <a:cubicBezTo>
                  <a:pt x="153" y="594"/>
                  <a:pt x="146" y="599"/>
                  <a:pt x="141" y="605"/>
                </a:cubicBezTo>
                <a:cubicBezTo>
                  <a:pt x="144" y="605"/>
                  <a:pt x="145" y="604"/>
                  <a:pt x="147" y="607"/>
                </a:cubicBezTo>
                <a:cubicBezTo>
                  <a:pt x="147" y="609"/>
                  <a:pt x="143" y="611"/>
                  <a:pt x="145" y="612"/>
                </a:cubicBezTo>
                <a:cubicBezTo>
                  <a:pt x="146" y="609"/>
                  <a:pt x="150" y="609"/>
                  <a:pt x="152" y="608"/>
                </a:cubicBezTo>
                <a:cubicBezTo>
                  <a:pt x="152" y="605"/>
                  <a:pt x="150" y="603"/>
                  <a:pt x="151" y="599"/>
                </a:cubicBezTo>
                <a:cubicBezTo>
                  <a:pt x="152" y="599"/>
                  <a:pt x="152" y="598"/>
                  <a:pt x="153" y="598"/>
                </a:cubicBezTo>
                <a:cubicBezTo>
                  <a:pt x="157" y="600"/>
                  <a:pt x="162" y="596"/>
                  <a:pt x="162" y="592"/>
                </a:cubicBezTo>
                <a:close/>
                <a:moveTo>
                  <a:pt x="202" y="660"/>
                </a:moveTo>
                <a:cubicBezTo>
                  <a:pt x="200" y="659"/>
                  <a:pt x="200" y="657"/>
                  <a:pt x="197" y="658"/>
                </a:cubicBezTo>
                <a:cubicBezTo>
                  <a:pt x="197" y="659"/>
                  <a:pt x="195" y="663"/>
                  <a:pt x="196" y="663"/>
                </a:cubicBezTo>
                <a:cubicBezTo>
                  <a:pt x="196" y="659"/>
                  <a:pt x="201" y="662"/>
                  <a:pt x="202" y="660"/>
                </a:cubicBezTo>
                <a:close/>
                <a:moveTo>
                  <a:pt x="1186" y="672"/>
                </a:moveTo>
                <a:cubicBezTo>
                  <a:pt x="1184" y="675"/>
                  <a:pt x="1182" y="676"/>
                  <a:pt x="1178" y="677"/>
                </a:cubicBezTo>
                <a:cubicBezTo>
                  <a:pt x="1178" y="676"/>
                  <a:pt x="1177" y="675"/>
                  <a:pt x="1177" y="675"/>
                </a:cubicBezTo>
                <a:cubicBezTo>
                  <a:pt x="1178" y="672"/>
                  <a:pt x="1178" y="670"/>
                  <a:pt x="1178" y="666"/>
                </a:cubicBezTo>
                <a:cubicBezTo>
                  <a:pt x="1172" y="668"/>
                  <a:pt x="1168" y="672"/>
                  <a:pt x="1164" y="676"/>
                </a:cubicBezTo>
                <a:cubicBezTo>
                  <a:pt x="1165" y="679"/>
                  <a:pt x="1171" y="677"/>
                  <a:pt x="1173" y="678"/>
                </a:cubicBezTo>
                <a:cubicBezTo>
                  <a:pt x="1173" y="683"/>
                  <a:pt x="1173" y="683"/>
                  <a:pt x="1173" y="683"/>
                </a:cubicBezTo>
                <a:cubicBezTo>
                  <a:pt x="1179" y="681"/>
                  <a:pt x="1186" y="676"/>
                  <a:pt x="1186" y="672"/>
                </a:cubicBezTo>
                <a:close/>
                <a:moveTo>
                  <a:pt x="1169" y="675"/>
                </a:moveTo>
                <a:cubicBezTo>
                  <a:pt x="1169" y="671"/>
                  <a:pt x="1173" y="671"/>
                  <a:pt x="1176" y="670"/>
                </a:cubicBezTo>
                <a:cubicBezTo>
                  <a:pt x="1176" y="673"/>
                  <a:pt x="1175" y="673"/>
                  <a:pt x="1175" y="676"/>
                </a:cubicBezTo>
                <a:cubicBezTo>
                  <a:pt x="1173" y="676"/>
                  <a:pt x="1171" y="676"/>
                  <a:pt x="1169" y="675"/>
                </a:cubicBezTo>
                <a:close/>
                <a:moveTo>
                  <a:pt x="1045" y="783"/>
                </a:moveTo>
                <a:cubicBezTo>
                  <a:pt x="1045" y="786"/>
                  <a:pt x="1040" y="792"/>
                  <a:pt x="1038" y="787"/>
                </a:cubicBezTo>
                <a:cubicBezTo>
                  <a:pt x="1035" y="787"/>
                  <a:pt x="1035" y="790"/>
                  <a:pt x="1034" y="792"/>
                </a:cubicBezTo>
                <a:cubicBezTo>
                  <a:pt x="1037" y="790"/>
                  <a:pt x="1034" y="795"/>
                  <a:pt x="1037" y="795"/>
                </a:cubicBezTo>
                <a:cubicBezTo>
                  <a:pt x="1037" y="792"/>
                  <a:pt x="1040" y="793"/>
                  <a:pt x="1042" y="793"/>
                </a:cubicBezTo>
                <a:cubicBezTo>
                  <a:pt x="1040" y="788"/>
                  <a:pt x="1043" y="786"/>
                  <a:pt x="1048" y="786"/>
                </a:cubicBezTo>
                <a:cubicBezTo>
                  <a:pt x="1048" y="785"/>
                  <a:pt x="1049" y="784"/>
                  <a:pt x="1049" y="783"/>
                </a:cubicBezTo>
                <a:cubicBezTo>
                  <a:pt x="1047" y="784"/>
                  <a:pt x="1048" y="784"/>
                  <a:pt x="1045" y="783"/>
                </a:cubicBezTo>
                <a:close/>
                <a:moveTo>
                  <a:pt x="1192" y="801"/>
                </a:moveTo>
                <a:cubicBezTo>
                  <a:pt x="1193" y="799"/>
                  <a:pt x="1191" y="795"/>
                  <a:pt x="1196" y="794"/>
                </a:cubicBezTo>
                <a:cubicBezTo>
                  <a:pt x="1194" y="792"/>
                  <a:pt x="1191" y="795"/>
                  <a:pt x="1190" y="796"/>
                </a:cubicBezTo>
                <a:cubicBezTo>
                  <a:pt x="1191" y="797"/>
                  <a:pt x="1189" y="798"/>
                  <a:pt x="1190" y="799"/>
                </a:cubicBezTo>
                <a:cubicBezTo>
                  <a:pt x="1191" y="800"/>
                  <a:pt x="1192" y="800"/>
                  <a:pt x="1192" y="801"/>
                </a:cubicBezTo>
                <a:close/>
                <a:moveTo>
                  <a:pt x="1191" y="802"/>
                </a:moveTo>
                <a:cubicBezTo>
                  <a:pt x="1192" y="802"/>
                  <a:pt x="1192" y="801"/>
                  <a:pt x="1192" y="801"/>
                </a:cubicBezTo>
                <a:cubicBezTo>
                  <a:pt x="1192" y="801"/>
                  <a:pt x="1191" y="801"/>
                  <a:pt x="1191" y="802"/>
                </a:cubicBezTo>
                <a:close/>
                <a:moveTo>
                  <a:pt x="1192" y="801"/>
                </a:moveTo>
                <a:cubicBezTo>
                  <a:pt x="1192" y="801"/>
                  <a:pt x="1192" y="801"/>
                  <a:pt x="1192" y="801"/>
                </a:cubicBezTo>
                <a:cubicBezTo>
                  <a:pt x="1192" y="801"/>
                  <a:pt x="1192" y="801"/>
                  <a:pt x="1192" y="801"/>
                </a:cubicBezTo>
                <a:cubicBezTo>
                  <a:pt x="1192" y="801"/>
                  <a:pt x="1192" y="801"/>
                  <a:pt x="1192" y="801"/>
                </a:cubicBezTo>
                <a:close/>
                <a:moveTo>
                  <a:pt x="1117" y="848"/>
                </a:moveTo>
                <a:cubicBezTo>
                  <a:pt x="1117" y="847"/>
                  <a:pt x="1117" y="846"/>
                  <a:pt x="1118" y="846"/>
                </a:cubicBezTo>
                <a:cubicBezTo>
                  <a:pt x="1117" y="846"/>
                  <a:pt x="1117" y="846"/>
                  <a:pt x="1117" y="846"/>
                </a:cubicBezTo>
                <a:lnTo>
                  <a:pt x="1117" y="848"/>
                </a:lnTo>
                <a:close/>
                <a:moveTo>
                  <a:pt x="1138" y="833"/>
                </a:moveTo>
                <a:cubicBezTo>
                  <a:pt x="1136" y="833"/>
                  <a:pt x="1136" y="831"/>
                  <a:pt x="1136" y="831"/>
                </a:cubicBezTo>
                <a:cubicBezTo>
                  <a:pt x="1133" y="838"/>
                  <a:pt x="1121" y="840"/>
                  <a:pt x="1118" y="846"/>
                </a:cubicBezTo>
                <a:cubicBezTo>
                  <a:pt x="1124" y="846"/>
                  <a:pt x="1124" y="846"/>
                  <a:pt x="1124" y="846"/>
                </a:cubicBezTo>
                <a:cubicBezTo>
                  <a:pt x="1127" y="843"/>
                  <a:pt x="1131" y="834"/>
                  <a:pt x="1136" y="838"/>
                </a:cubicBezTo>
                <a:cubicBezTo>
                  <a:pt x="1135" y="835"/>
                  <a:pt x="1139" y="836"/>
                  <a:pt x="1138" y="833"/>
                </a:cubicBezTo>
                <a:close/>
                <a:moveTo>
                  <a:pt x="117" y="847"/>
                </a:moveTo>
                <a:cubicBezTo>
                  <a:pt x="113" y="845"/>
                  <a:pt x="109" y="848"/>
                  <a:pt x="108" y="851"/>
                </a:cubicBezTo>
                <a:cubicBezTo>
                  <a:pt x="113" y="849"/>
                  <a:pt x="117" y="847"/>
                  <a:pt x="121" y="846"/>
                </a:cubicBezTo>
                <a:cubicBezTo>
                  <a:pt x="130" y="844"/>
                  <a:pt x="129" y="845"/>
                  <a:pt x="134" y="836"/>
                </a:cubicBezTo>
                <a:cubicBezTo>
                  <a:pt x="134" y="836"/>
                  <a:pt x="136" y="837"/>
                  <a:pt x="136" y="835"/>
                </a:cubicBezTo>
                <a:cubicBezTo>
                  <a:pt x="133" y="837"/>
                  <a:pt x="134" y="833"/>
                  <a:pt x="131" y="834"/>
                </a:cubicBezTo>
                <a:cubicBezTo>
                  <a:pt x="126" y="837"/>
                  <a:pt x="121" y="841"/>
                  <a:pt x="117" y="847"/>
                </a:cubicBezTo>
                <a:close/>
                <a:moveTo>
                  <a:pt x="167" y="840"/>
                </a:moveTo>
                <a:cubicBezTo>
                  <a:pt x="167" y="844"/>
                  <a:pt x="160" y="841"/>
                  <a:pt x="160" y="845"/>
                </a:cubicBezTo>
                <a:cubicBezTo>
                  <a:pt x="163" y="845"/>
                  <a:pt x="163" y="843"/>
                  <a:pt x="165" y="845"/>
                </a:cubicBezTo>
                <a:cubicBezTo>
                  <a:pt x="164" y="842"/>
                  <a:pt x="170" y="842"/>
                  <a:pt x="167" y="840"/>
                </a:cubicBezTo>
                <a:close/>
                <a:moveTo>
                  <a:pt x="149" y="845"/>
                </a:moveTo>
                <a:cubicBezTo>
                  <a:pt x="142" y="845"/>
                  <a:pt x="132" y="851"/>
                  <a:pt x="129" y="858"/>
                </a:cubicBezTo>
                <a:cubicBezTo>
                  <a:pt x="126" y="858"/>
                  <a:pt x="125" y="857"/>
                  <a:pt x="123" y="857"/>
                </a:cubicBezTo>
                <a:cubicBezTo>
                  <a:pt x="114" y="866"/>
                  <a:pt x="103" y="873"/>
                  <a:pt x="93" y="882"/>
                </a:cubicBezTo>
                <a:cubicBezTo>
                  <a:pt x="105" y="872"/>
                  <a:pt x="122" y="871"/>
                  <a:pt x="133" y="860"/>
                </a:cubicBezTo>
                <a:cubicBezTo>
                  <a:pt x="132" y="860"/>
                  <a:pt x="130" y="860"/>
                  <a:pt x="130" y="858"/>
                </a:cubicBezTo>
                <a:cubicBezTo>
                  <a:pt x="135" y="852"/>
                  <a:pt x="145" y="851"/>
                  <a:pt x="149" y="845"/>
                </a:cubicBezTo>
                <a:close/>
                <a:moveTo>
                  <a:pt x="1051" y="939"/>
                </a:moveTo>
                <a:cubicBezTo>
                  <a:pt x="1054" y="938"/>
                  <a:pt x="1056" y="936"/>
                  <a:pt x="1058" y="934"/>
                </a:cubicBezTo>
                <a:cubicBezTo>
                  <a:pt x="1062" y="934"/>
                  <a:pt x="1062" y="937"/>
                  <a:pt x="1062" y="939"/>
                </a:cubicBezTo>
                <a:cubicBezTo>
                  <a:pt x="1063" y="936"/>
                  <a:pt x="1066" y="938"/>
                  <a:pt x="1068" y="939"/>
                </a:cubicBezTo>
                <a:cubicBezTo>
                  <a:pt x="1068" y="936"/>
                  <a:pt x="1070" y="935"/>
                  <a:pt x="1070" y="932"/>
                </a:cubicBezTo>
                <a:cubicBezTo>
                  <a:pt x="1066" y="927"/>
                  <a:pt x="1075" y="910"/>
                  <a:pt x="1082" y="916"/>
                </a:cubicBezTo>
                <a:cubicBezTo>
                  <a:pt x="1082" y="922"/>
                  <a:pt x="1072" y="926"/>
                  <a:pt x="1076" y="930"/>
                </a:cubicBezTo>
                <a:cubicBezTo>
                  <a:pt x="1081" y="925"/>
                  <a:pt x="1097" y="922"/>
                  <a:pt x="1097" y="913"/>
                </a:cubicBezTo>
                <a:cubicBezTo>
                  <a:pt x="1095" y="914"/>
                  <a:pt x="1097" y="910"/>
                  <a:pt x="1094" y="910"/>
                </a:cubicBezTo>
                <a:cubicBezTo>
                  <a:pt x="1096" y="907"/>
                  <a:pt x="1093" y="906"/>
                  <a:pt x="1097" y="905"/>
                </a:cubicBezTo>
                <a:cubicBezTo>
                  <a:pt x="1097" y="903"/>
                  <a:pt x="1095" y="902"/>
                  <a:pt x="1096" y="900"/>
                </a:cubicBezTo>
                <a:cubicBezTo>
                  <a:pt x="1093" y="901"/>
                  <a:pt x="1094" y="897"/>
                  <a:pt x="1092" y="897"/>
                </a:cubicBezTo>
                <a:cubicBezTo>
                  <a:pt x="1091" y="902"/>
                  <a:pt x="1088" y="905"/>
                  <a:pt x="1084" y="910"/>
                </a:cubicBezTo>
                <a:cubicBezTo>
                  <a:pt x="1082" y="907"/>
                  <a:pt x="1081" y="912"/>
                  <a:pt x="1078" y="912"/>
                </a:cubicBezTo>
                <a:cubicBezTo>
                  <a:pt x="1078" y="909"/>
                  <a:pt x="1078" y="908"/>
                  <a:pt x="1077" y="907"/>
                </a:cubicBezTo>
                <a:cubicBezTo>
                  <a:pt x="1094" y="892"/>
                  <a:pt x="1113" y="879"/>
                  <a:pt x="1135" y="870"/>
                </a:cubicBezTo>
                <a:cubicBezTo>
                  <a:pt x="1133" y="867"/>
                  <a:pt x="1137" y="866"/>
                  <a:pt x="1135" y="865"/>
                </a:cubicBezTo>
                <a:cubicBezTo>
                  <a:pt x="1135" y="867"/>
                  <a:pt x="1130" y="867"/>
                  <a:pt x="1132" y="864"/>
                </a:cubicBezTo>
                <a:cubicBezTo>
                  <a:pt x="1129" y="865"/>
                  <a:pt x="1125" y="870"/>
                  <a:pt x="1121" y="867"/>
                </a:cubicBezTo>
                <a:cubicBezTo>
                  <a:pt x="1120" y="864"/>
                  <a:pt x="1122" y="865"/>
                  <a:pt x="1123" y="863"/>
                </a:cubicBezTo>
                <a:cubicBezTo>
                  <a:pt x="1119" y="863"/>
                  <a:pt x="1115" y="868"/>
                  <a:pt x="1114" y="861"/>
                </a:cubicBezTo>
                <a:cubicBezTo>
                  <a:pt x="1116" y="862"/>
                  <a:pt x="1115" y="864"/>
                  <a:pt x="1118" y="863"/>
                </a:cubicBezTo>
                <a:cubicBezTo>
                  <a:pt x="1118" y="862"/>
                  <a:pt x="1117" y="861"/>
                  <a:pt x="1117" y="860"/>
                </a:cubicBezTo>
                <a:cubicBezTo>
                  <a:pt x="1115" y="859"/>
                  <a:pt x="1113" y="859"/>
                  <a:pt x="1112" y="860"/>
                </a:cubicBezTo>
                <a:cubicBezTo>
                  <a:pt x="1111" y="858"/>
                  <a:pt x="1109" y="857"/>
                  <a:pt x="1109" y="855"/>
                </a:cubicBezTo>
                <a:cubicBezTo>
                  <a:pt x="1111" y="853"/>
                  <a:pt x="1111" y="849"/>
                  <a:pt x="1114" y="848"/>
                </a:cubicBezTo>
                <a:cubicBezTo>
                  <a:pt x="1107" y="845"/>
                  <a:pt x="1101" y="858"/>
                  <a:pt x="1096" y="851"/>
                </a:cubicBezTo>
                <a:cubicBezTo>
                  <a:pt x="1095" y="854"/>
                  <a:pt x="1098" y="854"/>
                  <a:pt x="1097" y="857"/>
                </a:cubicBezTo>
                <a:cubicBezTo>
                  <a:pt x="1093" y="860"/>
                  <a:pt x="1086" y="858"/>
                  <a:pt x="1084" y="866"/>
                </a:cubicBezTo>
                <a:cubicBezTo>
                  <a:pt x="1088" y="864"/>
                  <a:pt x="1087" y="868"/>
                  <a:pt x="1087" y="872"/>
                </a:cubicBezTo>
                <a:cubicBezTo>
                  <a:pt x="1092" y="870"/>
                  <a:pt x="1091" y="872"/>
                  <a:pt x="1092" y="874"/>
                </a:cubicBezTo>
                <a:cubicBezTo>
                  <a:pt x="1093" y="871"/>
                  <a:pt x="1095" y="874"/>
                  <a:pt x="1095" y="876"/>
                </a:cubicBezTo>
                <a:cubicBezTo>
                  <a:pt x="1092" y="880"/>
                  <a:pt x="1089" y="883"/>
                  <a:pt x="1084" y="883"/>
                </a:cubicBezTo>
                <a:cubicBezTo>
                  <a:pt x="1085" y="879"/>
                  <a:pt x="1084" y="876"/>
                  <a:pt x="1081" y="874"/>
                </a:cubicBezTo>
                <a:cubicBezTo>
                  <a:pt x="1081" y="876"/>
                  <a:pt x="1079" y="875"/>
                  <a:pt x="1079" y="876"/>
                </a:cubicBezTo>
                <a:cubicBezTo>
                  <a:pt x="1082" y="882"/>
                  <a:pt x="1075" y="894"/>
                  <a:pt x="1067" y="894"/>
                </a:cubicBezTo>
                <a:cubicBezTo>
                  <a:pt x="1067" y="891"/>
                  <a:pt x="1066" y="889"/>
                  <a:pt x="1065" y="887"/>
                </a:cubicBezTo>
                <a:cubicBezTo>
                  <a:pt x="1063" y="891"/>
                  <a:pt x="1067" y="891"/>
                  <a:pt x="1066" y="896"/>
                </a:cubicBezTo>
                <a:cubicBezTo>
                  <a:pt x="1063" y="898"/>
                  <a:pt x="1058" y="898"/>
                  <a:pt x="1058" y="902"/>
                </a:cubicBezTo>
                <a:cubicBezTo>
                  <a:pt x="1058" y="904"/>
                  <a:pt x="1061" y="902"/>
                  <a:pt x="1061" y="904"/>
                </a:cubicBezTo>
                <a:cubicBezTo>
                  <a:pt x="1058" y="906"/>
                  <a:pt x="1058" y="910"/>
                  <a:pt x="1056" y="913"/>
                </a:cubicBezTo>
                <a:cubicBezTo>
                  <a:pt x="1061" y="913"/>
                  <a:pt x="1063" y="917"/>
                  <a:pt x="1064" y="921"/>
                </a:cubicBezTo>
                <a:cubicBezTo>
                  <a:pt x="1059" y="928"/>
                  <a:pt x="1049" y="929"/>
                  <a:pt x="1051" y="939"/>
                </a:cubicBezTo>
                <a:close/>
                <a:moveTo>
                  <a:pt x="1103" y="880"/>
                </a:moveTo>
                <a:cubicBezTo>
                  <a:pt x="1103" y="876"/>
                  <a:pt x="1106" y="876"/>
                  <a:pt x="1108" y="874"/>
                </a:cubicBezTo>
                <a:cubicBezTo>
                  <a:pt x="1111" y="877"/>
                  <a:pt x="1106" y="880"/>
                  <a:pt x="1103" y="880"/>
                </a:cubicBezTo>
                <a:close/>
                <a:moveTo>
                  <a:pt x="1092" y="868"/>
                </a:moveTo>
                <a:cubicBezTo>
                  <a:pt x="1092" y="865"/>
                  <a:pt x="1090" y="866"/>
                  <a:pt x="1091" y="863"/>
                </a:cubicBezTo>
                <a:cubicBezTo>
                  <a:pt x="1093" y="866"/>
                  <a:pt x="1096" y="861"/>
                  <a:pt x="1096" y="865"/>
                </a:cubicBezTo>
                <a:cubicBezTo>
                  <a:pt x="1099" y="865"/>
                  <a:pt x="1100" y="863"/>
                  <a:pt x="1101" y="860"/>
                </a:cubicBezTo>
                <a:cubicBezTo>
                  <a:pt x="1100" y="861"/>
                  <a:pt x="1099" y="862"/>
                  <a:pt x="1098" y="863"/>
                </a:cubicBezTo>
                <a:cubicBezTo>
                  <a:pt x="1095" y="862"/>
                  <a:pt x="1102" y="856"/>
                  <a:pt x="1102" y="860"/>
                </a:cubicBezTo>
                <a:cubicBezTo>
                  <a:pt x="1104" y="858"/>
                  <a:pt x="1103" y="856"/>
                  <a:pt x="1107" y="854"/>
                </a:cubicBezTo>
                <a:cubicBezTo>
                  <a:pt x="1110" y="857"/>
                  <a:pt x="1105" y="858"/>
                  <a:pt x="1103" y="860"/>
                </a:cubicBezTo>
                <a:cubicBezTo>
                  <a:pt x="1104" y="863"/>
                  <a:pt x="1108" y="860"/>
                  <a:pt x="1111" y="860"/>
                </a:cubicBezTo>
                <a:cubicBezTo>
                  <a:pt x="1110" y="863"/>
                  <a:pt x="1112" y="864"/>
                  <a:pt x="1112" y="867"/>
                </a:cubicBezTo>
                <a:cubicBezTo>
                  <a:pt x="1105" y="872"/>
                  <a:pt x="1103" y="871"/>
                  <a:pt x="1098" y="874"/>
                </a:cubicBezTo>
                <a:cubicBezTo>
                  <a:pt x="1100" y="869"/>
                  <a:pt x="1096" y="869"/>
                  <a:pt x="1092" y="868"/>
                </a:cubicBezTo>
                <a:close/>
                <a:moveTo>
                  <a:pt x="1102" y="878"/>
                </a:moveTo>
                <a:cubicBezTo>
                  <a:pt x="1102" y="881"/>
                  <a:pt x="1100" y="882"/>
                  <a:pt x="1099" y="884"/>
                </a:cubicBezTo>
                <a:cubicBezTo>
                  <a:pt x="1095" y="883"/>
                  <a:pt x="1096" y="883"/>
                  <a:pt x="1092" y="884"/>
                </a:cubicBezTo>
                <a:cubicBezTo>
                  <a:pt x="1094" y="889"/>
                  <a:pt x="1088" y="892"/>
                  <a:pt x="1083" y="893"/>
                </a:cubicBezTo>
                <a:cubicBezTo>
                  <a:pt x="1084" y="883"/>
                  <a:pt x="1093" y="880"/>
                  <a:pt x="1102" y="878"/>
                </a:cubicBezTo>
                <a:close/>
                <a:moveTo>
                  <a:pt x="1070" y="897"/>
                </a:moveTo>
                <a:cubicBezTo>
                  <a:pt x="1070" y="900"/>
                  <a:pt x="1069" y="902"/>
                  <a:pt x="1066" y="902"/>
                </a:cubicBezTo>
                <a:cubicBezTo>
                  <a:pt x="1065" y="898"/>
                  <a:pt x="1068" y="897"/>
                  <a:pt x="1070" y="897"/>
                </a:cubicBezTo>
                <a:close/>
                <a:moveTo>
                  <a:pt x="178" y="865"/>
                </a:moveTo>
                <a:cubicBezTo>
                  <a:pt x="183" y="865"/>
                  <a:pt x="185" y="864"/>
                  <a:pt x="190" y="862"/>
                </a:cubicBezTo>
                <a:cubicBezTo>
                  <a:pt x="188" y="859"/>
                  <a:pt x="184" y="855"/>
                  <a:pt x="179" y="858"/>
                </a:cubicBezTo>
                <a:cubicBezTo>
                  <a:pt x="180" y="861"/>
                  <a:pt x="177" y="867"/>
                  <a:pt x="178" y="865"/>
                </a:cubicBezTo>
                <a:close/>
                <a:moveTo>
                  <a:pt x="1114" y="952"/>
                </a:moveTo>
                <a:cubicBezTo>
                  <a:pt x="1115" y="948"/>
                  <a:pt x="1119" y="947"/>
                  <a:pt x="1118" y="941"/>
                </a:cubicBezTo>
                <a:cubicBezTo>
                  <a:pt x="1121" y="942"/>
                  <a:pt x="1120" y="940"/>
                  <a:pt x="1122" y="939"/>
                </a:cubicBezTo>
                <a:cubicBezTo>
                  <a:pt x="1127" y="942"/>
                  <a:pt x="1129" y="936"/>
                  <a:pt x="1133" y="934"/>
                </a:cubicBezTo>
                <a:cubicBezTo>
                  <a:pt x="1130" y="928"/>
                  <a:pt x="1146" y="928"/>
                  <a:pt x="1142" y="921"/>
                </a:cubicBezTo>
                <a:cubicBezTo>
                  <a:pt x="1136" y="923"/>
                  <a:pt x="1134" y="928"/>
                  <a:pt x="1129" y="926"/>
                </a:cubicBezTo>
                <a:cubicBezTo>
                  <a:pt x="1127" y="933"/>
                  <a:pt x="1121" y="935"/>
                  <a:pt x="1115" y="938"/>
                </a:cubicBezTo>
                <a:cubicBezTo>
                  <a:pt x="1115" y="937"/>
                  <a:pt x="1115" y="937"/>
                  <a:pt x="1114" y="936"/>
                </a:cubicBezTo>
                <a:cubicBezTo>
                  <a:pt x="1117" y="933"/>
                  <a:pt x="1116" y="929"/>
                  <a:pt x="1115" y="925"/>
                </a:cubicBezTo>
                <a:cubicBezTo>
                  <a:pt x="1114" y="924"/>
                  <a:pt x="1111" y="926"/>
                  <a:pt x="1111" y="924"/>
                </a:cubicBezTo>
                <a:cubicBezTo>
                  <a:pt x="1114" y="919"/>
                  <a:pt x="1107" y="921"/>
                  <a:pt x="1108" y="916"/>
                </a:cubicBezTo>
                <a:cubicBezTo>
                  <a:pt x="1110" y="919"/>
                  <a:pt x="1113" y="916"/>
                  <a:pt x="1114" y="913"/>
                </a:cubicBezTo>
                <a:cubicBezTo>
                  <a:pt x="1109" y="914"/>
                  <a:pt x="1104" y="917"/>
                  <a:pt x="1104" y="922"/>
                </a:cubicBezTo>
                <a:cubicBezTo>
                  <a:pt x="1110" y="919"/>
                  <a:pt x="1106" y="927"/>
                  <a:pt x="1110" y="926"/>
                </a:cubicBezTo>
                <a:cubicBezTo>
                  <a:pt x="1107" y="930"/>
                  <a:pt x="1107" y="933"/>
                  <a:pt x="1105" y="939"/>
                </a:cubicBezTo>
                <a:cubicBezTo>
                  <a:pt x="1107" y="940"/>
                  <a:pt x="1108" y="938"/>
                  <a:pt x="1108" y="939"/>
                </a:cubicBezTo>
                <a:cubicBezTo>
                  <a:pt x="1105" y="942"/>
                  <a:pt x="1109" y="950"/>
                  <a:pt x="1111" y="950"/>
                </a:cubicBezTo>
                <a:cubicBezTo>
                  <a:pt x="1111" y="952"/>
                  <a:pt x="1111" y="952"/>
                  <a:pt x="1111" y="952"/>
                </a:cubicBezTo>
                <a:cubicBezTo>
                  <a:pt x="1105" y="949"/>
                  <a:pt x="1107" y="954"/>
                  <a:pt x="1103" y="955"/>
                </a:cubicBezTo>
                <a:cubicBezTo>
                  <a:pt x="1103" y="953"/>
                  <a:pt x="1104" y="950"/>
                  <a:pt x="1102" y="950"/>
                </a:cubicBezTo>
                <a:cubicBezTo>
                  <a:pt x="1100" y="952"/>
                  <a:pt x="1096" y="952"/>
                  <a:pt x="1095" y="956"/>
                </a:cubicBezTo>
                <a:cubicBezTo>
                  <a:pt x="1099" y="956"/>
                  <a:pt x="1099" y="953"/>
                  <a:pt x="1103" y="953"/>
                </a:cubicBezTo>
                <a:cubicBezTo>
                  <a:pt x="1103" y="956"/>
                  <a:pt x="1101" y="956"/>
                  <a:pt x="1102" y="958"/>
                </a:cubicBezTo>
                <a:cubicBezTo>
                  <a:pt x="1103" y="960"/>
                  <a:pt x="1103" y="958"/>
                  <a:pt x="1106" y="958"/>
                </a:cubicBezTo>
                <a:cubicBezTo>
                  <a:pt x="1106" y="953"/>
                  <a:pt x="1111" y="952"/>
                  <a:pt x="1114" y="952"/>
                </a:cubicBezTo>
                <a:close/>
                <a:moveTo>
                  <a:pt x="1019" y="927"/>
                </a:moveTo>
                <a:cubicBezTo>
                  <a:pt x="1022" y="924"/>
                  <a:pt x="1025" y="921"/>
                  <a:pt x="1031" y="921"/>
                </a:cubicBezTo>
                <a:cubicBezTo>
                  <a:pt x="1032" y="917"/>
                  <a:pt x="1029" y="919"/>
                  <a:pt x="1029" y="916"/>
                </a:cubicBezTo>
                <a:cubicBezTo>
                  <a:pt x="1025" y="918"/>
                  <a:pt x="1019" y="924"/>
                  <a:pt x="1019" y="927"/>
                </a:cubicBezTo>
                <a:close/>
                <a:moveTo>
                  <a:pt x="157" y="919"/>
                </a:moveTo>
                <a:cubicBezTo>
                  <a:pt x="149" y="918"/>
                  <a:pt x="147" y="925"/>
                  <a:pt x="143" y="928"/>
                </a:cubicBezTo>
                <a:cubicBezTo>
                  <a:pt x="149" y="926"/>
                  <a:pt x="154" y="924"/>
                  <a:pt x="157" y="919"/>
                </a:cubicBezTo>
                <a:close/>
                <a:moveTo>
                  <a:pt x="986" y="921"/>
                </a:moveTo>
                <a:cubicBezTo>
                  <a:pt x="985" y="923"/>
                  <a:pt x="982" y="919"/>
                  <a:pt x="982" y="923"/>
                </a:cubicBezTo>
                <a:cubicBezTo>
                  <a:pt x="984" y="922"/>
                  <a:pt x="984" y="924"/>
                  <a:pt x="986" y="924"/>
                </a:cubicBezTo>
                <a:cubicBezTo>
                  <a:pt x="986" y="922"/>
                  <a:pt x="988" y="921"/>
                  <a:pt x="986" y="921"/>
                </a:cubicBezTo>
                <a:close/>
                <a:moveTo>
                  <a:pt x="786" y="1120"/>
                </a:moveTo>
                <a:cubicBezTo>
                  <a:pt x="787" y="1118"/>
                  <a:pt x="785" y="1117"/>
                  <a:pt x="786" y="1117"/>
                </a:cubicBezTo>
                <a:cubicBezTo>
                  <a:pt x="796" y="1115"/>
                  <a:pt x="807" y="1109"/>
                  <a:pt x="817" y="1109"/>
                </a:cubicBezTo>
                <a:cubicBezTo>
                  <a:pt x="821" y="1103"/>
                  <a:pt x="831" y="1106"/>
                  <a:pt x="834" y="1098"/>
                </a:cubicBezTo>
                <a:cubicBezTo>
                  <a:pt x="835" y="1096"/>
                  <a:pt x="831" y="1094"/>
                  <a:pt x="833" y="1090"/>
                </a:cubicBezTo>
                <a:cubicBezTo>
                  <a:pt x="839" y="1086"/>
                  <a:pt x="848" y="1084"/>
                  <a:pt x="853" y="1083"/>
                </a:cubicBezTo>
                <a:cubicBezTo>
                  <a:pt x="852" y="1085"/>
                  <a:pt x="852" y="1087"/>
                  <a:pt x="852" y="1089"/>
                </a:cubicBezTo>
                <a:cubicBezTo>
                  <a:pt x="856" y="1089"/>
                  <a:pt x="858" y="1090"/>
                  <a:pt x="859" y="1092"/>
                </a:cubicBezTo>
                <a:cubicBezTo>
                  <a:pt x="854" y="1096"/>
                  <a:pt x="847" y="1099"/>
                  <a:pt x="842" y="1104"/>
                </a:cubicBezTo>
                <a:cubicBezTo>
                  <a:pt x="836" y="1100"/>
                  <a:pt x="826" y="1109"/>
                  <a:pt x="822" y="1114"/>
                </a:cubicBezTo>
                <a:cubicBezTo>
                  <a:pt x="835" y="1111"/>
                  <a:pt x="846" y="1106"/>
                  <a:pt x="858" y="1102"/>
                </a:cubicBezTo>
                <a:cubicBezTo>
                  <a:pt x="857" y="1094"/>
                  <a:pt x="862" y="1089"/>
                  <a:pt x="867" y="1084"/>
                </a:cubicBezTo>
                <a:cubicBezTo>
                  <a:pt x="865" y="1084"/>
                  <a:pt x="862" y="1087"/>
                  <a:pt x="861" y="1084"/>
                </a:cubicBezTo>
                <a:cubicBezTo>
                  <a:pt x="870" y="1074"/>
                  <a:pt x="889" y="1072"/>
                  <a:pt x="900" y="1063"/>
                </a:cubicBezTo>
                <a:cubicBezTo>
                  <a:pt x="898" y="1061"/>
                  <a:pt x="893" y="1064"/>
                  <a:pt x="891" y="1061"/>
                </a:cubicBezTo>
                <a:cubicBezTo>
                  <a:pt x="895" y="1052"/>
                  <a:pt x="908" y="1051"/>
                  <a:pt x="917" y="1046"/>
                </a:cubicBezTo>
                <a:cubicBezTo>
                  <a:pt x="915" y="1044"/>
                  <a:pt x="916" y="1042"/>
                  <a:pt x="917" y="1040"/>
                </a:cubicBezTo>
                <a:cubicBezTo>
                  <a:pt x="912" y="1041"/>
                  <a:pt x="908" y="1044"/>
                  <a:pt x="903" y="1045"/>
                </a:cubicBezTo>
                <a:cubicBezTo>
                  <a:pt x="906" y="1038"/>
                  <a:pt x="917" y="1038"/>
                  <a:pt x="922" y="1032"/>
                </a:cubicBezTo>
                <a:cubicBezTo>
                  <a:pt x="919" y="1032"/>
                  <a:pt x="923" y="1029"/>
                  <a:pt x="922" y="1028"/>
                </a:cubicBezTo>
                <a:cubicBezTo>
                  <a:pt x="916" y="1028"/>
                  <a:pt x="918" y="1036"/>
                  <a:pt x="911" y="1036"/>
                </a:cubicBezTo>
                <a:cubicBezTo>
                  <a:pt x="911" y="1032"/>
                  <a:pt x="911" y="1032"/>
                  <a:pt x="911" y="1032"/>
                </a:cubicBezTo>
                <a:cubicBezTo>
                  <a:pt x="904" y="1034"/>
                  <a:pt x="903" y="1042"/>
                  <a:pt x="895" y="1044"/>
                </a:cubicBezTo>
                <a:cubicBezTo>
                  <a:pt x="896" y="1041"/>
                  <a:pt x="897" y="1040"/>
                  <a:pt x="895" y="1038"/>
                </a:cubicBezTo>
                <a:cubicBezTo>
                  <a:pt x="891" y="1039"/>
                  <a:pt x="888" y="1042"/>
                  <a:pt x="885" y="1045"/>
                </a:cubicBezTo>
                <a:cubicBezTo>
                  <a:pt x="882" y="1041"/>
                  <a:pt x="878" y="1047"/>
                  <a:pt x="875" y="1044"/>
                </a:cubicBezTo>
                <a:cubicBezTo>
                  <a:pt x="888" y="1031"/>
                  <a:pt x="913" y="1030"/>
                  <a:pt x="924" y="1015"/>
                </a:cubicBezTo>
                <a:cubicBezTo>
                  <a:pt x="915" y="1018"/>
                  <a:pt x="909" y="1024"/>
                  <a:pt x="900" y="1028"/>
                </a:cubicBezTo>
                <a:cubicBezTo>
                  <a:pt x="900" y="1026"/>
                  <a:pt x="897" y="1027"/>
                  <a:pt x="897" y="1025"/>
                </a:cubicBezTo>
                <a:cubicBezTo>
                  <a:pt x="917" y="1012"/>
                  <a:pt x="940" y="1004"/>
                  <a:pt x="958" y="990"/>
                </a:cubicBezTo>
                <a:cubicBezTo>
                  <a:pt x="956" y="989"/>
                  <a:pt x="954" y="990"/>
                  <a:pt x="954" y="989"/>
                </a:cubicBezTo>
                <a:cubicBezTo>
                  <a:pt x="954" y="982"/>
                  <a:pt x="958" y="980"/>
                  <a:pt x="963" y="979"/>
                </a:cubicBezTo>
                <a:cubicBezTo>
                  <a:pt x="962" y="981"/>
                  <a:pt x="962" y="982"/>
                  <a:pt x="963" y="983"/>
                </a:cubicBezTo>
                <a:cubicBezTo>
                  <a:pt x="976" y="982"/>
                  <a:pt x="994" y="976"/>
                  <a:pt x="995" y="969"/>
                </a:cubicBezTo>
                <a:cubicBezTo>
                  <a:pt x="1005" y="970"/>
                  <a:pt x="1010" y="961"/>
                  <a:pt x="1017" y="960"/>
                </a:cubicBezTo>
                <a:cubicBezTo>
                  <a:pt x="1017" y="963"/>
                  <a:pt x="1019" y="963"/>
                  <a:pt x="1020" y="964"/>
                </a:cubicBezTo>
                <a:cubicBezTo>
                  <a:pt x="1021" y="963"/>
                  <a:pt x="1021" y="962"/>
                  <a:pt x="1022" y="961"/>
                </a:cubicBezTo>
                <a:cubicBezTo>
                  <a:pt x="1028" y="962"/>
                  <a:pt x="1039" y="953"/>
                  <a:pt x="1043" y="946"/>
                </a:cubicBezTo>
                <a:cubicBezTo>
                  <a:pt x="1041" y="946"/>
                  <a:pt x="1040" y="945"/>
                  <a:pt x="1040" y="943"/>
                </a:cubicBezTo>
                <a:cubicBezTo>
                  <a:pt x="1043" y="942"/>
                  <a:pt x="1044" y="944"/>
                  <a:pt x="1048" y="942"/>
                </a:cubicBezTo>
                <a:cubicBezTo>
                  <a:pt x="1048" y="940"/>
                  <a:pt x="1050" y="938"/>
                  <a:pt x="1047" y="938"/>
                </a:cubicBezTo>
                <a:cubicBezTo>
                  <a:pt x="1048" y="940"/>
                  <a:pt x="1043" y="942"/>
                  <a:pt x="1042" y="939"/>
                </a:cubicBezTo>
                <a:cubicBezTo>
                  <a:pt x="1041" y="936"/>
                  <a:pt x="1047" y="939"/>
                  <a:pt x="1047" y="935"/>
                </a:cubicBezTo>
                <a:cubicBezTo>
                  <a:pt x="1041" y="932"/>
                  <a:pt x="1035" y="943"/>
                  <a:pt x="1028" y="944"/>
                </a:cubicBezTo>
                <a:cubicBezTo>
                  <a:pt x="1026" y="935"/>
                  <a:pt x="1036" y="930"/>
                  <a:pt x="1040" y="923"/>
                </a:cubicBezTo>
                <a:cubicBezTo>
                  <a:pt x="1031" y="925"/>
                  <a:pt x="1016" y="930"/>
                  <a:pt x="1021" y="940"/>
                </a:cubicBezTo>
                <a:cubicBezTo>
                  <a:pt x="1015" y="941"/>
                  <a:pt x="1013" y="946"/>
                  <a:pt x="1008" y="948"/>
                </a:cubicBezTo>
                <a:cubicBezTo>
                  <a:pt x="1007" y="946"/>
                  <a:pt x="1010" y="943"/>
                  <a:pt x="1005" y="943"/>
                </a:cubicBezTo>
                <a:cubicBezTo>
                  <a:pt x="1006" y="950"/>
                  <a:pt x="1003" y="951"/>
                  <a:pt x="999" y="952"/>
                </a:cubicBezTo>
                <a:cubicBezTo>
                  <a:pt x="998" y="949"/>
                  <a:pt x="1000" y="949"/>
                  <a:pt x="1001" y="947"/>
                </a:cubicBezTo>
                <a:cubicBezTo>
                  <a:pt x="993" y="949"/>
                  <a:pt x="994" y="956"/>
                  <a:pt x="985" y="954"/>
                </a:cubicBezTo>
                <a:cubicBezTo>
                  <a:pt x="979" y="959"/>
                  <a:pt x="974" y="965"/>
                  <a:pt x="968" y="969"/>
                </a:cubicBezTo>
                <a:cubicBezTo>
                  <a:pt x="967" y="968"/>
                  <a:pt x="967" y="967"/>
                  <a:pt x="967" y="965"/>
                </a:cubicBezTo>
                <a:cubicBezTo>
                  <a:pt x="962" y="967"/>
                  <a:pt x="955" y="973"/>
                  <a:pt x="949" y="971"/>
                </a:cubicBezTo>
                <a:cubicBezTo>
                  <a:pt x="952" y="967"/>
                  <a:pt x="956" y="963"/>
                  <a:pt x="961" y="960"/>
                </a:cubicBezTo>
                <a:cubicBezTo>
                  <a:pt x="959" y="957"/>
                  <a:pt x="958" y="955"/>
                  <a:pt x="956" y="953"/>
                </a:cubicBezTo>
                <a:cubicBezTo>
                  <a:pt x="959" y="954"/>
                  <a:pt x="958" y="951"/>
                  <a:pt x="961" y="952"/>
                </a:cubicBezTo>
                <a:cubicBezTo>
                  <a:pt x="960" y="953"/>
                  <a:pt x="959" y="953"/>
                  <a:pt x="960" y="955"/>
                </a:cubicBezTo>
                <a:cubicBezTo>
                  <a:pt x="977" y="960"/>
                  <a:pt x="979" y="944"/>
                  <a:pt x="991" y="940"/>
                </a:cubicBezTo>
                <a:cubicBezTo>
                  <a:pt x="991" y="937"/>
                  <a:pt x="988" y="936"/>
                  <a:pt x="989" y="931"/>
                </a:cubicBezTo>
                <a:cubicBezTo>
                  <a:pt x="986" y="932"/>
                  <a:pt x="985" y="934"/>
                  <a:pt x="985" y="938"/>
                </a:cubicBezTo>
                <a:cubicBezTo>
                  <a:pt x="990" y="941"/>
                  <a:pt x="980" y="946"/>
                  <a:pt x="977" y="944"/>
                </a:cubicBezTo>
                <a:cubicBezTo>
                  <a:pt x="977" y="942"/>
                  <a:pt x="980" y="943"/>
                  <a:pt x="980" y="941"/>
                </a:cubicBezTo>
                <a:cubicBezTo>
                  <a:pt x="978" y="941"/>
                  <a:pt x="975" y="942"/>
                  <a:pt x="975" y="940"/>
                </a:cubicBezTo>
                <a:cubicBezTo>
                  <a:pt x="976" y="939"/>
                  <a:pt x="977" y="938"/>
                  <a:pt x="980" y="939"/>
                </a:cubicBezTo>
                <a:cubicBezTo>
                  <a:pt x="979" y="935"/>
                  <a:pt x="978" y="934"/>
                  <a:pt x="979" y="930"/>
                </a:cubicBezTo>
                <a:cubicBezTo>
                  <a:pt x="975" y="931"/>
                  <a:pt x="973" y="933"/>
                  <a:pt x="971" y="930"/>
                </a:cubicBezTo>
                <a:cubicBezTo>
                  <a:pt x="962" y="942"/>
                  <a:pt x="947" y="948"/>
                  <a:pt x="935" y="956"/>
                </a:cubicBezTo>
                <a:cubicBezTo>
                  <a:pt x="933" y="956"/>
                  <a:pt x="931" y="955"/>
                  <a:pt x="928" y="955"/>
                </a:cubicBezTo>
                <a:cubicBezTo>
                  <a:pt x="926" y="957"/>
                  <a:pt x="924" y="958"/>
                  <a:pt x="924" y="962"/>
                </a:cubicBezTo>
                <a:cubicBezTo>
                  <a:pt x="926" y="962"/>
                  <a:pt x="928" y="962"/>
                  <a:pt x="928" y="964"/>
                </a:cubicBezTo>
                <a:cubicBezTo>
                  <a:pt x="921" y="972"/>
                  <a:pt x="911" y="979"/>
                  <a:pt x="897" y="972"/>
                </a:cubicBezTo>
                <a:cubicBezTo>
                  <a:pt x="896" y="975"/>
                  <a:pt x="891" y="976"/>
                  <a:pt x="889" y="978"/>
                </a:cubicBezTo>
                <a:cubicBezTo>
                  <a:pt x="893" y="979"/>
                  <a:pt x="894" y="978"/>
                  <a:pt x="897" y="978"/>
                </a:cubicBezTo>
                <a:cubicBezTo>
                  <a:pt x="894" y="983"/>
                  <a:pt x="900" y="979"/>
                  <a:pt x="901" y="983"/>
                </a:cubicBezTo>
                <a:cubicBezTo>
                  <a:pt x="897" y="984"/>
                  <a:pt x="892" y="988"/>
                  <a:pt x="894" y="991"/>
                </a:cubicBezTo>
                <a:cubicBezTo>
                  <a:pt x="895" y="987"/>
                  <a:pt x="899" y="991"/>
                  <a:pt x="900" y="988"/>
                </a:cubicBezTo>
                <a:cubicBezTo>
                  <a:pt x="900" y="989"/>
                  <a:pt x="902" y="989"/>
                  <a:pt x="902" y="991"/>
                </a:cubicBezTo>
                <a:cubicBezTo>
                  <a:pt x="899" y="993"/>
                  <a:pt x="900" y="993"/>
                  <a:pt x="901" y="996"/>
                </a:cubicBezTo>
                <a:cubicBezTo>
                  <a:pt x="895" y="998"/>
                  <a:pt x="894" y="1005"/>
                  <a:pt x="890" y="1009"/>
                </a:cubicBezTo>
                <a:cubicBezTo>
                  <a:pt x="887" y="1010"/>
                  <a:pt x="887" y="1008"/>
                  <a:pt x="885" y="1008"/>
                </a:cubicBezTo>
                <a:cubicBezTo>
                  <a:pt x="879" y="1011"/>
                  <a:pt x="877" y="1015"/>
                  <a:pt x="873" y="1017"/>
                </a:cubicBezTo>
                <a:cubicBezTo>
                  <a:pt x="865" y="1023"/>
                  <a:pt x="855" y="1022"/>
                  <a:pt x="850" y="1030"/>
                </a:cubicBezTo>
                <a:cubicBezTo>
                  <a:pt x="858" y="1032"/>
                  <a:pt x="859" y="1028"/>
                  <a:pt x="864" y="1024"/>
                </a:cubicBezTo>
                <a:cubicBezTo>
                  <a:pt x="873" y="1018"/>
                  <a:pt x="888" y="1014"/>
                  <a:pt x="895" y="1011"/>
                </a:cubicBezTo>
                <a:cubicBezTo>
                  <a:pt x="892" y="1017"/>
                  <a:pt x="886" y="1020"/>
                  <a:pt x="880" y="1024"/>
                </a:cubicBezTo>
                <a:cubicBezTo>
                  <a:pt x="879" y="1023"/>
                  <a:pt x="880" y="1020"/>
                  <a:pt x="878" y="1020"/>
                </a:cubicBezTo>
                <a:cubicBezTo>
                  <a:pt x="872" y="1029"/>
                  <a:pt x="860" y="1033"/>
                  <a:pt x="849" y="1039"/>
                </a:cubicBezTo>
                <a:cubicBezTo>
                  <a:pt x="838" y="1044"/>
                  <a:pt x="822" y="1053"/>
                  <a:pt x="813" y="1052"/>
                </a:cubicBezTo>
                <a:cubicBezTo>
                  <a:pt x="813" y="1053"/>
                  <a:pt x="813" y="1055"/>
                  <a:pt x="812" y="1056"/>
                </a:cubicBezTo>
                <a:cubicBezTo>
                  <a:pt x="804" y="1054"/>
                  <a:pt x="800" y="1059"/>
                  <a:pt x="792" y="1061"/>
                </a:cubicBezTo>
                <a:cubicBezTo>
                  <a:pt x="792" y="1064"/>
                  <a:pt x="794" y="1064"/>
                  <a:pt x="795" y="1066"/>
                </a:cubicBezTo>
                <a:cubicBezTo>
                  <a:pt x="792" y="1066"/>
                  <a:pt x="790" y="1069"/>
                  <a:pt x="791" y="1070"/>
                </a:cubicBezTo>
                <a:cubicBezTo>
                  <a:pt x="803" y="1066"/>
                  <a:pt x="820" y="1061"/>
                  <a:pt x="836" y="1053"/>
                </a:cubicBezTo>
                <a:cubicBezTo>
                  <a:pt x="838" y="1044"/>
                  <a:pt x="849" y="1046"/>
                  <a:pt x="855" y="1043"/>
                </a:cubicBezTo>
                <a:cubicBezTo>
                  <a:pt x="856" y="1045"/>
                  <a:pt x="853" y="1044"/>
                  <a:pt x="853" y="1047"/>
                </a:cubicBezTo>
                <a:cubicBezTo>
                  <a:pt x="856" y="1047"/>
                  <a:pt x="858" y="1049"/>
                  <a:pt x="856" y="1051"/>
                </a:cubicBezTo>
                <a:cubicBezTo>
                  <a:pt x="863" y="1052"/>
                  <a:pt x="870" y="1040"/>
                  <a:pt x="874" y="1047"/>
                </a:cubicBezTo>
                <a:cubicBezTo>
                  <a:pt x="867" y="1048"/>
                  <a:pt x="858" y="1052"/>
                  <a:pt x="853" y="1058"/>
                </a:cubicBezTo>
                <a:cubicBezTo>
                  <a:pt x="857" y="1057"/>
                  <a:pt x="860" y="1058"/>
                  <a:pt x="861" y="1061"/>
                </a:cubicBezTo>
                <a:cubicBezTo>
                  <a:pt x="859" y="1061"/>
                  <a:pt x="859" y="1063"/>
                  <a:pt x="858" y="1063"/>
                </a:cubicBezTo>
                <a:cubicBezTo>
                  <a:pt x="854" y="1058"/>
                  <a:pt x="847" y="1064"/>
                  <a:pt x="844" y="1063"/>
                </a:cubicBezTo>
                <a:cubicBezTo>
                  <a:pt x="843" y="1059"/>
                  <a:pt x="849" y="1063"/>
                  <a:pt x="849" y="1059"/>
                </a:cubicBezTo>
                <a:cubicBezTo>
                  <a:pt x="846" y="1056"/>
                  <a:pt x="845" y="1061"/>
                  <a:pt x="841" y="1060"/>
                </a:cubicBezTo>
                <a:cubicBezTo>
                  <a:pt x="842" y="1058"/>
                  <a:pt x="842" y="1056"/>
                  <a:pt x="840" y="1056"/>
                </a:cubicBezTo>
                <a:cubicBezTo>
                  <a:pt x="830" y="1061"/>
                  <a:pt x="823" y="1069"/>
                  <a:pt x="811" y="1070"/>
                </a:cubicBezTo>
                <a:cubicBezTo>
                  <a:pt x="811" y="1071"/>
                  <a:pt x="812" y="1072"/>
                  <a:pt x="812" y="1073"/>
                </a:cubicBezTo>
                <a:cubicBezTo>
                  <a:pt x="810" y="1074"/>
                  <a:pt x="808" y="1076"/>
                  <a:pt x="805" y="1076"/>
                </a:cubicBezTo>
                <a:cubicBezTo>
                  <a:pt x="805" y="1075"/>
                  <a:pt x="806" y="1074"/>
                  <a:pt x="807" y="1073"/>
                </a:cubicBezTo>
                <a:cubicBezTo>
                  <a:pt x="803" y="1073"/>
                  <a:pt x="799" y="1074"/>
                  <a:pt x="797" y="1077"/>
                </a:cubicBezTo>
                <a:cubicBezTo>
                  <a:pt x="800" y="1078"/>
                  <a:pt x="802" y="1074"/>
                  <a:pt x="804" y="1077"/>
                </a:cubicBezTo>
                <a:cubicBezTo>
                  <a:pt x="798" y="1079"/>
                  <a:pt x="787" y="1088"/>
                  <a:pt x="782" y="1082"/>
                </a:cubicBezTo>
                <a:cubicBezTo>
                  <a:pt x="777" y="1083"/>
                  <a:pt x="772" y="1085"/>
                  <a:pt x="768" y="1088"/>
                </a:cubicBezTo>
                <a:cubicBezTo>
                  <a:pt x="771" y="1088"/>
                  <a:pt x="773" y="1088"/>
                  <a:pt x="774" y="1090"/>
                </a:cubicBezTo>
                <a:cubicBezTo>
                  <a:pt x="767" y="1091"/>
                  <a:pt x="761" y="1092"/>
                  <a:pt x="758" y="1096"/>
                </a:cubicBezTo>
                <a:cubicBezTo>
                  <a:pt x="757" y="1095"/>
                  <a:pt x="755" y="1094"/>
                  <a:pt x="753" y="1095"/>
                </a:cubicBezTo>
                <a:cubicBezTo>
                  <a:pt x="751" y="1098"/>
                  <a:pt x="747" y="1098"/>
                  <a:pt x="746" y="1101"/>
                </a:cubicBezTo>
                <a:cubicBezTo>
                  <a:pt x="749" y="1100"/>
                  <a:pt x="747" y="1104"/>
                  <a:pt x="749" y="1104"/>
                </a:cubicBezTo>
                <a:cubicBezTo>
                  <a:pt x="749" y="1103"/>
                  <a:pt x="751" y="1103"/>
                  <a:pt x="752" y="1102"/>
                </a:cubicBezTo>
                <a:cubicBezTo>
                  <a:pt x="751" y="1105"/>
                  <a:pt x="755" y="1104"/>
                  <a:pt x="754" y="1108"/>
                </a:cubicBezTo>
                <a:cubicBezTo>
                  <a:pt x="750" y="1106"/>
                  <a:pt x="752" y="1112"/>
                  <a:pt x="750" y="1112"/>
                </a:cubicBezTo>
                <a:cubicBezTo>
                  <a:pt x="745" y="1115"/>
                  <a:pt x="743" y="1109"/>
                  <a:pt x="738" y="1109"/>
                </a:cubicBezTo>
                <a:cubicBezTo>
                  <a:pt x="737" y="1113"/>
                  <a:pt x="732" y="1117"/>
                  <a:pt x="728" y="1115"/>
                </a:cubicBezTo>
                <a:cubicBezTo>
                  <a:pt x="728" y="1114"/>
                  <a:pt x="730" y="1114"/>
                  <a:pt x="730" y="1112"/>
                </a:cubicBezTo>
                <a:cubicBezTo>
                  <a:pt x="711" y="1113"/>
                  <a:pt x="700" y="1127"/>
                  <a:pt x="684" y="1122"/>
                </a:cubicBezTo>
                <a:cubicBezTo>
                  <a:pt x="681" y="1133"/>
                  <a:pt x="662" y="1127"/>
                  <a:pt x="657" y="1136"/>
                </a:cubicBezTo>
                <a:cubicBezTo>
                  <a:pt x="660" y="1138"/>
                  <a:pt x="664" y="1137"/>
                  <a:pt x="666" y="1138"/>
                </a:cubicBezTo>
                <a:cubicBezTo>
                  <a:pt x="666" y="1141"/>
                  <a:pt x="663" y="1140"/>
                  <a:pt x="664" y="1144"/>
                </a:cubicBezTo>
                <a:cubicBezTo>
                  <a:pt x="667" y="1145"/>
                  <a:pt x="665" y="1141"/>
                  <a:pt x="667" y="1140"/>
                </a:cubicBezTo>
                <a:cubicBezTo>
                  <a:pt x="683" y="1140"/>
                  <a:pt x="694" y="1136"/>
                  <a:pt x="706" y="1133"/>
                </a:cubicBezTo>
                <a:cubicBezTo>
                  <a:pt x="714" y="1130"/>
                  <a:pt x="726" y="1131"/>
                  <a:pt x="727" y="1122"/>
                </a:cubicBezTo>
                <a:cubicBezTo>
                  <a:pt x="726" y="1122"/>
                  <a:pt x="724" y="1123"/>
                  <a:pt x="724" y="1122"/>
                </a:cubicBezTo>
                <a:cubicBezTo>
                  <a:pt x="727" y="1120"/>
                  <a:pt x="731" y="1119"/>
                  <a:pt x="736" y="1120"/>
                </a:cubicBezTo>
                <a:cubicBezTo>
                  <a:pt x="736" y="1122"/>
                  <a:pt x="736" y="1122"/>
                  <a:pt x="736" y="1122"/>
                </a:cubicBezTo>
                <a:cubicBezTo>
                  <a:pt x="752" y="1118"/>
                  <a:pt x="767" y="1111"/>
                  <a:pt x="783" y="1109"/>
                </a:cubicBezTo>
                <a:cubicBezTo>
                  <a:pt x="775" y="1110"/>
                  <a:pt x="774" y="1116"/>
                  <a:pt x="768" y="1118"/>
                </a:cubicBezTo>
                <a:cubicBezTo>
                  <a:pt x="761" y="1120"/>
                  <a:pt x="760" y="1128"/>
                  <a:pt x="753" y="1125"/>
                </a:cubicBezTo>
                <a:cubicBezTo>
                  <a:pt x="747" y="1132"/>
                  <a:pt x="733" y="1131"/>
                  <a:pt x="728" y="1139"/>
                </a:cubicBezTo>
                <a:cubicBezTo>
                  <a:pt x="725" y="1136"/>
                  <a:pt x="722" y="1138"/>
                  <a:pt x="719" y="1139"/>
                </a:cubicBezTo>
                <a:cubicBezTo>
                  <a:pt x="717" y="1141"/>
                  <a:pt x="719" y="1141"/>
                  <a:pt x="720" y="1143"/>
                </a:cubicBezTo>
                <a:cubicBezTo>
                  <a:pt x="717" y="1143"/>
                  <a:pt x="715" y="1144"/>
                  <a:pt x="715" y="1147"/>
                </a:cubicBezTo>
                <a:cubicBezTo>
                  <a:pt x="731" y="1148"/>
                  <a:pt x="734" y="1136"/>
                  <a:pt x="749" y="1136"/>
                </a:cubicBezTo>
                <a:cubicBezTo>
                  <a:pt x="751" y="1135"/>
                  <a:pt x="749" y="1135"/>
                  <a:pt x="751" y="1134"/>
                </a:cubicBezTo>
                <a:cubicBezTo>
                  <a:pt x="752" y="1135"/>
                  <a:pt x="752" y="1133"/>
                  <a:pt x="755" y="1134"/>
                </a:cubicBezTo>
                <a:cubicBezTo>
                  <a:pt x="755" y="1135"/>
                  <a:pt x="755" y="1136"/>
                  <a:pt x="754" y="1136"/>
                </a:cubicBezTo>
                <a:cubicBezTo>
                  <a:pt x="769" y="1135"/>
                  <a:pt x="774" y="1124"/>
                  <a:pt x="786" y="1120"/>
                </a:cubicBezTo>
                <a:close/>
                <a:moveTo>
                  <a:pt x="1029" y="945"/>
                </a:moveTo>
                <a:cubicBezTo>
                  <a:pt x="1032" y="946"/>
                  <a:pt x="1032" y="943"/>
                  <a:pt x="1035" y="944"/>
                </a:cubicBezTo>
                <a:cubicBezTo>
                  <a:pt x="1034" y="946"/>
                  <a:pt x="1036" y="946"/>
                  <a:pt x="1036" y="945"/>
                </a:cubicBezTo>
                <a:cubicBezTo>
                  <a:pt x="1037" y="944"/>
                  <a:pt x="1034" y="954"/>
                  <a:pt x="1030" y="954"/>
                </a:cubicBezTo>
                <a:cubicBezTo>
                  <a:pt x="1030" y="951"/>
                  <a:pt x="1029" y="949"/>
                  <a:pt x="1029" y="945"/>
                </a:cubicBezTo>
                <a:close/>
                <a:moveTo>
                  <a:pt x="971" y="944"/>
                </a:moveTo>
                <a:cubicBezTo>
                  <a:pt x="969" y="946"/>
                  <a:pt x="967" y="952"/>
                  <a:pt x="963" y="950"/>
                </a:cubicBezTo>
                <a:cubicBezTo>
                  <a:pt x="966" y="948"/>
                  <a:pt x="967" y="945"/>
                  <a:pt x="971" y="944"/>
                </a:cubicBezTo>
                <a:close/>
                <a:moveTo>
                  <a:pt x="930" y="993"/>
                </a:moveTo>
                <a:cubicBezTo>
                  <a:pt x="932" y="991"/>
                  <a:pt x="928" y="991"/>
                  <a:pt x="930" y="988"/>
                </a:cubicBezTo>
                <a:cubicBezTo>
                  <a:pt x="938" y="987"/>
                  <a:pt x="942" y="984"/>
                  <a:pt x="949" y="983"/>
                </a:cubicBezTo>
                <a:cubicBezTo>
                  <a:pt x="944" y="988"/>
                  <a:pt x="939" y="993"/>
                  <a:pt x="930" y="993"/>
                </a:cubicBezTo>
                <a:close/>
                <a:moveTo>
                  <a:pt x="945" y="957"/>
                </a:moveTo>
                <a:cubicBezTo>
                  <a:pt x="949" y="959"/>
                  <a:pt x="945" y="964"/>
                  <a:pt x="941" y="964"/>
                </a:cubicBezTo>
                <a:cubicBezTo>
                  <a:pt x="944" y="961"/>
                  <a:pt x="944" y="961"/>
                  <a:pt x="945" y="957"/>
                </a:cubicBezTo>
                <a:close/>
                <a:moveTo>
                  <a:pt x="925" y="971"/>
                </a:moveTo>
                <a:cubicBezTo>
                  <a:pt x="926" y="971"/>
                  <a:pt x="926" y="973"/>
                  <a:pt x="926" y="974"/>
                </a:cubicBezTo>
                <a:cubicBezTo>
                  <a:pt x="926" y="973"/>
                  <a:pt x="927" y="973"/>
                  <a:pt x="928" y="973"/>
                </a:cubicBezTo>
                <a:cubicBezTo>
                  <a:pt x="926" y="966"/>
                  <a:pt x="937" y="965"/>
                  <a:pt x="939" y="962"/>
                </a:cubicBezTo>
                <a:cubicBezTo>
                  <a:pt x="942" y="963"/>
                  <a:pt x="935" y="969"/>
                  <a:pt x="932" y="969"/>
                </a:cubicBezTo>
                <a:cubicBezTo>
                  <a:pt x="934" y="972"/>
                  <a:pt x="936" y="966"/>
                  <a:pt x="938" y="969"/>
                </a:cubicBezTo>
                <a:cubicBezTo>
                  <a:pt x="937" y="971"/>
                  <a:pt x="936" y="973"/>
                  <a:pt x="934" y="975"/>
                </a:cubicBezTo>
                <a:cubicBezTo>
                  <a:pt x="931" y="971"/>
                  <a:pt x="929" y="975"/>
                  <a:pt x="925" y="976"/>
                </a:cubicBezTo>
                <a:cubicBezTo>
                  <a:pt x="925" y="973"/>
                  <a:pt x="923" y="973"/>
                  <a:pt x="925" y="971"/>
                </a:cubicBezTo>
                <a:close/>
                <a:moveTo>
                  <a:pt x="913" y="1004"/>
                </a:moveTo>
                <a:cubicBezTo>
                  <a:pt x="911" y="999"/>
                  <a:pt x="918" y="996"/>
                  <a:pt x="924" y="996"/>
                </a:cubicBezTo>
                <a:cubicBezTo>
                  <a:pt x="922" y="1001"/>
                  <a:pt x="916" y="1000"/>
                  <a:pt x="913" y="1004"/>
                </a:cubicBezTo>
                <a:close/>
                <a:moveTo>
                  <a:pt x="918" y="976"/>
                </a:moveTo>
                <a:cubicBezTo>
                  <a:pt x="922" y="981"/>
                  <a:pt x="911" y="983"/>
                  <a:pt x="906" y="987"/>
                </a:cubicBezTo>
                <a:cubicBezTo>
                  <a:pt x="908" y="979"/>
                  <a:pt x="916" y="981"/>
                  <a:pt x="918" y="976"/>
                </a:cubicBezTo>
                <a:close/>
                <a:moveTo>
                  <a:pt x="914" y="986"/>
                </a:moveTo>
                <a:cubicBezTo>
                  <a:pt x="918" y="989"/>
                  <a:pt x="909" y="993"/>
                  <a:pt x="904" y="992"/>
                </a:cubicBezTo>
                <a:cubicBezTo>
                  <a:pt x="906" y="989"/>
                  <a:pt x="911" y="989"/>
                  <a:pt x="914" y="986"/>
                </a:cubicBezTo>
                <a:close/>
                <a:moveTo>
                  <a:pt x="885" y="1027"/>
                </a:moveTo>
                <a:cubicBezTo>
                  <a:pt x="888" y="1030"/>
                  <a:pt x="891" y="1028"/>
                  <a:pt x="895" y="1027"/>
                </a:cubicBezTo>
                <a:cubicBezTo>
                  <a:pt x="893" y="1033"/>
                  <a:pt x="887" y="1035"/>
                  <a:pt x="881" y="1036"/>
                </a:cubicBezTo>
                <a:cubicBezTo>
                  <a:pt x="882" y="1032"/>
                  <a:pt x="886" y="1032"/>
                  <a:pt x="885" y="1027"/>
                </a:cubicBezTo>
                <a:close/>
                <a:moveTo>
                  <a:pt x="865" y="1045"/>
                </a:moveTo>
                <a:cubicBezTo>
                  <a:pt x="864" y="1048"/>
                  <a:pt x="867" y="1040"/>
                  <a:pt x="870" y="1041"/>
                </a:cubicBezTo>
                <a:cubicBezTo>
                  <a:pt x="871" y="1045"/>
                  <a:pt x="867" y="1044"/>
                  <a:pt x="865" y="1045"/>
                </a:cubicBezTo>
                <a:close/>
                <a:moveTo>
                  <a:pt x="837" y="1067"/>
                </a:moveTo>
                <a:cubicBezTo>
                  <a:pt x="837" y="1070"/>
                  <a:pt x="834" y="1071"/>
                  <a:pt x="831" y="1071"/>
                </a:cubicBezTo>
                <a:cubicBezTo>
                  <a:pt x="830" y="1069"/>
                  <a:pt x="832" y="1066"/>
                  <a:pt x="837" y="1067"/>
                </a:cubicBezTo>
                <a:close/>
                <a:moveTo>
                  <a:pt x="821" y="1093"/>
                </a:moveTo>
                <a:cubicBezTo>
                  <a:pt x="822" y="1092"/>
                  <a:pt x="825" y="1092"/>
                  <a:pt x="827" y="1092"/>
                </a:cubicBezTo>
                <a:cubicBezTo>
                  <a:pt x="826" y="1094"/>
                  <a:pt x="825" y="1095"/>
                  <a:pt x="823" y="1096"/>
                </a:cubicBezTo>
                <a:cubicBezTo>
                  <a:pt x="821" y="1096"/>
                  <a:pt x="821" y="1095"/>
                  <a:pt x="821" y="1093"/>
                </a:cubicBezTo>
                <a:close/>
                <a:moveTo>
                  <a:pt x="785" y="1113"/>
                </a:moveTo>
                <a:cubicBezTo>
                  <a:pt x="786" y="1110"/>
                  <a:pt x="794" y="1108"/>
                  <a:pt x="798" y="1109"/>
                </a:cubicBezTo>
                <a:cubicBezTo>
                  <a:pt x="795" y="1111"/>
                  <a:pt x="790" y="1112"/>
                  <a:pt x="785" y="1113"/>
                </a:cubicBezTo>
                <a:close/>
                <a:moveTo>
                  <a:pt x="815" y="1075"/>
                </a:moveTo>
                <a:cubicBezTo>
                  <a:pt x="815" y="1079"/>
                  <a:pt x="815" y="1079"/>
                  <a:pt x="815" y="1079"/>
                </a:cubicBezTo>
                <a:cubicBezTo>
                  <a:pt x="810" y="1081"/>
                  <a:pt x="806" y="1077"/>
                  <a:pt x="805" y="1082"/>
                </a:cubicBezTo>
                <a:cubicBezTo>
                  <a:pt x="802" y="1077"/>
                  <a:pt x="810" y="1075"/>
                  <a:pt x="815" y="1075"/>
                </a:cubicBezTo>
                <a:close/>
                <a:moveTo>
                  <a:pt x="800" y="1089"/>
                </a:moveTo>
                <a:cubicBezTo>
                  <a:pt x="800" y="1080"/>
                  <a:pt x="809" y="1084"/>
                  <a:pt x="814" y="1083"/>
                </a:cubicBezTo>
                <a:cubicBezTo>
                  <a:pt x="810" y="1092"/>
                  <a:pt x="790" y="1102"/>
                  <a:pt x="784" y="1094"/>
                </a:cubicBezTo>
                <a:cubicBezTo>
                  <a:pt x="786" y="1089"/>
                  <a:pt x="795" y="1091"/>
                  <a:pt x="800" y="1089"/>
                </a:cubicBezTo>
                <a:close/>
                <a:moveTo>
                  <a:pt x="40" y="932"/>
                </a:moveTo>
                <a:cubicBezTo>
                  <a:pt x="40" y="932"/>
                  <a:pt x="40" y="932"/>
                  <a:pt x="41" y="932"/>
                </a:cubicBezTo>
                <a:cubicBezTo>
                  <a:pt x="42" y="932"/>
                  <a:pt x="41" y="935"/>
                  <a:pt x="43" y="935"/>
                </a:cubicBezTo>
                <a:cubicBezTo>
                  <a:pt x="44" y="930"/>
                  <a:pt x="51" y="930"/>
                  <a:pt x="51" y="925"/>
                </a:cubicBezTo>
                <a:cubicBezTo>
                  <a:pt x="48" y="928"/>
                  <a:pt x="41" y="930"/>
                  <a:pt x="40" y="932"/>
                </a:cubicBezTo>
                <a:close/>
                <a:moveTo>
                  <a:pt x="227" y="928"/>
                </a:moveTo>
                <a:cubicBezTo>
                  <a:pt x="228" y="926"/>
                  <a:pt x="229" y="927"/>
                  <a:pt x="231" y="927"/>
                </a:cubicBezTo>
                <a:cubicBezTo>
                  <a:pt x="231" y="925"/>
                  <a:pt x="231" y="925"/>
                  <a:pt x="231" y="925"/>
                </a:cubicBezTo>
                <a:cubicBezTo>
                  <a:pt x="229" y="924"/>
                  <a:pt x="229" y="926"/>
                  <a:pt x="227" y="926"/>
                </a:cubicBezTo>
                <a:cubicBezTo>
                  <a:pt x="227" y="927"/>
                  <a:pt x="225" y="928"/>
                  <a:pt x="227" y="928"/>
                </a:cubicBezTo>
                <a:close/>
                <a:moveTo>
                  <a:pt x="1158" y="939"/>
                </a:moveTo>
                <a:cubicBezTo>
                  <a:pt x="1155" y="941"/>
                  <a:pt x="1154" y="938"/>
                  <a:pt x="1152" y="938"/>
                </a:cubicBezTo>
                <a:cubicBezTo>
                  <a:pt x="1155" y="941"/>
                  <a:pt x="1150" y="945"/>
                  <a:pt x="1153" y="947"/>
                </a:cubicBezTo>
                <a:cubicBezTo>
                  <a:pt x="1162" y="947"/>
                  <a:pt x="1170" y="939"/>
                  <a:pt x="1176" y="933"/>
                </a:cubicBezTo>
                <a:cubicBezTo>
                  <a:pt x="1172" y="932"/>
                  <a:pt x="1168" y="933"/>
                  <a:pt x="1168" y="929"/>
                </a:cubicBezTo>
                <a:cubicBezTo>
                  <a:pt x="1166" y="927"/>
                  <a:pt x="1172" y="927"/>
                  <a:pt x="1169" y="926"/>
                </a:cubicBezTo>
                <a:cubicBezTo>
                  <a:pt x="1162" y="927"/>
                  <a:pt x="1162" y="935"/>
                  <a:pt x="1158" y="939"/>
                </a:cubicBezTo>
                <a:close/>
                <a:moveTo>
                  <a:pt x="214" y="934"/>
                </a:moveTo>
                <a:cubicBezTo>
                  <a:pt x="212" y="935"/>
                  <a:pt x="205" y="937"/>
                  <a:pt x="207" y="939"/>
                </a:cubicBezTo>
                <a:cubicBezTo>
                  <a:pt x="209" y="938"/>
                  <a:pt x="216" y="936"/>
                  <a:pt x="214" y="934"/>
                </a:cubicBezTo>
                <a:close/>
                <a:moveTo>
                  <a:pt x="130" y="938"/>
                </a:moveTo>
                <a:cubicBezTo>
                  <a:pt x="133" y="938"/>
                  <a:pt x="134" y="936"/>
                  <a:pt x="134" y="934"/>
                </a:cubicBezTo>
                <a:cubicBezTo>
                  <a:pt x="123" y="930"/>
                  <a:pt x="117" y="944"/>
                  <a:pt x="109" y="949"/>
                </a:cubicBezTo>
                <a:cubicBezTo>
                  <a:pt x="114" y="946"/>
                  <a:pt x="119" y="944"/>
                  <a:pt x="125" y="942"/>
                </a:cubicBezTo>
                <a:cubicBezTo>
                  <a:pt x="125" y="944"/>
                  <a:pt x="125" y="946"/>
                  <a:pt x="126" y="946"/>
                </a:cubicBezTo>
                <a:cubicBezTo>
                  <a:pt x="129" y="946"/>
                  <a:pt x="134" y="941"/>
                  <a:pt x="130" y="938"/>
                </a:cubicBezTo>
                <a:close/>
                <a:moveTo>
                  <a:pt x="1092" y="954"/>
                </a:moveTo>
                <a:cubicBezTo>
                  <a:pt x="1089" y="958"/>
                  <a:pt x="1088" y="956"/>
                  <a:pt x="1086" y="958"/>
                </a:cubicBezTo>
                <a:cubicBezTo>
                  <a:pt x="1090" y="958"/>
                  <a:pt x="1085" y="962"/>
                  <a:pt x="1089" y="962"/>
                </a:cubicBezTo>
                <a:cubicBezTo>
                  <a:pt x="1091" y="959"/>
                  <a:pt x="1091" y="957"/>
                  <a:pt x="1092" y="954"/>
                </a:cubicBezTo>
                <a:close/>
                <a:moveTo>
                  <a:pt x="972" y="962"/>
                </a:moveTo>
                <a:cubicBezTo>
                  <a:pt x="972" y="959"/>
                  <a:pt x="974" y="963"/>
                  <a:pt x="975" y="961"/>
                </a:cubicBezTo>
                <a:cubicBezTo>
                  <a:pt x="975" y="958"/>
                  <a:pt x="975" y="958"/>
                  <a:pt x="975" y="958"/>
                </a:cubicBezTo>
                <a:cubicBezTo>
                  <a:pt x="973" y="958"/>
                  <a:pt x="970" y="961"/>
                  <a:pt x="972" y="962"/>
                </a:cubicBezTo>
                <a:close/>
                <a:moveTo>
                  <a:pt x="1072" y="960"/>
                </a:moveTo>
                <a:cubicBezTo>
                  <a:pt x="1076" y="961"/>
                  <a:pt x="1077" y="966"/>
                  <a:pt x="1076" y="959"/>
                </a:cubicBezTo>
                <a:cubicBezTo>
                  <a:pt x="1076" y="959"/>
                  <a:pt x="1077" y="958"/>
                  <a:pt x="1076" y="958"/>
                </a:cubicBezTo>
                <a:cubicBezTo>
                  <a:pt x="1077" y="961"/>
                  <a:pt x="1072" y="957"/>
                  <a:pt x="1072" y="960"/>
                </a:cubicBezTo>
                <a:close/>
                <a:moveTo>
                  <a:pt x="1114" y="963"/>
                </a:moveTo>
                <a:cubicBezTo>
                  <a:pt x="1112" y="961"/>
                  <a:pt x="1108" y="963"/>
                  <a:pt x="1107" y="963"/>
                </a:cubicBezTo>
                <a:cubicBezTo>
                  <a:pt x="1108" y="963"/>
                  <a:pt x="1108" y="964"/>
                  <a:pt x="1107" y="965"/>
                </a:cubicBezTo>
                <a:cubicBezTo>
                  <a:pt x="1110" y="962"/>
                  <a:pt x="1113" y="966"/>
                  <a:pt x="1114" y="963"/>
                </a:cubicBezTo>
                <a:close/>
                <a:moveTo>
                  <a:pt x="26" y="975"/>
                </a:moveTo>
                <a:cubicBezTo>
                  <a:pt x="28" y="971"/>
                  <a:pt x="29" y="976"/>
                  <a:pt x="34" y="975"/>
                </a:cubicBezTo>
                <a:cubicBezTo>
                  <a:pt x="37" y="971"/>
                  <a:pt x="36" y="968"/>
                  <a:pt x="38" y="964"/>
                </a:cubicBezTo>
                <a:cubicBezTo>
                  <a:pt x="32" y="965"/>
                  <a:pt x="27" y="972"/>
                  <a:pt x="26" y="975"/>
                </a:cubicBezTo>
                <a:close/>
                <a:moveTo>
                  <a:pt x="1040" y="979"/>
                </a:moveTo>
                <a:cubicBezTo>
                  <a:pt x="1039" y="979"/>
                  <a:pt x="1038" y="978"/>
                  <a:pt x="1038" y="978"/>
                </a:cubicBezTo>
                <a:cubicBezTo>
                  <a:pt x="1028" y="984"/>
                  <a:pt x="1017" y="989"/>
                  <a:pt x="1009" y="997"/>
                </a:cubicBezTo>
                <a:cubicBezTo>
                  <a:pt x="1000" y="995"/>
                  <a:pt x="992" y="1002"/>
                  <a:pt x="987" y="1007"/>
                </a:cubicBezTo>
                <a:cubicBezTo>
                  <a:pt x="989" y="1007"/>
                  <a:pt x="989" y="1008"/>
                  <a:pt x="988" y="1009"/>
                </a:cubicBezTo>
                <a:cubicBezTo>
                  <a:pt x="1000" y="1009"/>
                  <a:pt x="1004" y="997"/>
                  <a:pt x="1014" y="998"/>
                </a:cubicBezTo>
                <a:cubicBezTo>
                  <a:pt x="1018" y="994"/>
                  <a:pt x="1024" y="991"/>
                  <a:pt x="1027" y="986"/>
                </a:cubicBezTo>
                <a:cubicBezTo>
                  <a:pt x="1033" y="986"/>
                  <a:pt x="1033" y="986"/>
                  <a:pt x="1033" y="986"/>
                </a:cubicBezTo>
                <a:cubicBezTo>
                  <a:pt x="1031" y="978"/>
                  <a:pt x="1039" y="983"/>
                  <a:pt x="1040" y="979"/>
                </a:cubicBezTo>
                <a:close/>
                <a:moveTo>
                  <a:pt x="928" y="1013"/>
                </a:moveTo>
                <a:cubicBezTo>
                  <a:pt x="930" y="1010"/>
                  <a:pt x="933" y="1014"/>
                  <a:pt x="935" y="1014"/>
                </a:cubicBezTo>
                <a:cubicBezTo>
                  <a:pt x="938" y="1007"/>
                  <a:pt x="947" y="1006"/>
                  <a:pt x="950" y="999"/>
                </a:cubicBezTo>
                <a:cubicBezTo>
                  <a:pt x="942" y="1003"/>
                  <a:pt x="932" y="1008"/>
                  <a:pt x="928" y="1013"/>
                </a:cubicBezTo>
                <a:close/>
                <a:moveTo>
                  <a:pt x="233" y="1024"/>
                </a:moveTo>
                <a:cubicBezTo>
                  <a:pt x="231" y="1027"/>
                  <a:pt x="227" y="1027"/>
                  <a:pt x="225" y="1030"/>
                </a:cubicBezTo>
                <a:cubicBezTo>
                  <a:pt x="229" y="1030"/>
                  <a:pt x="234" y="1026"/>
                  <a:pt x="233" y="1024"/>
                </a:cubicBezTo>
                <a:close/>
                <a:moveTo>
                  <a:pt x="89" y="1041"/>
                </a:moveTo>
                <a:cubicBezTo>
                  <a:pt x="86" y="1044"/>
                  <a:pt x="85" y="1040"/>
                  <a:pt x="84" y="1040"/>
                </a:cubicBezTo>
                <a:cubicBezTo>
                  <a:pt x="76" y="1046"/>
                  <a:pt x="66" y="1047"/>
                  <a:pt x="58" y="1055"/>
                </a:cubicBezTo>
                <a:cubicBezTo>
                  <a:pt x="59" y="1056"/>
                  <a:pt x="61" y="1056"/>
                  <a:pt x="63" y="1057"/>
                </a:cubicBezTo>
                <a:cubicBezTo>
                  <a:pt x="66" y="1047"/>
                  <a:pt x="79" y="1051"/>
                  <a:pt x="84" y="1044"/>
                </a:cubicBezTo>
                <a:cubicBezTo>
                  <a:pt x="86" y="1044"/>
                  <a:pt x="87" y="1045"/>
                  <a:pt x="88" y="1045"/>
                </a:cubicBezTo>
                <a:cubicBezTo>
                  <a:pt x="87" y="1042"/>
                  <a:pt x="92" y="1042"/>
                  <a:pt x="89" y="1041"/>
                </a:cubicBezTo>
                <a:close/>
                <a:moveTo>
                  <a:pt x="224" y="1053"/>
                </a:moveTo>
                <a:cubicBezTo>
                  <a:pt x="225" y="1048"/>
                  <a:pt x="222" y="1048"/>
                  <a:pt x="221" y="1045"/>
                </a:cubicBezTo>
                <a:cubicBezTo>
                  <a:pt x="222" y="1043"/>
                  <a:pt x="225" y="1043"/>
                  <a:pt x="224" y="1040"/>
                </a:cubicBezTo>
                <a:cubicBezTo>
                  <a:pt x="218" y="1039"/>
                  <a:pt x="223" y="1047"/>
                  <a:pt x="215" y="1045"/>
                </a:cubicBezTo>
                <a:cubicBezTo>
                  <a:pt x="214" y="1051"/>
                  <a:pt x="206" y="1050"/>
                  <a:pt x="205" y="1056"/>
                </a:cubicBezTo>
                <a:cubicBezTo>
                  <a:pt x="206" y="1056"/>
                  <a:pt x="209" y="1056"/>
                  <a:pt x="210" y="1057"/>
                </a:cubicBezTo>
                <a:cubicBezTo>
                  <a:pt x="218" y="1074"/>
                  <a:pt x="194" y="1065"/>
                  <a:pt x="192" y="1077"/>
                </a:cubicBezTo>
                <a:cubicBezTo>
                  <a:pt x="195" y="1078"/>
                  <a:pt x="192" y="1074"/>
                  <a:pt x="195" y="1074"/>
                </a:cubicBezTo>
                <a:cubicBezTo>
                  <a:pt x="195" y="1077"/>
                  <a:pt x="199" y="1076"/>
                  <a:pt x="200" y="1079"/>
                </a:cubicBezTo>
                <a:cubicBezTo>
                  <a:pt x="196" y="1087"/>
                  <a:pt x="206" y="1075"/>
                  <a:pt x="208" y="1073"/>
                </a:cubicBezTo>
                <a:cubicBezTo>
                  <a:pt x="210" y="1074"/>
                  <a:pt x="210" y="1074"/>
                  <a:pt x="210" y="1076"/>
                </a:cubicBezTo>
                <a:cubicBezTo>
                  <a:pt x="209" y="1080"/>
                  <a:pt x="205" y="1081"/>
                  <a:pt x="207" y="1084"/>
                </a:cubicBezTo>
                <a:cubicBezTo>
                  <a:pt x="209" y="1081"/>
                  <a:pt x="214" y="1082"/>
                  <a:pt x="213" y="1077"/>
                </a:cubicBezTo>
                <a:cubicBezTo>
                  <a:pt x="217" y="1077"/>
                  <a:pt x="220" y="1077"/>
                  <a:pt x="220" y="1073"/>
                </a:cubicBezTo>
                <a:cubicBezTo>
                  <a:pt x="220" y="1071"/>
                  <a:pt x="216" y="1073"/>
                  <a:pt x="217" y="1070"/>
                </a:cubicBezTo>
                <a:cubicBezTo>
                  <a:pt x="220" y="1059"/>
                  <a:pt x="230" y="1064"/>
                  <a:pt x="237" y="1062"/>
                </a:cubicBezTo>
                <a:cubicBezTo>
                  <a:pt x="235" y="1059"/>
                  <a:pt x="233" y="1057"/>
                  <a:pt x="232" y="1052"/>
                </a:cubicBezTo>
                <a:cubicBezTo>
                  <a:pt x="230" y="1053"/>
                  <a:pt x="227" y="1053"/>
                  <a:pt x="224" y="1053"/>
                </a:cubicBezTo>
                <a:close/>
                <a:moveTo>
                  <a:pt x="949" y="1049"/>
                </a:moveTo>
                <a:cubicBezTo>
                  <a:pt x="947" y="1051"/>
                  <a:pt x="940" y="1048"/>
                  <a:pt x="940" y="1053"/>
                </a:cubicBezTo>
                <a:cubicBezTo>
                  <a:pt x="943" y="1052"/>
                  <a:pt x="951" y="1049"/>
                  <a:pt x="949" y="1049"/>
                </a:cubicBezTo>
                <a:close/>
                <a:moveTo>
                  <a:pt x="103" y="1058"/>
                </a:moveTo>
                <a:cubicBezTo>
                  <a:pt x="104" y="1062"/>
                  <a:pt x="99" y="1060"/>
                  <a:pt x="99" y="1063"/>
                </a:cubicBezTo>
                <a:cubicBezTo>
                  <a:pt x="103" y="1063"/>
                  <a:pt x="103" y="1063"/>
                  <a:pt x="103" y="1063"/>
                </a:cubicBezTo>
                <a:cubicBezTo>
                  <a:pt x="101" y="1060"/>
                  <a:pt x="107" y="1059"/>
                  <a:pt x="103" y="1058"/>
                </a:cubicBezTo>
                <a:close/>
                <a:moveTo>
                  <a:pt x="1003" y="1090"/>
                </a:moveTo>
                <a:cubicBezTo>
                  <a:pt x="1009" y="1089"/>
                  <a:pt x="1011" y="1085"/>
                  <a:pt x="1018" y="1085"/>
                </a:cubicBezTo>
                <a:cubicBezTo>
                  <a:pt x="1017" y="1090"/>
                  <a:pt x="1011" y="1088"/>
                  <a:pt x="1009" y="1092"/>
                </a:cubicBezTo>
                <a:cubicBezTo>
                  <a:pt x="1021" y="1091"/>
                  <a:pt x="1020" y="1078"/>
                  <a:pt x="1034" y="1079"/>
                </a:cubicBezTo>
                <a:cubicBezTo>
                  <a:pt x="1036" y="1077"/>
                  <a:pt x="1033" y="1077"/>
                  <a:pt x="1035" y="1076"/>
                </a:cubicBezTo>
                <a:cubicBezTo>
                  <a:pt x="1045" y="1073"/>
                  <a:pt x="1060" y="1066"/>
                  <a:pt x="1059" y="1060"/>
                </a:cubicBezTo>
                <a:cubicBezTo>
                  <a:pt x="1042" y="1070"/>
                  <a:pt x="1018" y="1077"/>
                  <a:pt x="1003" y="1090"/>
                </a:cubicBezTo>
                <a:close/>
                <a:moveTo>
                  <a:pt x="938" y="1063"/>
                </a:moveTo>
                <a:cubicBezTo>
                  <a:pt x="933" y="1062"/>
                  <a:pt x="925" y="1068"/>
                  <a:pt x="924" y="1070"/>
                </a:cubicBezTo>
                <a:cubicBezTo>
                  <a:pt x="927" y="1066"/>
                  <a:pt x="935" y="1067"/>
                  <a:pt x="938" y="1063"/>
                </a:cubicBezTo>
                <a:close/>
                <a:moveTo>
                  <a:pt x="912" y="1070"/>
                </a:moveTo>
                <a:cubicBezTo>
                  <a:pt x="907" y="1075"/>
                  <a:pt x="901" y="1075"/>
                  <a:pt x="895" y="1070"/>
                </a:cubicBezTo>
                <a:cubicBezTo>
                  <a:pt x="888" y="1078"/>
                  <a:pt x="875" y="1077"/>
                  <a:pt x="870" y="1086"/>
                </a:cubicBezTo>
                <a:cubicBezTo>
                  <a:pt x="871" y="1089"/>
                  <a:pt x="872" y="1088"/>
                  <a:pt x="871" y="1092"/>
                </a:cubicBezTo>
                <a:cubicBezTo>
                  <a:pt x="880" y="1093"/>
                  <a:pt x="881" y="1087"/>
                  <a:pt x="886" y="1084"/>
                </a:cubicBezTo>
                <a:cubicBezTo>
                  <a:pt x="883" y="1084"/>
                  <a:pt x="880" y="1087"/>
                  <a:pt x="878" y="1085"/>
                </a:cubicBezTo>
                <a:cubicBezTo>
                  <a:pt x="885" y="1085"/>
                  <a:pt x="885" y="1078"/>
                  <a:pt x="893" y="1079"/>
                </a:cubicBezTo>
                <a:cubicBezTo>
                  <a:pt x="893" y="1081"/>
                  <a:pt x="892" y="1081"/>
                  <a:pt x="892" y="1083"/>
                </a:cubicBezTo>
                <a:cubicBezTo>
                  <a:pt x="901" y="1081"/>
                  <a:pt x="911" y="1078"/>
                  <a:pt x="917" y="1072"/>
                </a:cubicBezTo>
                <a:cubicBezTo>
                  <a:pt x="914" y="1072"/>
                  <a:pt x="909" y="1073"/>
                  <a:pt x="912" y="1070"/>
                </a:cubicBezTo>
                <a:close/>
                <a:moveTo>
                  <a:pt x="720" y="1088"/>
                </a:moveTo>
                <a:cubicBezTo>
                  <a:pt x="720" y="1088"/>
                  <a:pt x="726" y="1085"/>
                  <a:pt x="725" y="1084"/>
                </a:cubicBezTo>
                <a:cubicBezTo>
                  <a:pt x="723" y="1085"/>
                  <a:pt x="717" y="1086"/>
                  <a:pt x="720" y="1088"/>
                </a:cubicBezTo>
                <a:close/>
                <a:moveTo>
                  <a:pt x="960" y="1100"/>
                </a:moveTo>
                <a:cubicBezTo>
                  <a:pt x="964" y="1100"/>
                  <a:pt x="967" y="1098"/>
                  <a:pt x="971" y="1096"/>
                </a:cubicBezTo>
                <a:cubicBezTo>
                  <a:pt x="971" y="1094"/>
                  <a:pt x="969" y="1094"/>
                  <a:pt x="971" y="1092"/>
                </a:cubicBezTo>
                <a:cubicBezTo>
                  <a:pt x="968" y="1094"/>
                  <a:pt x="966" y="1090"/>
                  <a:pt x="966" y="1094"/>
                </a:cubicBezTo>
                <a:cubicBezTo>
                  <a:pt x="965" y="1096"/>
                  <a:pt x="970" y="1093"/>
                  <a:pt x="970" y="1096"/>
                </a:cubicBezTo>
                <a:cubicBezTo>
                  <a:pt x="966" y="1097"/>
                  <a:pt x="963" y="1098"/>
                  <a:pt x="960" y="1100"/>
                </a:cubicBezTo>
                <a:close/>
                <a:moveTo>
                  <a:pt x="915" y="1103"/>
                </a:moveTo>
                <a:cubicBezTo>
                  <a:pt x="922" y="1100"/>
                  <a:pt x="929" y="1098"/>
                  <a:pt x="935" y="1094"/>
                </a:cubicBezTo>
                <a:cubicBezTo>
                  <a:pt x="927" y="1095"/>
                  <a:pt x="918" y="1100"/>
                  <a:pt x="915" y="1103"/>
                </a:cubicBezTo>
                <a:close/>
                <a:moveTo>
                  <a:pt x="903" y="1095"/>
                </a:moveTo>
                <a:cubicBezTo>
                  <a:pt x="900" y="1094"/>
                  <a:pt x="899" y="1096"/>
                  <a:pt x="897" y="1095"/>
                </a:cubicBezTo>
                <a:cubicBezTo>
                  <a:pt x="897" y="1099"/>
                  <a:pt x="891" y="1096"/>
                  <a:pt x="893" y="1099"/>
                </a:cubicBezTo>
                <a:cubicBezTo>
                  <a:pt x="895" y="1097"/>
                  <a:pt x="901" y="1098"/>
                  <a:pt x="903" y="1095"/>
                </a:cubicBezTo>
                <a:close/>
                <a:moveTo>
                  <a:pt x="974" y="1099"/>
                </a:moveTo>
                <a:cubicBezTo>
                  <a:pt x="970" y="1100"/>
                  <a:pt x="967" y="1102"/>
                  <a:pt x="964" y="1104"/>
                </a:cubicBezTo>
                <a:cubicBezTo>
                  <a:pt x="969" y="1104"/>
                  <a:pt x="972" y="1101"/>
                  <a:pt x="974" y="1099"/>
                </a:cubicBezTo>
                <a:close/>
                <a:moveTo>
                  <a:pt x="878" y="1116"/>
                </a:moveTo>
                <a:cubicBezTo>
                  <a:pt x="887" y="1110"/>
                  <a:pt x="906" y="1109"/>
                  <a:pt x="911" y="1103"/>
                </a:cubicBezTo>
                <a:cubicBezTo>
                  <a:pt x="910" y="1104"/>
                  <a:pt x="903" y="1105"/>
                  <a:pt x="903" y="1104"/>
                </a:cubicBezTo>
                <a:cubicBezTo>
                  <a:pt x="904" y="1103"/>
                  <a:pt x="907" y="1101"/>
                  <a:pt x="904" y="1100"/>
                </a:cubicBezTo>
                <a:cubicBezTo>
                  <a:pt x="893" y="1105"/>
                  <a:pt x="883" y="1108"/>
                  <a:pt x="873" y="1113"/>
                </a:cubicBezTo>
                <a:cubicBezTo>
                  <a:pt x="876" y="1113"/>
                  <a:pt x="875" y="1116"/>
                  <a:pt x="878" y="1116"/>
                </a:cubicBezTo>
                <a:close/>
                <a:moveTo>
                  <a:pt x="812" y="1117"/>
                </a:moveTo>
                <a:cubicBezTo>
                  <a:pt x="814" y="1114"/>
                  <a:pt x="820" y="1121"/>
                  <a:pt x="820" y="1116"/>
                </a:cubicBezTo>
                <a:cubicBezTo>
                  <a:pt x="819" y="1114"/>
                  <a:pt x="810" y="1115"/>
                  <a:pt x="812" y="1117"/>
                </a:cubicBezTo>
                <a:close/>
                <a:moveTo>
                  <a:pt x="925" y="1142"/>
                </a:moveTo>
                <a:cubicBezTo>
                  <a:pt x="920" y="1144"/>
                  <a:pt x="916" y="1147"/>
                  <a:pt x="911" y="1149"/>
                </a:cubicBezTo>
                <a:cubicBezTo>
                  <a:pt x="917" y="1148"/>
                  <a:pt x="921" y="1146"/>
                  <a:pt x="925" y="1142"/>
                </a:cubicBezTo>
                <a:close/>
                <a:moveTo>
                  <a:pt x="713" y="1155"/>
                </a:moveTo>
                <a:cubicBezTo>
                  <a:pt x="717" y="1153"/>
                  <a:pt x="721" y="1152"/>
                  <a:pt x="724" y="1149"/>
                </a:cubicBezTo>
                <a:cubicBezTo>
                  <a:pt x="721" y="1151"/>
                  <a:pt x="712" y="1152"/>
                  <a:pt x="713" y="1155"/>
                </a:cubicBezTo>
                <a:close/>
                <a:moveTo>
                  <a:pt x="872" y="1168"/>
                </a:moveTo>
                <a:cubicBezTo>
                  <a:pt x="880" y="1167"/>
                  <a:pt x="885" y="1163"/>
                  <a:pt x="890" y="1159"/>
                </a:cubicBezTo>
                <a:cubicBezTo>
                  <a:pt x="897" y="1157"/>
                  <a:pt x="908" y="1154"/>
                  <a:pt x="909" y="1149"/>
                </a:cubicBezTo>
                <a:cubicBezTo>
                  <a:pt x="902" y="1152"/>
                  <a:pt x="893" y="1157"/>
                  <a:pt x="885" y="1158"/>
                </a:cubicBezTo>
                <a:cubicBezTo>
                  <a:pt x="886" y="1163"/>
                  <a:pt x="874" y="1163"/>
                  <a:pt x="872" y="1168"/>
                </a:cubicBezTo>
                <a:close/>
                <a:moveTo>
                  <a:pt x="1138" y="208"/>
                </a:moveTo>
                <a:cubicBezTo>
                  <a:pt x="1129" y="210"/>
                  <a:pt x="1123" y="214"/>
                  <a:pt x="1123" y="223"/>
                </a:cubicBezTo>
                <a:cubicBezTo>
                  <a:pt x="1124" y="224"/>
                  <a:pt x="1126" y="226"/>
                  <a:pt x="1129" y="225"/>
                </a:cubicBezTo>
                <a:cubicBezTo>
                  <a:pt x="1131" y="223"/>
                  <a:pt x="1128" y="220"/>
                  <a:pt x="1132" y="219"/>
                </a:cubicBezTo>
                <a:cubicBezTo>
                  <a:pt x="1132" y="221"/>
                  <a:pt x="1132" y="221"/>
                  <a:pt x="1132" y="221"/>
                </a:cubicBezTo>
                <a:cubicBezTo>
                  <a:pt x="1136" y="219"/>
                  <a:pt x="1139" y="213"/>
                  <a:pt x="1138" y="208"/>
                </a:cubicBezTo>
                <a:close/>
                <a:moveTo>
                  <a:pt x="1097" y="931"/>
                </a:moveTo>
                <a:cubicBezTo>
                  <a:pt x="1098" y="929"/>
                  <a:pt x="1096" y="925"/>
                  <a:pt x="1099" y="923"/>
                </a:cubicBezTo>
                <a:cubicBezTo>
                  <a:pt x="1097" y="922"/>
                  <a:pt x="1096" y="921"/>
                  <a:pt x="1095" y="920"/>
                </a:cubicBezTo>
                <a:cubicBezTo>
                  <a:pt x="1093" y="926"/>
                  <a:pt x="1082" y="928"/>
                  <a:pt x="1085" y="936"/>
                </a:cubicBezTo>
                <a:cubicBezTo>
                  <a:pt x="1087" y="931"/>
                  <a:pt x="1091" y="928"/>
                  <a:pt x="1097" y="931"/>
                </a:cubicBezTo>
                <a:close/>
                <a:moveTo>
                  <a:pt x="1152" y="971"/>
                </a:moveTo>
                <a:cubicBezTo>
                  <a:pt x="1156" y="976"/>
                  <a:pt x="1150" y="978"/>
                  <a:pt x="1151" y="981"/>
                </a:cubicBezTo>
                <a:cubicBezTo>
                  <a:pt x="1154" y="978"/>
                  <a:pt x="1161" y="979"/>
                  <a:pt x="1160" y="972"/>
                </a:cubicBezTo>
                <a:cubicBezTo>
                  <a:pt x="1157" y="971"/>
                  <a:pt x="1154" y="971"/>
                  <a:pt x="1152" y="971"/>
                </a:cubicBezTo>
                <a:close/>
                <a:moveTo>
                  <a:pt x="1069" y="974"/>
                </a:moveTo>
                <a:cubicBezTo>
                  <a:pt x="1067" y="975"/>
                  <a:pt x="1066" y="977"/>
                  <a:pt x="1065" y="979"/>
                </a:cubicBezTo>
                <a:cubicBezTo>
                  <a:pt x="1064" y="978"/>
                  <a:pt x="1063" y="977"/>
                  <a:pt x="1060" y="977"/>
                </a:cubicBezTo>
                <a:cubicBezTo>
                  <a:pt x="1062" y="985"/>
                  <a:pt x="1073" y="982"/>
                  <a:pt x="1077" y="977"/>
                </a:cubicBezTo>
                <a:cubicBezTo>
                  <a:pt x="1073" y="979"/>
                  <a:pt x="1073" y="974"/>
                  <a:pt x="1069" y="974"/>
                </a:cubicBezTo>
                <a:close/>
                <a:moveTo>
                  <a:pt x="1015" y="1019"/>
                </a:moveTo>
                <a:cubicBezTo>
                  <a:pt x="1015" y="1021"/>
                  <a:pt x="1010" y="1023"/>
                  <a:pt x="1013" y="1024"/>
                </a:cubicBezTo>
                <a:cubicBezTo>
                  <a:pt x="1014" y="1021"/>
                  <a:pt x="1019" y="1022"/>
                  <a:pt x="1021" y="1020"/>
                </a:cubicBezTo>
                <a:cubicBezTo>
                  <a:pt x="1022" y="1016"/>
                  <a:pt x="1015" y="1018"/>
                  <a:pt x="1016" y="1014"/>
                </a:cubicBezTo>
                <a:cubicBezTo>
                  <a:pt x="1023" y="1013"/>
                  <a:pt x="1021" y="1005"/>
                  <a:pt x="1027" y="1005"/>
                </a:cubicBezTo>
                <a:cubicBezTo>
                  <a:pt x="1028" y="1001"/>
                  <a:pt x="1026" y="1000"/>
                  <a:pt x="1024" y="999"/>
                </a:cubicBezTo>
                <a:cubicBezTo>
                  <a:pt x="1020" y="1003"/>
                  <a:pt x="1016" y="1007"/>
                  <a:pt x="1012" y="1012"/>
                </a:cubicBezTo>
                <a:cubicBezTo>
                  <a:pt x="1010" y="1012"/>
                  <a:pt x="1011" y="1008"/>
                  <a:pt x="1009" y="1008"/>
                </a:cubicBezTo>
                <a:cubicBezTo>
                  <a:pt x="1004" y="1017"/>
                  <a:pt x="990" y="1020"/>
                  <a:pt x="984" y="1030"/>
                </a:cubicBezTo>
                <a:cubicBezTo>
                  <a:pt x="988" y="1032"/>
                  <a:pt x="987" y="1027"/>
                  <a:pt x="989" y="1027"/>
                </a:cubicBezTo>
                <a:cubicBezTo>
                  <a:pt x="998" y="1028"/>
                  <a:pt x="1005" y="1014"/>
                  <a:pt x="1015" y="1019"/>
                </a:cubicBezTo>
                <a:close/>
                <a:moveTo>
                  <a:pt x="910" y="1114"/>
                </a:moveTo>
                <a:cubicBezTo>
                  <a:pt x="897" y="1124"/>
                  <a:pt x="876" y="1122"/>
                  <a:pt x="863" y="1132"/>
                </a:cubicBezTo>
                <a:cubicBezTo>
                  <a:pt x="857" y="1129"/>
                  <a:pt x="843" y="1133"/>
                  <a:pt x="841" y="1139"/>
                </a:cubicBezTo>
                <a:cubicBezTo>
                  <a:pt x="839" y="1138"/>
                  <a:pt x="836" y="1137"/>
                  <a:pt x="836" y="1134"/>
                </a:cubicBezTo>
                <a:cubicBezTo>
                  <a:pt x="838" y="1129"/>
                  <a:pt x="849" y="1134"/>
                  <a:pt x="848" y="1126"/>
                </a:cubicBezTo>
                <a:cubicBezTo>
                  <a:pt x="841" y="1128"/>
                  <a:pt x="829" y="1131"/>
                  <a:pt x="831" y="1137"/>
                </a:cubicBezTo>
                <a:cubicBezTo>
                  <a:pt x="829" y="1137"/>
                  <a:pt x="829" y="1139"/>
                  <a:pt x="827" y="1138"/>
                </a:cubicBezTo>
                <a:cubicBezTo>
                  <a:pt x="827" y="1142"/>
                  <a:pt x="831" y="1141"/>
                  <a:pt x="830" y="1145"/>
                </a:cubicBezTo>
                <a:cubicBezTo>
                  <a:pt x="828" y="1146"/>
                  <a:pt x="825" y="1147"/>
                  <a:pt x="822" y="1148"/>
                </a:cubicBezTo>
                <a:cubicBezTo>
                  <a:pt x="821" y="1152"/>
                  <a:pt x="827" y="1149"/>
                  <a:pt x="828" y="1151"/>
                </a:cubicBezTo>
                <a:cubicBezTo>
                  <a:pt x="824" y="1157"/>
                  <a:pt x="822" y="1166"/>
                  <a:pt x="813" y="1168"/>
                </a:cubicBezTo>
                <a:cubicBezTo>
                  <a:pt x="815" y="1171"/>
                  <a:pt x="819" y="1167"/>
                  <a:pt x="819" y="1169"/>
                </a:cubicBezTo>
                <a:cubicBezTo>
                  <a:pt x="814" y="1172"/>
                  <a:pt x="807" y="1182"/>
                  <a:pt x="798" y="1176"/>
                </a:cubicBezTo>
                <a:cubicBezTo>
                  <a:pt x="800" y="1170"/>
                  <a:pt x="804" y="1165"/>
                  <a:pt x="810" y="1162"/>
                </a:cubicBezTo>
                <a:cubicBezTo>
                  <a:pt x="807" y="1160"/>
                  <a:pt x="811" y="1156"/>
                  <a:pt x="809" y="1153"/>
                </a:cubicBezTo>
                <a:cubicBezTo>
                  <a:pt x="802" y="1152"/>
                  <a:pt x="790" y="1156"/>
                  <a:pt x="784" y="1161"/>
                </a:cubicBezTo>
                <a:cubicBezTo>
                  <a:pt x="770" y="1155"/>
                  <a:pt x="771" y="1176"/>
                  <a:pt x="773" y="1184"/>
                </a:cubicBezTo>
                <a:cubicBezTo>
                  <a:pt x="778" y="1178"/>
                  <a:pt x="783" y="1191"/>
                  <a:pt x="788" y="1194"/>
                </a:cubicBezTo>
                <a:cubicBezTo>
                  <a:pt x="797" y="1185"/>
                  <a:pt x="809" y="1181"/>
                  <a:pt x="821" y="1176"/>
                </a:cubicBezTo>
                <a:cubicBezTo>
                  <a:pt x="823" y="1167"/>
                  <a:pt x="835" y="1169"/>
                  <a:pt x="835" y="1159"/>
                </a:cubicBezTo>
                <a:cubicBezTo>
                  <a:pt x="846" y="1154"/>
                  <a:pt x="857" y="1150"/>
                  <a:pt x="866" y="1143"/>
                </a:cubicBezTo>
                <a:cubicBezTo>
                  <a:pt x="866" y="1141"/>
                  <a:pt x="861" y="1143"/>
                  <a:pt x="862" y="1139"/>
                </a:cubicBezTo>
                <a:cubicBezTo>
                  <a:pt x="869" y="1135"/>
                  <a:pt x="879" y="1137"/>
                  <a:pt x="886" y="1135"/>
                </a:cubicBezTo>
                <a:cubicBezTo>
                  <a:pt x="899" y="1126"/>
                  <a:pt x="914" y="1127"/>
                  <a:pt x="930" y="1121"/>
                </a:cubicBezTo>
                <a:cubicBezTo>
                  <a:pt x="930" y="1118"/>
                  <a:pt x="932" y="1118"/>
                  <a:pt x="932" y="1116"/>
                </a:cubicBezTo>
                <a:cubicBezTo>
                  <a:pt x="925" y="1119"/>
                  <a:pt x="920" y="1120"/>
                  <a:pt x="910" y="1122"/>
                </a:cubicBezTo>
                <a:cubicBezTo>
                  <a:pt x="911" y="1120"/>
                  <a:pt x="913" y="1115"/>
                  <a:pt x="910" y="1114"/>
                </a:cubicBezTo>
                <a:close/>
                <a:moveTo>
                  <a:pt x="856" y="1146"/>
                </a:moveTo>
                <a:cubicBezTo>
                  <a:pt x="851" y="1147"/>
                  <a:pt x="846" y="1149"/>
                  <a:pt x="840" y="1148"/>
                </a:cubicBezTo>
                <a:cubicBezTo>
                  <a:pt x="845" y="1146"/>
                  <a:pt x="851" y="1140"/>
                  <a:pt x="857" y="1141"/>
                </a:cubicBezTo>
                <a:cubicBezTo>
                  <a:pt x="857" y="1143"/>
                  <a:pt x="855" y="1143"/>
                  <a:pt x="856" y="1146"/>
                </a:cubicBezTo>
                <a:close/>
                <a:moveTo>
                  <a:pt x="645" y="1128"/>
                </a:moveTo>
                <a:cubicBezTo>
                  <a:pt x="633" y="1130"/>
                  <a:pt x="623" y="1134"/>
                  <a:pt x="613" y="1138"/>
                </a:cubicBezTo>
                <a:cubicBezTo>
                  <a:pt x="617" y="1140"/>
                  <a:pt x="619" y="1140"/>
                  <a:pt x="616" y="1143"/>
                </a:cubicBezTo>
                <a:cubicBezTo>
                  <a:pt x="616" y="1144"/>
                  <a:pt x="618" y="1144"/>
                  <a:pt x="618" y="1146"/>
                </a:cubicBezTo>
                <a:cubicBezTo>
                  <a:pt x="627" y="1143"/>
                  <a:pt x="633" y="1139"/>
                  <a:pt x="641" y="1136"/>
                </a:cubicBezTo>
                <a:cubicBezTo>
                  <a:pt x="641" y="1133"/>
                  <a:pt x="642" y="1130"/>
                  <a:pt x="645" y="1128"/>
                </a:cubicBezTo>
                <a:close/>
                <a:moveTo>
                  <a:pt x="619" y="1141"/>
                </a:moveTo>
                <a:cubicBezTo>
                  <a:pt x="619" y="1137"/>
                  <a:pt x="625" y="1139"/>
                  <a:pt x="627" y="1137"/>
                </a:cubicBezTo>
                <a:cubicBezTo>
                  <a:pt x="626" y="1141"/>
                  <a:pt x="622" y="1140"/>
                  <a:pt x="619" y="1141"/>
                </a:cubicBezTo>
                <a:close/>
              </a:path>
            </a:pathLst>
          </a:custGeom>
          <a:solidFill>
            <a:srgbClr val="22586D"/>
          </a:solidFill>
          <a:ln>
            <a:noFill/>
          </a:ln>
        </p:spPr>
        <p:txBody>
          <a:bodyPr vert="horz" wrap="square" lIns="91440" tIns="45720" rIns="91440" bIns="45720" numCol="1" anchor="ctr" anchorCtr="0" compatLnSpc="1"/>
          <a:lstStyle/>
          <a:p>
            <a:pPr algn="ctr"/>
            <a:endParaRPr lang="zh-CN" altLang="en-US" sz="8000" dirty="0">
              <a:solidFill>
                <a:schemeClr val="bg1"/>
              </a:solidFill>
              <a:latin typeface="李旭科书法" panose="02000603000000000000" pitchFamily="2" charset="-122"/>
              <a:ea typeface="李旭科书法" panose="02000603000000000000" pitchFamily="2" charset="-122"/>
            </a:endParaRPr>
          </a:p>
        </p:txBody>
      </p:sp>
      <p:sp>
        <p:nvSpPr>
          <p:cNvPr id="7" name="文本占位符 104"/>
          <p:cNvSpPr txBox="1"/>
          <p:nvPr/>
        </p:nvSpPr>
        <p:spPr>
          <a:xfrm>
            <a:off x="5713751" y="1836011"/>
            <a:ext cx="914400" cy="1123596"/>
          </a:xfrm>
          <a:prstGeom prst="rect">
            <a:avLst/>
          </a:prstGeom>
        </p:spPr>
        <p:txBody>
          <a:bodyPr vert="horz" lIns="91440" tIns="45720" rIns="91440" bIns="45720" rtlCol="0" anchor="ctr"/>
          <a:lstStyle>
            <a:defPPr>
              <a:defRPr lang="zh-CN"/>
            </a:defPPr>
            <a:lvl1pPr marL="0" indent="0" algn="ctr" defTabSz="914400" rtl="0" eaLnBrk="1" latinLnBrk="0" hangingPunct="1">
              <a:buNone/>
              <a:defRPr sz="8000" kern="1200">
                <a:solidFill>
                  <a:schemeClr val="bg1"/>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李旭科书法" panose="02000603000000000000" pitchFamily="2" charset="-122"/>
                <a:ea typeface="李旭科书法" panose="02000603000000000000" pitchFamily="2" charset="-122"/>
              </a:rPr>
              <a:t>壹</a:t>
            </a:r>
          </a:p>
        </p:txBody>
      </p:sp>
      <p:sp>
        <p:nvSpPr>
          <p:cNvPr id="8" name="文本占位符 104"/>
          <p:cNvSpPr txBox="1"/>
          <p:nvPr/>
        </p:nvSpPr>
        <p:spPr>
          <a:xfrm>
            <a:off x="2980154" y="3386693"/>
            <a:ext cx="6771339" cy="1123596"/>
          </a:xfrm>
          <a:prstGeom prst="rect">
            <a:avLst/>
          </a:prstGeom>
        </p:spPr>
        <p:txBody>
          <a:bodyPr vert="horz" lIns="91440" tIns="45720" rIns="91440" bIns="45720" rtlCol="0" anchor="ctr"/>
          <a:lstStyle>
            <a:defPPr>
              <a:defRPr lang="zh-CN"/>
            </a:defPPr>
            <a:lvl1pPr marL="0" indent="0" algn="ctr" defTabSz="914400" rtl="0" eaLnBrk="1" latinLnBrk="0" hangingPunct="1">
              <a:buNone/>
              <a:defRPr sz="5400" kern="1200">
                <a:solidFill>
                  <a:srgbClr val="3D5070"/>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rgbClr val="22586D"/>
                </a:solidFill>
                <a:latin typeface="李旭科书法" panose="02000603000000000000" pitchFamily="2" charset="-122"/>
                <a:ea typeface="李旭科书法" panose="02000603000000000000" pitchFamily="2" charset="-122"/>
              </a:rPr>
              <a:t>请在此处添加标题</a:t>
            </a:r>
          </a:p>
        </p:txBody>
      </p:sp>
      <p:grpSp>
        <p:nvGrpSpPr>
          <p:cNvPr id="10" name="Group 4"/>
          <p:cNvGrpSpPr>
            <a:grpSpLocks noChangeAspect="1"/>
          </p:cNvGrpSpPr>
          <p:nvPr/>
        </p:nvGrpSpPr>
        <p:grpSpPr bwMode="auto">
          <a:xfrm flipH="1">
            <a:off x="7264172" y="2674769"/>
            <a:ext cx="1387297" cy="618743"/>
            <a:chOff x="3027" y="1795"/>
            <a:chExt cx="1565" cy="698"/>
          </a:xfrm>
          <a:solidFill>
            <a:srgbClr val="22586D"/>
          </a:solidFill>
        </p:grpSpPr>
        <p:sp>
          <p:nvSpPr>
            <p:cNvPr id="11" name="Freeform 5"/>
            <p:cNvSpPr/>
            <p:nvPr/>
          </p:nvSpPr>
          <p:spPr bwMode="auto">
            <a:xfrm>
              <a:off x="3027" y="1795"/>
              <a:ext cx="1508" cy="698"/>
            </a:xfrm>
            <a:custGeom>
              <a:avLst/>
              <a:gdLst>
                <a:gd name="T0" fmla="*/ 411 w 920"/>
                <a:gd name="T1" fmla="*/ 186 h 424"/>
                <a:gd name="T2" fmla="*/ 280 w 920"/>
                <a:gd name="T3" fmla="*/ 198 h 424"/>
                <a:gd name="T4" fmla="*/ 237 w 920"/>
                <a:gd name="T5" fmla="*/ 260 h 424"/>
                <a:gd name="T6" fmla="*/ 298 w 920"/>
                <a:gd name="T7" fmla="*/ 289 h 424"/>
                <a:gd name="T8" fmla="*/ 509 w 920"/>
                <a:gd name="T9" fmla="*/ 390 h 424"/>
                <a:gd name="T10" fmla="*/ 294 w 920"/>
                <a:gd name="T11" fmla="*/ 350 h 424"/>
                <a:gd name="T12" fmla="*/ 191 w 920"/>
                <a:gd name="T13" fmla="*/ 302 h 424"/>
                <a:gd name="T14" fmla="*/ 126 w 920"/>
                <a:gd name="T15" fmla="*/ 365 h 424"/>
                <a:gd name="T16" fmla="*/ 190 w 920"/>
                <a:gd name="T17" fmla="*/ 359 h 424"/>
                <a:gd name="T18" fmla="*/ 109 w 920"/>
                <a:gd name="T19" fmla="*/ 419 h 424"/>
                <a:gd name="T20" fmla="*/ 58 w 920"/>
                <a:gd name="T21" fmla="*/ 310 h 424"/>
                <a:gd name="T22" fmla="*/ 115 w 920"/>
                <a:gd name="T23" fmla="*/ 235 h 424"/>
                <a:gd name="T24" fmla="*/ 177 w 920"/>
                <a:gd name="T25" fmla="*/ 251 h 424"/>
                <a:gd name="T26" fmla="*/ 231 w 920"/>
                <a:gd name="T27" fmla="*/ 206 h 424"/>
                <a:gd name="T28" fmla="*/ 175 w 920"/>
                <a:gd name="T29" fmla="*/ 172 h 424"/>
                <a:gd name="T30" fmla="*/ 222 w 920"/>
                <a:gd name="T31" fmla="*/ 206 h 424"/>
                <a:gd name="T32" fmla="*/ 134 w 920"/>
                <a:gd name="T33" fmla="*/ 226 h 424"/>
                <a:gd name="T34" fmla="*/ 169 w 920"/>
                <a:gd name="T35" fmla="*/ 147 h 424"/>
                <a:gd name="T36" fmla="*/ 250 w 920"/>
                <a:gd name="T37" fmla="*/ 82 h 424"/>
                <a:gd name="T38" fmla="*/ 397 w 920"/>
                <a:gd name="T39" fmla="*/ 56 h 424"/>
                <a:gd name="T40" fmla="*/ 475 w 920"/>
                <a:gd name="T41" fmla="*/ 83 h 424"/>
                <a:gd name="T42" fmla="*/ 436 w 920"/>
                <a:gd name="T43" fmla="*/ 151 h 424"/>
                <a:gd name="T44" fmla="*/ 431 w 920"/>
                <a:gd name="T45" fmla="*/ 89 h 424"/>
                <a:gd name="T46" fmla="*/ 400 w 920"/>
                <a:gd name="T47" fmla="*/ 141 h 424"/>
                <a:gd name="T48" fmla="*/ 446 w 920"/>
                <a:gd name="T49" fmla="*/ 162 h 424"/>
                <a:gd name="T50" fmla="*/ 490 w 920"/>
                <a:gd name="T51" fmla="*/ 109 h 424"/>
                <a:gd name="T52" fmla="*/ 551 w 920"/>
                <a:gd name="T53" fmla="*/ 97 h 424"/>
                <a:gd name="T54" fmla="*/ 622 w 920"/>
                <a:gd name="T55" fmla="*/ 162 h 424"/>
                <a:gd name="T56" fmla="*/ 658 w 920"/>
                <a:gd name="T57" fmla="*/ 241 h 424"/>
                <a:gd name="T58" fmla="*/ 585 w 920"/>
                <a:gd name="T59" fmla="*/ 229 h 424"/>
                <a:gd name="T60" fmla="*/ 620 w 920"/>
                <a:gd name="T61" fmla="*/ 196 h 424"/>
                <a:gd name="T62" fmla="*/ 629 w 920"/>
                <a:gd name="T63" fmla="*/ 225 h 424"/>
                <a:gd name="T64" fmla="*/ 629 w 920"/>
                <a:gd name="T65" fmla="*/ 189 h 424"/>
                <a:gd name="T66" fmla="*/ 569 w 920"/>
                <a:gd name="T67" fmla="*/ 219 h 424"/>
                <a:gd name="T68" fmla="*/ 615 w 920"/>
                <a:gd name="T69" fmla="*/ 266 h 424"/>
                <a:gd name="T70" fmla="*/ 702 w 920"/>
                <a:gd name="T71" fmla="*/ 224 h 424"/>
                <a:gd name="T72" fmla="*/ 827 w 920"/>
                <a:gd name="T73" fmla="*/ 244 h 424"/>
                <a:gd name="T74" fmla="*/ 920 w 920"/>
                <a:gd name="T75" fmla="*/ 298 h 424"/>
                <a:gd name="T76" fmla="*/ 759 w 920"/>
                <a:gd name="T77" fmla="*/ 242 h 424"/>
                <a:gd name="T78" fmla="*/ 657 w 920"/>
                <a:gd name="T79" fmla="*/ 283 h 424"/>
                <a:gd name="T80" fmla="*/ 495 w 920"/>
                <a:gd name="T81" fmla="*/ 297 h 424"/>
                <a:gd name="T82" fmla="*/ 492 w 920"/>
                <a:gd name="T83" fmla="*/ 199 h 424"/>
                <a:gd name="T84" fmla="*/ 411 w 920"/>
                <a:gd name="T85" fmla="*/ 1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0" h="424">
                  <a:moveTo>
                    <a:pt x="411" y="186"/>
                  </a:moveTo>
                  <a:cubicBezTo>
                    <a:pt x="383" y="127"/>
                    <a:pt x="293" y="147"/>
                    <a:pt x="280" y="198"/>
                  </a:cubicBezTo>
                  <a:cubicBezTo>
                    <a:pt x="248" y="202"/>
                    <a:pt x="233" y="240"/>
                    <a:pt x="237" y="260"/>
                  </a:cubicBezTo>
                  <a:cubicBezTo>
                    <a:pt x="242" y="287"/>
                    <a:pt x="270" y="304"/>
                    <a:pt x="298" y="289"/>
                  </a:cubicBezTo>
                  <a:cubicBezTo>
                    <a:pt x="340" y="374"/>
                    <a:pt x="404" y="390"/>
                    <a:pt x="509" y="390"/>
                  </a:cubicBezTo>
                  <a:cubicBezTo>
                    <a:pt x="382" y="416"/>
                    <a:pt x="338" y="391"/>
                    <a:pt x="294" y="350"/>
                  </a:cubicBezTo>
                  <a:cubicBezTo>
                    <a:pt x="260" y="318"/>
                    <a:pt x="217" y="298"/>
                    <a:pt x="191" y="302"/>
                  </a:cubicBezTo>
                  <a:cubicBezTo>
                    <a:pt x="139" y="308"/>
                    <a:pt x="97" y="332"/>
                    <a:pt x="126" y="365"/>
                  </a:cubicBezTo>
                  <a:cubicBezTo>
                    <a:pt x="106" y="311"/>
                    <a:pt x="186" y="317"/>
                    <a:pt x="190" y="359"/>
                  </a:cubicBezTo>
                  <a:cubicBezTo>
                    <a:pt x="194" y="397"/>
                    <a:pt x="156" y="424"/>
                    <a:pt x="109" y="419"/>
                  </a:cubicBezTo>
                  <a:cubicBezTo>
                    <a:pt x="46" y="414"/>
                    <a:pt x="39" y="336"/>
                    <a:pt x="58" y="310"/>
                  </a:cubicBezTo>
                  <a:cubicBezTo>
                    <a:pt x="0" y="264"/>
                    <a:pt x="84" y="207"/>
                    <a:pt x="115" y="235"/>
                  </a:cubicBezTo>
                  <a:cubicBezTo>
                    <a:pt x="136" y="254"/>
                    <a:pt x="160" y="253"/>
                    <a:pt x="177" y="251"/>
                  </a:cubicBezTo>
                  <a:cubicBezTo>
                    <a:pt x="199" y="247"/>
                    <a:pt x="231" y="233"/>
                    <a:pt x="231" y="206"/>
                  </a:cubicBezTo>
                  <a:cubicBezTo>
                    <a:pt x="232" y="156"/>
                    <a:pt x="183" y="159"/>
                    <a:pt x="175" y="172"/>
                  </a:cubicBezTo>
                  <a:cubicBezTo>
                    <a:pt x="195" y="168"/>
                    <a:pt x="223" y="175"/>
                    <a:pt x="222" y="206"/>
                  </a:cubicBezTo>
                  <a:cubicBezTo>
                    <a:pt x="221" y="241"/>
                    <a:pt x="151" y="254"/>
                    <a:pt x="134" y="226"/>
                  </a:cubicBezTo>
                  <a:cubicBezTo>
                    <a:pt x="116" y="198"/>
                    <a:pt x="116" y="155"/>
                    <a:pt x="169" y="147"/>
                  </a:cubicBezTo>
                  <a:cubicBezTo>
                    <a:pt x="149" y="113"/>
                    <a:pt x="202" y="59"/>
                    <a:pt x="250" y="82"/>
                  </a:cubicBezTo>
                  <a:cubicBezTo>
                    <a:pt x="269" y="26"/>
                    <a:pt x="347" y="0"/>
                    <a:pt x="397" y="56"/>
                  </a:cubicBezTo>
                  <a:cubicBezTo>
                    <a:pt x="426" y="34"/>
                    <a:pt x="464" y="41"/>
                    <a:pt x="475" y="83"/>
                  </a:cubicBezTo>
                  <a:cubicBezTo>
                    <a:pt x="486" y="125"/>
                    <a:pt x="468" y="151"/>
                    <a:pt x="436" y="151"/>
                  </a:cubicBezTo>
                  <a:cubicBezTo>
                    <a:pt x="412" y="151"/>
                    <a:pt x="383" y="110"/>
                    <a:pt x="431" y="89"/>
                  </a:cubicBezTo>
                  <a:cubicBezTo>
                    <a:pt x="402" y="88"/>
                    <a:pt x="387" y="114"/>
                    <a:pt x="400" y="141"/>
                  </a:cubicBezTo>
                  <a:cubicBezTo>
                    <a:pt x="407" y="154"/>
                    <a:pt x="423" y="165"/>
                    <a:pt x="446" y="162"/>
                  </a:cubicBezTo>
                  <a:cubicBezTo>
                    <a:pt x="477" y="157"/>
                    <a:pt x="488" y="136"/>
                    <a:pt x="490" y="109"/>
                  </a:cubicBezTo>
                  <a:cubicBezTo>
                    <a:pt x="493" y="59"/>
                    <a:pt x="545" y="75"/>
                    <a:pt x="551" y="97"/>
                  </a:cubicBezTo>
                  <a:cubicBezTo>
                    <a:pt x="595" y="75"/>
                    <a:pt x="643" y="108"/>
                    <a:pt x="622" y="162"/>
                  </a:cubicBezTo>
                  <a:cubicBezTo>
                    <a:pt x="674" y="155"/>
                    <a:pt x="695" y="217"/>
                    <a:pt x="658" y="241"/>
                  </a:cubicBezTo>
                  <a:cubicBezTo>
                    <a:pt x="622" y="265"/>
                    <a:pt x="588" y="252"/>
                    <a:pt x="585" y="229"/>
                  </a:cubicBezTo>
                  <a:cubicBezTo>
                    <a:pt x="581" y="200"/>
                    <a:pt x="603" y="188"/>
                    <a:pt x="620" y="196"/>
                  </a:cubicBezTo>
                  <a:cubicBezTo>
                    <a:pt x="633" y="203"/>
                    <a:pt x="638" y="215"/>
                    <a:pt x="629" y="225"/>
                  </a:cubicBezTo>
                  <a:cubicBezTo>
                    <a:pt x="648" y="223"/>
                    <a:pt x="648" y="204"/>
                    <a:pt x="629" y="189"/>
                  </a:cubicBezTo>
                  <a:cubicBezTo>
                    <a:pt x="608" y="172"/>
                    <a:pt x="568" y="191"/>
                    <a:pt x="569" y="219"/>
                  </a:cubicBezTo>
                  <a:cubicBezTo>
                    <a:pt x="569" y="247"/>
                    <a:pt x="585" y="266"/>
                    <a:pt x="615" y="266"/>
                  </a:cubicBezTo>
                  <a:cubicBezTo>
                    <a:pt x="669" y="265"/>
                    <a:pt x="671" y="235"/>
                    <a:pt x="702" y="224"/>
                  </a:cubicBezTo>
                  <a:cubicBezTo>
                    <a:pt x="744" y="210"/>
                    <a:pt x="794" y="208"/>
                    <a:pt x="827" y="244"/>
                  </a:cubicBezTo>
                  <a:cubicBezTo>
                    <a:pt x="850" y="269"/>
                    <a:pt x="881" y="284"/>
                    <a:pt x="920" y="298"/>
                  </a:cubicBezTo>
                  <a:cubicBezTo>
                    <a:pt x="855" y="306"/>
                    <a:pt x="815" y="249"/>
                    <a:pt x="759" y="242"/>
                  </a:cubicBezTo>
                  <a:cubicBezTo>
                    <a:pt x="724" y="238"/>
                    <a:pt x="693" y="253"/>
                    <a:pt x="657" y="283"/>
                  </a:cubicBezTo>
                  <a:cubicBezTo>
                    <a:pt x="616" y="317"/>
                    <a:pt x="555" y="336"/>
                    <a:pt x="495" y="297"/>
                  </a:cubicBezTo>
                  <a:cubicBezTo>
                    <a:pt x="539" y="272"/>
                    <a:pt x="514" y="224"/>
                    <a:pt x="492" y="199"/>
                  </a:cubicBezTo>
                  <a:cubicBezTo>
                    <a:pt x="476" y="182"/>
                    <a:pt x="439" y="170"/>
                    <a:pt x="411" y="186"/>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李旭科书法" panose="02000603000000000000" pitchFamily="2" charset="-122"/>
                <a:ea typeface="李旭科书法" panose="02000603000000000000" pitchFamily="2" charset="-122"/>
              </a:endParaRPr>
            </a:p>
          </p:txBody>
        </p:sp>
        <p:sp>
          <p:nvSpPr>
            <p:cNvPr id="12" name="Freeform 6"/>
            <p:cNvSpPr/>
            <p:nvPr/>
          </p:nvSpPr>
          <p:spPr bwMode="auto">
            <a:xfrm>
              <a:off x="3430" y="2012"/>
              <a:ext cx="1162" cy="415"/>
            </a:xfrm>
            <a:custGeom>
              <a:avLst/>
              <a:gdLst>
                <a:gd name="T0" fmla="*/ 57 w 709"/>
                <a:gd name="T1" fmla="*/ 138 h 252"/>
                <a:gd name="T2" fmla="*/ 8 w 709"/>
                <a:gd name="T3" fmla="*/ 133 h 252"/>
                <a:gd name="T4" fmla="*/ 44 w 709"/>
                <a:gd name="T5" fmla="*/ 77 h 252"/>
                <a:gd name="T6" fmla="*/ 163 w 709"/>
                <a:gd name="T7" fmla="*/ 68 h 252"/>
                <a:gd name="T8" fmla="*/ 259 w 709"/>
                <a:gd name="T9" fmla="*/ 118 h 252"/>
                <a:gd name="T10" fmla="*/ 194 w 709"/>
                <a:gd name="T11" fmla="*/ 156 h 252"/>
                <a:gd name="T12" fmla="*/ 205 w 709"/>
                <a:gd name="T13" fmla="*/ 115 h 252"/>
                <a:gd name="T14" fmla="*/ 227 w 709"/>
                <a:gd name="T15" fmla="*/ 137 h 252"/>
                <a:gd name="T16" fmla="*/ 213 w 709"/>
                <a:gd name="T17" fmla="*/ 100 h 252"/>
                <a:gd name="T18" fmla="*/ 180 w 709"/>
                <a:gd name="T19" fmla="*/ 155 h 252"/>
                <a:gd name="T20" fmla="*/ 241 w 709"/>
                <a:gd name="T21" fmla="*/ 174 h 252"/>
                <a:gd name="T22" fmla="*/ 321 w 709"/>
                <a:gd name="T23" fmla="*/ 199 h 252"/>
                <a:gd name="T24" fmla="*/ 437 w 709"/>
                <a:gd name="T25" fmla="*/ 147 h 252"/>
                <a:gd name="T26" fmla="*/ 554 w 709"/>
                <a:gd name="T27" fmla="*/ 135 h 252"/>
                <a:gd name="T28" fmla="*/ 709 w 709"/>
                <a:gd name="T29" fmla="*/ 170 h 252"/>
                <a:gd name="T30" fmla="*/ 592 w 709"/>
                <a:gd name="T31" fmla="*/ 184 h 252"/>
                <a:gd name="T32" fmla="*/ 492 w 709"/>
                <a:gd name="T33" fmla="*/ 159 h 252"/>
                <a:gd name="T34" fmla="*/ 361 w 709"/>
                <a:gd name="T35" fmla="*/ 228 h 252"/>
                <a:gd name="T36" fmla="*/ 186 w 709"/>
                <a:gd name="T37" fmla="*/ 239 h 252"/>
                <a:gd name="T38" fmla="*/ 57 w 709"/>
                <a:gd name="T39" fmla="*/ 13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9" h="252">
                  <a:moveTo>
                    <a:pt x="57" y="138"/>
                  </a:moveTo>
                  <a:cubicBezTo>
                    <a:pt x="38" y="158"/>
                    <a:pt x="16" y="152"/>
                    <a:pt x="8" y="133"/>
                  </a:cubicBezTo>
                  <a:cubicBezTo>
                    <a:pt x="0" y="113"/>
                    <a:pt x="8" y="83"/>
                    <a:pt x="44" y="77"/>
                  </a:cubicBezTo>
                  <a:cubicBezTo>
                    <a:pt x="45" y="42"/>
                    <a:pt x="123" y="0"/>
                    <a:pt x="163" y="68"/>
                  </a:cubicBezTo>
                  <a:cubicBezTo>
                    <a:pt x="205" y="49"/>
                    <a:pt x="249" y="70"/>
                    <a:pt x="259" y="118"/>
                  </a:cubicBezTo>
                  <a:cubicBezTo>
                    <a:pt x="266" y="153"/>
                    <a:pt x="212" y="180"/>
                    <a:pt x="194" y="156"/>
                  </a:cubicBezTo>
                  <a:cubicBezTo>
                    <a:pt x="185" y="143"/>
                    <a:pt x="185" y="119"/>
                    <a:pt x="205" y="115"/>
                  </a:cubicBezTo>
                  <a:cubicBezTo>
                    <a:pt x="218" y="112"/>
                    <a:pt x="229" y="122"/>
                    <a:pt x="227" y="137"/>
                  </a:cubicBezTo>
                  <a:cubicBezTo>
                    <a:pt x="238" y="134"/>
                    <a:pt x="228" y="101"/>
                    <a:pt x="213" y="100"/>
                  </a:cubicBezTo>
                  <a:cubicBezTo>
                    <a:pt x="184" y="99"/>
                    <a:pt x="168" y="131"/>
                    <a:pt x="180" y="155"/>
                  </a:cubicBezTo>
                  <a:cubicBezTo>
                    <a:pt x="193" y="181"/>
                    <a:pt x="211" y="183"/>
                    <a:pt x="241" y="174"/>
                  </a:cubicBezTo>
                  <a:cubicBezTo>
                    <a:pt x="267" y="192"/>
                    <a:pt x="290" y="201"/>
                    <a:pt x="321" y="199"/>
                  </a:cubicBezTo>
                  <a:cubicBezTo>
                    <a:pt x="381" y="194"/>
                    <a:pt x="400" y="177"/>
                    <a:pt x="437" y="147"/>
                  </a:cubicBezTo>
                  <a:cubicBezTo>
                    <a:pt x="482" y="110"/>
                    <a:pt x="528" y="118"/>
                    <a:pt x="554" y="135"/>
                  </a:cubicBezTo>
                  <a:cubicBezTo>
                    <a:pt x="593" y="160"/>
                    <a:pt x="630" y="188"/>
                    <a:pt x="709" y="170"/>
                  </a:cubicBezTo>
                  <a:cubicBezTo>
                    <a:pt x="668" y="191"/>
                    <a:pt x="626" y="199"/>
                    <a:pt x="592" y="184"/>
                  </a:cubicBezTo>
                  <a:cubicBezTo>
                    <a:pt x="551" y="166"/>
                    <a:pt x="525" y="154"/>
                    <a:pt x="492" y="159"/>
                  </a:cubicBezTo>
                  <a:cubicBezTo>
                    <a:pt x="463" y="163"/>
                    <a:pt x="424" y="211"/>
                    <a:pt x="361" y="228"/>
                  </a:cubicBezTo>
                  <a:cubicBezTo>
                    <a:pt x="302" y="245"/>
                    <a:pt x="248" y="252"/>
                    <a:pt x="186" y="239"/>
                  </a:cubicBezTo>
                  <a:cubicBezTo>
                    <a:pt x="136" y="229"/>
                    <a:pt x="89" y="211"/>
                    <a:pt x="57" y="138"/>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李旭科书法" panose="02000603000000000000" pitchFamily="2" charset="-122"/>
                <a:ea typeface="李旭科书法" panose="02000603000000000000" pitchFamily="2" charset="-122"/>
              </a:endParaRPr>
            </a:p>
          </p:txBody>
        </p:sp>
        <p:sp>
          <p:nvSpPr>
            <p:cNvPr id="13" name="Freeform 7"/>
            <p:cNvSpPr/>
            <p:nvPr/>
          </p:nvSpPr>
          <p:spPr bwMode="auto">
            <a:xfrm>
              <a:off x="4197" y="1992"/>
              <a:ext cx="213" cy="208"/>
            </a:xfrm>
            <a:custGeom>
              <a:avLst/>
              <a:gdLst>
                <a:gd name="T0" fmla="*/ 27 w 130"/>
                <a:gd name="T1" fmla="*/ 55 h 126"/>
                <a:gd name="T2" fmla="*/ 35 w 130"/>
                <a:gd name="T3" fmla="*/ 18 h 126"/>
                <a:gd name="T4" fmla="*/ 2 w 130"/>
                <a:gd name="T5" fmla="*/ 49 h 126"/>
                <a:gd name="T6" fmla="*/ 29 w 130"/>
                <a:gd name="T7" fmla="*/ 82 h 126"/>
                <a:gd name="T8" fmla="*/ 130 w 130"/>
                <a:gd name="T9" fmla="*/ 126 h 126"/>
                <a:gd name="T10" fmla="*/ 80 w 130"/>
                <a:gd name="T11" fmla="*/ 73 h 126"/>
                <a:gd name="T12" fmla="*/ 51 w 130"/>
                <a:gd name="T13" fmla="*/ 47 h 126"/>
                <a:gd name="T14" fmla="*/ 71 w 130"/>
                <a:gd name="T15" fmla="*/ 23 h 126"/>
                <a:gd name="T16" fmla="*/ 89 w 130"/>
                <a:gd name="T17" fmla="*/ 44 h 126"/>
                <a:gd name="T18" fmla="*/ 75 w 130"/>
                <a:gd name="T19" fmla="*/ 32 h 126"/>
                <a:gd name="T20" fmla="*/ 61 w 130"/>
                <a:gd name="T21" fmla="*/ 55 h 126"/>
                <a:gd name="T22" fmla="*/ 99 w 130"/>
                <a:gd name="T23" fmla="*/ 60 h 126"/>
                <a:gd name="T24" fmla="*/ 108 w 130"/>
                <a:gd name="T25" fmla="*/ 27 h 126"/>
                <a:gd name="T26" fmla="*/ 65 w 130"/>
                <a:gd name="T27" fmla="*/ 4 h 126"/>
                <a:gd name="T28" fmla="*/ 27 w 130"/>
                <a:gd name="T2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26">
                  <a:moveTo>
                    <a:pt x="27" y="55"/>
                  </a:moveTo>
                  <a:cubicBezTo>
                    <a:pt x="12" y="40"/>
                    <a:pt x="24" y="24"/>
                    <a:pt x="35" y="18"/>
                  </a:cubicBezTo>
                  <a:cubicBezTo>
                    <a:pt x="17" y="8"/>
                    <a:pt x="0" y="31"/>
                    <a:pt x="2" y="49"/>
                  </a:cubicBezTo>
                  <a:cubicBezTo>
                    <a:pt x="3" y="65"/>
                    <a:pt x="10" y="82"/>
                    <a:pt x="29" y="82"/>
                  </a:cubicBezTo>
                  <a:cubicBezTo>
                    <a:pt x="53" y="83"/>
                    <a:pt x="103" y="90"/>
                    <a:pt x="130" y="126"/>
                  </a:cubicBezTo>
                  <a:cubicBezTo>
                    <a:pt x="121" y="98"/>
                    <a:pt x="99" y="75"/>
                    <a:pt x="80" y="73"/>
                  </a:cubicBezTo>
                  <a:cubicBezTo>
                    <a:pt x="61" y="70"/>
                    <a:pt x="51" y="61"/>
                    <a:pt x="51" y="47"/>
                  </a:cubicBezTo>
                  <a:cubicBezTo>
                    <a:pt x="51" y="35"/>
                    <a:pt x="61" y="23"/>
                    <a:pt x="71" y="23"/>
                  </a:cubicBezTo>
                  <a:cubicBezTo>
                    <a:pt x="84" y="22"/>
                    <a:pt x="89" y="30"/>
                    <a:pt x="89" y="44"/>
                  </a:cubicBezTo>
                  <a:cubicBezTo>
                    <a:pt x="84" y="39"/>
                    <a:pt x="83" y="31"/>
                    <a:pt x="75" y="32"/>
                  </a:cubicBezTo>
                  <a:cubicBezTo>
                    <a:pt x="63" y="32"/>
                    <a:pt x="55" y="43"/>
                    <a:pt x="61" y="55"/>
                  </a:cubicBezTo>
                  <a:cubicBezTo>
                    <a:pt x="67" y="66"/>
                    <a:pt x="88" y="67"/>
                    <a:pt x="99" y="60"/>
                  </a:cubicBezTo>
                  <a:cubicBezTo>
                    <a:pt x="109" y="54"/>
                    <a:pt x="111" y="40"/>
                    <a:pt x="108" y="27"/>
                  </a:cubicBezTo>
                  <a:cubicBezTo>
                    <a:pt x="105" y="13"/>
                    <a:pt x="88" y="0"/>
                    <a:pt x="65" y="4"/>
                  </a:cubicBezTo>
                  <a:cubicBezTo>
                    <a:pt x="41" y="9"/>
                    <a:pt x="20" y="40"/>
                    <a:pt x="27" y="55"/>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李旭科书法" panose="02000603000000000000" pitchFamily="2" charset="-122"/>
                <a:ea typeface="李旭科书法" panose="02000603000000000000" pitchFamily="2" charset="-122"/>
              </a:endParaRPr>
            </a:p>
          </p:txBody>
        </p:sp>
      </p:grpSp>
      <p:pic>
        <p:nvPicPr>
          <p:cNvPr id="14" name="图片 13"/>
          <p:cNvPicPr>
            <a:picLocks noChangeAspect="1"/>
          </p:cNvPicPr>
          <p:nvPr/>
        </p:nvPicPr>
        <p:blipFill>
          <a:blip r:embed="rId2" cstate="print"/>
          <a:stretch>
            <a:fillRect/>
          </a:stretch>
        </p:blipFill>
        <p:spPr>
          <a:xfrm>
            <a:off x="-94306" y="3616927"/>
            <a:ext cx="5818127" cy="40494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250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16" presetClass="entr" presetSubtype="37"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outVertical)">
                                      <p:cBhvr>
                                        <p:cTn id="26" dur="1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a:spLocks noEditPoints="1"/>
          </p:cNvSpPr>
          <p:nvPr/>
        </p:nvSpPr>
        <p:spPr bwMode="auto">
          <a:xfrm>
            <a:off x="4727974" y="1507351"/>
            <a:ext cx="2885954" cy="1780916"/>
          </a:xfrm>
          <a:custGeom>
            <a:avLst/>
            <a:gdLst>
              <a:gd name="T0" fmla="*/ 604 w 1329"/>
              <a:gd name="T1" fmla="*/ 170 h 1194"/>
              <a:gd name="T2" fmla="*/ 1162 w 1329"/>
              <a:gd name="T3" fmla="*/ 327 h 1194"/>
              <a:gd name="T4" fmla="*/ 1149 w 1329"/>
              <a:gd name="T5" fmla="*/ 421 h 1194"/>
              <a:gd name="T6" fmla="*/ 1156 w 1329"/>
              <a:gd name="T7" fmla="*/ 484 h 1194"/>
              <a:gd name="T8" fmla="*/ 229 w 1329"/>
              <a:gd name="T9" fmla="*/ 618 h 1194"/>
              <a:gd name="T10" fmla="*/ 176 w 1329"/>
              <a:gd name="T11" fmla="*/ 780 h 1194"/>
              <a:gd name="T12" fmla="*/ 970 w 1329"/>
              <a:gd name="T13" fmla="*/ 857 h 1194"/>
              <a:gd name="T14" fmla="*/ 1161 w 1329"/>
              <a:gd name="T15" fmla="*/ 921 h 1194"/>
              <a:gd name="T16" fmla="*/ 1072 w 1329"/>
              <a:gd name="T17" fmla="*/ 944 h 1194"/>
              <a:gd name="T18" fmla="*/ 1190 w 1329"/>
              <a:gd name="T19" fmla="*/ 976 h 1194"/>
              <a:gd name="T20" fmla="*/ 825 w 1329"/>
              <a:gd name="T21" fmla="*/ 1024 h 1194"/>
              <a:gd name="T22" fmla="*/ 718 w 1329"/>
              <a:gd name="T23" fmla="*/ 1059 h 1194"/>
              <a:gd name="T24" fmla="*/ 697 w 1329"/>
              <a:gd name="T25" fmla="*/ 1113 h 1194"/>
              <a:gd name="T26" fmla="*/ 569 w 1329"/>
              <a:gd name="T27" fmla="*/ 1181 h 1194"/>
              <a:gd name="T28" fmla="*/ 1207 w 1329"/>
              <a:gd name="T29" fmla="*/ 61 h 1194"/>
              <a:gd name="T30" fmla="*/ 1238 w 1329"/>
              <a:gd name="T31" fmla="*/ 471 h 1194"/>
              <a:gd name="T32" fmla="*/ 1086 w 1329"/>
              <a:gd name="T33" fmla="*/ 508 h 1194"/>
              <a:gd name="T34" fmla="*/ 1092 w 1329"/>
              <a:gd name="T35" fmla="*/ 407 h 1194"/>
              <a:gd name="T36" fmla="*/ 1102 w 1329"/>
              <a:gd name="T37" fmla="*/ 321 h 1194"/>
              <a:gd name="T38" fmla="*/ 1004 w 1329"/>
              <a:gd name="T39" fmla="*/ 192 h 1194"/>
              <a:gd name="T40" fmla="*/ 814 w 1329"/>
              <a:gd name="T41" fmla="*/ 113 h 1194"/>
              <a:gd name="T42" fmla="*/ 270 w 1329"/>
              <a:gd name="T43" fmla="*/ 179 h 1194"/>
              <a:gd name="T44" fmla="*/ 181 w 1329"/>
              <a:gd name="T45" fmla="*/ 539 h 1194"/>
              <a:gd name="T46" fmla="*/ 191 w 1329"/>
              <a:gd name="T47" fmla="*/ 774 h 1194"/>
              <a:gd name="T48" fmla="*/ 174 w 1329"/>
              <a:gd name="T49" fmla="*/ 943 h 1194"/>
              <a:gd name="T50" fmla="*/ 234 w 1329"/>
              <a:gd name="T51" fmla="*/ 1036 h 1194"/>
              <a:gd name="T52" fmla="*/ 531 w 1329"/>
              <a:gd name="T53" fmla="*/ 1101 h 1194"/>
              <a:gd name="T54" fmla="*/ 736 w 1329"/>
              <a:gd name="T55" fmla="*/ 1035 h 1194"/>
              <a:gd name="T56" fmla="*/ 1027 w 1329"/>
              <a:gd name="T57" fmla="*/ 896 h 1194"/>
              <a:gd name="T58" fmla="*/ 1140 w 1329"/>
              <a:gd name="T59" fmla="*/ 840 h 1194"/>
              <a:gd name="T60" fmla="*/ 1222 w 1329"/>
              <a:gd name="T61" fmla="*/ 812 h 1194"/>
              <a:gd name="T62" fmla="*/ 1200 w 1329"/>
              <a:gd name="T63" fmla="*/ 772 h 1194"/>
              <a:gd name="T64" fmla="*/ 1135 w 1329"/>
              <a:gd name="T65" fmla="*/ 676 h 1194"/>
              <a:gd name="T66" fmla="*/ 1181 w 1329"/>
              <a:gd name="T67" fmla="*/ 550 h 1194"/>
              <a:gd name="T68" fmla="*/ 168 w 1329"/>
              <a:gd name="T69" fmla="*/ 817 h 1194"/>
              <a:gd name="T70" fmla="*/ 270 w 1329"/>
              <a:gd name="T71" fmla="*/ 942 h 1194"/>
              <a:gd name="T72" fmla="*/ 583 w 1329"/>
              <a:gd name="T73" fmla="*/ 198 h 1194"/>
              <a:gd name="T74" fmla="*/ 736 w 1329"/>
              <a:gd name="T75" fmla="*/ 965 h 1194"/>
              <a:gd name="T76" fmla="*/ 1192 w 1329"/>
              <a:gd name="T77" fmla="*/ 759 h 1194"/>
              <a:gd name="T78" fmla="*/ 1000 w 1329"/>
              <a:gd name="T79" fmla="*/ 751 h 1194"/>
              <a:gd name="T80" fmla="*/ 949 w 1329"/>
              <a:gd name="T81" fmla="*/ 732 h 1194"/>
              <a:gd name="T82" fmla="*/ 915 w 1329"/>
              <a:gd name="T83" fmla="*/ 739 h 1194"/>
              <a:gd name="T84" fmla="*/ 868 w 1329"/>
              <a:gd name="T85" fmla="*/ 781 h 1194"/>
              <a:gd name="T86" fmla="*/ 1033 w 1329"/>
              <a:gd name="T87" fmla="*/ 827 h 1194"/>
              <a:gd name="T88" fmla="*/ 968 w 1329"/>
              <a:gd name="T89" fmla="*/ 836 h 1194"/>
              <a:gd name="T90" fmla="*/ 1026 w 1329"/>
              <a:gd name="T91" fmla="*/ 784 h 1194"/>
              <a:gd name="T92" fmla="*/ 1111 w 1329"/>
              <a:gd name="T93" fmla="*/ 821 h 1194"/>
              <a:gd name="T94" fmla="*/ 1113 w 1329"/>
              <a:gd name="T95" fmla="*/ 772 h 1194"/>
              <a:gd name="T96" fmla="*/ 1031 w 1329"/>
              <a:gd name="T97" fmla="*/ 716 h 1194"/>
              <a:gd name="T98" fmla="*/ 1175 w 1329"/>
              <a:gd name="T99" fmla="*/ 552 h 1194"/>
              <a:gd name="T100" fmla="*/ 1255 w 1329"/>
              <a:gd name="T101" fmla="*/ 404 h 1194"/>
              <a:gd name="T102" fmla="*/ 1125 w 1329"/>
              <a:gd name="T103" fmla="*/ 462 h 1194"/>
              <a:gd name="T104" fmla="*/ 1117 w 1329"/>
              <a:gd name="T105" fmla="*/ 846 h 1194"/>
              <a:gd name="T106" fmla="*/ 1097 w 1329"/>
              <a:gd name="T107" fmla="*/ 857 h 1194"/>
              <a:gd name="T108" fmla="*/ 1108 w 1329"/>
              <a:gd name="T109" fmla="*/ 916 h 1194"/>
              <a:gd name="T110" fmla="*/ 900 w 1329"/>
              <a:gd name="T111" fmla="*/ 1028 h 1194"/>
              <a:gd name="T112" fmla="*/ 885 w 1329"/>
              <a:gd name="T113" fmla="*/ 1008 h 1194"/>
              <a:gd name="T114" fmla="*/ 736 w 1329"/>
              <a:gd name="T115" fmla="*/ 1122 h 1194"/>
              <a:gd name="T116" fmla="*/ 837 w 1329"/>
              <a:gd name="T117" fmla="*/ 1067 h 1194"/>
              <a:gd name="T118" fmla="*/ 1076 w 1329"/>
              <a:gd name="T119" fmla="*/ 959 h 1194"/>
              <a:gd name="T120" fmla="*/ 940 w 1329"/>
              <a:gd name="T121" fmla="*/ 1053 h 1194"/>
              <a:gd name="T122" fmla="*/ 812 w 1329"/>
              <a:gd name="T123" fmla="*/ 1117 h 1194"/>
              <a:gd name="T124" fmla="*/ 813 w 1329"/>
              <a:gd name="T125" fmla="*/ 116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9" h="1194">
                <a:moveTo>
                  <a:pt x="1270" y="436"/>
                </a:moveTo>
                <a:cubicBezTo>
                  <a:pt x="1273" y="435"/>
                  <a:pt x="1279" y="433"/>
                  <a:pt x="1278" y="430"/>
                </a:cubicBezTo>
                <a:cubicBezTo>
                  <a:pt x="1275" y="432"/>
                  <a:pt x="1271" y="433"/>
                  <a:pt x="1270" y="436"/>
                </a:cubicBezTo>
                <a:close/>
                <a:moveTo>
                  <a:pt x="1304" y="441"/>
                </a:moveTo>
                <a:cubicBezTo>
                  <a:pt x="1304" y="439"/>
                  <a:pt x="1303" y="438"/>
                  <a:pt x="1302" y="438"/>
                </a:cubicBezTo>
                <a:cubicBezTo>
                  <a:pt x="1302" y="439"/>
                  <a:pt x="1300" y="440"/>
                  <a:pt x="1299" y="440"/>
                </a:cubicBezTo>
                <a:cubicBezTo>
                  <a:pt x="1298" y="444"/>
                  <a:pt x="1302" y="442"/>
                  <a:pt x="1304" y="441"/>
                </a:cubicBezTo>
                <a:close/>
                <a:moveTo>
                  <a:pt x="1283" y="495"/>
                </a:moveTo>
                <a:cubicBezTo>
                  <a:pt x="1283" y="498"/>
                  <a:pt x="1276" y="498"/>
                  <a:pt x="1279" y="501"/>
                </a:cubicBezTo>
                <a:cubicBezTo>
                  <a:pt x="1280" y="499"/>
                  <a:pt x="1286" y="498"/>
                  <a:pt x="1283" y="495"/>
                </a:cubicBezTo>
                <a:close/>
                <a:moveTo>
                  <a:pt x="1286" y="505"/>
                </a:moveTo>
                <a:cubicBezTo>
                  <a:pt x="1291" y="500"/>
                  <a:pt x="1293" y="502"/>
                  <a:pt x="1301" y="503"/>
                </a:cubicBezTo>
                <a:cubicBezTo>
                  <a:pt x="1302" y="501"/>
                  <a:pt x="1305" y="501"/>
                  <a:pt x="1304" y="498"/>
                </a:cubicBezTo>
                <a:cubicBezTo>
                  <a:pt x="1296" y="495"/>
                  <a:pt x="1288" y="498"/>
                  <a:pt x="1286" y="505"/>
                </a:cubicBezTo>
                <a:close/>
                <a:moveTo>
                  <a:pt x="1327" y="419"/>
                </a:moveTo>
                <a:cubicBezTo>
                  <a:pt x="1326" y="420"/>
                  <a:pt x="1322" y="423"/>
                  <a:pt x="1325" y="425"/>
                </a:cubicBezTo>
                <a:cubicBezTo>
                  <a:pt x="1325" y="423"/>
                  <a:pt x="1329" y="420"/>
                  <a:pt x="1327" y="419"/>
                </a:cubicBezTo>
                <a:close/>
                <a:moveTo>
                  <a:pt x="1216" y="25"/>
                </a:moveTo>
                <a:cubicBezTo>
                  <a:pt x="1211" y="25"/>
                  <a:pt x="1209" y="27"/>
                  <a:pt x="1208" y="30"/>
                </a:cubicBezTo>
                <a:cubicBezTo>
                  <a:pt x="1212" y="30"/>
                  <a:pt x="1217" y="30"/>
                  <a:pt x="1216" y="25"/>
                </a:cubicBezTo>
                <a:close/>
                <a:moveTo>
                  <a:pt x="982" y="81"/>
                </a:moveTo>
                <a:cubicBezTo>
                  <a:pt x="976" y="80"/>
                  <a:pt x="972" y="85"/>
                  <a:pt x="973" y="89"/>
                </a:cubicBezTo>
                <a:cubicBezTo>
                  <a:pt x="976" y="86"/>
                  <a:pt x="980" y="84"/>
                  <a:pt x="982" y="81"/>
                </a:cubicBezTo>
                <a:close/>
                <a:moveTo>
                  <a:pt x="731" y="93"/>
                </a:moveTo>
                <a:cubicBezTo>
                  <a:pt x="728" y="93"/>
                  <a:pt x="726" y="93"/>
                  <a:pt x="726" y="95"/>
                </a:cubicBezTo>
                <a:cubicBezTo>
                  <a:pt x="727" y="97"/>
                  <a:pt x="731" y="96"/>
                  <a:pt x="731" y="93"/>
                </a:cubicBezTo>
                <a:close/>
                <a:moveTo>
                  <a:pt x="827" y="111"/>
                </a:moveTo>
                <a:cubicBezTo>
                  <a:pt x="826" y="112"/>
                  <a:pt x="823" y="112"/>
                  <a:pt x="823" y="114"/>
                </a:cubicBezTo>
                <a:cubicBezTo>
                  <a:pt x="827" y="113"/>
                  <a:pt x="829" y="110"/>
                  <a:pt x="830" y="107"/>
                </a:cubicBezTo>
                <a:cubicBezTo>
                  <a:pt x="827" y="108"/>
                  <a:pt x="821" y="107"/>
                  <a:pt x="820" y="111"/>
                </a:cubicBezTo>
                <a:cubicBezTo>
                  <a:pt x="822" y="111"/>
                  <a:pt x="826" y="108"/>
                  <a:pt x="827" y="111"/>
                </a:cubicBezTo>
                <a:close/>
                <a:moveTo>
                  <a:pt x="1020" y="108"/>
                </a:moveTo>
                <a:cubicBezTo>
                  <a:pt x="1017" y="108"/>
                  <a:pt x="1017" y="110"/>
                  <a:pt x="1016" y="112"/>
                </a:cubicBezTo>
                <a:cubicBezTo>
                  <a:pt x="1019" y="113"/>
                  <a:pt x="1019" y="110"/>
                  <a:pt x="1020" y="108"/>
                </a:cubicBezTo>
                <a:close/>
                <a:moveTo>
                  <a:pt x="552" y="137"/>
                </a:moveTo>
                <a:cubicBezTo>
                  <a:pt x="553" y="133"/>
                  <a:pt x="559" y="133"/>
                  <a:pt x="558" y="127"/>
                </a:cubicBezTo>
                <a:cubicBezTo>
                  <a:pt x="553" y="122"/>
                  <a:pt x="545" y="134"/>
                  <a:pt x="552" y="137"/>
                </a:cubicBezTo>
                <a:close/>
                <a:moveTo>
                  <a:pt x="343" y="134"/>
                </a:moveTo>
                <a:cubicBezTo>
                  <a:pt x="338" y="134"/>
                  <a:pt x="336" y="136"/>
                  <a:pt x="335" y="139"/>
                </a:cubicBezTo>
                <a:cubicBezTo>
                  <a:pt x="340" y="140"/>
                  <a:pt x="342" y="137"/>
                  <a:pt x="343" y="134"/>
                </a:cubicBezTo>
                <a:close/>
                <a:moveTo>
                  <a:pt x="1239" y="143"/>
                </a:moveTo>
                <a:cubicBezTo>
                  <a:pt x="1235" y="146"/>
                  <a:pt x="1230" y="147"/>
                  <a:pt x="1227" y="151"/>
                </a:cubicBezTo>
                <a:cubicBezTo>
                  <a:pt x="1233" y="150"/>
                  <a:pt x="1232" y="148"/>
                  <a:pt x="1238" y="147"/>
                </a:cubicBezTo>
                <a:cubicBezTo>
                  <a:pt x="1238" y="145"/>
                  <a:pt x="1239" y="145"/>
                  <a:pt x="1239" y="143"/>
                </a:cubicBezTo>
                <a:close/>
                <a:moveTo>
                  <a:pt x="1168" y="160"/>
                </a:moveTo>
                <a:cubicBezTo>
                  <a:pt x="1165" y="157"/>
                  <a:pt x="1158" y="159"/>
                  <a:pt x="1158" y="163"/>
                </a:cubicBezTo>
                <a:cubicBezTo>
                  <a:pt x="1160" y="166"/>
                  <a:pt x="1166" y="163"/>
                  <a:pt x="1168" y="160"/>
                </a:cubicBezTo>
                <a:close/>
                <a:moveTo>
                  <a:pt x="1005" y="166"/>
                </a:moveTo>
                <a:cubicBezTo>
                  <a:pt x="1009" y="167"/>
                  <a:pt x="1012" y="164"/>
                  <a:pt x="1014" y="162"/>
                </a:cubicBezTo>
                <a:cubicBezTo>
                  <a:pt x="1011" y="160"/>
                  <a:pt x="1006" y="162"/>
                  <a:pt x="1005" y="166"/>
                </a:cubicBezTo>
                <a:close/>
                <a:moveTo>
                  <a:pt x="611" y="163"/>
                </a:moveTo>
                <a:cubicBezTo>
                  <a:pt x="608" y="164"/>
                  <a:pt x="605" y="163"/>
                  <a:pt x="603" y="165"/>
                </a:cubicBezTo>
                <a:cubicBezTo>
                  <a:pt x="603" y="167"/>
                  <a:pt x="603" y="169"/>
                  <a:pt x="604" y="170"/>
                </a:cubicBezTo>
                <a:cubicBezTo>
                  <a:pt x="607" y="169"/>
                  <a:pt x="610" y="167"/>
                  <a:pt x="611" y="163"/>
                </a:cubicBezTo>
                <a:close/>
                <a:moveTo>
                  <a:pt x="1165" y="179"/>
                </a:moveTo>
                <a:cubicBezTo>
                  <a:pt x="1168" y="177"/>
                  <a:pt x="1168" y="173"/>
                  <a:pt x="1171" y="171"/>
                </a:cubicBezTo>
                <a:cubicBezTo>
                  <a:pt x="1165" y="170"/>
                  <a:pt x="1171" y="167"/>
                  <a:pt x="1170" y="163"/>
                </a:cubicBezTo>
                <a:cubicBezTo>
                  <a:pt x="1163" y="165"/>
                  <a:pt x="1159" y="170"/>
                  <a:pt x="1157" y="177"/>
                </a:cubicBezTo>
                <a:cubicBezTo>
                  <a:pt x="1160" y="176"/>
                  <a:pt x="1160" y="180"/>
                  <a:pt x="1165" y="179"/>
                </a:cubicBezTo>
                <a:close/>
                <a:moveTo>
                  <a:pt x="1070" y="192"/>
                </a:moveTo>
                <a:cubicBezTo>
                  <a:pt x="1075" y="192"/>
                  <a:pt x="1078" y="189"/>
                  <a:pt x="1085" y="188"/>
                </a:cubicBezTo>
                <a:cubicBezTo>
                  <a:pt x="1086" y="186"/>
                  <a:pt x="1088" y="185"/>
                  <a:pt x="1087" y="181"/>
                </a:cubicBezTo>
                <a:cubicBezTo>
                  <a:pt x="1083" y="181"/>
                  <a:pt x="1080" y="184"/>
                  <a:pt x="1079" y="181"/>
                </a:cubicBezTo>
                <a:cubicBezTo>
                  <a:pt x="1079" y="179"/>
                  <a:pt x="1080" y="178"/>
                  <a:pt x="1081" y="177"/>
                </a:cubicBezTo>
                <a:cubicBezTo>
                  <a:pt x="1072" y="167"/>
                  <a:pt x="1059" y="185"/>
                  <a:pt x="1070" y="192"/>
                </a:cubicBezTo>
                <a:close/>
                <a:moveTo>
                  <a:pt x="262" y="175"/>
                </a:moveTo>
                <a:cubicBezTo>
                  <a:pt x="259" y="175"/>
                  <a:pt x="259" y="179"/>
                  <a:pt x="257" y="181"/>
                </a:cubicBezTo>
                <a:cubicBezTo>
                  <a:pt x="260" y="180"/>
                  <a:pt x="263" y="179"/>
                  <a:pt x="262" y="175"/>
                </a:cubicBezTo>
                <a:close/>
                <a:moveTo>
                  <a:pt x="1056" y="194"/>
                </a:moveTo>
                <a:cubicBezTo>
                  <a:pt x="1056" y="191"/>
                  <a:pt x="1054" y="191"/>
                  <a:pt x="1053" y="190"/>
                </a:cubicBezTo>
                <a:cubicBezTo>
                  <a:pt x="1051" y="193"/>
                  <a:pt x="1044" y="192"/>
                  <a:pt x="1043" y="196"/>
                </a:cubicBezTo>
                <a:cubicBezTo>
                  <a:pt x="1049" y="197"/>
                  <a:pt x="1051" y="194"/>
                  <a:pt x="1056" y="194"/>
                </a:cubicBezTo>
                <a:close/>
                <a:moveTo>
                  <a:pt x="1041" y="196"/>
                </a:moveTo>
                <a:cubicBezTo>
                  <a:pt x="1036" y="197"/>
                  <a:pt x="1038" y="200"/>
                  <a:pt x="1037" y="203"/>
                </a:cubicBezTo>
                <a:cubicBezTo>
                  <a:pt x="1041" y="202"/>
                  <a:pt x="1040" y="199"/>
                  <a:pt x="1041" y="196"/>
                </a:cubicBezTo>
                <a:close/>
                <a:moveTo>
                  <a:pt x="1106" y="201"/>
                </a:moveTo>
                <a:cubicBezTo>
                  <a:pt x="1106" y="204"/>
                  <a:pt x="1106" y="206"/>
                  <a:pt x="1109" y="206"/>
                </a:cubicBezTo>
                <a:cubicBezTo>
                  <a:pt x="1109" y="203"/>
                  <a:pt x="1113" y="201"/>
                  <a:pt x="1109" y="200"/>
                </a:cubicBezTo>
                <a:cubicBezTo>
                  <a:pt x="1109" y="201"/>
                  <a:pt x="1108" y="201"/>
                  <a:pt x="1106" y="201"/>
                </a:cubicBezTo>
                <a:close/>
                <a:moveTo>
                  <a:pt x="1023" y="204"/>
                </a:moveTo>
                <a:cubicBezTo>
                  <a:pt x="1021" y="206"/>
                  <a:pt x="1018" y="206"/>
                  <a:pt x="1018" y="209"/>
                </a:cubicBezTo>
                <a:cubicBezTo>
                  <a:pt x="1020" y="209"/>
                  <a:pt x="1020" y="210"/>
                  <a:pt x="1021" y="210"/>
                </a:cubicBezTo>
                <a:cubicBezTo>
                  <a:pt x="1020" y="207"/>
                  <a:pt x="1026" y="207"/>
                  <a:pt x="1023" y="204"/>
                </a:cubicBezTo>
                <a:close/>
                <a:moveTo>
                  <a:pt x="1001" y="222"/>
                </a:moveTo>
                <a:cubicBezTo>
                  <a:pt x="1004" y="223"/>
                  <a:pt x="1011" y="220"/>
                  <a:pt x="1013" y="216"/>
                </a:cubicBezTo>
                <a:cubicBezTo>
                  <a:pt x="1008" y="217"/>
                  <a:pt x="1002" y="217"/>
                  <a:pt x="1001" y="222"/>
                </a:cubicBezTo>
                <a:close/>
                <a:moveTo>
                  <a:pt x="985" y="221"/>
                </a:moveTo>
                <a:cubicBezTo>
                  <a:pt x="981" y="221"/>
                  <a:pt x="979" y="223"/>
                  <a:pt x="977" y="225"/>
                </a:cubicBezTo>
                <a:cubicBezTo>
                  <a:pt x="980" y="224"/>
                  <a:pt x="985" y="226"/>
                  <a:pt x="985" y="221"/>
                </a:cubicBezTo>
                <a:close/>
                <a:moveTo>
                  <a:pt x="1122" y="240"/>
                </a:moveTo>
                <a:cubicBezTo>
                  <a:pt x="1124" y="240"/>
                  <a:pt x="1124" y="243"/>
                  <a:pt x="1126" y="244"/>
                </a:cubicBezTo>
                <a:cubicBezTo>
                  <a:pt x="1127" y="243"/>
                  <a:pt x="1128" y="243"/>
                  <a:pt x="1129" y="243"/>
                </a:cubicBezTo>
                <a:cubicBezTo>
                  <a:pt x="1129" y="241"/>
                  <a:pt x="1129" y="239"/>
                  <a:pt x="1128" y="239"/>
                </a:cubicBezTo>
                <a:cubicBezTo>
                  <a:pt x="1128" y="241"/>
                  <a:pt x="1126" y="237"/>
                  <a:pt x="1126" y="236"/>
                </a:cubicBezTo>
                <a:cubicBezTo>
                  <a:pt x="1128" y="237"/>
                  <a:pt x="1129" y="235"/>
                  <a:pt x="1127" y="234"/>
                </a:cubicBezTo>
                <a:cubicBezTo>
                  <a:pt x="1126" y="236"/>
                  <a:pt x="1124" y="236"/>
                  <a:pt x="1124" y="238"/>
                </a:cubicBezTo>
                <a:cubicBezTo>
                  <a:pt x="1127" y="241"/>
                  <a:pt x="1122" y="238"/>
                  <a:pt x="1122" y="240"/>
                </a:cubicBezTo>
                <a:close/>
                <a:moveTo>
                  <a:pt x="1145" y="258"/>
                </a:moveTo>
                <a:cubicBezTo>
                  <a:pt x="1141" y="259"/>
                  <a:pt x="1141" y="256"/>
                  <a:pt x="1138" y="256"/>
                </a:cubicBezTo>
                <a:cubicBezTo>
                  <a:pt x="1138" y="257"/>
                  <a:pt x="1138" y="259"/>
                  <a:pt x="1137" y="259"/>
                </a:cubicBezTo>
                <a:cubicBezTo>
                  <a:pt x="1141" y="260"/>
                  <a:pt x="1143" y="259"/>
                  <a:pt x="1145" y="258"/>
                </a:cubicBezTo>
                <a:close/>
                <a:moveTo>
                  <a:pt x="1140" y="326"/>
                </a:moveTo>
                <a:cubicBezTo>
                  <a:pt x="1136" y="328"/>
                  <a:pt x="1140" y="321"/>
                  <a:pt x="1136" y="323"/>
                </a:cubicBezTo>
                <a:cubicBezTo>
                  <a:pt x="1136" y="326"/>
                  <a:pt x="1139" y="330"/>
                  <a:pt x="1140" y="326"/>
                </a:cubicBezTo>
                <a:close/>
                <a:moveTo>
                  <a:pt x="1151" y="341"/>
                </a:moveTo>
                <a:cubicBezTo>
                  <a:pt x="1158" y="341"/>
                  <a:pt x="1164" y="334"/>
                  <a:pt x="1162" y="327"/>
                </a:cubicBezTo>
                <a:cubicBezTo>
                  <a:pt x="1153" y="326"/>
                  <a:pt x="1148" y="336"/>
                  <a:pt x="1151" y="341"/>
                </a:cubicBezTo>
                <a:close/>
                <a:moveTo>
                  <a:pt x="119" y="329"/>
                </a:moveTo>
                <a:cubicBezTo>
                  <a:pt x="115" y="329"/>
                  <a:pt x="113" y="330"/>
                  <a:pt x="111" y="333"/>
                </a:cubicBezTo>
                <a:cubicBezTo>
                  <a:pt x="116" y="334"/>
                  <a:pt x="116" y="331"/>
                  <a:pt x="119" y="329"/>
                </a:cubicBezTo>
                <a:close/>
                <a:moveTo>
                  <a:pt x="1131" y="342"/>
                </a:moveTo>
                <a:cubicBezTo>
                  <a:pt x="1132" y="338"/>
                  <a:pt x="1134" y="336"/>
                  <a:pt x="1136" y="334"/>
                </a:cubicBezTo>
                <a:cubicBezTo>
                  <a:pt x="1131" y="335"/>
                  <a:pt x="1129" y="335"/>
                  <a:pt x="1127" y="337"/>
                </a:cubicBezTo>
                <a:cubicBezTo>
                  <a:pt x="1131" y="336"/>
                  <a:pt x="1126" y="342"/>
                  <a:pt x="1131" y="342"/>
                </a:cubicBezTo>
                <a:close/>
                <a:moveTo>
                  <a:pt x="1136" y="343"/>
                </a:moveTo>
                <a:cubicBezTo>
                  <a:pt x="1132" y="343"/>
                  <a:pt x="1128" y="341"/>
                  <a:pt x="1128" y="347"/>
                </a:cubicBezTo>
                <a:cubicBezTo>
                  <a:pt x="1131" y="349"/>
                  <a:pt x="1136" y="346"/>
                  <a:pt x="1136" y="343"/>
                </a:cubicBezTo>
                <a:close/>
                <a:moveTo>
                  <a:pt x="1208" y="347"/>
                </a:moveTo>
                <a:cubicBezTo>
                  <a:pt x="1208" y="345"/>
                  <a:pt x="1208" y="344"/>
                  <a:pt x="1209" y="343"/>
                </a:cubicBezTo>
                <a:cubicBezTo>
                  <a:pt x="1202" y="345"/>
                  <a:pt x="1195" y="346"/>
                  <a:pt x="1192" y="351"/>
                </a:cubicBezTo>
                <a:cubicBezTo>
                  <a:pt x="1199" y="351"/>
                  <a:pt x="1202" y="345"/>
                  <a:pt x="1208" y="347"/>
                </a:cubicBezTo>
                <a:close/>
                <a:moveTo>
                  <a:pt x="1191" y="376"/>
                </a:moveTo>
                <a:cubicBezTo>
                  <a:pt x="1204" y="374"/>
                  <a:pt x="1208" y="366"/>
                  <a:pt x="1215" y="359"/>
                </a:cubicBezTo>
                <a:cubicBezTo>
                  <a:pt x="1204" y="358"/>
                  <a:pt x="1200" y="365"/>
                  <a:pt x="1191" y="367"/>
                </a:cubicBezTo>
                <a:cubicBezTo>
                  <a:pt x="1192" y="371"/>
                  <a:pt x="1193" y="374"/>
                  <a:pt x="1191" y="376"/>
                </a:cubicBezTo>
                <a:close/>
                <a:moveTo>
                  <a:pt x="1212" y="393"/>
                </a:moveTo>
                <a:cubicBezTo>
                  <a:pt x="1211" y="399"/>
                  <a:pt x="1207" y="394"/>
                  <a:pt x="1203" y="400"/>
                </a:cubicBezTo>
                <a:cubicBezTo>
                  <a:pt x="1208" y="400"/>
                  <a:pt x="1209" y="398"/>
                  <a:pt x="1212" y="398"/>
                </a:cubicBezTo>
                <a:cubicBezTo>
                  <a:pt x="1213" y="399"/>
                  <a:pt x="1212" y="400"/>
                  <a:pt x="1212" y="401"/>
                </a:cubicBezTo>
                <a:cubicBezTo>
                  <a:pt x="1218" y="401"/>
                  <a:pt x="1216" y="395"/>
                  <a:pt x="1212" y="393"/>
                </a:cubicBezTo>
                <a:close/>
                <a:moveTo>
                  <a:pt x="1108" y="408"/>
                </a:moveTo>
                <a:cubicBezTo>
                  <a:pt x="1110" y="408"/>
                  <a:pt x="1110" y="408"/>
                  <a:pt x="1110" y="408"/>
                </a:cubicBezTo>
                <a:cubicBezTo>
                  <a:pt x="1110" y="409"/>
                  <a:pt x="1109" y="413"/>
                  <a:pt x="1111" y="413"/>
                </a:cubicBezTo>
                <a:cubicBezTo>
                  <a:pt x="1113" y="411"/>
                  <a:pt x="1110" y="410"/>
                  <a:pt x="1111" y="407"/>
                </a:cubicBezTo>
                <a:cubicBezTo>
                  <a:pt x="1110" y="407"/>
                  <a:pt x="1108" y="407"/>
                  <a:pt x="1108" y="408"/>
                </a:cubicBezTo>
                <a:close/>
                <a:moveTo>
                  <a:pt x="1147" y="417"/>
                </a:moveTo>
                <a:cubicBezTo>
                  <a:pt x="1150" y="416"/>
                  <a:pt x="1152" y="414"/>
                  <a:pt x="1155" y="414"/>
                </a:cubicBezTo>
                <a:cubicBezTo>
                  <a:pt x="1156" y="410"/>
                  <a:pt x="1152" y="413"/>
                  <a:pt x="1152" y="411"/>
                </a:cubicBezTo>
                <a:cubicBezTo>
                  <a:pt x="1153" y="411"/>
                  <a:pt x="1154" y="411"/>
                  <a:pt x="1154" y="410"/>
                </a:cubicBezTo>
                <a:cubicBezTo>
                  <a:pt x="1150" y="409"/>
                  <a:pt x="1149" y="411"/>
                  <a:pt x="1147" y="412"/>
                </a:cubicBezTo>
                <a:cubicBezTo>
                  <a:pt x="1147" y="413"/>
                  <a:pt x="1145" y="417"/>
                  <a:pt x="1147" y="417"/>
                </a:cubicBezTo>
                <a:close/>
                <a:moveTo>
                  <a:pt x="1179" y="431"/>
                </a:moveTo>
                <a:cubicBezTo>
                  <a:pt x="1183" y="429"/>
                  <a:pt x="1188" y="427"/>
                  <a:pt x="1193" y="425"/>
                </a:cubicBezTo>
                <a:cubicBezTo>
                  <a:pt x="1195" y="426"/>
                  <a:pt x="1192" y="428"/>
                  <a:pt x="1194" y="429"/>
                </a:cubicBezTo>
                <a:cubicBezTo>
                  <a:pt x="1200" y="429"/>
                  <a:pt x="1200" y="429"/>
                  <a:pt x="1200" y="429"/>
                </a:cubicBezTo>
                <a:cubicBezTo>
                  <a:pt x="1202" y="426"/>
                  <a:pt x="1204" y="421"/>
                  <a:pt x="1209" y="419"/>
                </a:cubicBezTo>
                <a:cubicBezTo>
                  <a:pt x="1210" y="418"/>
                  <a:pt x="1206" y="416"/>
                  <a:pt x="1209" y="416"/>
                </a:cubicBezTo>
                <a:cubicBezTo>
                  <a:pt x="1210" y="411"/>
                  <a:pt x="1197" y="413"/>
                  <a:pt x="1191" y="416"/>
                </a:cubicBezTo>
                <a:cubicBezTo>
                  <a:pt x="1191" y="421"/>
                  <a:pt x="1179" y="427"/>
                  <a:pt x="1179" y="431"/>
                </a:cubicBezTo>
                <a:close/>
                <a:moveTo>
                  <a:pt x="1073" y="425"/>
                </a:moveTo>
                <a:cubicBezTo>
                  <a:pt x="1075" y="425"/>
                  <a:pt x="1075" y="426"/>
                  <a:pt x="1077" y="426"/>
                </a:cubicBezTo>
                <a:cubicBezTo>
                  <a:pt x="1076" y="420"/>
                  <a:pt x="1083" y="422"/>
                  <a:pt x="1082" y="416"/>
                </a:cubicBezTo>
                <a:cubicBezTo>
                  <a:pt x="1079" y="416"/>
                  <a:pt x="1079" y="416"/>
                  <a:pt x="1079" y="416"/>
                </a:cubicBezTo>
                <a:cubicBezTo>
                  <a:pt x="1080" y="420"/>
                  <a:pt x="1075" y="418"/>
                  <a:pt x="1074" y="420"/>
                </a:cubicBezTo>
                <a:cubicBezTo>
                  <a:pt x="1077" y="422"/>
                  <a:pt x="1072" y="422"/>
                  <a:pt x="1073" y="425"/>
                </a:cubicBezTo>
                <a:close/>
                <a:moveTo>
                  <a:pt x="1152" y="425"/>
                </a:moveTo>
                <a:cubicBezTo>
                  <a:pt x="1154" y="425"/>
                  <a:pt x="1157" y="425"/>
                  <a:pt x="1158" y="424"/>
                </a:cubicBezTo>
                <a:cubicBezTo>
                  <a:pt x="1160" y="417"/>
                  <a:pt x="1152" y="422"/>
                  <a:pt x="1157" y="417"/>
                </a:cubicBezTo>
                <a:cubicBezTo>
                  <a:pt x="1154" y="418"/>
                  <a:pt x="1150" y="418"/>
                  <a:pt x="1149" y="421"/>
                </a:cubicBezTo>
                <a:cubicBezTo>
                  <a:pt x="1152" y="422"/>
                  <a:pt x="1154" y="419"/>
                  <a:pt x="1154" y="421"/>
                </a:cubicBezTo>
                <a:cubicBezTo>
                  <a:pt x="1152" y="421"/>
                  <a:pt x="1152" y="423"/>
                  <a:pt x="1152" y="425"/>
                </a:cubicBezTo>
                <a:close/>
                <a:moveTo>
                  <a:pt x="1104" y="424"/>
                </a:moveTo>
                <a:cubicBezTo>
                  <a:pt x="1107" y="423"/>
                  <a:pt x="1110" y="420"/>
                  <a:pt x="1109" y="418"/>
                </a:cubicBezTo>
                <a:cubicBezTo>
                  <a:pt x="1108" y="420"/>
                  <a:pt x="1104" y="420"/>
                  <a:pt x="1104" y="424"/>
                </a:cubicBezTo>
                <a:close/>
                <a:moveTo>
                  <a:pt x="68" y="432"/>
                </a:moveTo>
                <a:cubicBezTo>
                  <a:pt x="68" y="429"/>
                  <a:pt x="68" y="429"/>
                  <a:pt x="68" y="429"/>
                </a:cubicBezTo>
                <a:cubicBezTo>
                  <a:pt x="67" y="429"/>
                  <a:pt x="65" y="428"/>
                  <a:pt x="65" y="429"/>
                </a:cubicBezTo>
                <a:cubicBezTo>
                  <a:pt x="66" y="430"/>
                  <a:pt x="65" y="433"/>
                  <a:pt x="68" y="432"/>
                </a:cubicBezTo>
                <a:close/>
                <a:moveTo>
                  <a:pt x="1185" y="436"/>
                </a:moveTo>
                <a:cubicBezTo>
                  <a:pt x="1190" y="436"/>
                  <a:pt x="1193" y="434"/>
                  <a:pt x="1195" y="431"/>
                </a:cubicBezTo>
                <a:cubicBezTo>
                  <a:pt x="1192" y="430"/>
                  <a:pt x="1187" y="434"/>
                  <a:pt x="1185" y="436"/>
                </a:cubicBezTo>
                <a:close/>
                <a:moveTo>
                  <a:pt x="1159" y="432"/>
                </a:moveTo>
                <a:cubicBezTo>
                  <a:pt x="1158" y="436"/>
                  <a:pt x="1154" y="437"/>
                  <a:pt x="1153" y="441"/>
                </a:cubicBezTo>
                <a:cubicBezTo>
                  <a:pt x="1158" y="440"/>
                  <a:pt x="1161" y="438"/>
                  <a:pt x="1164" y="435"/>
                </a:cubicBezTo>
                <a:cubicBezTo>
                  <a:pt x="1161" y="435"/>
                  <a:pt x="1162" y="432"/>
                  <a:pt x="1159" y="432"/>
                </a:cubicBezTo>
                <a:close/>
                <a:moveTo>
                  <a:pt x="1201" y="437"/>
                </a:moveTo>
                <a:cubicBezTo>
                  <a:pt x="1199" y="437"/>
                  <a:pt x="1199" y="437"/>
                  <a:pt x="1199" y="437"/>
                </a:cubicBezTo>
                <a:cubicBezTo>
                  <a:pt x="1198" y="442"/>
                  <a:pt x="1192" y="441"/>
                  <a:pt x="1191" y="445"/>
                </a:cubicBezTo>
                <a:cubicBezTo>
                  <a:pt x="1194" y="442"/>
                  <a:pt x="1201" y="443"/>
                  <a:pt x="1201" y="437"/>
                </a:cubicBezTo>
                <a:close/>
                <a:moveTo>
                  <a:pt x="1240" y="443"/>
                </a:moveTo>
                <a:cubicBezTo>
                  <a:pt x="1239" y="440"/>
                  <a:pt x="1241" y="439"/>
                  <a:pt x="1241" y="437"/>
                </a:cubicBezTo>
                <a:cubicBezTo>
                  <a:pt x="1234" y="438"/>
                  <a:pt x="1228" y="441"/>
                  <a:pt x="1226" y="447"/>
                </a:cubicBezTo>
                <a:cubicBezTo>
                  <a:pt x="1233" y="448"/>
                  <a:pt x="1234" y="443"/>
                  <a:pt x="1240" y="443"/>
                </a:cubicBezTo>
                <a:close/>
                <a:moveTo>
                  <a:pt x="1059" y="439"/>
                </a:moveTo>
                <a:cubicBezTo>
                  <a:pt x="1051" y="438"/>
                  <a:pt x="1048" y="443"/>
                  <a:pt x="1048" y="450"/>
                </a:cubicBezTo>
                <a:cubicBezTo>
                  <a:pt x="1043" y="453"/>
                  <a:pt x="1037" y="456"/>
                  <a:pt x="1032" y="459"/>
                </a:cubicBezTo>
                <a:cubicBezTo>
                  <a:pt x="1031" y="463"/>
                  <a:pt x="1033" y="464"/>
                  <a:pt x="1035" y="466"/>
                </a:cubicBezTo>
                <a:cubicBezTo>
                  <a:pt x="1039" y="464"/>
                  <a:pt x="1042" y="461"/>
                  <a:pt x="1048" y="461"/>
                </a:cubicBezTo>
                <a:cubicBezTo>
                  <a:pt x="1049" y="458"/>
                  <a:pt x="1045" y="460"/>
                  <a:pt x="1046" y="457"/>
                </a:cubicBezTo>
                <a:cubicBezTo>
                  <a:pt x="1051" y="456"/>
                  <a:pt x="1055" y="454"/>
                  <a:pt x="1058" y="451"/>
                </a:cubicBezTo>
                <a:cubicBezTo>
                  <a:pt x="1055" y="450"/>
                  <a:pt x="1054" y="452"/>
                  <a:pt x="1052" y="452"/>
                </a:cubicBezTo>
                <a:cubicBezTo>
                  <a:pt x="1055" y="449"/>
                  <a:pt x="1050" y="450"/>
                  <a:pt x="1050" y="449"/>
                </a:cubicBezTo>
                <a:cubicBezTo>
                  <a:pt x="1051" y="444"/>
                  <a:pt x="1057" y="444"/>
                  <a:pt x="1059" y="439"/>
                </a:cubicBezTo>
                <a:close/>
                <a:moveTo>
                  <a:pt x="1030" y="451"/>
                </a:moveTo>
                <a:cubicBezTo>
                  <a:pt x="1032" y="453"/>
                  <a:pt x="1034" y="451"/>
                  <a:pt x="1037" y="451"/>
                </a:cubicBezTo>
                <a:cubicBezTo>
                  <a:pt x="1037" y="448"/>
                  <a:pt x="1035" y="448"/>
                  <a:pt x="1036" y="446"/>
                </a:cubicBezTo>
                <a:cubicBezTo>
                  <a:pt x="1032" y="446"/>
                  <a:pt x="1031" y="448"/>
                  <a:pt x="1030" y="451"/>
                </a:cubicBezTo>
                <a:close/>
                <a:moveTo>
                  <a:pt x="1194" y="448"/>
                </a:moveTo>
                <a:cubicBezTo>
                  <a:pt x="1193" y="449"/>
                  <a:pt x="1193" y="451"/>
                  <a:pt x="1193" y="453"/>
                </a:cubicBezTo>
                <a:cubicBezTo>
                  <a:pt x="1196" y="452"/>
                  <a:pt x="1198" y="451"/>
                  <a:pt x="1199" y="449"/>
                </a:cubicBezTo>
                <a:cubicBezTo>
                  <a:pt x="1197" y="449"/>
                  <a:pt x="1197" y="447"/>
                  <a:pt x="1194" y="448"/>
                </a:cubicBezTo>
                <a:close/>
                <a:moveTo>
                  <a:pt x="1245" y="449"/>
                </a:moveTo>
                <a:cubicBezTo>
                  <a:pt x="1243" y="449"/>
                  <a:pt x="1243" y="450"/>
                  <a:pt x="1241" y="450"/>
                </a:cubicBezTo>
                <a:cubicBezTo>
                  <a:pt x="1241" y="449"/>
                  <a:pt x="1240" y="448"/>
                  <a:pt x="1239" y="448"/>
                </a:cubicBezTo>
                <a:cubicBezTo>
                  <a:pt x="1239" y="450"/>
                  <a:pt x="1237" y="452"/>
                  <a:pt x="1238" y="455"/>
                </a:cubicBezTo>
                <a:cubicBezTo>
                  <a:pt x="1241" y="454"/>
                  <a:pt x="1242" y="451"/>
                  <a:pt x="1245" y="449"/>
                </a:cubicBezTo>
                <a:close/>
                <a:moveTo>
                  <a:pt x="1212" y="456"/>
                </a:moveTo>
                <a:cubicBezTo>
                  <a:pt x="1213" y="457"/>
                  <a:pt x="1211" y="452"/>
                  <a:pt x="1209" y="452"/>
                </a:cubicBezTo>
                <a:cubicBezTo>
                  <a:pt x="1207" y="455"/>
                  <a:pt x="1205" y="452"/>
                  <a:pt x="1203" y="453"/>
                </a:cubicBezTo>
                <a:cubicBezTo>
                  <a:pt x="1195" y="454"/>
                  <a:pt x="1192" y="462"/>
                  <a:pt x="1185" y="466"/>
                </a:cubicBezTo>
                <a:cubicBezTo>
                  <a:pt x="1177" y="470"/>
                  <a:pt x="1168" y="473"/>
                  <a:pt x="1159" y="477"/>
                </a:cubicBezTo>
                <a:cubicBezTo>
                  <a:pt x="1159" y="480"/>
                  <a:pt x="1156" y="481"/>
                  <a:pt x="1156" y="484"/>
                </a:cubicBezTo>
                <a:cubicBezTo>
                  <a:pt x="1168" y="484"/>
                  <a:pt x="1178" y="470"/>
                  <a:pt x="1195" y="468"/>
                </a:cubicBezTo>
                <a:cubicBezTo>
                  <a:pt x="1200" y="463"/>
                  <a:pt x="1207" y="460"/>
                  <a:pt x="1212" y="456"/>
                </a:cubicBezTo>
                <a:close/>
                <a:moveTo>
                  <a:pt x="1055" y="455"/>
                </a:moveTo>
                <a:cubicBezTo>
                  <a:pt x="1055" y="457"/>
                  <a:pt x="1051" y="456"/>
                  <a:pt x="1051" y="458"/>
                </a:cubicBezTo>
                <a:cubicBezTo>
                  <a:pt x="1053" y="458"/>
                  <a:pt x="1052" y="461"/>
                  <a:pt x="1054" y="461"/>
                </a:cubicBezTo>
                <a:cubicBezTo>
                  <a:pt x="1053" y="459"/>
                  <a:pt x="1058" y="457"/>
                  <a:pt x="1055" y="455"/>
                </a:cubicBezTo>
                <a:close/>
                <a:moveTo>
                  <a:pt x="128" y="500"/>
                </a:moveTo>
                <a:cubicBezTo>
                  <a:pt x="131" y="500"/>
                  <a:pt x="133" y="499"/>
                  <a:pt x="134" y="497"/>
                </a:cubicBezTo>
                <a:cubicBezTo>
                  <a:pt x="132" y="495"/>
                  <a:pt x="129" y="498"/>
                  <a:pt x="128" y="500"/>
                </a:cubicBezTo>
                <a:close/>
                <a:moveTo>
                  <a:pt x="123" y="531"/>
                </a:moveTo>
                <a:cubicBezTo>
                  <a:pt x="127" y="529"/>
                  <a:pt x="131" y="527"/>
                  <a:pt x="137" y="528"/>
                </a:cubicBezTo>
                <a:cubicBezTo>
                  <a:pt x="141" y="524"/>
                  <a:pt x="139" y="514"/>
                  <a:pt x="144" y="511"/>
                </a:cubicBezTo>
                <a:cubicBezTo>
                  <a:pt x="141" y="507"/>
                  <a:pt x="134" y="509"/>
                  <a:pt x="130" y="512"/>
                </a:cubicBezTo>
                <a:cubicBezTo>
                  <a:pt x="134" y="516"/>
                  <a:pt x="131" y="519"/>
                  <a:pt x="133" y="521"/>
                </a:cubicBezTo>
                <a:cubicBezTo>
                  <a:pt x="131" y="526"/>
                  <a:pt x="126" y="527"/>
                  <a:pt x="123" y="531"/>
                </a:cubicBezTo>
                <a:close/>
                <a:moveTo>
                  <a:pt x="1252" y="521"/>
                </a:moveTo>
                <a:cubicBezTo>
                  <a:pt x="1255" y="520"/>
                  <a:pt x="1259" y="520"/>
                  <a:pt x="1260" y="517"/>
                </a:cubicBezTo>
                <a:cubicBezTo>
                  <a:pt x="1256" y="517"/>
                  <a:pt x="1253" y="518"/>
                  <a:pt x="1252" y="521"/>
                </a:cubicBezTo>
                <a:close/>
                <a:moveTo>
                  <a:pt x="163" y="524"/>
                </a:moveTo>
                <a:cubicBezTo>
                  <a:pt x="162" y="528"/>
                  <a:pt x="157" y="529"/>
                  <a:pt x="154" y="533"/>
                </a:cubicBezTo>
                <a:cubicBezTo>
                  <a:pt x="160" y="533"/>
                  <a:pt x="160" y="533"/>
                  <a:pt x="160" y="533"/>
                </a:cubicBezTo>
                <a:cubicBezTo>
                  <a:pt x="160" y="530"/>
                  <a:pt x="166" y="527"/>
                  <a:pt x="163" y="524"/>
                </a:cubicBezTo>
                <a:close/>
                <a:moveTo>
                  <a:pt x="143" y="551"/>
                </a:moveTo>
                <a:cubicBezTo>
                  <a:pt x="142" y="551"/>
                  <a:pt x="143" y="548"/>
                  <a:pt x="141" y="548"/>
                </a:cubicBezTo>
                <a:cubicBezTo>
                  <a:pt x="140" y="549"/>
                  <a:pt x="139" y="549"/>
                  <a:pt x="138" y="549"/>
                </a:cubicBezTo>
                <a:cubicBezTo>
                  <a:pt x="136" y="554"/>
                  <a:pt x="143" y="554"/>
                  <a:pt x="143" y="551"/>
                </a:cubicBezTo>
                <a:close/>
                <a:moveTo>
                  <a:pt x="133" y="576"/>
                </a:moveTo>
                <a:cubicBezTo>
                  <a:pt x="130" y="576"/>
                  <a:pt x="126" y="580"/>
                  <a:pt x="128" y="582"/>
                </a:cubicBezTo>
                <a:cubicBezTo>
                  <a:pt x="129" y="580"/>
                  <a:pt x="132" y="579"/>
                  <a:pt x="133" y="576"/>
                </a:cubicBezTo>
                <a:close/>
                <a:moveTo>
                  <a:pt x="139" y="587"/>
                </a:moveTo>
                <a:cubicBezTo>
                  <a:pt x="145" y="585"/>
                  <a:pt x="152" y="583"/>
                  <a:pt x="153" y="576"/>
                </a:cubicBezTo>
                <a:cubicBezTo>
                  <a:pt x="145" y="576"/>
                  <a:pt x="145" y="585"/>
                  <a:pt x="139" y="587"/>
                </a:cubicBezTo>
                <a:close/>
                <a:moveTo>
                  <a:pt x="129" y="597"/>
                </a:moveTo>
                <a:cubicBezTo>
                  <a:pt x="128" y="600"/>
                  <a:pt x="135" y="597"/>
                  <a:pt x="136" y="597"/>
                </a:cubicBezTo>
                <a:cubicBezTo>
                  <a:pt x="134" y="595"/>
                  <a:pt x="131" y="596"/>
                  <a:pt x="129" y="597"/>
                </a:cubicBezTo>
                <a:close/>
                <a:moveTo>
                  <a:pt x="1159" y="601"/>
                </a:moveTo>
                <a:cubicBezTo>
                  <a:pt x="1154" y="604"/>
                  <a:pt x="1147" y="604"/>
                  <a:pt x="1147" y="611"/>
                </a:cubicBezTo>
                <a:cubicBezTo>
                  <a:pt x="1152" y="610"/>
                  <a:pt x="1163" y="605"/>
                  <a:pt x="1159" y="601"/>
                </a:cubicBezTo>
                <a:close/>
                <a:moveTo>
                  <a:pt x="95" y="617"/>
                </a:moveTo>
                <a:cubicBezTo>
                  <a:pt x="100" y="616"/>
                  <a:pt x="103" y="611"/>
                  <a:pt x="105" y="607"/>
                </a:cubicBezTo>
                <a:cubicBezTo>
                  <a:pt x="99" y="607"/>
                  <a:pt x="96" y="612"/>
                  <a:pt x="95" y="617"/>
                </a:cubicBezTo>
                <a:close/>
                <a:moveTo>
                  <a:pt x="1184" y="609"/>
                </a:moveTo>
                <a:cubicBezTo>
                  <a:pt x="1182" y="610"/>
                  <a:pt x="1179" y="611"/>
                  <a:pt x="1177" y="612"/>
                </a:cubicBezTo>
                <a:cubicBezTo>
                  <a:pt x="1176" y="614"/>
                  <a:pt x="1177" y="617"/>
                  <a:pt x="1179" y="619"/>
                </a:cubicBezTo>
                <a:cubicBezTo>
                  <a:pt x="1181" y="616"/>
                  <a:pt x="1184" y="613"/>
                  <a:pt x="1184" y="609"/>
                </a:cubicBezTo>
                <a:close/>
                <a:moveTo>
                  <a:pt x="1170" y="621"/>
                </a:moveTo>
                <a:cubicBezTo>
                  <a:pt x="1172" y="623"/>
                  <a:pt x="1173" y="620"/>
                  <a:pt x="1175" y="620"/>
                </a:cubicBezTo>
                <a:cubicBezTo>
                  <a:pt x="1175" y="618"/>
                  <a:pt x="1175" y="616"/>
                  <a:pt x="1172" y="616"/>
                </a:cubicBezTo>
                <a:cubicBezTo>
                  <a:pt x="1172" y="618"/>
                  <a:pt x="1171" y="619"/>
                  <a:pt x="1170" y="621"/>
                </a:cubicBezTo>
                <a:close/>
                <a:moveTo>
                  <a:pt x="229" y="618"/>
                </a:moveTo>
                <a:cubicBezTo>
                  <a:pt x="222" y="620"/>
                  <a:pt x="218" y="616"/>
                  <a:pt x="208" y="617"/>
                </a:cubicBezTo>
                <a:cubicBezTo>
                  <a:pt x="209" y="621"/>
                  <a:pt x="212" y="624"/>
                  <a:pt x="215" y="626"/>
                </a:cubicBezTo>
                <a:cubicBezTo>
                  <a:pt x="223" y="627"/>
                  <a:pt x="227" y="623"/>
                  <a:pt x="229" y="618"/>
                </a:cubicBezTo>
                <a:close/>
                <a:moveTo>
                  <a:pt x="131" y="618"/>
                </a:moveTo>
                <a:cubicBezTo>
                  <a:pt x="131" y="620"/>
                  <a:pt x="129" y="620"/>
                  <a:pt x="129" y="622"/>
                </a:cubicBezTo>
                <a:cubicBezTo>
                  <a:pt x="131" y="622"/>
                  <a:pt x="135" y="623"/>
                  <a:pt x="135" y="620"/>
                </a:cubicBezTo>
                <a:cubicBezTo>
                  <a:pt x="132" y="621"/>
                  <a:pt x="134" y="617"/>
                  <a:pt x="131" y="618"/>
                </a:cubicBezTo>
                <a:close/>
                <a:moveTo>
                  <a:pt x="119" y="637"/>
                </a:moveTo>
                <a:cubicBezTo>
                  <a:pt x="114" y="634"/>
                  <a:pt x="123" y="630"/>
                  <a:pt x="118" y="626"/>
                </a:cubicBezTo>
                <a:cubicBezTo>
                  <a:pt x="116" y="630"/>
                  <a:pt x="113" y="622"/>
                  <a:pt x="111" y="625"/>
                </a:cubicBezTo>
                <a:cubicBezTo>
                  <a:pt x="113" y="626"/>
                  <a:pt x="114" y="627"/>
                  <a:pt x="114" y="629"/>
                </a:cubicBezTo>
                <a:cubicBezTo>
                  <a:pt x="113" y="631"/>
                  <a:pt x="109" y="630"/>
                  <a:pt x="109" y="633"/>
                </a:cubicBezTo>
                <a:cubicBezTo>
                  <a:pt x="110" y="636"/>
                  <a:pt x="106" y="641"/>
                  <a:pt x="105" y="645"/>
                </a:cubicBezTo>
                <a:cubicBezTo>
                  <a:pt x="109" y="642"/>
                  <a:pt x="116" y="641"/>
                  <a:pt x="119" y="637"/>
                </a:cubicBezTo>
                <a:close/>
                <a:moveTo>
                  <a:pt x="126" y="633"/>
                </a:moveTo>
                <a:cubicBezTo>
                  <a:pt x="127" y="632"/>
                  <a:pt x="128" y="631"/>
                  <a:pt x="128" y="629"/>
                </a:cubicBezTo>
                <a:cubicBezTo>
                  <a:pt x="125" y="628"/>
                  <a:pt x="123" y="628"/>
                  <a:pt x="121" y="630"/>
                </a:cubicBezTo>
                <a:cubicBezTo>
                  <a:pt x="124" y="630"/>
                  <a:pt x="123" y="633"/>
                  <a:pt x="126" y="633"/>
                </a:cubicBezTo>
                <a:close/>
                <a:moveTo>
                  <a:pt x="85" y="656"/>
                </a:moveTo>
                <a:cubicBezTo>
                  <a:pt x="90" y="653"/>
                  <a:pt x="99" y="656"/>
                  <a:pt x="101" y="646"/>
                </a:cubicBezTo>
                <a:cubicBezTo>
                  <a:pt x="98" y="647"/>
                  <a:pt x="96" y="645"/>
                  <a:pt x="95" y="644"/>
                </a:cubicBezTo>
                <a:cubicBezTo>
                  <a:pt x="94" y="646"/>
                  <a:pt x="92" y="648"/>
                  <a:pt x="93" y="651"/>
                </a:cubicBezTo>
                <a:cubicBezTo>
                  <a:pt x="90" y="653"/>
                  <a:pt x="86" y="653"/>
                  <a:pt x="85" y="656"/>
                </a:cubicBezTo>
                <a:close/>
                <a:moveTo>
                  <a:pt x="1150" y="651"/>
                </a:moveTo>
                <a:cubicBezTo>
                  <a:pt x="1149" y="649"/>
                  <a:pt x="1145" y="650"/>
                  <a:pt x="1145" y="651"/>
                </a:cubicBezTo>
                <a:cubicBezTo>
                  <a:pt x="1146" y="652"/>
                  <a:pt x="1145" y="655"/>
                  <a:pt x="1148" y="654"/>
                </a:cubicBezTo>
                <a:cubicBezTo>
                  <a:pt x="1148" y="652"/>
                  <a:pt x="1150" y="652"/>
                  <a:pt x="1150" y="651"/>
                </a:cubicBezTo>
                <a:close/>
                <a:moveTo>
                  <a:pt x="1164" y="657"/>
                </a:moveTo>
                <a:cubicBezTo>
                  <a:pt x="1165" y="654"/>
                  <a:pt x="1165" y="652"/>
                  <a:pt x="1162" y="651"/>
                </a:cubicBezTo>
                <a:cubicBezTo>
                  <a:pt x="1160" y="653"/>
                  <a:pt x="1162" y="656"/>
                  <a:pt x="1164" y="657"/>
                </a:cubicBezTo>
                <a:close/>
                <a:moveTo>
                  <a:pt x="1195" y="662"/>
                </a:moveTo>
                <a:cubicBezTo>
                  <a:pt x="1195" y="659"/>
                  <a:pt x="1193" y="658"/>
                  <a:pt x="1192" y="657"/>
                </a:cubicBezTo>
                <a:cubicBezTo>
                  <a:pt x="1191" y="659"/>
                  <a:pt x="1189" y="660"/>
                  <a:pt x="1187" y="661"/>
                </a:cubicBezTo>
                <a:cubicBezTo>
                  <a:pt x="1186" y="664"/>
                  <a:pt x="1188" y="665"/>
                  <a:pt x="1188" y="668"/>
                </a:cubicBezTo>
                <a:cubicBezTo>
                  <a:pt x="1193" y="669"/>
                  <a:pt x="1190" y="661"/>
                  <a:pt x="1195" y="662"/>
                </a:cubicBezTo>
                <a:close/>
                <a:moveTo>
                  <a:pt x="1196" y="671"/>
                </a:moveTo>
                <a:cubicBezTo>
                  <a:pt x="1196" y="672"/>
                  <a:pt x="1195" y="672"/>
                  <a:pt x="1194" y="671"/>
                </a:cubicBezTo>
                <a:cubicBezTo>
                  <a:pt x="1194" y="674"/>
                  <a:pt x="1191" y="675"/>
                  <a:pt x="1188" y="675"/>
                </a:cubicBezTo>
                <a:cubicBezTo>
                  <a:pt x="1188" y="676"/>
                  <a:pt x="1187" y="677"/>
                  <a:pt x="1187" y="678"/>
                </a:cubicBezTo>
                <a:cubicBezTo>
                  <a:pt x="1192" y="680"/>
                  <a:pt x="1192" y="675"/>
                  <a:pt x="1196" y="676"/>
                </a:cubicBezTo>
                <a:cubicBezTo>
                  <a:pt x="1195" y="673"/>
                  <a:pt x="1199" y="672"/>
                  <a:pt x="1196" y="671"/>
                </a:cubicBezTo>
                <a:close/>
                <a:moveTo>
                  <a:pt x="1161" y="690"/>
                </a:moveTo>
                <a:cubicBezTo>
                  <a:pt x="1171" y="690"/>
                  <a:pt x="1166" y="685"/>
                  <a:pt x="1161" y="690"/>
                </a:cubicBezTo>
                <a:close/>
                <a:moveTo>
                  <a:pt x="1213" y="728"/>
                </a:moveTo>
                <a:cubicBezTo>
                  <a:pt x="1210" y="728"/>
                  <a:pt x="1208" y="730"/>
                  <a:pt x="1207" y="733"/>
                </a:cubicBezTo>
                <a:cubicBezTo>
                  <a:pt x="1208" y="735"/>
                  <a:pt x="1209" y="736"/>
                  <a:pt x="1211" y="737"/>
                </a:cubicBezTo>
                <a:cubicBezTo>
                  <a:pt x="1210" y="735"/>
                  <a:pt x="1213" y="736"/>
                  <a:pt x="1213" y="734"/>
                </a:cubicBezTo>
                <a:cubicBezTo>
                  <a:pt x="1211" y="733"/>
                  <a:pt x="1214" y="730"/>
                  <a:pt x="1213" y="728"/>
                </a:cubicBezTo>
                <a:close/>
                <a:moveTo>
                  <a:pt x="1152" y="730"/>
                </a:moveTo>
                <a:cubicBezTo>
                  <a:pt x="1149" y="731"/>
                  <a:pt x="1145" y="734"/>
                  <a:pt x="1149" y="735"/>
                </a:cubicBezTo>
                <a:cubicBezTo>
                  <a:pt x="1149" y="732"/>
                  <a:pt x="1152" y="733"/>
                  <a:pt x="1152" y="730"/>
                </a:cubicBezTo>
                <a:close/>
                <a:moveTo>
                  <a:pt x="1090" y="772"/>
                </a:moveTo>
                <a:cubicBezTo>
                  <a:pt x="1090" y="770"/>
                  <a:pt x="1094" y="771"/>
                  <a:pt x="1093" y="768"/>
                </a:cubicBezTo>
                <a:cubicBezTo>
                  <a:pt x="1092" y="768"/>
                  <a:pt x="1092" y="766"/>
                  <a:pt x="1091" y="767"/>
                </a:cubicBezTo>
                <a:cubicBezTo>
                  <a:pt x="1090" y="768"/>
                  <a:pt x="1087" y="771"/>
                  <a:pt x="1090" y="772"/>
                </a:cubicBezTo>
                <a:close/>
                <a:moveTo>
                  <a:pt x="176" y="780"/>
                </a:moveTo>
                <a:cubicBezTo>
                  <a:pt x="173" y="779"/>
                  <a:pt x="167" y="778"/>
                  <a:pt x="165" y="782"/>
                </a:cubicBezTo>
                <a:cubicBezTo>
                  <a:pt x="170" y="783"/>
                  <a:pt x="175" y="783"/>
                  <a:pt x="176" y="780"/>
                </a:cubicBezTo>
                <a:close/>
                <a:moveTo>
                  <a:pt x="1020" y="798"/>
                </a:moveTo>
                <a:cubicBezTo>
                  <a:pt x="1020" y="795"/>
                  <a:pt x="1022" y="794"/>
                  <a:pt x="1023" y="792"/>
                </a:cubicBezTo>
                <a:cubicBezTo>
                  <a:pt x="1021" y="792"/>
                  <a:pt x="1022" y="789"/>
                  <a:pt x="1019" y="790"/>
                </a:cubicBezTo>
                <a:cubicBezTo>
                  <a:pt x="1022" y="794"/>
                  <a:pt x="1016" y="796"/>
                  <a:pt x="1020" y="798"/>
                </a:cubicBezTo>
                <a:close/>
                <a:moveTo>
                  <a:pt x="1191" y="812"/>
                </a:moveTo>
                <a:cubicBezTo>
                  <a:pt x="1191" y="811"/>
                  <a:pt x="1191" y="810"/>
                  <a:pt x="1191" y="810"/>
                </a:cubicBezTo>
                <a:cubicBezTo>
                  <a:pt x="1191" y="814"/>
                  <a:pt x="1190" y="815"/>
                  <a:pt x="1192" y="817"/>
                </a:cubicBezTo>
                <a:cubicBezTo>
                  <a:pt x="1193" y="815"/>
                  <a:pt x="1198" y="811"/>
                  <a:pt x="1200" y="813"/>
                </a:cubicBezTo>
                <a:cubicBezTo>
                  <a:pt x="1200" y="817"/>
                  <a:pt x="1197" y="812"/>
                  <a:pt x="1198" y="816"/>
                </a:cubicBezTo>
                <a:cubicBezTo>
                  <a:pt x="1199" y="816"/>
                  <a:pt x="1200" y="816"/>
                  <a:pt x="1201" y="817"/>
                </a:cubicBezTo>
                <a:cubicBezTo>
                  <a:pt x="1201" y="813"/>
                  <a:pt x="1205" y="811"/>
                  <a:pt x="1204" y="809"/>
                </a:cubicBezTo>
                <a:cubicBezTo>
                  <a:pt x="1207" y="809"/>
                  <a:pt x="1207" y="812"/>
                  <a:pt x="1208" y="813"/>
                </a:cubicBezTo>
                <a:cubicBezTo>
                  <a:pt x="1212" y="812"/>
                  <a:pt x="1213" y="808"/>
                  <a:pt x="1218" y="808"/>
                </a:cubicBezTo>
                <a:cubicBezTo>
                  <a:pt x="1217" y="803"/>
                  <a:pt x="1218" y="802"/>
                  <a:pt x="1220" y="798"/>
                </a:cubicBezTo>
                <a:cubicBezTo>
                  <a:pt x="1208" y="801"/>
                  <a:pt x="1205" y="811"/>
                  <a:pt x="1191" y="812"/>
                </a:cubicBezTo>
                <a:close/>
                <a:moveTo>
                  <a:pt x="1157" y="815"/>
                </a:moveTo>
                <a:cubicBezTo>
                  <a:pt x="1158" y="815"/>
                  <a:pt x="1159" y="816"/>
                  <a:pt x="1160" y="816"/>
                </a:cubicBezTo>
                <a:cubicBezTo>
                  <a:pt x="1161" y="813"/>
                  <a:pt x="1164" y="813"/>
                  <a:pt x="1164" y="810"/>
                </a:cubicBezTo>
                <a:cubicBezTo>
                  <a:pt x="1163" y="810"/>
                  <a:pt x="1162" y="810"/>
                  <a:pt x="1161" y="809"/>
                </a:cubicBezTo>
                <a:cubicBezTo>
                  <a:pt x="1160" y="812"/>
                  <a:pt x="1157" y="812"/>
                  <a:pt x="1157" y="815"/>
                </a:cubicBezTo>
                <a:close/>
                <a:moveTo>
                  <a:pt x="963" y="823"/>
                </a:moveTo>
                <a:cubicBezTo>
                  <a:pt x="963" y="825"/>
                  <a:pt x="961" y="824"/>
                  <a:pt x="961" y="825"/>
                </a:cubicBezTo>
                <a:cubicBezTo>
                  <a:pt x="961" y="827"/>
                  <a:pt x="961" y="830"/>
                  <a:pt x="962" y="831"/>
                </a:cubicBezTo>
                <a:cubicBezTo>
                  <a:pt x="963" y="829"/>
                  <a:pt x="966" y="829"/>
                  <a:pt x="967" y="828"/>
                </a:cubicBezTo>
                <a:cubicBezTo>
                  <a:pt x="966" y="826"/>
                  <a:pt x="966" y="824"/>
                  <a:pt x="963" y="823"/>
                </a:cubicBezTo>
                <a:close/>
                <a:moveTo>
                  <a:pt x="928" y="831"/>
                </a:moveTo>
                <a:cubicBezTo>
                  <a:pt x="928" y="834"/>
                  <a:pt x="922" y="838"/>
                  <a:pt x="927" y="840"/>
                </a:cubicBezTo>
                <a:cubicBezTo>
                  <a:pt x="927" y="838"/>
                  <a:pt x="931" y="833"/>
                  <a:pt x="928" y="831"/>
                </a:cubicBezTo>
                <a:close/>
                <a:moveTo>
                  <a:pt x="991" y="831"/>
                </a:moveTo>
                <a:cubicBezTo>
                  <a:pt x="991" y="833"/>
                  <a:pt x="988" y="832"/>
                  <a:pt x="989" y="834"/>
                </a:cubicBezTo>
                <a:cubicBezTo>
                  <a:pt x="991" y="834"/>
                  <a:pt x="991" y="836"/>
                  <a:pt x="992" y="836"/>
                </a:cubicBezTo>
                <a:cubicBezTo>
                  <a:pt x="991" y="835"/>
                  <a:pt x="993" y="831"/>
                  <a:pt x="991" y="831"/>
                </a:cubicBezTo>
                <a:close/>
                <a:moveTo>
                  <a:pt x="1016" y="833"/>
                </a:moveTo>
                <a:cubicBezTo>
                  <a:pt x="1013" y="830"/>
                  <a:pt x="1010" y="834"/>
                  <a:pt x="1010" y="837"/>
                </a:cubicBezTo>
                <a:cubicBezTo>
                  <a:pt x="1013" y="837"/>
                  <a:pt x="1016" y="837"/>
                  <a:pt x="1016" y="833"/>
                </a:cubicBezTo>
                <a:close/>
                <a:moveTo>
                  <a:pt x="1096" y="833"/>
                </a:moveTo>
                <a:cubicBezTo>
                  <a:pt x="1096" y="834"/>
                  <a:pt x="1096" y="834"/>
                  <a:pt x="1096" y="834"/>
                </a:cubicBezTo>
                <a:cubicBezTo>
                  <a:pt x="1095" y="835"/>
                  <a:pt x="1093" y="834"/>
                  <a:pt x="1092" y="835"/>
                </a:cubicBezTo>
                <a:cubicBezTo>
                  <a:pt x="1094" y="836"/>
                  <a:pt x="1094" y="837"/>
                  <a:pt x="1096" y="836"/>
                </a:cubicBezTo>
                <a:cubicBezTo>
                  <a:pt x="1096" y="836"/>
                  <a:pt x="1098" y="833"/>
                  <a:pt x="1096" y="833"/>
                </a:cubicBezTo>
                <a:close/>
                <a:moveTo>
                  <a:pt x="1012" y="845"/>
                </a:moveTo>
                <a:cubicBezTo>
                  <a:pt x="1012" y="840"/>
                  <a:pt x="1017" y="846"/>
                  <a:pt x="1019" y="840"/>
                </a:cubicBezTo>
                <a:cubicBezTo>
                  <a:pt x="1015" y="841"/>
                  <a:pt x="1019" y="838"/>
                  <a:pt x="1019" y="836"/>
                </a:cubicBezTo>
                <a:cubicBezTo>
                  <a:pt x="1016" y="838"/>
                  <a:pt x="1009" y="840"/>
                  <a:pt x="1012" y="845"/>
                </a:cubicBezTo>
                <a:close/>
                <a:moveTo>
                  <a:pt x="111" y="855"/>
                </a:moveTo>
                <a:cubicBezTo>
                  <a:pt x="108" y="856"/>
                  <a:pt x="107" y="858"/>
                  <a:pt x="105" y="860"/>
                </a:cubicBezTo>
                <a:cubicBezTo>
                  <a:pt x="108" y="861"/>
                  <a:pt x="113" y="857"/>
                  <a:pt x="111" y="855"/>
                </a:cubicBezTo>
                <a:close/>
                <a:moveTo>
                  <a:pt x="967" y="855"/>
                </a:moveTo>
                <a:cubicBezTo>
                  <a:pt x="968" y="860"/>
                  <a:pt x="965" y="856"/>
                  <a:pt x="962" y="857"/>
                </a:cubicBezTo>
                <a:cubicBezTo>
                  <a:pt x="962" y="859"/>
                  <a:pt x="963" y="861"/>
                  <a:pt x="964" y="861"/>
                </a:cubicBezTo>
                <a:cubicBezTo>
                  <a:pt x="965" y="859"/>
                  <a:pt x="969" y="860"/>
                  <a:pt x="970" y="857"/>
                </a:cubicBezTo>
                <a:cubicBezTo>
                  <a:pt x="968" y="857"/>
                  <a:pt x="969" y="854"/>
                  <a:pt x="967" y="855"/>
                </a:cubicBezTo>
                <a:close/>
                <a:moveTo>
                  <a:pt x="100" y="870"/>
                </a:moveTo>
                <a:cubicBezTo>
                  <a:pt x="102" y="869"/>
                  <a:pt x="105" y="869"/>
                  <a:pt x="105" y="866"/>
                </a:cubicBezTo>
                <a:cubicBezTo>
                  <a:pt x="102" y="866"/>
                  <a:pt x="102" y="866"/>
                  <a:pt x="102" y="866"/>
                </a:cubicBezTo>
                <a:cubicBezTo>
                  <a:pt x="103" y="869"/>
                  <a:pt x="100" y="868"/>
                  <a:pt x="100" y="870"/>
                </a:cubicBezTo>
                <a:close/>
                <a:moveTo>
                  <a:pt x="177" y="879"/>
                </a:moveTo>
                <a:cubicBezTo>
                  <a:pt x="172" y="873"/>
                  <a:pt x="164" y="880"/>
                  <a:pt x="161" y="885"/>
                </a:cubicBezTo>
                <a:cubicBezTo>
                  <a:pt x="166" y="888"/>
                  <a:pt x="174" y="884"/>
                  <a:pt x="177" y="879"/>
                </a:cubicBezTo>
                <a:close/>
                <a:moveTo>
                  <a:pt x="1111" y="885"/>
                </a:moveTo>
                <a:cubicBezTo>
                  <a:pt x="1109" y="888"/>
                  <a:pt x="1105" y="888"/>
                  <a:pt x="1104" y="892"/>
                </a:cubicBezTo>
                <a:cubicBezTo>
                  <a:pt x="1112" y="898"/>
                  <a:pt x="1111" y="900"/>
                  <a:pt x="1112" y="909"/>
                </a:cubicBezTo>
                <a:cubicBezTo>
                  <a:pt x="1116" y="907"/>
                  <a:pt x="1118" y="904"/>
                  <a:pt x="1120" y="899"/>
                </a:cubicBezTo>
                <a:cubicBezTo>
                  <a:pt x="1114" y="899"/>
                  <a:pt x="1113" y="889"/>
                  <a:pt x="1111" y="885"/>
                </a:cubicBezTo>
                <a:close/>
                <a:moveTo>
                  <a:pt x="146" y="887"/>
                </a:moveTo>
                <a:cubicBezTo>
                  <a:pt x="139" y="888"/>
                  <a:pt x="134" y="892"/>
                  <a:pt x="132" y="898"/>
                </a:cubicBezTo>
                <a:cubicBezTo>
                  <a:pt x="137" y="895"/>
                  <a:pt x="152" y="890"/>
                  <a:pt x="145" y="887"/>
                </a:cubicBezTo>
                <a:cubicBezTo>
                  <a:pt x="146" y="887"/>
                  <a:pt x="146" y="887"/>
                  <a:pt x="146" y="887"/>
                </a:cubicBezTo>
                <a:close/>
                <a:moveTo>
                  <a:pt x="152" y="894"/>
                </a:moveTo>
                <a:cubicBezTo>
                  <a:pt x="155" y="894"/>
                  <a:pt x="155" y="894"/>
                  <a:pt x="155" y="894"/>
                </a:cubicBezTo>
                <a:cubicBezTo>
                  <a:pt x="156" y="891"/>
                  <a:pt x="154" y="891"/>
                  <a:pt x="152" y="890"/>
                </a:cubicBezTo>
                <a:cubicBezTo>
                  <a:pt x="152" y="891"/>
                  <a:pt x="151" y="892"/>
                  <a:pt x="152" y="894"/>
                </a:cubicBezTo>
                <a:close/>
                <a:moveTo>
                  <a:pt x="1199" y="891"/>
                </a:moveTo>
                <a:cubicBezTo>
                  <a:pt x="1195" y="894"/>
                  <a:pt x="1193" y="894"/>
                  <a:pt x="1192" y="900"/>
                </a:cubicBezTo>
                <a:cubicBezTo>
                  <a:pt x="1195" y="898"/>
                  <a:pt x="1199" y="899"/>
                  <a:pt x="1201" y="896"/>
                </a:cubicBezTo>
                <a:cubicBezTo>
                  <a:pt x="1198" y="895"/>
                  <a:pt x="1203" y="891"/>
                  <a:pt x="1199" y="891"/>
                </a:cubicBezTo>
                <a:close/>
                <a:moveTo>
                  <a:pt x="1133" y="913"/>
                </a:moveTo>
                <a:cubicBezTo>
                  <a:pt x="1134" y="916"/>
                  <a:pt x="1142" y="909"/>
                  <a:pt x="1141" y="915"/>
                </a:cubicBezTo>
                <a:cubicBezTo>
                  <a:pt x="1149" y="915"/>
                  <a:pt x="1144" y="910"/>
                  <a:pt x="1147" y="906"/>
                </a:cubicBezTo>
                <a:cubicBezTo>
                  <a:pt x="1141" y="905"/>
                  <a:pt x="1136" y="909"/>
                  <a:pt x="1133" y="913"/>
                </a:cubicBezTo>
                <a:close/>
                <a:moveTo>
                  <a:pt x="118" y="907"/>
                </a:moveTo>
                <a:cubicBezTo>
                  <a:pt x="117" y="911"/>
                  <a:pt x="113" y="910"/>
                  <a:pt x="111" y="913"/>
                </a:cubicBezTo>
                <a:cubicBezTo>
                  <a:pt x="116" y="915"/>
                  <a:pt x="116" y="912"/>
                  <a:pt x="120" y="913"/>
                </a:cubicBezTo>
                <a:cubicBezTo>
                  <a:pt x="120" y="910"/>
                  <a:pt x="121" y="906"/>
                  <a:pt x="118" y="907"/>
                </a:cubicBezTo>
                <a:close/>
                <a:moveTo>
                  <a:pt x="1122" y="910"/>
                </a:moveTo>
                <a:cubicBezTo>
                  <a:pt x="1121" y="910"/>
                  <a:pt x="1121" y="908"/>
                  <a:pt x="1121" y="907"/>
                </a:cubicBezTo>
                <a:cubicBezTo>
                  <a:pt x="1118" y="907"/>
                  <a:pt x="1118" y="907"/>
                  <a:pt x="1118" y="907"/>
                </a:cubicBezTo>
                <a:cubicBezTo>
                  <a:pt x="1118" y="909"/>
                  <a:pt x="1117" y="909"/>
                  <a:pt x="1117" y="911"/>
                </a:cubicBezTo>
                <a:cubicBezTo>
                  <a:pt x="1119" y="910"/>
                  <a:pt x="1122" y="912"/>
                  <a:pt x="1122" y="910"/>
                </a:cubicBezTo>
                <a:close/>
                <a:moveTo>
                  <a:pt x="47" y="910"/>
                </a:moveTo>
                <a:cubicBezTo>
                  <a:pt x="44" y="907"/>
                  <a:pt x="38" y="912"/>
                  <a:pt x="41" y="914"/>
                </a:cubicBezTo>
                <a:cubicBezTo>
                  <a:pt x="42" y="912"/>
                  <a:pt x="46" y="913"/>
                  <a:pt x="47" y="910"/>
                </a:cubicBezTo>
                <a:close/>
                <a:moveTo>
                  <a:pt x="1167" y="913"/>
                </a:moveTo>
                <a:cubicBezTo>
                  <a:pt x="1168" y="914"/>
                  <a:pt x="1168" y="915"/>
                  <a:pt x="1170" y="914"/>
                </a:cubicBezTo>
                <a:cubicBezTo>
                  <a:pt x="1170" y="912"/>
                  <a:pt x="1171" y="911"/>
                  <a:pt x="1171" y="909"/>
                </a:cubicBezTo>
                <a:cubicBezTo>
                  <a:pt x="1169" y="909"/>
                  <a:pt x="1167" y="911"/>
                  <a:pt x="1167" y="913"/>
                </a:cubicBezTo>
                <a:close/>
                <a:moveTo>
                  <a:pt x="1158" y="911"/>
                </a:moveTo>
                <a:cubicBezTo>
                  <a:pt x="1157" y="914"/>
                  <a:pt x="1153" y="913"/>
                  <a:pt x="1151" y="913"/>
                </a:cubicBezTo>
                <a:cubicBezTo>
                  <a:pt x="1151" y="915"/>
                  <a:pt x="1148" y="916"/>
                  <a:pt x="1146" y="917"/>
                </a:cubicBezTo>
                <a:cubicBezTo>
                  <a:pt x="1145" y="922"/>
                  <a:pt x="1145" y="922"/>
                  <a:pt x="1146" y="926"/>
                </a:cubicBezTo>
                <a:cubicBezTo>
                  <a:pt x="1149" y="926"/>
                  <a:pt x="1152" y="923"/>
                  <a:pt x="1155" y="925"/>
                </a:cubicBezTo>
                <a:cubicBezTo>
                  <a:pt x="1154" y="926"/>
                  <a:pt x="1153" y="927"/>
                  <a:pt x="1153" y="928"/>
                </a:cubicBezTo>
                <a:cubicBezTo>
                  <a:pt x="1157" y="926"/>
                  <a:pt x="1161" y="925"/>
                  <a:pt x="1158" y="921"/>
                </a:cubicBezTo>
                <a:cubicBezTo>
                  <a:pt x="1161" y="921"/>
                  <a:pt x="1161" y="921"/>
                  <a:pt x="1161" y="921"/>
                </a:cubicBezTo>
                <a:cubicBezTo>
                  <a:pt x="1161" y="923"/>
                  <a:pt x="1160" y="924"/>
                  <a:pt x="1162" y="926"/>
                </a:cubicBezTo>
                <a:cubicBezTo>
                  <a:pt x="1163" y="921"/>
                  <a:pt x="1166" y="919"/>
                  <a:pt x="1165" y="914"/>
                </a:cubicBezTo>
                <a:cubicBezTo>
                  <a:pt x="1159" y="916"/>
                  <a:pt x="1160" y="911"/>
                  <a:pt x="1158" y="911"/>
                </a:cubicBezTo>
                <a:close/>
                <a:moveTo>
                  <a:pt x="1147" y="923"/>
                </a:moveTo>
                <a:cubicBezTo>
                  <a:pt x="1146" y="920"/>
                  <a:pt x="1149" y="921"/>
                  <a:pt x="1148" y="917"/>
                </a:cubicBezTo>
                <a:cubicBezTo>
                  <a:pt x="1149" y="918"/>
                  <a:pt x="1150" y="918"/>
                  <a:pt x="1151" y="918"/>
                </a:cubicBezTo>
                <a:cubicBezTo>
                  <a:pt x="1151" y="921"/>
                  <a:pt x="1150" y="923"/>
                  <a:pt x="1147" y="923"/>
                </a:cubicBezTo>
                <a:close/>
                <a:moveTo>
                  <a:pt x="88" y="926"/>
                </a:moveTo>
                <a:cubicBezTo>
                  <a:pt x="92" y="922"/>
                  <a:pt x="97" y="920"/>
                  <a:pt x="101" y="916"/>
                </a:cubicBezTo>
                <a:cubicBezTo>
                  <a:pt x="95" y="911"/>
                  <a:pt x="91" y="920"/>
                  <a:pt x="87" y="923"/>
                </a:cubicBezTo>
                <a:cubicBezTo>
                  <a:pt x="88" y="923"/>
                  <a:pt x="87" y="925"/>
                  <a:pt x="88" y="926"/>
                </a:cubicBezTo>
                <a:close/>
                <a:moveTo>
                  <a:pt x="994" y="937"/>
                </a:moveTo>
                <a:cubicBezTo>
                  <a:pt x="1001" y="937"/>
                  <a:pt x="1006" y="930"/>
                  <a:pt x="1012" y="931"/>
                </a:cubicBezTo>
                <a:cubicBezTo>
                  <a:pt x="1013" y="927"/>
                  <a:pt x="1012" y="927"/>
                  <a:pt x="1012" y="922"/>
                </a:cubicBezTo>
                <a:cubicBezTo>
                  <a:pt x="1002" y="920"/>
                  <a:pt x="1004" y="933"/>
                  <a:pt x="996" y="931"/>
                </a:cubicBezTo>
                <a:cubicBezTo>
                  <a:pt x="998" y="927"/>
                  <a:pt x="1001" y="926"/>
                  <a:pt x="1005" y="924"/>
                </a:cubicBezTo>
                <a:cubicBezTo>
                  <a:pt x="1001" y="923"/>
                  <a:pt x="997" y="922"/>
                  <a:pt x="994" y="925"/>
                </a:cubicBezTo>
                <a:cubicBezTo>
                  <a:pt x="997" y="930"/>
                  <a:pt x="993" y="931"/>
                  <a:pt x="994" y="937"/>
                </a:cubicBezTo>
                <a:close/>
                <a:moveTo>
                  <a:pt x="178" y="931"/>
                </a:moveTo>
                <a:cubicBezTo>
                  <a:pt x="175" y="931"/>
                  <a:pt x="176" y="933"/>
                  <a:pt x="174" y="935"/>
                </a:cubicBezTo>
                <a:cubicBezTo>
                  <a:pt x="178" y="935"/>
                  <a:pt x="178" y="933"/>
                  <a:pt x="178" y="931"/>
                </a:cubicBezTo>
                <a:close/>
                <a:moveTo>
                  <a:pt x="1184" y="948"/>
                </a:moveTo>
                <a:cubicBezTo>
                  <a:pt x="1186" y="945"/>
                  <a:pt x="1188" y="942"/>
                  <a:pt x="1189" y="939"/>
                </a:cubicBezTo>
                <a:cubicBezTo>
                  <a:pt x="1184" y="941"/>
                  <a:pt x="1188" y="934"/>
                  <a:pt x="1184" y="935"/>
                </a:cubicBezTo>
                <a:cubicBezTo>
                  <a:pt x="1177" y="945"/>
                  <a:pt x="1160" y="942"/>
                  <a:pt x="1160" y="956"/>
                </a:cubicBezTo>
                <a:cubicBezTo>
                  <a:pt x="1159" y="954"/>
                  <a:pt x="1158" y="957"/>
                  <a:pt x="1158" y="955"/>
                </a:cubicBezTo>
                <a:cubicBezTo>
                  <a:pt x="1158" y="954"/>
                  <a:pt x="1159" y="953"/>
                  <a:pt x="1158" y="952"/>
                </a:cubicBezTo>
                <a:cubicBezTo>
                  <a:pt x="1156" y="954"/>
                  <a:pt x="1155" y="956"/>
                  <a:pt x="1154" y="958"/>
                </a:cubicBezTo>
                <a:cubicBezTo>
                  <a:pt x="1149" y="959"/>
                  <a:pt x="1153" y="956"/>
                  <a:pt x="1149" y="955"/>
                </a:cubicBezTo>
                <a:cubicBezTo>
                  <a:pt x="1150" y="963"/>
                  <a:pt x="1143" y="964"/>
                  <a:pt x="1135" y="964"/>
                </a:cubicBezTo>
                <a:cubicBezTo>
                  <a:pt x="1132" y="973"/>
                  <a:pt x="1125" y="977"/>
                  <a:pt x="1117" y="980"/>
                </a:cubicBezTo>
                <a:cubicBezTo>
                  <a:pt x="1114" y="975"/>
                  <a:pt x="1120" y="972"/>
                  <a:pt x="1122" y="969"/>
                </a:cubicBezTo>
                <a:cubicBezTo>
                  <a:pt x="1117" y="969"/>
                  <a:pt x="1126" y="967"/>
                  <a:pt x="1122" y="965"/>
                </a:cubicBezTo>
                <a:cubicBezTo>
                  <a:pt x="1121" y="968"/>
                  <a:pt x="1119" y="965"/>
                  <a:pt x="1118" y="965"/>
                </a:cubicBezTo>
                <a:cubicBezTo>
                  <a:pt x="1116" y="966"/>
                  <a:pt x="1115" y="969"/>
                  <a:pt x="1114" y="972"/>
                </a:cubicBezTo>
                <a:cubicBezTo>
                  <a:pt x="1109" y="971"/>
                  <a:pt x="1108" y="974"/>
                  <a:pt x="1106" y="977"/>
                </a:cubicBezTo>
                <a:cubicBezTo>
                  <a:pt x="1110" y="976"/>
                  <a:pt x="1110" y="973"/>
                  <a:pt x="1114" y="974"/>
                </a:cubicBezTo>
                <a:cubicBezTo>
                  <a:pt x="1118" y="982"/>
                  <a:pt x="1110" y="982"/>
                  <a:pt x="1107" y="987"/>
                </a:cubicBezTo>
                <a:cubicBezTo>
                  <a:pt x="1115" y="986"/>
                  <a:pt x="1119" y="980"/>
                  <a:pt x="1127" y="978"/>
                </a:cubicBezTo>
                <a:cubicBezTo>
                  <a:pt x="1128" y="981"/>
                  <a:pt x="1129" y="983"/>
                  <a:pt x="1130" y="984"/>
                </a:cubicBezTo>
                <a:cubicBezTo>
                  <a:pt x="1134" y="981"/>
                  <a:pt x="1140" y="978"/>
                  <a:pt x="1143" y="973"/>
                </a:cubicBezTo>
                <a:cubicBezTo>
                  <a:pt x="1153" y="977"/>
                  <a:pt x="1151" y="960"/>
                  <a:pt x="1158" y="958"/>
                </a:cubicBezTo>
                <a:cubicBezTo>
                  <a:pt x="1161" y="958"/>
                  <a:pt x="1161" y="961"/>
                  <a:pt x="1164" y="960"/>
                </a:cubicBezTo>
                <a:cubicBezTo>
                  <a:pt x="1171" y="957"/>
                  <a:pt x="1174" y="946"/>
                  <a:pt x="1184" y="948"/>
                </a:cubicBezTo>
                <a:close/>
                <a:moveTo>
                  <a:pt x="215" y="940"/>
                </a:moveTo>
                <a:cubicBezTo>
                  <a:pt x="216" y="940"/>
                  <a:pt x="218" y="940"/>
                  <a:pt x="218" y="942"/>
                </a:cubicBezTo>
                <a:cubicBezTo>
                  <a:pt x="219" y="942"/>
                  <a:pt x="221" y="942"/>
                  <a:pt x="221" y="940"/>
                </a:cubicBezTo>
                <a:cubicBezTo>
                  <a:pt x="220" y="940"/>
                  <a:pt x="220" y="940"/>
                  <a:pt x="220" y="939"/>
                </a:cubicBezTo>
                <a:cubicBezTo>
                  <a:pt x="218" y="939"/>
                  <a:pt x="215" y="938"/>
                  <a:pt x="215" y="940"/>
                </a:cubicBezTo>
                <a:close/>
                <a:moveTo>
                  <a:pt x="1064" y="943"/>
                </a:moveTo>
                <a:cubicBezTo>
                  <a:pt x="1065" y="946"/>
                  <a:pt x="1063" y="946"/>
                  <a:pt x="1062" y="948"/>
                </a:cubicBezTo>
                <a:cubicBezTo>
                  <a:pt x="1066" y="947"/>
                  <a:pt x="1065" y="950"/>
                  <a:pt x="1068" y="950"/>
                </a:cubicBezTo>
                <a:cubicBezTo>
                  <a:pt x="1069" y="948"/>
                  <a:pt x="1073" y="948"/>
                  <a:pt x="1072" y="944"/>
                </a:cubicBezTo>
                <a:cubicBezTo>
                  <a:pt x="1070" y="943"/>
                  <a:pt x="1069" y="948"/>
                  <a:pt x="1069" y="945"/>
                </a:cubicBezTo>
                <a:cubicBezTo>
                  <a:pt x="1069" y="944"/>
                  <a:pt x="1070" y="943"/>
                  <a:pt x="1070" y="942"/>
                </a:cubicBezTo>
                <a:cubicBezTo>
                  <a:pt x="1068" y="942"/>
                  <a:pt x="1067" y="940"/>
                  <a:pt x="1064" y="939"/>
                </a:cubicBezTo>
                <a:cubicBezTo>
                  <a:pt x="1063" y="944"/>
                  <a:pt x="1057" y="942"/>
                  <a:pt x="1058" y="948"/>
                </a:cubicBezTo>
                <a:cubicBezTo>
                  <a:pt x="1063" y="949"/>
                  <a:pt x="1061" y="944"/>
                  <a:pt x="1064" y="943"/>
                </a:cubicBezTo>
                <a:close/>
                <a:moveTo>
                  <a:pt x="942" y="948"/>
                </a:moveTo>
                <a:cubicBezTo>
                  <a:pt x="942" y="944"/>
                  <a:pt x="942" y="944"/>
                  <a:pt x="942" y="944"/>
                </a:cubicBezTo>
                <a:cubicBezTo>
                  <a:pt x="939" y="943"/>
                  <a:pt x="939" y="949"/>
                  <a:pt x="942" y="948"/>
                </a:cubicBezTo>
                <a:close/>
                <a:moveTo>
                  <a:pt x="1171" y="961"/>
                </a:moveTo>
                <a:cubicBezTo>
                  <a:pt x="1171" y="966"/>
                  <a:pt x="1164" y="965"/>
                  <a:pt x="1164" y="970"/>
                </a:cubicBezTo>
                <a:cubicBezTo>
                  <a:pt x="1176" y="963"/>
                  <a:pt x="1186" y="960"/>
                  <a:pt x="1195" y="950"/>
                </a:cubicBezTo>
                <a:cubicBezTo>
                  <a:pt x="1185" y="945"/>
                  <a:pt x="1181" y="960"/>
                  <a:pt x="1171" y="961"/>
                </a:cubicBezTo>
                <a:close/>
                <a:moveTo>
                  <a:pt x="199" y="950"/>
                </a:moveTo>
                <a:cubicBezTo>
                  <a:pt x="197" y="950"/>
                  <a:pt x="194" y="950"/>
                  <a:pt x="195" y="952"/>
                </a:cubicBezTo>
                <a:cubicBezTo>
                  <a:pt x="197" y="952"/>
                  <a:pt x="199" y="952"/>
                  <a:pt x="199" y="950"/>
                </a:cubicBezTo>
                <a:close/>
                <a:moveTo>
                  <a:pt x="72" y="952"/>
                </a:moveTo>
                <a:cubicBezTo>
                  <a:pt x="70" y="949"/>
                  <a:pt x="65" y="951"/>
                  <a:pt x="64" y="954"/>
                </a:cubicBezTo>
                <a:cubicBezTo>
                  <a:pt x="67" y="954"/>
                  <a:pt x="71" y="955"/>
                  <a:pt x="72" y="952"/>
                </a:cubicBezTo>
                <a:close/>
                <a:moveTo>
                  <a:pt x="1136" y="954"/>
                </a:moveTo>
                <a:cubicBezTo>
                  <a:pt x="1139" y="955"/>
                  <a:pt x="1141" y="954"/>
                  <a:pt x="1140" y="951"/>
                </a:cubicBezTo>
                <a:cubicBezTo>
                  <a:pt x="1137" y="951"/>
                  <a:pt x="1137" y="951"/>
                  <a:pt x="1137" y="951"/>
                </a:cubicBezTo>
                <a:cubicBezTo>
                  <a:pt x="1138" y="952"/>
                  <a:pt x="1136" y="953"/>
                  <a:pt x="1136" y="954"/>
                </a:cubicBezTo>
                <a:close/>
                <a:moveTo>
                  <a:pt x="90" y="958"/>
                </a:moveTo>
                <a:cubicBezTo>
                  <a:pt x="89" y="960"/>
                  <a:pt x="87" y="960"/>
                  <a:pt x="87" y="962"/>
                </a:cubicBezTo>
                <a:cubicBezTo>
                  <a:pt x="91" y="962"/>
                  <a:pt x="91" y="962"/>
                  <a:pt x="91" y="962"/>
                </a:cubicBezTo>
                <a:cubicBezTo>
                  <a:pt x="91" y="960"/>
                  <a:pt x="91" y="958"/>
                  <a:pt x="90" y="958"/>
                </a:cubicBezTo>
                <a:close/>
                <a:moveTo>
                  <a:pt x="130" y="964"/>
                </a:moveTo>
                <a:cubicBezTo>
                  <a:pt x="134" y="965"/>
                  <a:pt x="135" y="959"/>
                  <a:pt x="133" y="958"/>
                </a:cubicBezTo>
                <a:cubicBezTo>
                  <a:pt x="132" y="959"/>
                  <a:pt x="128" y="961"/>
                  <a:pt x="130" y="964"/>
                </a:cubicBezTo>
                <a:close/>
                <a:moveTo>
                  <a:pt x="236" y="965"/>
                </a:moveTo>
                <a:cubicBezTo>
                  <a:pt x="236" y="967"/>
                  <a:pt x="236" y="968"/>
                  <a:pt x="237" y="969"/>
                </a:cubicBezTo>
                <a:cubicBezTo>
                  <a:pt x="243" y="967"/>
                  <a:pt x="247" y="971"/>
                  <a:pt x="248" y="975"/>
                </a:cubicBezTo>
                <a:cubicBezTo>
                  <a:pt x="248" y="967"/>
                  <a:pt x="247" y="967"/>
                  <a:pt x="247" y="960"/>
                </a:cubicBezTo>
                <a:cubicBezTo>
                  <a:pt x="242" y="960"/>
                  <a:pt x="240" y="963"/>
                  <a:pt x="236" y="965"/>
                </a:cubicBezTo>
                <a:close/>
                <a:moveTo>
                  <a:pt x="171" y="965"/>
                </a:moveTo>
                <a:cubicBezTo>
                  <a:pt x="167" y="965"/>
                  <a:pt x="167" y="968"/>
                  <a:pt x="164" y="969"/>
                </a:cubicBezTo>
                <a:cubicBezTo>
                  <a:pt x="168" y="969"/>
                  <a:pt x="170" y="968"/>
                  <a:pt x="171" y="965"/>
                </a:cubicBezTo>
                <a:close/>
                <a:moveTo>
                  <a:pt x="1060" y="970"/>
                </a:moveTo>
                <a:cubicBezTo>
                  <a:pt x="1064" y="970"/>
                  <a:pt x="1066" y="969"/>
                  <a:pt x="1067" y="966"/>
                </a:cubicBezTo>
                <a:cubicBezTo>
                  <a:pt x="1064" y="967"/>
                  <a:pt x="1061" y="967"/>
                  <a:pt x="1060" y="970"/>
                </a:cubicBezTo>
                <a:close/>
                <a:moveTo>
                  <a:pt x="187" y="977"/>
                </a:moveTo>
                <a:cubicBezTo>
                  <a:pt x="187" y="978"/>
                  <a:pt x="188" y="981"/>
                  <a:pt x="186" y="981"/>
                </a:cubicBezTo>
                <a:cubicBezTo>
                  <a:pt x="182" y="981"/>
                  <a:pt x="178" y="982"/>
                  <a:pt x="176" y="985"/>
                </a:cubicBezTo>
                <a:cubicBezTo>
                  <a:pt x="173" y="986"/>
                  <a:pt x="175" y="982"/>
                  <a:pt x="172" y="983"/>
                </a:cubicBezTo>
                <a:cubicBezTo>
                  <a:pt x="166" y="985"/>
                  <a:pt x="164" y="989"/>
                  <a:pt x="161" y="992"/>
                </a:cubicBezTo>
                <a:cubicBezTo>
                  <a:pt x="156" y="997"/>
                  <a:pt x="149" y="999"/>
                  <a:pt x="145" y="1001"/>
                </a:cubicBezTo>
                <a:cubicBezTo>
                  <a:pt x="159" y="1005"/>
                  <a:pt x="173" y="992"/>
                  <a:pt x="179" y="985"/>
                </a:cubicBezTo>
                <a:cubicBezTo>
                  <a:pt x="191" y="984"/>
                  <a:pt x="196" y="977"/>
                  <a:pt x="204" y="972"/>
                </a:cubicBezTo>
                <a:cubicBezTo>
                  <a:pt x="196" y="971"/>
                  <a:pt x="193" y="975"/>
                  <a:pt x="187" y="977"/>
                </a:cubicBezTo>
                <a:close/>
                <a:moveTo>
                  <a:pt x="1174" y="972"/>
                </a:moveTo>
                <a:cubicBezTo>
                  <a:pt x="1175" y="975"/>
                  <a:pt x="1171" y="974"/>
                  <a:pt x="1172" y="977"/>
                </a:cubicBezTo>
                <a:cubicBezTo>
                  <a:pt x="1175" y="977"/>
                  <a:pt x="1177" y="973"/>
                  <a:pt x="1174" y="972"/>
                </a:cubicBezTo>
                <a:close/>
                <a:moveTo>
                  <a:pt x="1190" y="976"/>
                </a:moveTo>
                <a:cubicBezTo>
                  <a:pt x="1185" y="977"/>
                  <a:pt x="1178" y="975"/>
                  <a:pt x="1177" y="980"/>
                </a:cubicBezTo>
                <a:cubicBezTo>
                  <a:pt x="1183" y="977"/>
                  <a:pt x="1187" y="984"/>
                  <a:pt x="1190" y="980"/>
                </a:cubicBezTo>
                <a:cubicBezTo>
                  <a:pt x="1185" y="980"/>
                  <a:pt x="1188" y="977"/>
                  <a:pt x="1190" y="976"/>
                </a:cubicBezTo>
                <a:close/>
                <a:moveTo>
                  <a:pt x="989" y="985"/>
                </a:moveTo>
                <a:cubicBezTo>
                  <a:pt x="991" y="985"/>
                  <a:pt x="991" y="986"/>
                  <a:pt x="991" y="988"/>
                </a:cubicBezTo>
                <a:cubicBezTo>
                  <a:pt x="995" y="986"/>
                  <a:pt x="997" y="983"/>
                  <a:pt x="999" y="979"/>
                </a:cubicBezTo>
                <a:cubicBezTo>
                  <a:pt x="994" y="980"/>
                  <a:pt x="991" y="982"/>
                  <a:pt x="989" y="985"/>
                </a:cubicBezTo>
                <a:close/>
                <a:moveTo>
                  <a:pt x="207" y="982"/>
                </a:moveTo>
                <a:cubicBezTo>
                  <a:pt x="210" y="985"/>
                  <a:pt x="216" y="983"/>
                  <a:pt x="219" y="982"/>
                </a:cubicBezTo>
                <a:cubicBezTo>
                  <a:pt x="217" y="981"/>
                  <a:pt x="211" y="979"/>
                  <a:pt x="207" y="982"/>
                </a:cubicBezTo>
                <a:close/>
                <a:moveTo>
                  <a:pt x="4" y="982"/>
                </a:moveTo>
                <a:cubicBezTo>
                  <a:pt x="2" y="983"/>
                  <a:pt x="1" y="985"/>
                  <a:pt x="0" y="988"/>
                </a:cubicBezTo>
                <a:cubicBezTo>
                  <a:pt x="4" y="987"/>
                  <a:pt x="6" y="990"/>
                  <a:pt x="9" y="991"/>
                </a:cubicBezTo>
                <a:cubicBezTo>
                  <a:pt x="9" y="987"/>
                  <a:pt x="15" y="989"/>
                  <a:pt x="14" y="985"/>
                </a:cubicBezTo>
                <a:cubicBezTo>
                  <a:pt x="9" y="987"/>
                  <a:pt x="8" y="984"/>
                  <a:pt x="4" y="982"/>
                </a:cubicBezTo>
                <a:close/>
                <a:moveTo>
                  <a:pt x="1088" y="991"/>
                </a:moveTo>
                <a:cubicBezTo>
                  <a:pt x="1090" y="987"/>
                  <a:pt x="1095" y="986"/>
                  <a:pt x="1099" y="986"/>
                </a:cubicBezTo>
                <a:cubicBezTo>
                  <a:pt x="1098" y="977"/>
                  <a:pt x="1086" y="988"/>
                  <a:pt x="1088" y="991"/>
                </a:cubicBezTo>
                <a:close/>
                <a:moveTo>
                  <a:pt x="1136" y="986"/>
                </a:moveTo>
                <a:cubicBezTo>
                  <a:pt x="1138" y="986"/>
                  <a:pt x="1138" y="987"/>
                  <a:pt x="1139" y="988"/>
                </a:cubicBezTo>
                <a:cubicBezTo>
                  <a:pt x="1138" y="985"/>
                  <a:pt x="1142" y="987"/>
                  <a:pt x="1141" y="984"/>
                </a:cubicBezTo>
                <a:cubicBezTo>
                  <a:pt x="1139" y="984"/>
                  <a:pt x="1137" y="985"/>
                  <a:pt x="1136" y="986"/>
                </a:cubicBezTo>
                <a:close/>
                <a:moveTo>
                  <a:pt x="1151" y="990"/>
                </a:moveTo>
                <a:cubicBezTo>
                  <a:pt x="1152" y="990"/>
                  <a:pt x="1153" y="991"/>
                  <a:pt x="1154" y="991"/>
                </a:cubicBezTo>
                <a:cubicBezTo>
                  <a:pt x="1153" y="998"/>
                  <a:pt x="1147" y="992"/>
                  <a:pt x="1146" y="995"/>
                </a:cubicBezTo>
                <a:cubicBezTo>
                  <a:pt x="1150" y="996"/>
                  <a:pt x="1151" y="999"/>
                  <a:pt x="1154" y="1000"/>
                </a:cubicBezTo>
                <a:cubicBezTo>
                  <a:pt x="1152" y="997"/>
                  <a:pt x="1153" y="993"/>
                  <a:pt x="1157" y="992"/>
                </a:cubicBezTo>
                <a:cubicBezTo>
                  <a:pt x="1156" y="991"/>
                  <a:pt x="1156" y="989"/>
                  <a:pt x="1155" y="988"/>
                </a:cubicBezTo>
                <a:cubicBezTo>
                  <a:pt x="1155" y="990"/>
                  <a:pt x="1150" y="987"/>
                  <a:pt x="1151" y="990"/>
                </a:cubicBezTo>
                <a:close/>
                <a:moveTo>
                  <a:pt x="845" y="991"/>
                </a:moveTo>
                <a:cubicBezTo>
                  <a:pt x="842" y="993"/>
                  <a:pt x="834" y="994"/>
                  <a:pt x="836" y="998"/>
                </a:cubicBezTo>
                <a:cubicBezTo>
                  <a:pt x="839" y="996"/>
                  <a:pt x="843" y="995"/>
                  <a:pt x="845" y="991"/>
                </a:cubicBezTo>
                <a:close/>
                <a:moveTo>
                  <a:pt x="996" y="992"/>
                </a:moveTo>
                <a:cubicBezTo>
                  <a:pt x="994" y="993"/>
                  <a:pt x="992" y="994"/>
                  <a:pt x="991" y="995"/>
                </a:cubicBezTo>
                <a:cubicBezTo>
                  <a:pt x="994" y="995"/>
                  <a:pt x="996" y="995"/>
                  <a:pt x="996" y="992"/>
                </a:cubicBezTo>
                <a:close/>
                <a:moveTo>
                  <a:pt x="1031" y="997"/>
                </a:moveTo>
                <a:cubicBezTo>
                  <a:pt x="1031" y="995"/>
                  <a:pt x="1034" y="996"/>
                  <a:pt x="1035" y="994"/>
                </a:cubicBezTo>
                <a:cubicBezTo>
                  <a:pt x="1033" y="992"/>
                  <a:pt x="1028" y="996"/>
                  <a:pt x="1031" y="997"/>
                </a:cubicBezTo>
                <a:close/>
                <a:moveTo>
                  <a:pt x="856" y="1002"/>
                </a:moveTo>
                <a:cubicBezTo>
                  <a:pt x="861" y="1004"/>
                  <a:pt x="865" y="997"/>
                  <a:pt x="869" y="995"/>
                </a:cubicBezTo>
                <a:cubicBezTo>
                  <a:pt x="865" y="998"/>
                  <a:pt x="858" y="994"/>
                  <a:pt x="854" y="1000"/>
                </a:cubicBezTo>
                <a:cubicBezTo>
                  <a:pt x="856" y="1001"/>
                  <a:pt x="858" y="997"/>
                  <a:pt x="859" y="999"/>
                </a:cubicBezTo>
                <a:cubicBezTo>
                  <a:pt x="858" y="999"/>
                  <a:pt x="857" y="1000"/>
                  <a:pt x="856" y="1002"/>
                </a:cubicBezTo>
                <a:close/>
                <a:moveTo>
                  <a:pt x="882" y="994"/>
                </a:moveTo>
                <a:cubicBezTo>
                  <a:pt x="880" y="996"/>
                  <a:pt x="873" y="997"/>
                  <a:pt x="876" y="1001"/>
                </a:cubicBezTo>
                <a:cubicBezTo>
                  <a:pt x="880" y="1001"/>
                  <a:pt x="884" y="997"/>
                  <a:pt x="882" y="994"/>
                </a:cubicBezTo>
                <a:close/>
                <a:moveTo>
                  <a:pt x="327" y="1005"/>
                </a:moveTo>
                <a:cubicBezTo>
                  <a:pt x="328" y="1004"/>
                  <a:pt x="332" y="1005"/>
                  <a:pt x="331" y="1002"/>
                </a:cubicBezTo>
                <a:cubicBezTo>
                  <a:pt x="329" y="1002"/>
                  <a:pt x="325" y="1004"/>
                  <a:pt x="327" y="1005"/>
                </a:cubicBezTo>
                <a:close/>
                <a:moveTo>
                  <a:pt x="126" y="1017"/>
                </a:moveTo>
                <a:cubicBezTo>
                  <a:pt x="133" y="1015"/>
                  <a:pt x="141" y="1013"/>
                  <a:pt x="143" y="1006"/>
                </a:cubicBezTo>
                <a:cubicBezTo>
                  <a:pt x="136" y="1000"/>
                  <a:pt x="127" y="1008"/>
                  <a:pt x="126" y="1017"/>
                </a:cubicBezTo>
                <a:close/>
                <a:moveTo>
                  <a:pt x="825" y="1024"/>
                </a:moveTo>
                <a:cubicBezTo>
                  <a:pt x="837" y="1021"/>
                  <a:pt x="845" y="1013"/>
                  <a:pt x="852" y="1005"/>
                </a:cubicBezTo>
                <a:cubicBezTo>
                  <a:pt x="840" y="1006"/>
                  <a:pt x="834" y="1017"/>
                  <a:pt x="825" y="1018"/>
                </a:cubicBezTo>
                <a:cubicBezTo>
                  <a:pt x="827" y="1021"/>
                  <a:pt x="822" y="1022"/>
                  <a:pt x="825" y="1024"/>
                </a:cubicBezTo>
                <a:close/>
                <a:moveTo>
                  <a:pt x="834" y="1010"/>
                </a:moveTo>
                <a:cubicBezTo>
                  <a:pt x="836" y="1007"/>
                  <a:pt x="840" y="1009"/>
                  <a:pt x="840" y="1006"/>
                </a:cubicBezTo>
                <a:cubicBezTo>
                  <a:pt x="838" y="1004"/>
                  <a:pt x="830" y="1007"/>
                  <a:pt x="834" y="1010"/>
                </a:cubicBezTo>
                <a:close/>
                <a:moveTo>
                  <a:pt x="828" y="1006"/>
                </a:moveTo>
                <a:cubicBezTo>
                  <a:pt x="828" y="1009"/>
                  <a:pt x="824" y="1008"/>
                  <a:pt x="824" y="1011"/>
                </a:cubicBezTo>
                <a:cubicBezTo>
                  <a:pt x="827" y="1012"/>
                  <a:pt x="830" y="1012"/>
                  <a:pt x="832" y="1011"/>
                </a:cubicBezTo>
                <a:cubicBezTo>
                  <a:pt x="831" y="1009"/>
                  <a:pt x="830" y="1007"/>
                  <a:pt x="828" y="1006"/>
                </a:cubicBezTo>
                <a:close/>
                <a:moveTo>
                  <a:pt x="985" y="1009"/>
                </a:moveTo>
                <a:cubicBezTo>
                  <a:pt x="977" y="1010"/>
                  <a:pt x="972" y="1015"/>
                  <a:pt x="967" y="1019"/>
                </a:cubicBezTo>
                <a:cubicBezTo>
                  <a:pt x="976" y="1019"/>
                  <a:pt x="982" y="1015"/>
                  <a:pt x="985" y="1009"/>
                </a:cubicBezTo>
                <a:close/>
                <a:moveTo>
                  <a:pt x="1131" y="1012"/>
                </a:moveTo>
                <a:cubicBezTo>
                  <a:pt x="1133" y="1012"/>
                  <a:pt x="1135" y="1011"/>
                  <a:pt x="1136" y="1009"/>
                </a:cubicBezTo>
                <a:cubicBezTo>
                  <a:pt x="1133" y="1009"/>
                  <a:pt x="1131" y="1009"/>
                  <a:pt x="1131" y="1012"/>
                </a:cubicBezTo>
                <a:close/>
                <a:moveTo>
                  <a:pt x="816" y="1013"/>
                </a:moveTo>
                <a:cubicBezTo>
                  <a:pt x="813" y="1013"/>
                  <a:pt x="810" y="1014"/>
                  <a:pt x="808" y="1016"/>
                </a:cubicBezTo>
                <a:cubicBezTo>
                  <a:pt x="811" y="1015"/>
                  <a:pt x="815" y="1015"/>
                  <a:pt x="816" y="1013"/>
                </a:cubicBezTo>
                <a:close/>
                <a:moveTo>
                  <a:pt x="937" y="1026"/>
                </a:moveTo>
                <a:cubicBezTo>
                  <a:pt x="942" y="1026"/>
                  <a:pt x="945" y="1024"/>
                  <a:pt x="948" y="1021"/>
                </a:cubicBezTo>
                <a:cubicBezTo>
                  <a:pt x="947" y="1020"/>
                  <a:pt x="947" y="1017"/>
                  <a:pt x="946" y="1017"/>
                </a:cubicBezTo>
                <a:cubicBezTo>
                  <a:pt x="945" y="1018"/>
                  <a:pt x="942" y="1019"/>
                  <a:pt x="943" y="1016"/>
                </a:cubicBezTo>
                <a:cubicBezTo>
                  <a:pt x="938" y="1018"/>
                  <a:pt x="940" y="1022"/>
                  <a:pt x="937" y="1026"/>
                </a:cubicBezTo>
                <a:close/>
                <a:moveTo>
                  <a:pt x="239" y="1024"/>
                </a:moveTo>
                <a:cubicBezTo>
                  <a:pt x="239" y="1023"/>
                  <a:pt x="244" y="1021"/>
                  <a:pt x="241" y="1019"/>
                </a:cubicBezTo>
                <a:cubicBezTo>
                  <a:pt x="241" y="1021"/>
                  <a:pt x="235" y="1022"/>
                  <a:pt x="239" y="1024"/>
                </a:cubicBezTo>
                <a:close/>
                <a:moveTo>
                  <a:pt x="976" y="1035"/>
                </a:moveTo>
                <a:cubicBezTo>
                  <a:pt x="977" y="1036"/>
                  <a:pt x="983" y="1034"/>
                  <a:pt x="983" y="1030"/>
                </a:cubicBezTo>
                <a:cubicBezTo>
                  <a:pt x="976" y="1034"/>
                  <a:pt x="962" y="1038"/>
                  <a:pt x="956" y="1044"/>
                </a:cubicBezTo>
                <a:cubicBezTo>
                  <a:pt x="965" y="1044"/>
                  <a:pt x="970" y="1039"/>
                  <a:pt x="976" y="1035"/>
                </a:cubicBezTo>
                <a:close/>
                <a:moveTo>
                  <a:pt x="978" y="1043"/>
                </a:moveTo>
                <a:cubicBezTo>
                  <a:pt x="975" y="1043"/>
                  <a:pt x="973" y="1045"/>
                  <a:pt x="972" y="1046"/>
                </a:cubicBezTo>
                <a:cubicBezTo>
                  <a:pt x="974" y="1046"/>
                  <a:pt x="978" y="1046"/>
                  <a:pt x="978" y="1043"/>
                </a:cubicBezTo>
                <a:close/>
                <a:moveTo>
                  <a:pt x="245" y="1049"/>
                </a:moveTo>
                <a:cubicBezTo>
                  <a:pt x="243" y="1053"/>
                  <a:pt x="242" y="1059"/>
                  <a:pt x="240" y="1062"/>
                </a:cubicBezTo>
                <a:cubicBezTo>
                  <a:pt x="248" y="1060"/>
                  <a:pt x="255" y="1056"/>
                  <a:pt x="258" y="1048"/>
                </a:cubicBezTo>
                <a:cubicBezTo>
                  <a:pt x="254" y="1051"/>
                  <a:pt x="250" y="1050"/>
                  <a:pt x="245" y="1049"/>
                </a:cubicBezTo>
                <a:close/>
                <a:moveTo>
                  <a:pt x="921" y="1054"/>
                </a:moveTo>
                <a:cubicBezTo>
                  <a:pt x="923" y="1053"/>
                  <a:pt x="932" y="1052"/>
                  <a:pt x="933" y="1048"/>
                </a:cubicBezTo>
                <a:cubicBezTo>
                  <a:pt x="930" y="1050"/>
                  <a:pt x="923" y="1050"/>
                  <a:pt x="921" y="1054"/>
                </a:cubicBezTo>
                <a:close/>
                <a:moveTo>
                  <a:pt x="926" y="1062"/>
                </a:moveTo>
                <a:cubicBezTo>
                  <a:pt x="928" y="1057"/>
                  <a:pt x="934" y="1057"/>
                  <a:pt x="938" y="1054"/>
                </a:cubicBezTo>
                <a:cubicBezTo>
                  <a:pt x="931" y="1054"/>
                  <a:pt x="925" y="1057"/>
                  <a:pt x="921" y="1060"/>
                </a:cubicBezTo>
                <a:cubicBezTo>
                  <a:pt x="922" y="1061"/>
                  <a:pt x="925" y="1061"/>
                  <a:pt x="926" y="1062"/>
                </a:cubicBezTo>
                <a:close/>
                <a:moveTo>
                  <a:pt x="768" y="1057"/>
                </a:moveTo>
                <a:cubicBezTo>
                  <a:pt x="762" y="1054"/>
                  <a:pt x="760" y="1062"/>
                  <a:pt x="755" y="1060"/>
                </a:cubicBezTo>
                <a:cubicBezTo>
                  <a:pt x="755" y="1063"/>
                  <a:pt x="757" y="1063"/>
                  <a:pt x="758" y="1064"/>
                </a:cubicBezTo>
                <a:cubicBezTo>
                  <a:pt x="761" y="1060"/>
                  <a:pt x="766" y="1061"/>
                  <a:pt x="768" y="1057"/>
                </a:cubicBezTo>
                <a:close/>
                <a:moveTo>
                  <a:pt x="718" y="1059"/>
                </a:moveTo>
                <a:cubicBezTo>
                  <a:pt x="715" y="1059"/>
                  <a:pt x="713" y="1060"/>
                  <a:pt x="712" y="1062"/>
                </a:cubicBezTo>
                <a:cubicBezTo>
                  <a:pt x="713" y="1062"/>
                  <a:pt x="713" y="1063"/>
                  <a:pt x="712" y="1064"/>
                </a:cubicBezTo>
                <a:cubicBezTo>
                  <a:pt x="715" y="1063"/>
                  <a:pt x="718" y="1062"/>
                  <a:pt x="718" y="1059"/>
                </a:cubicBezTo>
                <a:close/>
                <a:moveTo>
                  <a:pt x="906" y="1070"/>
                </a:moveTo>
                <a:cubicBezTo>
                  <a:pt x="911" y="1069"/>
                  <a:pt x="915" y="1067"/>
                  <a:pt x="919" y="1064"/>
                </a:cubicBezTo>
                <a:cubicBezTo>
                  <a:pt x="919" y="1064"/>
                  <a:pt x="918" y="1063"/>
                  <a:pt x="918" y="1062"/>
                </a:cubicBezTo>
                <a:cubicBezTo>
                  <a:pt x="914" y="1065"/>
                  <a:pt x="906" y="1064"/>
                  <a:pt x="906" y="1070"/>
                </a:cubicBezTo>
                <a:close/>
                <a:moveTo>
                  <a:pt x="524" y="1069"/>
                </a:moveTo>
                <a:cubicBezTo>
                  <a:pt x="524" y="1066"/>
                  <a:pt x="526" y="1066"/>
                  <a:pt x="526" y="1063"/>
                </a:cubicBezTo>
                <a:cubicBezTo>
                  <a:pt x="523" y="1062"/>
                  <a:pt x="523" y="1065"/>
                  <a:pt x="522" y="1063"/>
                </a:cubicBezTo>
                <a:cubicBezTo>
                  <a:pt x="522" y="1069"/>
                  <a:pt x="515" y="1064"/>
                  <a:pt x="515" y="1068"/>
                </a:cubicBezTo>
                <a:cubicBezTo>
                  <a:pt x="516" y="1070"/>
                  <a:pt x="521" y="1068"/>
                  <a:pt x="524" y="1069"/>
                </a:cubicBezTo>
                <a:close/>
                <a:moveTo>
                  <a:pt x="678" y="1074"/>
                </a:moveTo>
                <a:cubicBezTo>
                  <a:pt x="691" y="1077"/>
                  <a:pt x="702" y="1069"/>
                  <a:pt x="710" y="1063"/>
                </a:cubicBezTo>
                <a:cubicBezTo>
                  <a:pt x="699" y="1065"/>
                  <a:pt x="688" y="1067"/>
                  <a:pt x="682" y="1073"/>
                </a:cubicBezTo>
                <a:cubicBezTo>
                  <a:pt x="682" y="1072"/>
                  <a:pt x="682" y="1071"/>
                  <a:pt x="681" y="1070"/>
                </a:cubicBezTo>
                <a:cubicBezTo>
                  <a:pt x="682" y="1074"/>
                  <a:pt x="677" y="1071"/>
                  <a:pt x="678" y="1074"/>
                </a:cubicBezTo>
                <a:close/>
                <a:moveTo>
                  <a:pt x="747" y="1066"/>
                </a:moveTo>
                <a:cubicBezTo>
                  <a:pt x="736" y="1067"/>
                  <a:pt x="724" y="1073"/>
                  <a:pt x="716" y="1078"/>
                </a:cubicBezTo>
                <a:cubicBezTo>
                  <a:pt x="727" y="1080"/>
                  <a:pt x="733" y="1070"/>
                  <a:pt x="744" y="1070"/>
                </a:cubicBezTo>
                <a:cubicBezTo>
                  <a:pt x="743" y="1067"/>
                  <a:pt x="746" y="1067"/>
                  <a:pt x="747" y="1066"/>
                </a:cubicBezTo>
                <a:close/>
                <a:moveTo>
                  <a:pt x="1029" y="1088"/>
                </a:moveTo>
                <a:cubicBezTo>
                  <a:pt x="1035" y="1088"/>
                  <a:pt x="1051" y="1081"/>
                  <a:pt x="1048" y="1075"/>
                </a:cubicBezTo>
                <a:cubicBezTo>
                  <a:pt x="1043" y="1080"/>
                  <a:pt x="1034" y="1083"/>
                  <a:pt x="1029" y="1088"/>
                </a:cubicBezTo>
                <a:close/>
                <a:moveTo>
                  <a:pt x="402" y="1084"/>
                </a:moveTo>
                <a:cubicBezTo>
                  <a:pt x="402" y="1086"/>
                  <a:pt x="399" y="1085"/>
                  <a:pt x="399" y="1086"/>
                </a:cubicBezTo>
                <a:cubicBezTo>
                  <a:pt x="402" y="1085"/>
                  <a:pt x="399" y="1089"/>
                  <a:pt x="402" y="1089"/>
                </a:cubicBezTo>
                <a:cubicBezTo>
                  <a:pt x="403" y="1088"/>
                  <a:pt x="405" y="1085"/>
                  <a:pt x="402" y="1084"/>
                </a:cubicBezTo>
                <a:close/>
                <a:moveTo>
                  <a:pt x="710" y="1088"/>
                </a:moveTo>
                <a:cubicBezTo>
                  <a:pt x="708" y="1090"/>
                  <a:pt x="702" y="1089"/>
                  <a:pt x="702" y="1093"/>
                </a:cubicBezTo>
                <a:cubicBezTo>
                  <a:pt x="704" y="1094"/>
                  <a:pt x="707" y="1094"/>
                  <a:pt x="711" y="1094"/>
                </a:cubicBezTo>
                <a:cubicBezTo>
                  <a:pt x="712" y="1092"/>
                  <a:pt x="713" y="1089"/>
                  <a:pt x="710" y="1088"/>
                </a:cubicBezTo>
                <a:close/>
                <a:moveTo>
                  <a:pt x="710" y="1097"/>
                </a:moveTo>
                <a:cubicBezTo>
                  <a:pt x="712" y="1098"/>
                  <a:pt x="715" y="1096"/>
                  <a:pt x="714" y="1099"/>
                </a:cubicBezTo>
                <a:cubicBezTo>
                  <a:pt x="709" y="1100"/>
                  <a:pt x="709" y="1101"/>
                  <a:pt x="709" y="1105"/>
                </a:cubicBezTo>
                <a:cubicBezTo>
                  <a:pt x="711" y="1105"/>
                  <a:pt x="713" y="1105"/>
                  <a:pt x="714" y="1107"/>
                </a:cubicBezTo>
                <a:cubicBezTo>
                  <a:pt x="711" y="1108"/>
                  <a:pt x="710" y="1107"/>
                  <a:pt x="710" y="1109"/>
                </a:cubicBezTo>
                <a:cubicBezTo>
                  <a:pt x="715" y="1109"/>
                  <a:pt x="718" y="1106"/>
                  <a:pt x="721" y="1104"/>
                </a:cubicBezTo>
                <a:cubicBezTo>
                  <a:pt x="718" y="1103"/>
                  <a:pt x="716" y="1107"/>
                  <a:pt x="714" y="1104"/>
                </a:cubicBezTo>
                <a:cubicBezTo>
                  <a:pt x="717" y="1103"/>
                  <a:pt x="722" y="1099"/>
                  <a:pt x="725" y="1101"/>
                </a:cubicBezTo>
                <a:cubicBezTo>
                  <a:pt x="725" y="1103"/>
                  <a:pt x="722" y="1102"/>
                  <a:pt x="722" y="1104"/>
                </a:cubicBezTo>
                <a:cubicBezTo>
                  <a:pt x="725" y="1106"/>
                  <a:pt x="729" y="1104"/>
                  <a:pt x="731" y="1102"/>
                </a:cubicBezTo>
                <a:cubicBezTo>
                  <a:pt x="728" y="1102"/>
                  <a:pt x="726" y="1099"/>
                  <a:pt x="728" y="1097"/>
                </a:cubicBezTo>
                <a:cubicBezTo>
                  <a:pt x="726" y="1097"/>
                  <a:pt x="724" y="1098"/>
                  <a:pt x="724" y="1096"/>
                </a:cubicBezTo>
                <a:cubicBezTo>
                  <a:pt x="724" y="1094"/>
                  <a:pt x="727" y="1095"/>
                  <a:pt x="727" y="1094"/>
                </a:cubicBezTo>
                <a:cubicBezTo>
                  <a:pt x="725" y="1092"/>
                  <a:pt x="723" y="1090"/>
                  <a:pt x="721" y="1089"/>
                </a:cubicBezTo>
                <a:cubicBezTo>
                  <a:pt x="720" y="1095"/>
                  <a:pt x="712" y="1092"/>
                  <a:pt x="710" y="1097"/>
                </a:cubicBezTo>
                <a:close/>
                <a:moveTo>
                  <a:pt x="939" y="1102"/>
                </a:moveTo>
                <a:cubicBezTo>
                  <a:pt x="932" y="1106"/>
                  <a:pt x="924" y="1109"/>
                  <a:pt x="917" y="1113"/>
                </a:cubicBezTo>
                <a:cubicBezTo>
                  <a:pt x="928" y="1113"/>
                  <a:pt x="933" y="1105"/>
                  <a:pt x="940" y="1105"/>
                </a:cubicBezTo>
                <a:cubicBezTo>
                  <a:pt x="940" y="1104"/>
                  <a:pt x="941" y="1102"/>
                  <a:pt x="939" y="1102"/>
                </a:cubicBezTo>
                <a:close/>
                <a:moveTo>
                  <a:pt x="625" y="1108"/>
                </a:moveTo>
                <a:cubicBezTo>
                  <a:pt x="629" y="1107"/>
                  <a:pt x="634" y="1107"/>
                  <a:pt x="635" y="1104"/>
                </a:cubicBezTo>
                <a:cubicBezTo>
                  <a:pt x="631" y="1105"/>
                  <a:pt x="628" y="1105"/>
                  <a:pt x="625" y="1108"/>
                </a:cubicBezTo>
                <a:close/>
                <a:moveTo>
                  <a:pt x="682" y="1117"/>
                </a:moveTo>
                <a:cubicBezTo>
                  <a:pt x="685" y="1117"/>
                  <a:pt x="695" y="1117"/>
                  <a:pt x="697" y="1113"/>
                </a:cubicBezTo>
                <a:cubicBezTo>
                  <a:pt x="693" y="1112"/>
                  <a:pt x="692" y="1113"/>
                  <a:pt x="688" y="1113"/>
                </a:cubicBezTo>
                <a:cubicBezTo>
                  <a:pt x="684" y="1110"/>
                  <a:pt x="689" y="1110"/>
                  <a:pt x="689" y="1108"/>
                </a:cubicBezTo>
                <a:cubicBezTo>
                  <a:pt x="682" y="1108"/>
                  <a:pt x="687" y="1111"/>
                  <a:pt x="682" y="1113"/>
                </a:cubicBezTo>
                <a:cubicBezTo>
                  <a:pt x="686" y="1115"/>
                  <a:pt x="683" y="1115"/>
                  <a:pt x="682" y="1117"/>
                </a:cubicBezTo>
                <a:close/>
                <a:moveTo>
                  <a:pt x="561" y="1110"/>
                </a:moveTo>
                <a:cubicBezTo>
                  <a:pt x="558" y="1112"/>
                  <a:pt x="550" y="1108"/>
                  <a:pt x="547" y="1112"/>
                </a:cubicBezTo>
                <a:cubicBezTo>
                  <a:pt x="551" y="1114"/>
                  <a:pt x="560" y="1114"/>
                  <a:pt x="561" y="1110"/>
                </a:cubicBezTo>
                <a:close/>
                <a:moveTo>
                  <a:pt x="870" y="1113"/>
                </a:moveTo>
                <a:cubicBezTo>
                  <a:pt x="867" y="1113"/>
                  <a:pt x="866" y="1115"/>
                  <a:pt x="863" y="1115"/>
                </a:cubicBezTo>
                <a:cubicBezTo>
                  <a:pt x="865" y="1119"/>
                  <a:pt x="863" y="1120"/>
                  <a:pt x="862" y="1122"/>
                </a:cubicBezTo>
                <a:cubicBezTo>
                  <a:pt x="871" y="1122"/>
                  <a:pt x="869" y="1120"/>
                  <a:pt x="870" y="1113"/>
                </a:cubicBezTo>
                <a:close/>
                <a:moveTo>
                  <a:pt x="809" y="1121"/>
                </a:moveTo>
                <a:cubicBezTo>
                  <a:pt x="806" y="1121"/>
                  <a:pt x="802" y="1120"/>
                  <a:pt x="801" y="1123"/>
                </a:cubicBezTo>
                <a:cubicBezTo>
                  <a:pt x="804" y="1123"/>
                  <a:pt x="807" y="1122"/>
                  <a:pt x="809" y="1121"/>
                </a:cubicBezTo>
                <a:close/>
                <a:moveTo>
                  <a:pt x="742" y="1145"/>
                </a:moveTo>
                <a:cubicBezTo>
                  <a:pt x="746" y="1144"/>
                  <a:pt x="748" y="1141"/>
                  <a:pt x="749" y="1137"/>
                </a:cubicBezTo>
                <a:cubicBezTo>
                  <a:pt x="745" y="1140"/>
                  <a:pt x="743" y="1140"/>
                  <a:pt x="742" y="1145"/>
                </a:cubicBezTo>
                <a:close/>
                <a:moveTo>
                  <a:pt x="571" y="1138"/>
                </a:moveTo>
                <a:cubicBezTo>
                  <a:pt x="568" y="1141"/>
                  <a:pt x="562" y="1142"/>
                  <a:pt x="559" y="1145"/>
                </a:cubicBezTo>
                <a:cubicBezTo>
                  <a:pt x="564" y="1147"/>
                  <a:pt x="569" y="1142"/>
                  <a:pt x="571" y="1138"/>
                </a:cubicBezTo>
                <a:close/>
                <a:moveTo>
                  <a:pt x="611" y="1147"/>
                </a:moveTo>
                <a:cubicBezTo>
                  <a:pt x="609" y="1143"/>
                  <a:pt x="603" y="1146"/>
                  <a:pt x="602" y="1148"/>
                </a:cubicBezTo>
                <a:cubicBezTo>
                  <a:pt x="606" y="1148"/>
                  <a:pt x="610" y="1149"/>
                  <a:pt x="611" y="1147"/>
                </a:cubicBezTo>
                <a:close/>
                <a:moveTo>
                  <a:pt x="634" y="1152"/>
                </a:moveTo>
                <a:cubicBezTo>
                  <a:pt x="638" y="1153"/>
                  <a:pt x="644" y="1149"/>
                  <a:pt x="649" y="1148"/>
                </a:cubicBezTo>
                <a:cubicBezTo>
                  <a:pt x="644" y="1148"/>
                  <a:pt x="637" y="1148"/>
                  <a:pt x="634" y="1152"/>
                </a:cubicBezTo>
                <a:close/>
                <a:moveTo>
                  <a:pt x="695" y="1156"/>
                </a:moveTo>
                <a:cubicBezTo>
                  <a:pt x="689" y="1154"/>
                  <a:pt x="686" y="1160"/>
                  <a:pt x="681" y="1161"/>
                </a:cubicBezTo>
                <a:cubicBezTo>
                  <a:pt x="681" y="1161"/>
                  <a:pt x="680" y="1159"/>
                  <a:pt x="678" y="1160"/>
                </a:cubicBezTo>
                <a:cubicBezTo>
                  <a:pt x="674" y="1160"/>
                  <a:pt x="669" y="1166"/>
                  <a:pt x="662" y="1165"/>
                </a:cubicBezTo>
                <a:cubicBezTo>
                  <a:pt x="667" y="1171"/>
                  <a:pt x="677" y="1165"/>
                  <a:pt x="686" y="1162"/>
                </a:cubicBezTo>
                <a:cubicBezTo>
                  <a:pt x="693" y="1160"/>
                  <a:pt x="701" y="1159"/>
                  <a:pt x="708" y="1157"/>
                </a:cubicBezTo>
                <a:cubicBezTo>
                  <a:pt x="706" y="1151"/>
                  <a:pt x="697" y="1151"/>
                  <a:pt x="695" y="1156"/>
                </a:cubicBezTo>
                <a:close/>
                <a:moveTo>
                  <a:pt x="557" y="1166"/>
                </a:moveTo>
                <a:cubicBezTo>
                  <a:pt x="557" y="1170"/>
                  <a:pt x="558" y="1171"/>
                  <a:pt x="559" y="1174"/>
                </a:cubicBezTo>
                <a:cubicBezTo>
                  <a:pt x="571" y="1173"/>
                  <a:pt x="577" y="1170"/>
                  <a:pt x="582" y="1160"/>
                </a:cubicBezTo>
                <a:cubicBezTo>
                  <a:pt x="572" y="1156"/>
                  <a:pt x="566" y="1165"/>
                  <a:pt x="557" y="1166"/>
                </a:cubicBezTo>
                <a:close/>
                <a:moveTo>
                  <a:pt x="605" y="1161"/>
                </a:moveTo>
                <a:cubicBezTo>
                  <a:pt x="607" y="1163"/>
                  <a:pt x="614" y="1162"/>
                  <a:pt x="615" y="1160"/>
                </a:cubicBezTo>
                <a:cubicBezTo>
                  <a:pt x="612" y="1161"/>
                  <a:pt x="605" y="1158"/>
                  <a:pt x="605" y="1161"/>
                </a:cubicBezTo>
                <a:close/>
                <a:moveTo>
                  <a:pt x="606" y="1170"/>
                </a:moveTo>
                <a:cubicBezTo>
                  <a:pt x="606" y="1168"/>
                  <a:pt x="604" y="1167"/>
                  <a:pt x="605" y="1164"/>
                </a:cubicBezTo>
                <a:cubicBezTo>
                  <a:pt x="601" y="1165"/>
                  <a:pt x="602" y="1162"/>
                  <a:pt x="599" y="1162"/>
                </a:cubicBezTo>
                <a:cubicBezTo>
                  <a:pt x="599" y="1164"/>
                  <a:pt x="599" y="1164"/>
                  <a:pt x="599" y="1164"/>
                </a:cubicBezTo>
                <a:cubicBezTo>
                  <a:pt x="598" y="1164"/>
                  <a:pt x="598" y="1164"/>
                  <a:pt x="598" y="1165"/>
                </a:cubicBezTo>
                <a:cubicBezTo>
                  <a:pt x="601" y="1165"/>
                  <a:pt x="604" y="1165"/>
                  <a:pt x="604" y="1168"/>
                </a:cubicBezTo>
                <a:cubicBezTo>
                  <a:pt x="601" y="1168"/>
                  <a:pt x="598" y="1169"/>
                  <a:pt x="595" y="1171"/>
                </a:cubicBezTo>
                <a:cubicBezTo>
                  <a:pt x="599" y="1174"/>
                  <a:pt x="602" y="1170"/>
                  <a:pt x="606" y="1170"/>
                </a:cubicBezTo>
                <a:close/>
                <a:moveTo>
                  <a:pt x="811" y="1194"/>
                </a:moveTo>
                <a:cubicBezTo>
                  <a:pt x="821" y="1191"/>
                  <a:pt x="837" y="1185"/>
                  <a:pt x="847" y="1179"/>
                </a:cubicBezTo>
                <a:cubicBezTo>
                  <a:pt x="838" y="1180"/>
                  <a:pt x="830" y="1185"/>
                  <a:pt x="822" y="1188"/>
                </a:cubicBezTo>
                <a:cubicBezTo>
                  <a:pt x="819" y="1189"/>
                  <a:pt x="811" y="1188"/>
                  <a:pt x="811" y="1194"/>
                </a:cubicBezTo>
                <a:close/>
                <a:moveTo>
                  <a:pt x="569" y="1181"/>
                </a:moveTo>
                <a:cubicBezTo>
                  <a:pt x="567" y="1182"/>
                  <a:pt x="563" y="1182"/>
                  <a:pt x="563" y="1185"/>
                </a:cubicBezTo>
                <a:cubicBezTo>
                  <a:pt x="566" y="1184"/>
                  <a:pt x="574" y="1187"/>
                  <a:pt x="577" y="1184"/>
                </a:cubicBezTo>
                <a:cubicBezTo>
                  <a:pt x="574" y="1183"/>
                  <a:pt x="568" y="1186"/>
                  <a:pt x="569" y="1181"/>
                </a:cubicBezTo>
                <a:close/>
                <a:moveTo>
                  <a:pt x="596" y="1188"/>
                </a:moveTo>
                <a:cubicBezTo>
                  <a:pt x="598" y="1188"/>
                  <a:pt x="599" y="1189"/>
                  <a:pt x="599" y="1191"/>
                </a:cubicBezTo>
                <a:cubicBezTo>
                  <a:pt x="604" y="1191"/>
                  <a:pt x="609" y="1191"/>
                  <a:pt x="612" y="1188"/>
                </a:cubicBezTo>
                <a:cubicBezTo>
                  <a:pt x="606" y="1188"/>
                  <a:pt x="602" y="1187"/>
                  <a:pt x="596" y="1188"/>
                </a:cubicBezTo>
                <a:close/>
                <a:moveTo>
                  <a:pt x="1057" y="131"/>
                </a:moveTo>
                <a:cubicBezTo>
                  <a:pt x="1067" y="127"/>
                  <a:pt x="1072" y="123"/>
                  <a:pt x="1082" y="118"/>
                </a:cubicBezTo>
                <a:cubicBezTo>
                  <a:pt x="1083" y="123"/>
                  <a:pt x="1077" y="128"/>
                  <a:pt x="1081" y="129"/>
                </a:cubicBezTo>
                <a:cubicBezTo>
                  <a:pt x="1086" y="124"/>
                  <a:pt x="1095" y="123"/>
                  <a:pt x="1102" y="116"/>
                </a:cubicBezTo>
                <a:cubicBezTo>
                  <a:pt x="1102" y="118"/>
                  <a:pt x="1103" y="117"/>
                  <a:pt x="1103" y="118"/>
                </a:cubicBezTo>
                <a:cubicBezTo>
                  <a:pt x="1104" y="130"/>
                  <a:pt x="1088" y="126"/>
                  <a:pt x="1085" y="135"/>
                </a:cubicBezTo>
                <a:cubicBezTo>
                  <a:pt x="1086" y="136"/>
                  <a:pt x="1089" y="136"/>
                  <a:pt x="1089" y="139"/>
                </a:cubicBezTo>
                <a:cubicBezTo>
                  <a:pt x="1103" y="136"/>
                  <a:pt x="1112" y="135"/>
                  <a:pt x="1125" y="131"/>
                </a:cubicBezTo>
                <a:cubicBezTo>
                  <a:pt x="1135" y="149"/>
                  <a:pt x="1100" y="141"/>
                  <a:pt x="1105" y="156"/>
                </a:cubicBezTo>
                <a:cubicBezTo>
                  <a:pt x="1108" y="158"/>
                  <a:pt x="1109" y="155"/>
                  <a:pt x="1111" y="157"/>
                </a:cubicBezTo>
                <a:cubicBezTo>
                  <a:pt x="1106" y="157"/>
                  <a:pt x="1109" y="161"/>
                  <a:pt x="1111" y="162"/>
                </a:cubicBezTo>
                <a:cubicBezTo>
                  <a:pt x="1108" y="165"/>
                  <a:pt x="1099" y="166"/>
                  <a:pt x="1100" y="169"/>
                </a:cubicBezTo>
                <a:cubicBezTo>
                  <a:pt x="1104" y="167"/>
                  <a:pt x="1110" y="164"/>
                  <a:pt x="1115" y="165"/>
                </a:cubicBezTo>
                <a:cubicBezTo>
                  <a:pt x="1115" y="161"/>
                  <a:pt x="1118" y="161"/>
                  <a:pt x="1118" y="158"/>
                </a:cubicBezTo>
                <a:cubicBezTo>
                  <a:pt x="1116" y="158"/>
                  <a:pt x="1115" y="157"/>
                  <a:pt x="1115" y="154"/>
                </a:cubicBezTo>
                <a:cubicBezTo>
                  <a:pt x="1118" y="152"/>
                  <a:pt x="1119" y="148"/>
                  <a:pt x="1123" y="146"/>
                </a:cubicBezTo>
                <a:cubicBezTo>
                  <a:pt x="1127" y="146"/>
                  <a:pt x="1129" y="150"/>
                  <a:pt x="1129" y="154"/>
                </a:cubicBezTo>
                <a:cubicBezTo>
                  <a:pt x="1143" y="157"/>
                  <a:pt x="1173" y="157"/>
                  <a:pt x="1180" y="143"/>
                </a:cubicBezTo>
                <a:cubicBezTo>
                  <a:pt x="1182" y="144"/>
                  <a:pt x="1184" y="144"/>
                  <a:pt x="1184" y="146"/>
                </a:cubicBezTo>
                <a:cubicBezTo>
                  <a:pt x="1184" y="154"/>
                  <a:pt x="1178" y="159"/>
                  <a:pt x="1185" y="163"/>
                </a:cubicBezTo>
                <a:cubicBezTo>
                  <a:pt x="1184" y="166"/>
                  <a:pt x="1181" y="166"/>
                  <a:pt x="1179" y="167"/>
                </a:cubicBezTo>
                <a:cubicBezTo>
                  <a:pt x="1189" y="181"/>
                  <a:pt x="1172" y="189"/>
                  <a:pt x="1167" y="197"/>
                </a:cubicBezTo>
                <a:cubicBezTo>
                  <a:pt x="1178" y="197"/>
                  <a:pt x="1189" y="194"/>
                  <a:pt x="1195" y="190"/>
                </a:cubicBezTo>
                <a:cubicBezTo>
                  <a:pt x="1191" y="185"/>
                  <a:pt x="1196" y="177"/>
                  <a:pt x="1201" y="176"/>
                </a:cubicBezTo>
                <a:cubicBezTo>
                  <a:pt x="1201" y="177"/>
                  <a:pt x="1202" y="178"/>
                  <a:pt x="1201" y="180"/>
                </a:cubicBezTo>
                <a:cubicBezTo>
                  <a:pt x="1205" y="178"/>
                  <a:pt x="1208" y="175"/>
                  <a:pt x="1213" y="175"/>
                </a:cubicBezTo>
                <a:cubicBezTo>
                  <a:pt x="1213" y="173"/>
                  <a:pt x="1212" y="172"/>
                  <a:pt x="1214" y="170"/>
                </a:cubicBezTo>
                <a:cubicBezTo>
                  <a:pt x="1217" y="170"/>
                  <a:pt x="1214" y="175"/>
                  <a:pt x="1216" y="174"/>
                </a:cubicBezTo>
                <a:cubicBezTo>
                  <a:pt x="1218" y="172"/>
                  <a:pt x="1221" y="172"/>
                  <a:pt x="1221" y="168"/>
                </a:cubicBezTo>
                <a:cubicBezTo>
                  <a:pt x="1216" y="171"/>
                  <a:pt x="1214" y="167"/>
                  <a:pt x="1212" y="164"/>
                </a:cubicBezTo>
                <a:cubicBezTo>
                  <a:pt x="1214" y="162"/>
                  <a:pt x="1218" y="163"/>
                  <a:pt x="1220" y="161"/>
                </a:cubicBezTo>
                <a:cubicBezTo>
                  <a:pt x="1217" y="153"/>
                  <a:pt x="1223" y="145"/>
                  <a:pt x="1223" y="138"/>
                </a:cubicBezTo>
                <a:cubicBezTo>
                  <a:pt x="1229" y="135"/>
                  <a:pt x="1233" y="128"/>
                  <a:pt x="1236" y="122"/>
                </a:cubicBezTo>
                <a:cubicBezTo>
                  <a:pt x="1228" y="125"/>
                  <a:pt x="1216" y="140"/>
                  <a:pt x="1208" y="128"/>
                </a:cubicBezTo>
                <a:cubicBezTo>
                  <a:pt x="1211" y="116"/>
                  <a:pt x="1226" y="108"/>
                  <a:pt x="1230" y="97"/>
                </a:cubicBezTo>
                <a:cubicBezTo>
                  <a:pt x="1225" y="99"/>
                  <a:pt x="1221" y="103"/>
                  <a:pt x="1214" y="102"/>
                </a:cubicBezTo>
                <a:cubicBezTo>
                  <a:pt x="1215" y="98"/>
                  <a:pt x="1211" y="94"/>
                  <a:pt x="1210" y="89"/>
                </a:cubicBezTo>
                <a:cubicBezTo>
                  <a:pt x="1211" y="84"/>
                  <a:pt x="1215" y="81"/>
                  <a:pt x="1219" y="78"/>
                </a:cubicBezTo>
                <a:cubicBezTo>
                  <a:pt x="1206" y="82"/>
                  <a:pt x="1196" y="91"/>
                  <a:pt x="1182" y="89"/>
                </a:cubicBezTo>
                <a:cubicBezTo>
                  <a:pt x="1182" y="86"/>
                  <a:pt x="1184" y="85"/>
                  <a:pt x="1186" y="85"/>
                </a:cubicBezTo>
                <a:cubicBezTo>
                  <a:pt x="1187" y="85"/>
                  <a:pt x="1187" y="88"/>
                  <a:pt x="1190" y="87"/>
                </a:cubicBezTo>
                <a:cubicBezTo>
                  <a:pt x="1192" y="86"/>
                  <a:pt x="1191" y="83"/>
                  <a:pt x="1193" y="82"/>
                </a:cubicBezTo>
                <a:cubicBezTo>
                  <a:pt x="1197" y="82"/>
                  <a:pt x="1199" y="79"/>
                  <a:pt x="1202" y="76"/>
                </a:cubicBezTo>
                <a:cubicBezTo>
                  <a:pt x="1208" y="74"/>
                  <a:pt x="1214" y="73"/>
                  <a:pt x="1213" y="65"/>
                </a:cubicBezTo>
                <a:cubicBezTo>
                  <a:pt x="1211" y="63"/>
                  <a:pt x="1211" y="66"/>
                  <a:pt x="1208" y="65"/>
                </a:cubicBezTo>
                <a:cubicBezTo>
                  <a:pt x="1209" y="63"/>
                  <a:pt x="1207" y="63"/>
                  <a:pt x="1207" y="61"/>
                </a:cubicBezTo>
                <a:cubicBezTo>
                  <a:pt x="1211" y="57"/>
                  <a:pt x="1216" y="53"/>
                  <a:pt x="1220" y="49"/>
                </a:cubicBezTo>
                <a:cubicBezTo>
                  <a:pt x="1211" y="49"/>
                  <a:pt x="1207" y="54"/>
                  <a:pt x="1197" y="53"/>
                </a:cubicBezTo>
                <a:cubicBezTo>
                  <a:pt x="1201" y="47"/>
                  <a:pt x="1207" y="43"/>
                  <a:pt x="1211" y="37"/>
                </a:cubicBezTo>
                <a:cubicBezTo>
                  <a:pt x="1204" y="37"/>
                  <a:pt x="1197" y="45"/>
                  <a:pt x="1191" y="40"/>
                </a:cubicBezTo>
                <a:cubicBezTo>
                  <a:pt x="1187" y="33"/>
                  <a:pt x="1196" y="30"/>
                  <a:pt x="1195" y="27"/>
                </a:cubicBezTo>
                <a:cubicBezTo>
                  <a:pt x="1195" y="29"/>
                  <a:pt x="1190" y="29"/>
                  <a:pt x="1191" y="27"/>
                </a:cubicBezTo>
                <a:cubicBezTo>
                  <a:pt x="1191" y="24"/>
                  <a:pt x="1191" y="24"/>
                  <a:pt x="1193" y="21"/>
                </a:cubicBezTo>
                <a:cubicBezTo>
                  <a:pt x="1188" y="22"/>
                  <a:pt x="1187" y="19"/>
                  <a:pt x="1185" y="17"/>
                </a:cubicBezTo>
                <a:cubicBezTo>
                  <a:pt x="1186" y="13"/>
                  <a:pt x="1192" y="14"/>
                  <a:pt x="1191" y="9"/>
                </a:cubicBezTo>
                <a:cubicBezTo>
                  <a:pt x="1169" y="0"/>
                  <a:pt x="1158" y="26"/>
                  <a:pt x="1138" y="26"/>
                </a:cubicBezTo>
                <a:cubicBezTo>
                  <a:pt x="1138" y="30"/>
                  <a:pt x="1137" y="33"/>
                  <a:pt x="1135" y="37"/>
                </a:cubicBezTo>
                <a:cubicBezTo>
                  <a:pt x="1139" y="37"/>
                  <a:pt x="1144" y="31"/>
                  <a:pt x="1146" y="36"/>
                </a:cubicBezTo>
                <a:cubicBezTo>
                  <a:pt x="1134" y="51"/>
                  <a:pt x="1109" y="51"/>
                  <a:pt x="1093" y="63"/>
                </a:cubicBezTo>
                <a:cubicBezTo>
                  <a:pt x="1096" y="62"/>
                  <a:pt x="1095" y="64"/>
                  <a:pt x="1094" y="65"/>
                </a:cubicBezTo>
                <a:cubicBezTo>
                  <a:pt x="1098" y="66"/>
                  <a:pt x="1101" y="68"/>
                  <a:pt x="1103" y="70"/>
                </a:cubicBezTo>
                <a:cubicBezTo>
                  <a:pt x="1104" y="74"/>
                  <a:pt x="1100" y="74"/>
                  <a:pt x="1101" y="78"/>
                </a:cubicBezTo>
                <a:cubicBezTo>
                  <a:pt x="1108" y="90"/>
                  <a:pt x="1107" y="106"/>
                  <a:pt x="1094" y="112"/>
                </a:cubicBezTo>
                <a:cubicBezTo>
                  <a:pt x="1090" y="108"/>
                  <a:pt x="1082" y="112"/>
                  <a:pt x="1079" y="109"/>
                </a:cubicBezTo>
                <a:cubicBezTo>
                  <a:pt x="1080" y="106"/>
                  <a:pt x="1082" y="105"/>
                  <a:pt x="1084" y="104"/>
                </a:cubicBezTo>
                <a:cubicBezTo>
                  <a:pt x="1085" y="106"/>
                  <a:pt x="1086" y="106"/>
                  <a:pt x="1085" y="108"/>
                </a:cubicBezTo>
                <a:cubicBezTo>
                  <a:pt x="1094" y="106"/>
                  <a:pt x="1099" y="95"/>
                  <a:pt x="1098" y="86"/>
                </a:cubicBezTo>
                <a:cubicBezTo>
                  <a:pt x="1096" y="85"/>
                  <a:pt x="1094" y="88"/>
                  <a:pt x="1093" y="86"/>
                </a:cubicBezTo>
                <a:cubicBezTo>
                  <a:pt x="1095" y="83"/>
                  <a:pt x="1094" y="83"/>
                  <a:pt x="1093" y="79"/>
                </a:cubicBezTo>
                <a:cubicBezTo>
                  <a:pt x="1083" y="79"/>
                  <a:pt x="1080" y="86"/>
                  <a:pt x="1074" y="90"/>
                </a:cubicBezTo>
                <a:cubicBezTo>
                  <a:pt x="1076" y="96"/>
                  <a:pt x="1078" y="103"/>
                  <a:pt x="1074" y="108"/>
                </a:cubicBezTo>
                <a:cubicBezTo>
                  <a:pt x="1065" y="111"/>
                  <a:pt x="1061" y="120"/>
                  <a:pt x="1055" y="127"/>
                </a:cubicBezTo>
                <a:cubicBezTo>
                  <a:pt x="1057" y="127"/>
                  <a:pt x="1055" y="131"/>
                  <a:pt x="1057" y="131"/>
                </a:cubicBezTo>
                <a:close/>
                <a:moveTo>
                  <a:pt x="1218" y="20"/>
                </a:moveTo>
                <a:cubicBezTo>
                  <a:pt x="1212" y="21"/>
                  <a:pt x="1203" y="24"/>
                  <a:pt x="1201" y="26"/>
                </a:cubicBezTo>
                <a:cubicBezTo>
                  <a:pt x="1208" y="25"/>
                  <a:pt x="1214" y="25"/>
                  <a:pt x="1218" y="20"/>
                </a:cubicBezTo>
                <a:close/>
                <a:moveTo>
                  <a:pt x="1239" y="43"/>
                </a:moveTo>
                <a:cubicBezTo>
                  <a:pt x="1239" y="44"/>
                  <a:pt x="1237" y="44"/>
                  <a:pt x="1236" y="43"/>
                </a:cubicBezTo>
                <a:cubicBezTo>
                  <a:pt x="1236" y="41"/>
                  <a:pt x="1239" y="42"/>
                  <a:pt x="1239" y="40"/>
                </a:cubicBezTo>
                <a:cubicBezTo>
                  <a:pt x="1237" y="41"/>
                  <a:pt x="1237" y="38"/>
                  <a:pt x="1236" y="37"/>
                </a:cubicBezTo>
                <a:cubicBezTo>
                  <a:pt x="1238" y="36"/>
                  <a:pt x="1238" y="33"/>
                  <a:pt x="1240" y="32"/>
                </a:cubicBezTo>
                <a:cubicBezTo>
                  <a:pt x="1237" y="32"/>
                  <a:pt x="1236" y="35"/>
                  <a:pt x="1234" y="37"/>
                </a:cubicBezTo>
                <a:cubicBezTo>
                  <a:pt x="1238" y="42"/>
                  <a:pt x="1223" y="44"/>
                  <a:pt x="1221" y="50"/>
                </a:cubicBezTo>
                <a:cubicBezTo>
                  <a:pt x="1228" y="50"/>
                  <a:pt x="1239" y="48"/>
                  <a:pt x="1239" y="43"/>
                </a:cubicBezTo>
                <a:close/>
                <a:moveTo>
                  <a:pt x="1204" y="47"/>
                </a:moveTo>
                <a:cubicBezTo>
                  <a:pt x="1210" y="48"/>
                  <a:pt x="1212" y="45"/>
                  <a:pt x="1214" y="43"/>
                </a:cubicBezTo>
                <a:cubicBezTo>
                  <a:pt x="1211" y="45"/>
                  <a:pt x="1206" y="42"/>
                  <a:pt x="1204" y="47"/>
                </a:cubicBezTo>
                <a:close/>
                <a:moveTo>
                  <a:pt x="1117" y="481"/>
                </a:moveTo>
                <a:cubicBezTo>
                  <a:pt x="1118" y="481"/>
                  <a:pt x="1118" y="481"/>
                  <a:pt x="1119" y="481"/>
                </a:cubicBezTo>
                <a:cubicBezTo>
                  <a:pt x="1118" y="481"/>
                  <a:pt x="1118" y="481"/>
                  <a:pt x="1117" y="481"/>
                </a:cubicBezTo>
                <a:close/>
                <a:moveTo>
                  <a:pt x="1284" y="478"/>
                </a:moveTo>
                <a:cubicBezTo>
                  <a:pt x="1280" y="478"/>
                  <a:pt x="1276" y="483"/>
                  <a:pt x="1274" y="481"/>
                </a:cubicBezTo>
                <a:cubicBezTo>
                  <a:pt x="1274" y="479"/>
                  <a:pt x="1277" y="479"/>
                  <a:pt x="1277" y="476"/>
                </a:cubicBezTo>
                <a:cubicBezTo>
                  <a:pt x="1263" y="476"/>
                  <a:pt x="1257" y="490"/>
                  <a:pt x="1237" y="485"/>
                </a:cubicBezTo>
                <a:cubicBezTo>
                  <a:pt x="1236" y="486"/>
                  <a:pt x="1232" y="490"/>
                  <a:pt x="1229" y="487"/>
                </a:cubicBezTo>
                <a:cubicBezTo>
                  <a:pt x="1233" y="485"/>
                  <a:pt x="1236" y="483"/>
                  <a:pt x="1239" y="480"/>
                </a:cubicBezTo>
                <a:cubicBezTo>
                  <a:pt x="1236" y="480"/>
                  <a:pt x="1232" y="485"/>
                  <a:pt x="1230" y="483"/>
                </a:cubicBezTo>
                <a:cubicBezTo>
                  <a:pt x="1233" y="480"/>
                  <a:pt x="1237" y="479"/>
                  <a:pt x="1240" y="475"/>
                </a:cubicBezTo>
                <a:cubicBezTo>
                  <a:pt x="1239" y="474"/>
                  <a:pt x="1238" y="473"/>
                  <a:pt x="1238" y="471"/>
                </a:cubicBezTo>
                <a:cubicBezTo>
                  <a:pt x="1239" y="471"/>
                  <a:pt x="1240" y="470"/>
                  <a:pt x="1242" y="469"/>
                </a:cubicBezTo>
                <a:cubicBezTo>
                  <a:pt x="1250" y="479"/>
                  <a:pt x="1256" y="465"/>
                  <a:pt x="1266" y="463"/>
                </a:cubicBezTo>
                <a:cubicBezTo>
                  <a:pt x="1266" y="467"/>
                  <a:pt x="1266" y="467"/>
                  <a:pt x="1266" y="467"/>
                </a:cubicBezTo>
                <a:cubicBezTo>
                  <a:pt x="1269" y="468"/>
                  <a:pt x="1272" y="463"/>
                  <a:pt x="1270" y="462"/>
                </a:cubicBezTo>
                <a:cubicBezTo>
                  <a:pt x="1270" y="463"/>
                  <a:pt x="1268" y="463"/>
                  <a:pt x="1267" y="462"/>
                </a:cubicBezTo>
                <a:cubicBezTo>
                  <a:pt x="1270" y="457"/>
                  <a:pt x="1282" y="456"/>
                  <a:pt x="1281" y="451"/>
                </a:cubicBezTo>
                <a:cubicBezTo>
                  <a:pt x="1277" y="456"/>
                  <a:pt x="1269" y="456"/>
                  <a:pt x="1263" y="457"/>
                </a:cubicBezTo>
                <a:cubicBezTo>
                  <a:pt x="1265" y="462"/>
                  <a:pt x="1259" y="464"/>
                  <a:pt x="1256" y="465"/>
                </a:cubicBezTo>
                <a:cubicBezTo>
                  <a:pt x="1253" y="461"/>
                  <a:pt x="1247" y="466"/>
                  <a:pt x="1244" y="465"/>
                </a:cubicBezTo>
                <a:cubicBezTo>
                  <a:pt x="1244" y="467"/>
                  <a:pt x="1243" y="468"/>
                  <a:pt x="1242" y="468"/>
                </a:cubicBezTo>
                <a:cubicBezTo>
                  <a:pt x="1230" y="469"/>
                  <a:pt x="1219" y="479"/>
                  <a:pt x="1209" y="485"/>
                </a:cubicBezTo>
                <a:cubicBezTo>
                  <a:pt x="1212" y="487"/>
                  <a:pt x="1210" y="494"/>
                  <a:pt x="1208" y="496"/>
                </a:cubicBezTo>
                <a:cubicBezTo>
                  <a:pt x="1205" y="497"/>
                  <a:pt x="1202" y="498"/>
                  <a:pt x="1200" y="499"/>
                </a:cubicBezTo>
                <a:cubicBezTo>
                  <a:pt x="1200" y="504"/>
                  <a:pt x="1204" y="505"/>
                  <a:pt x="1203" y="510"/>
                </a:cubicBezTo>
                <a:cubicBezTo>
                  <a:pt x="1199" y="511"/>
                  <a:pt x="1195" y="513"/>
                  <a:pt x="1192" y="508"/>
                </a:cubicBezTo>
                <a:cubicBezTo>
                  <a:pt x="1188" y="507"/>
                  <a:pt x="1188" y="510"/>
                  <a:pt x="1184" y="510"/>
                </a:cubicBezTo>
                <a:cubicBezTo>
                  <a:pt x="1184" y="504"/>
                  <a:pt x="1184" y="504"/>
                  <a:pt x="1184" y="504"/>
                </a:cubicBezTo>
                <a:cubicBezTo>
                  <a:pt x="1192" y="501"/>
                  <a:pt x="1199" y="497"/>
                  <a:pt x="1204" y="491"/>
                </a:cubicBezTo>
                <a:cubicBezTo>
                  <a:pt x="1200" y="491"/>
                  <a:pt x="1199" y="495"/>
                  <a:pt x="1194" y="494"/>
                </a:cubicBezTo>
                <a:cubicBezTo>
                  <a:pt x="1194" y="493"/>
                  <a:pt x="1194" y="492"/>
                  <a:pt x="1193" y="492"/>
                </a:cubicBezTo>
                <a:cubicBezTo>
                  <a:pt x="1191" y="493"/>
                  <a:pt x="1189" y="495"/>
                  <a:pt x="1186" y="495"/>
                </a:cubicBezTo>
                <a:cubicBezTo>
                  <a:pt x="1184" y="494"/>
                  <a:pt x="1185" y="491"/>
                  <a:pt x="1182" y="490"/>
                </a:cubicBezTo>
                <a:cubicBezTo>
                  <a:pt x="1181" y="492"/>
                  <a:pt x="1181" y="496"/>
                  <a:pt x="1178" y="496"/>
                </a:cubicBezTo>
                <a:cubicBezTo>
                  <a:pt x="1180" y="496"/>
                  <a:pt x="1180" y="499"/>
                  <a:pt x="1179" y="501"/>
                </a:cubicBezTo>
                <a:cubicBezTo>
                  <a:pt x="1179" y="504"/>
                  <a:pt x="1172" y="505"/>
                  <a:pt x="1173" y="508"/>
                </a:cubicBezTo>
                <a:cubicBezTo>
                  <a:pt x="1177" y="507"/>
                  <a:pt x="1179" y="501"/>
                  <a:pt x="1183" y="504"/>
                </a:cubicBezTo>
                <a:cubicBezTo>
                  <a:pt x="1179" y="506"/>
                  <a:pt x="1175" y="509"/>
                  <a:pt x="1173" y="514"/>
                </a:cubicBezTo>
                <a:cubicBezTo>
                  <a:pt x="1170" y="513"/>
                  <a:pt x="1170" y="516"/>
                  <a:pt x="1168" y="516"/>
                </a:cubicBezTo>
                <a:cubicBezTo>
                  <a:pt x="1166" y="512"/>
                  <a:pt x="1166" y="512"/>
                  <a:pt x="1167" y="508"/>
                </a:cubicBezTo>
                <a:cubicBezTo>
                  <a:pt x="1159" y="508"/>
                  <a:pt x="1160" y="498"/>
                  <a:pt x="1156" y="494"/>
                </a:cubicBezTo>
                <a:cubicBezTo>
                  <a:pt x="1152" y="493"/>
                  <a:pt x="1153" y="496"/>
                  <a:pt x="1150" y="495"/>
                </a:cubicBezTo>
                <a:cubicBezTo>
                  <a:pt x="1150" y="493"/>
                  <a:pt x="1147" y="493"/>
                  <a:pt x="1147" y="492"/>
                </a:cubicBezTo>
                <a:cubicBezTo>
                  <a:pt x="1147" y="490"/>
                  <a:pt x="1149" y="486"/>
                  <a:pt x="1147" y="485"/>
                </a:cubicBezTo>
                <a:cubicBezTo>
                  <a:pt x="1146" y="487"/>
                  <a:pt x="1141" y="485"/>
                  <a:pt x="1140" y="484"/>
                </a:cubicBezTo>
                <a:cubicBezTo>
                  <a:pt x="1140" y="481"/>
                  <a:pt x="1140" y="478"/>
                  <a:pt x="1144" y="476"/>
                </a:cubicBezTo>
                <a:cubicBezTo>
                  <a:pt x="1139" y="475"/>
                  <a:pt x="1138" y="476"/>
                  <a:pt x="1134" y="477"/>
                </a:cubicBezTo>
                <a:cubicBezTo>
                  <a:pt x="1133" y="470"/>
                  <a:pt x="1145" y="471"/>
                  <a:pt x="1145" y="467"/>
                </a:cubicBezTo>
                <a:cubicBezTo>
                  <a:pt x="1135" y="466"/>
                  <a:pt x="1132" y="477"/>
                  <a:pt x="1127" y="481"/>
                </a:cubicBezTo>
                <a:cubicBezTo>
                  <a:pt x="1127" y="477"/>
                  <a:pt x="1127" y="477"/>
                  <a:pt x="1127" y="477"/>
                </a:cubicBezTo>
                <a:cubicBezTo>
                  <a:pt x="1123" y="478"/>
                  <a:pt x="1122" y="480"/>
                  <a:pt x="1119" y="481"/>
                </a:cubicBezTo>
                <a:cubicBezTo>
                  <a:pt x="1120" y="481"/>
                  <a:pt x="1118" y="482"/>
                  <a:pt x="1118" y="483"/>
                </a:cubicBezTo>
                <a:cubicBezTo>
                  <a:pt x="1120" y="484"/>
                  <a:pt x="1121" y="479"/>
                  <a:pt x="1123" y="482"/>
                </a:cubicBezTo>
                <a:cubicBezTo>
                  <a:pt x="1122" y="483"/>
                  <a:pt x="1121" y="485"/>
                  <a:pt x="1122" y="487"/>
                </a:cubicBezTo>
                <a:cubicBezTo>
                  <a:pt x="1123" y="489"/>
                  <a:pt x="1126" y="488"/>
                  <a:pt x="1127" y="490"/>
                </a:cubicBezTo>
                <a:cubicBezTo>
                  <a:pt x="1126" y="492"/>
                  <a:pt x="1125" y="494"/>
                  <a:pt x="1122" y="494"/>
                </a:cubicBezTo>
                <a:cubicBezTo>
                  <a:pt x="1122" y="493"/>
                  <a:pt x="1123" y="492"/>
                  <a:pt x="1122" y="492"/>
                </a:cubicBezTo>
                <a:cubicBezTo>
                  <a:pt x="1121" y="496"/>
                  <a:pt x="1117" y="492"/>
                  <a:pt x="1114" y="495"/>
                </a:cubicBezTo>
                <a:cubicBezTo>
                  <a:pt x="1115" y="494"/>
                  <a:pt x="1116" y="493"/>
                  <a:pt x="1116" y="492"/>
                </a:cubicBezTo>
                <a:cubicBezTo>
                  <a:pt x="1113" y="491"/>
                  <a:pt x="1112" y="493"/>
                  <a:pt x="1108" y="493"/>
                </a:cubicBezTo>
                <a:cubicBezTo>
                  <a:pt x="1107" y="497"/>
                  <a:pt x="1110" y="498"/>
                  <a:pt x="1112" y="499"/>
                </a:cubicBezTo>
                <a:cubicBezTo>
                  <a:pt x="1106" y="505"/>
                  <a:pt x="1101" y="501"/>
                  <a:pt x="1094" y="505"/>
                </a:cubicBezTo>
                <a:cubicBezTo>
                  <a:pt x="1094" y="504"/>
                  <a:pt x="1094" y="502"/>
                  <a:pt x="1093" y="502"/>
                </a:cubicBezTo>
                <a:cubicBezTo>
                  <a:pt x="1092" y="505"/>
                  <a:pt x="1090" y="508"/>
                  <a:pt x="1086" y="508"/>
                </a:cubicBezTo>
                <a:cubicBezTo>
                  <a:pt x="1086" y="508"/>
                  <a:pt x="1085" y="507"/>
                  <a:pt x="1085" y="507"/>
                </a:cubicBezTo>
                <a:cubicBezTo>
                  <a:pt x="1089" y="500"/>
                  <a:pt x="1096" y="497"/>
                  <a:pt x="1104" y="494"/>
                </a:cubicBezTo>
                <a:cubicBezTo>
                  <a:pt x="1104" y="490"/>
                  <a:pt x="1109" y="491"/>
                  <a:pt x="1111" y="488"/>
                </a:cubicBezTo>
                <a:cubicBezTo>
                  <a:pt x="1100" y="492"/>
                  <a:pt x="1093" y="498"/>
                  <a:pt x="1083" y="499"/>
                </a:cubicBezTo>
                <a:cubicBezTo>
                  <a:pt x="1083" y="498"/>
                  <a:pt x="1082" y="496"/>
                  <a:pt x="1080" y="496"/>
                </a:cubicBezTo>
                <a:cubicBezTo>
                  <a:pt x="1080" y="500"/>
                  <a:pt x="1077" y="501"/>
                  <a:pt x="1075" y="498"/>
                </a:cubicBezTo>
                <a:cubicBezTo>
                  <a:pt x="1075" y="502"/>
                  <a:pt x="1070" y="500"/>
                  <a:pt x="1070" y="504"/>
                </a:cubicBezTo>
                <a:cubicBezTo>
                  <a:pt x="1071" y="504"/>
                  <a:pt x="1072" y="505"/>
                  <a:pt x="1072" y="506"/>
                </a:cubicBezTo>
                <a:cubicBezTo>
                  <a:pt x="1068" y="506"/>
                  <a:pt x="1068" y="510"/>
                  <a:pt x="1066" y="511"/>
                </a:cubicBezTo>
                <a:cubicBezTo>
                  <a:pt x="1054" y="509"/>
                  <a:pt x="1047" y="530"/>
                  <a:pt x="1036" y="521"/>
                </a:cubicBezTo>
                <a:cubicBezTo>
                  <a:pt x="1048" y="505"/>
                  <a:pt x="1064" y="499"/>
                  <a:pt x="1084" y="493"/>
                </a:cubicBezTo>
                <a:cubicBezTo>
                  <a:pt x="1088" y="495"/>
                  <a:pt x="1101" y="492"/>
                  <a:pt x="1103" y="487"/>
                </a:cubicBezTo>
                <a:cubicBezTo>
                  <a:pt x="1101" y="484"/>
                  <a:pt x="1097" y="487"/>
                  <a:pt x="1095" y="485"/>
                </a:cubicBezTo>
                <a:cubicBezTo>
                  <a:pt x="1098" y="482"/>
                  <a:pt x="1097" y="480"/>
                  <a:pt x="1096" y="477"/>
                </a:cubicBezTo>
                <a:cubicBezTo>
                  <a:pt x="1096" y="479"/>
                  <a:pt x="1090" y="480"/>
                  <a:pt x="1089" y="479"/>
                </a:cubicBezTo>
                <a:cubicBezTo>
                  <a:pt x="1093" y="475"/>
                  <a:pt x="1099" y="467"/>
                  <a:pt x="1101" y="463"/>
                </a:cubicBezTo>
                <a:cubicBezTo>
                  <a:pt x="1094" y="466"/>
                  <a:pt x="1087" y="474"/>
                  <a:pt x="1081" y="469"/>
                </a:cubicBezTo>
                <a:cubicBezTo>
                  <a:pt x="1082" y="477"/>
                  <a:pt x="1084" y="475"/>
                  <a:pt x="1083" y="483"/>
                </a:cubicBezTo>
                <a:cubicBezTo>
                  <a:pt x="1078" y="485"/>
                  <a:pt x="1073" y="492"/>
                  <a:pt x="1066" y="489"/>
                </a:cubicBezTo>
                <a:cubicBezTo>
                  <a:pt x="1074" y="487"/>
                  <a:pt x="1061" y="482"/>
                  <a:pt x="1067" y="480"/>
                </a:cubicBezTo>
                <a:cubicBezTo>
                  <a:pt x="1058" y="477"/>
                  <a:pt x="1056" y="487"/>
                  <a:pt x="1049" y="489"/>
                </a:cubicBezTo>
                <a:cubicBezTo>
                  <a:pt x="1044" y="477"/>
                  <a:pt x="1060" y="474"/>
                  <a:pt x="1067" y="467"/>
                </a:cubicBezTo>
                <a:cubicBezTo>
                  <a:pt x="1061" y="466"/>
                  <a:pt x="1059" y="471"/>
                  <a:pt x="1053" y="471"/>
                </a:cubicBezTo>
                <a:cubicBezTo>
                  <a:pt x="1053" y="469"/>
                  <a:pt x="1059" y="468"/>
                  <a:pt x="1057" y="467"/>
                </a:cubicBezTo>
                <a:cubicBezTo>
                  <a:pt x="1053" y="469"/>
                  <a:pt x="1047" y="472"/>
                  <a:pt x="1042" y="471"/>
                </a:cubicBezTo>
                <a:cubicBezTo>
                  <a:pt x="1040" y="468"/>
                  <a:pt x="1047" y="468"/>
                  <a:pt x="1044" y="466"/>
                </a:cubicBezTo>
                <a:cubicBezTo>
                  <a:pt x="1042" y="469"/>
                  <a:pt x="1039" y="470"/>
                  <a:pt x="1036" y="471"/>
                </a:cubicBezTo>
                <a:cubicBezTo>
                  <a:pt x="1035" y="474"/>
                  <a:pt x="1036" y="473"/>
                  <a:pt x="1036" y="477"/>
                </a:cubicBezTo>
                <a:cubicBezTo>
                  <a:pt x="1031" y="479"/>
                  <a:pt x="1028" y="483"/>
                  <a:pt x="1022" y="483"/>
                </a:cubicBezTo>
                <a:cubicBezTo>
                  <a:pt x="1012" y="476"/>
                  <a:pt x="1004" y="492"/>
                  <a:pt x="995" y="493"/>
                </a:cubicBezTo>
                <a:cubicBezTo>
                  <a:pt x="995" y="493"/>
                  <a:pt x="995" y="494"/>
                  <a:pt x="993" y="493"/>
                </a:cubicBezTo>
                <a:cubicBezTo>
                  <a:pt x="993" y="493"/>
                  <a:pt x="994" y="493"/>
                  <a:pt x="995" y="493"/>
                </a:cubicBezTo>
                <a:cubicBezTo>
                  <a:pt x="994" y="492"/>
                  <a:pt x="993" y="490"/>
                  <a:pt x="994" y="490"/>
                </a:cubicBezTo>
                <a:cubicBezTo>
                  <a:pt x="996" y="486"/>
                  <a:pt x="1004" y="483"/>
                  <a:pt x="999" y="478"/>
                </a:cubicBezTo>
                <a:cubicBezTo>
                  <a:pt x="995" y="481"/>
                  <a:pt x="990" y="480"/>
                  <a:pt x="986" y="483"/>
                </a:cubicBezTo>
                <a:cubicBezTo>
                  <a:pt x="986" y="490"/>
                  <a:pt x="982" y="493"/>
                  <a:pt x="977" y="494"/>
                </a:cubicBezTo>
                <a:cubicBezTo>
                  <a:pt x="977" y="498"/>
                  <a:pt x="980" y="498"/>
                  <a:pt x="980" y="502"/>
                </a:cubicBezTo>
                <a:cubicBezTo>
                  <a:pt x="977" y="504"/>
                  <a:pt x="971" y="509"/>
                  <a:pt x="968" y="505"/>
                </a:cubicBezTo>
                <a:cubicBezTo>
                  <a:pt x="975" y="501"/>
                  <a:pt x="976" y="488"/>
                  <a:pt x="979" y="482"/>
                </a:cubicBezTo>
                <a:cubicBezTo>
                  <a:pt x="980" y="482"/>
                  <a:pt x="981" y="483"/>
                  <a:pt x="982" y="483"/>
                </a:cubicBezTo>
                <a:cubicBezTo>
                  <a:pt x="987" y="475"/>
                  <a:pt x="1000" y="476"/>
                  <a:pt x="1005" y="467"/>
                </a:cubicBezTo>
                <a:cubicBezTo>
                  <a:pt x="1000" y="465"/>
                  <a:pt x="999" y="471"/>
                  <a:pt x="996" y="468"/>
                </a:cubicBezTo>
                <a:cubicBezTo>
                  <a:pt x="998" y="466"/>
                  <a:pt x="998" y="464"/>
                  <a:pt x="997" y="463"/>
                </a:cubicBezTo>
                <a:cubicBezTo>
                  <a:pt x="993" y="468"/>
                  <a:pt x="992" y="476"/>
                  <a:pt x="985" y="476"/>
                </a:cubicBezTo>
                <a:cubicBezTo>
                  <a:pt x="982" y="476"/>
                  <a:pt x="983" y="472"/>
                  <a:pt x="980" y="474"/>
                </a:cubicBezTo>
                <a:cubicBezTo>
                  <a:pt x="980" y="470"/>
                  <a:pt x="980" y="470"/>
                  <a:pt x="980" y="470"/>
                </a:cubicBezTo>
                <a:cubicBezTo>
                  <a:pt x="978" y="470"/>
                  <a:pt x="976" y="473"/>
                  <a:pt x="975" y="470"/>
                </a:cubicBezTo>
                <a:cubicBezTo>
                  <a:pt x="980" y="468"/>
                  <a:pt x="982" y="453"/>
                  <a:pt x="988" y="457"/>
                </a:cubicBezTo>
                <a:cubicBezTo>
                  <a:pt x="988" y="455"/>
                  <a:pt x="990" y="453"/>
                  <a:pt x="993" y="451"/>
                </a:cubicBezTo>
                <a:cubicBezTo>
                  <a:pt x="1007" y="446"/>
                  <a:pt x="1018" y="439"/>
                  <a:pt x="1033" y="433"/>
                </a:cubicBezTo>
                <a:cubicBezTo>
                  <a:pt x="1035" y="435"/>
                  <a:pt x="1033" y="435"/>
                  <a:pt x="1032" y="437"/>
                </a:cubicBezTo>
                <a:cubicBezTo>
                  <a:pt x="1043" y="428"/>
                  <a:pt x="1057" y="419"/>
                  <a:pt x="1073" y="417"/>
                </a:cubicBezTo>
                <a:cubicBezTo>
                  <a:pt x="1079" y="415"/>
                  <a:pt x="1084" y="406"/>
                  <a:pt x="1092" y="407"/>
                </a:cubicBezTo>
                <a:cubicBezTo>
                  <a:pt x="1094" y="401"/>
                  <a:pt x="1100" y="400"/>
                  <a:pt x="1106" y="398"/>
                </a:cubicBezTo>
                <a:cubicBezTo>
                  <a:pt x="1105" y="404"/>
                  <a:pt x="1099" y="401"/>
                  <a:pt x="1095" y="406"/>
                </a:cubicBezTo>
                <a:cubicBezTo>
                  <a:pt x="1097" y="407"/>
                  <a:pt x="1096" y="410"/>
                  <a:pt x="1098" y="411"/>
                </a:cubicBezTo>
                <a:cubicBezTo>
                  <a:pt x="1103" y="409"/>
                  <a:pt x="1105" y="404"/>
                  <a:pt x="1109" y="402"/>
                </a:cubicBezTo>
                <a:cubicBezTo>
                  <a:pt x="1110" y="403"/>
                  <a:pt x="1111" y="404"/>
                  <a:pt x="1110" y="405"/>
                </a:cubicBezTo>
                <a:cubicBezTo>
                  <a:pt x="1113" y="405"/>
                  <a:pt x="1114" y="404"/>
                  <a:pt x="1118" y="404"/>
                </a:cubicBezTo>
                <a:cubicBezTo>
                  <a:pt x="1117" y="397"/>
                  <a:pt x="1121" y="395"/>
                  <a:pt x="1125" y="392"/>
                </a:cubicBezTo>
                <a:cubicBezTo>
                  <a:pt x="1122" y="392"/>
                  <a:pt x="1120" y="394"/>
                  <a:pt x="1117" y="394"/>
                </a:cubicBezTo>
                <a:cubicBezTo>
                  <a:pt x="1117" y="393"/>
                  <a:pt x="1116" y="393"/>
                  <a:pt x="1116" y="392"/>
                </a:cubicBezTo>
                <a:cubicBezTo>
                  <a:pt x="1121" y="387"/>
                  <a:pt x="1128" y="383"/>
                  <a:pt x="1136" y="382"/>
                </a:cubicBezTo>
                <a:cubicBezTo>
                  <a:pt x="1134" y="384"/>
                  <a:pt x="1142" y="385"/>
                  <a:pt x="1137" y="389"/>
                </a:cubicBezTo>
                <a:cubicBezTo>
                  <a:pt x="1138" y="386"/>
                  <a:pt x="1134" y="386"/>
                  <a:pt x="1136" y="389"/>
                </a:cubicBezTo>
                <a:cubicBezTo>
                  <a:pt x="1133" y="390"/>
                  <a:pt x="1138" y="387"/>
                  <a:pt x="1137" y="390"/>
                </a:cubicBezTo>
                <a:cubicBezTo>
                  <a:pt x="1136" y="394"/>
                  <a:pt x="1131" y="397"/>
                  <a:pt x="1132" y="400"/>
                </a:cubicBezTo>
                <a:cubicBezTo>
                  <a:pt x="1132" y="397"/>
                  <a:pt x="1135" y="398"/>
                  <a:pt x="1136" y="400"/>
                </a:cubicBezTo>
                <a:cubicBezTo>
                  <a:pt x="1135" y="402"/>
                  <a:pt x="1131" y="402"/>
                  <a:pt x="1132" y="405"/>
                </a:cubicBezTo>
                <a:cubicBezTo>
                  <a:pt x="1135" y="407"/>
                  <a:pt x="1136" y="402"/>
                  <a:pt x="1136" y="404"/>
                </a:cubicBezTo>
                <a:cubicBezTo>
                  <a:pt x="1137" y="407"/>
                  <a:pt x="1134" y="407"/>
                  <a:pt x="1135" y="410"/>
                </a:cubicBezTo>
                <a:cubicBezTo>
                  <a:pt x="1138" y="411"/>
                  <a:pt x="1143" y="405"/>
                  <a:pt x="1146" y="403"/>
                </a:cubicBezTo>
                <a:cubicBezTo>
                  <a:pt x="1144" y="400"/>
                  <a:pt x="1139" y="405"/>
                  <a:pt x="1137" y="403"/>
                </a:cubicBezTo>
                <a:cubicBezTo>
                  <a:pt x="1147" y="401"/>
                  <a:pt x="1150" y="392"/>
                  <a:pt x="1158" y="387"/>
                </a:cubicBezTo>
                <a:cubicBezTo>
                  <a:pt x="1156" y="387"/>
                  <a:pt x="1154" y="387"/>
                  <a:pt x="1154" y="386"/>
                </a:cubicBezTo>
                <a:cubicBezTo>
                  <a:pt x="1160" y="382"/>
                  <a:pt x="1155" y="378"/>
                  <a:pt x="1162" y="374"/>
                </a:cubicBezTo>
                <a:cubicBezTo>
                  <a:pt x="1159" y="373"/>
                  <a:pt x="1157" y="376"/>
                  <a:pt x="1157" y="373"/>
                </a:cubicBezTo>
                <a:cubicBezTo>
                  <a:pt x="1159" y="370"/>
                  <a:pt x="1166" y="366"/>
                  <a:pt x="1165" y="364"/>
                </a:cubicBezTo>
                <a:cubicBezTo>
                  <a:pt x="1164" y="363"/>
                  <a:pt x="1155" y="366"/>
                  <a:pt x="1153" y="370"/>
                </a:cubicBezTo>
                <a:cubicBezTo>
                  <a:pt x="1152" y="370"/>
                  <a:pt x="1151" y="369"/>
                  <a:pt x="1149" y="368"/>
                </a:cubicBezTo>
                <a:cubicBezTo>
                  <a:pt x="1146" y="370"/>
                  <a:pt x="1145" y="373"/>
                  <a:pt x="1140" y="373"/>
                </a:cubicBezTo>
                <a:cubicBezTo>
                  <a:pt x="1140" y="371"/>
                  <a:pt x="1141" y="367"/>
                  <a:pt x="1139" y="366"/>
                </a:cubicBezTo>
                <a:cubicBezTo>
                  <a:pt x="1129" y="369"/>
                  <a:pt x="1120" y="381"/>
                  <a:pt x="1111" y="377"/>
                </a:cubicBezTo>
                <a:cubicBezTo>
                  <a:pt x="1104" y="387"/>
                  <a:pt x="1093" y="386"/>
                  <a:pt x="1083" y="390"/>
                </a:cubicBezTo>
                <a:cubicBezTo>
                  <a:pt x="1083" y="400"/>
                  <a:pt x="1069" y="397"/>
                  <a:pt x="1063" y="403"/>
                </a:cubicBezTo>
                <a:cubicBezTo>
                  <a:pt x="1061" y="400"/>
                  <a:pt x="1065" y="398"/>
                  <a:pt x="1061" y="397"/>
                </a:cubicBezTo>
                <a:cubicBezTo>
                  <a:pt x="1069" y="390"/>
                  <a:pt x="1076" y="376"/>
                  <a:pt x="1091" y="383"/>
                </a:cubicBezTo>
                <a:cubicBezTo>
                  <a:pt x="1093" y="381"/>
                  <a:pt x="1094" y="379"/>
                  <a:pt x="1098" y="378"/>
                </a:cubicBezTo>
                <a:cubicBezTo>
                  <a:pt x="1099" y="375"/>
                  <a:pt x="1097" y="376"/>
                  <a:pt x="1096" y="375"/>
                </a:cubicBezTo>
                <a:cubicBezTo>
                  <a:pt x="1099" y="373"/>
                  <a:pt x="1099" y="373"/>
                  <a:pt x="1098" y="370"/>
                </a:cubicBezTo>
                <a:cubicBezTo>
                  <a:pt x="1102" y="369"/>
                  <a:pt x="1104" y="366"/>
                  <a:pt x="1109" y="365"/>
                </a:cubicBezTo>
                <a:cubicBezTo>
                  <a:pt x="1112" y="365"/>
                  <a:pt x="1111" y="369"/>
                  <a:pt x="1114" y="369"/>
                </a:cubicBezTo>
                <a:cubicBezTo>
                  <a:pt x="1120" y="367"/>
                  <a:pt x="1124" y="363"/>
                  <a:pt x="1126" y="357"/>
                </a:cubicBezTo>
                <a:cubicBezTo>
                  <a:pt x="1121" y="356"/>
                  <a:pt x="1122" y="353"/>
                  <a:pt x="1122" y="350"/>
                </a:cubicBezTo>
                <a:cubicBezTo>
                  <a:pt x="1117" y="349"/>
                  <a:pt x="1117" y="344"/>
                  <a:pt x="1111" y="345"/>
                </a:cubicBezTo>
                <a:cubicBezTo>
                  <a:pt x="1111" y="342"/>
                  <a:pt x="1109" y="342"/>
                  <a:pt x="1110" y="339"/>
                </a:cubicBezTo>
                <a:cubicBezTo>
                  <a:pt x="1115" y="336"/>
                  <a:pt x="1120" y="333"/>
                  <a:pt x="1126" y="330"/>
                </a:cubicBezTo>
                <a:cubicBezTo>
                  <a:pt x="1125" y="323"/>
                  <a:pt x="1139" y="315"/>
                  <a:pt x="1144" y="318"/>
                </a:cubicBezTo>
                <a:cubicBezTo>
                  <a:pt x="1143" y="320"/>
                  <a:pt x="1139" y="320"/>
                  <a:pt x="1138" y="322"/>
                </a:cubicBezTo>
                <a:cubicBezTo>
                  <a:pt x="1147" y="322"/>
                  <a:pt x="1152" y="319"/>
                  <a:pt x="1158" y="315"/>
                </a:cubicBezTo>
                <a:cubicBezTo>
                  <a:pt x="1156" y="304"/>
                  <a:pt x="1167" y="311"/>
                  <a:pt x="1167" y="304"/>
                </a:cubicBezTo>
                <a:cubicBezTo>
                  <a:pt x="1159" y="307"/>
                  <a:pt x="1154" y="304"/>
                  <a:pt x="1147" y="308"/>
                </a:cubicBezTo>
                <a:cubicBezTo>
                  <a:pt x="1144" y="309"/>
                  <a:pt x="1142" y="315"/>
                  <a:pt x="1139" y="316"/>
                </a:cubicBezTo>
                <a:cubicBezTo>
                  <a:pt x="1139" y="316"/>
                  <a:pt x="1118" y="311"/>
                  <a:pt x="1116" y="311"/>
                </a:cubicBezTo>
                <a:cubicBezTo>
                  <a:pt x="1115" y="312"/>
                  <a:pt x="1112" y="316"/>
                  <a:pt x="1110" y="316"/>
                </a:cubicBezTo>
                <a:cubicBezTo>
                  <a:pt x="1107" y="317"/>
                  <a:pt x="1104" y="317"/>
                  <a:pt x="1102" y="321"/>
                </a:cubicBezTo>
                <a:cubicBezTo>
                  <a:pt x="1095" y="314"/>
                  <a:pt x="1088" y="326"/>
                  <a:pt x="1081" y="327"/>
                </a:cubicBezTo>
                <a:cubicBezTo>
                  <a:pt x="1076" y="326"/>
                  <a:pt x="1073" y="326"/>
                  <a:pt x="1070" y="324"/>
                </a:cubicBezTo>
                <a:cubicBezTo>
                  <a:pt x="1073" y="318"/>
                  <a:pt x="1078" y="314"/>
                  <a:pt x="1085" y="311"/>
                </a:cubicBezTo>
                <a:cubicBezTo>
                  <a:pt x="1087" y="312"/>
                  <a:pt x="1087" y="314"/>
                  <a:pt x="1089" y="315"/>
                </a:cubicBezTo>
                <a:cubicBezTo>
                  <a:pt x="1089" y="311"/>
                  <a:pt x="1089" y="312"/>
                  <a:pt x="1090" y="309"/>
                </a:cubicBezTo>
                <a:cubicBezTo>
                  <a:pt x="1098" y="307"/>
                  <a:pt x="1102" y="300"/>
                  <a:pt x="1108" y="295"/>
                </a:cubicBezTo>
                <a:cubicBezTo>
                  <a:pt x="1104" y="295"/>
                  <a:pt x="1104" y="297"/>
                  <a:pt x="1102" y="295"/>
                </a:cubicBezTo>
                <a:cubicBezTo>
                  <a:pt x="1107" y="291"/>
                  <a:pt x="1113" y="287"/>
                  <a:pt x="1121" y="285"/>
                </a:cubicBezTo>
                <a:cubicBezTo>
                  <a:pt x="1121" y="289"/>
                  <a:pt x="1124" y="288"/>
                  <a:pt x="1126" y="287"/>
                </a:cubicBezTo>
                <a:cubicBezTo>
                  <a:pt x="1126" y="286"/>
                  <a:pt x="1126" y="283"/>
                  <a:pt x="1125" y="282"/>
                </a:cubicBezTo>
                <a:cubicBezTo>
                  <a:pt x="1125" y="283"/>
                  <a:pt x="1120" y="283"/>
                  <a:pt x="1121" y="282"/>
                </a:cubicBezTo>
                <a:cubicBezTo>
                  <a:pt x="1121" y="281"/>
                  <a:pt x="1120" y="281"/>
                  <a:pt x="1120" y="280"/>
                </a:cubicBezTo>
                <a:cubicBezTo>
                  <a:pt x="1126" y="276"/>
                  <a:pt x="1130" y="273"/>
                  <a:pt x="1130" y="267"/>
                </a:cubicBezTo>
                <a:cubicBezTo>
                  <a:pt x="1126" y="267"/>
                  <a:pt x="1126" y="262"/>
                  <a:pt x="1122" y="262"/>
                </a:cubicBezTo>
                <a:cubicBezTo>
                  <a:pt x="1125" y="256"/>
                  <a:pt x="1132" y="253"/>
                  <a:pt x="1135" y="246"/>
                </a:cubicBezTo>
                <a:cubicBezTo>
                  <a:pt x="1123" y="249"/>
                  <a:pt x="1107" y="239"/>
                  <a:pt x="1098" y="249"/>
                </a:cubicBezTo>
                <a:cubicBezTo>
                  <a:pt x="1100" y="249"/>
                  <a:pt x="1099" y="253"/>
                  <a:pt x="1101" y="254"/>
                </a:cubicBezTo>
                <a:cubicBezTo>
                  <a:pt x="1096" y="256"/>
                  <a:pt x="1087" y="262"/>
                  <a:pt x="1082" y="259"/>
                </a:cubicBezTo>
                <a:cubicBezTo>
                  <a:pt x="1082" y="253"/>
                  <a:pt x="1083" y="249"/>
                  <a:pt x="1088" y="248"/>
                </a:cubicBezTo>
                <a:cubicBezTo>
                  <a:pt x="1093" y="241"/>
                  <a:pt x="1097" y="232"/>
                  <a:pt x="1099" y="224"/>
                </a:cubicBezTo>
                <a:cubicBezTo>
                  <a:pt x="1094" y="223"/>
                  <a:pt x="1092" y="222"/>
                  <a:pt x="1086" y="223"/>
                </a:cubicBezTo>
                <a:cubicBezTo>
                  <a:pt x="1085" y="221"/>
                  <a:pt x="1084" y="219"/>
                  <a:pt x="1083" y="216"/>
                </a:cubicBezTo>
                <a:cubicBezTo>
                  <a:pt x="1085" y="215"/>
                  <a:pt x="1087" y="214"/>
                  <a:pt x="1088" y="212"/>
                </a:cubicBezTo>
                <a:cubicBezTo>
                  <a:pt x="1077" y="213"/>
                  <a:pt x="1065" y="213"/>
                  <a:pt x="1061" y="223"/>
                </a:cubicBezTo>
                <a:cubicBezTo>
                  <a:pt x="1063" y="227"/>
                  <a:pt x="1066" y="228"/>
                  <a:pt x="1067" y="233"/>
                </a:cubicBezTo>
                <a:cubicBezTo>
                  <a:pt x="1062" y="235"/>
                  <a:pt x="1053" y="238"/>
                  <a:pt x="1047" y="235"/>
                </a:cubicBezTo>
                <a:cubicBezTo>
                  <a:pt x="1048" y="233"/>
                  <a:pt x="1050" y="230"/>
                  <a:pt x="1052" y="228"/>
                </a:cubicBezTo>
                <a:cubicBezTo>
                  <a:pt x="1049" y="228"/>
                  <a:pt x="1049" y="232"/>
                  <a:pt x="1046" y="233"/>
                </a:cubicBezTo>
                <a:cubicBezTo>
                  <a:pt x="1046" y="230"/>
                  <a:pt x="1043" y="230"/>
                  <a:pt x="1042" y="229"/>
                </a:cubicBezTo>
                <a:cubicBezTo>
                  <a:pt x="1047" y="219"/>
                  <a:pt x="1049" y="222"/>
                  <a:pt x="1051" y="211"/>
                </a:cubicBezTo>
                <a:cubicBezTo>
                  <a:pt x="1047" y="209"/>
                  <a:pt x="1038" y="216"/>
                  <a:pt x="1035" y="211"/>
                </a:cubicBezTo>
                <a:cubicBezTo>
                  <a:pt x="1035" y="210"/>
                  <a:pt x="1036" y="210"/>
                  <a:pt x="1037" y="208"/>
                </a:cubicBezTo>
                <a:cubicBezTo>
                  <a:pt x="1027" y="209"/>
                  <a:pt x="1025" y="218"/>
                  <a:pt x="1019" y="222"/>
                </a:cubicBezTo>
                <a:cubicBezTo>
                  <a:pt x="1014" y="227"/>
                  <a:pt x="1006" y="228"/>
                  <a:pt x="997" y="229"/>
                </a:cubicBezTo>
                <a:cubicBezTo>
                  <a:pt x="997" y="227"/>
                  <a:pt x="999" y="226"/>
                  <a:pt x="997" y="224"/>
                </a:cubicBezTo>
                <a:cubicBezTo>
                  <a:pt x="988" y="224"/>
                  <a:pt x="984" y="232"/>
                  <a:pt x="973" y="233"/>
                </a:cubicBezTo>
                <a:cubicBezTo>
                  <a:pt x="973" y="229"/>
                  <a:pt x="975" y="229"/>
                  <a:pt x="973" y="226"/>
                </a:cubicBezTo>
                <a:cubicBezTo>
                  <a:pt x="969" y="225"/>
                  <a:pt x="970" y="230"/>
                  <a:pt x="965" y="229"/>
                </a:cubicBezTo>
                <a:cubicBezTo>
                  <a:pt x="965" y="228"/>
                  <a:pt x="964" y="228"/>
                  <a:pt x="964" y="227"/>
                </a:cubicBezTo>
                <a:cubicBezTo>
                  <a:pt x="967" y="224"/>
                  <a:pt x="968" y="220"/>
                  <a:pt x="972" y="220"/>
                </a:cubicBezTo>
                <a:cubicBezTo>
                  <a:pt x="972" y="217"/>
                  <a:pt x="971" y="215"/>
                  <a:pt x="970" y="214"/>
                </a:cubicBezTo>
                <a:cubicBezTo>
                  <a:pt x="972" y="210"/>
                  <a:pt x="976" y="208"/>
                  <a:pt x="981" y="210"/>
                </a:cubicBezTo>
                <a:cubicBezTo>
                  <a:pt x="982" y="203"/>
                  <a:pt x="991" y="205"/>
                  <a:pt x="994" y="200"/>
                </a:cubicBezTo>
                <a:cubicBezTo>
                  <a:pt x="996" y="202"/>
                  <a:pt x="993" y="203"/>
                  <a:pt x="995" y="205"/>
                </a:cubicBezTo>
                <a:cubicBezTo>
                  <a:pt x="1000" y="205"/>
                  <a:pt x="1003" y="198"/>
                  <a:pt x="1007" y="202"/>
                </a:cubicBezTo>
                <a:cubicBezTo>
                  <a:pt x="1006" y="203"/>
                  <a:pt x="1007" y="206"/>
                  <a:pt x="1005" y="207"/>
                </a:cubicBezTo>
                <a:cubicBezTo>
                  <a:pt x="1008" y="208"/>
                  <a:pt x="1008" y="211"/>
                  <a:pt x="1012" y="210"/>
                </a:cubicBezTo>
                <a:cubicBezTo>
                  <a:pt x="1012" y="207"/>
                  <a:pt x="1012" y="207"/>
                  <a:pt x="1012" y="207"/>
                </a:cubicBezTo>
                <a:cubicBezTo>
                  <a:pt x="1012" y="205"/>
                  <a:pt x="1009" y="206"/>
                  <a:pt x="1009" y="205"/>
                </a:cubicBezTo>
                <a:cubicBezTo>
                  <a:pt x="1010" y="202"/>
                  <a:pt x="1011" y="203"/>
                  <a:pt x="1010" y="200"/>
                </a:cubicBezTo>
                <a:cubicBezTo>
                  <a:pt x="1022" y="195"/>
                  <a:pt x="1030" y="186"/>
                  <a:pt x="1037" y="176"/>
                </a:cubicBezTo>
                <a:cubicBezTo>
                  <a:pt x="1021" y="180"/>
                  <a:pt x="1012" y="194"/>
                  <a:pt x="998" y="197"/>
                </a:cubicBezTo>
                <a:cubicBezTo>
                  <a:pt x="1000" y="195"/>
                  <a:pt x="1002" y="194"/>
                  <a:pt x="1004" y="192"/>
                </a:cubicBezTo>
                <a:cubicBezTo>
                  <a:pt x="992" y="198"/>
                  <a:pt x="975" y="200"/>
                  <a:pt x="965" y="209"/>
                </a:cubicBezTo>
                <a:cubicBezTo>
                  <a:pt x="959" y="208"/>
                  <a:pt x="956" y="205"/>
                  <a:pt x="954" y="200"/>
                </a:cubicBezTo>
                <a:cubicBezTo>
                  <a:pt x="956" y="192"/>
                  <a:pt x="966" y="192"/>
                  <a:pt x="969" y="185"/>
                </a:cubicBezTo>
                <a:cubicBezTo>
                  <a:pt x="961" y="190"/>
                  <a:pt x="951" y="197"/>
                  <a:pt x="940" y="196"/>
                </a:cubicBezTo>
                <a:cubicBezTo>
                  <a:pt x="940" y="190"/>
                  <a:pt x="946" y="191"/>
                  <a:pt x="949" y="188"/>
                </a:cubicBezTo>
                <a:cubicBezTo>
                  <a:pt x="945" y="187"/>
                  <a:pt x="941" y="190"/>
                  <a:pt x="939" y="188"/>
                </a:cubicBezTo>
                <a:cubicBezTo>
                  <a:pt x="955" y="185"/>
                  <a:pt x="955" y="167"/>
                  <a:pt x="972" y="168"/>
                </a:cubicBezTo>
                <a:cubicBezTo>
                  <a:pt x="973" y="161"/>
                  <a:pt x="983" y="156"/>
                  <a:pt x="990" y="162"/>
                </a:cubicBezTo>
                <a:cubicBezTo>
                  <a:pt x="1000" y="158"/>
                  <a:pt x="993" y="135"/>
                  <a:pt x="1009" y="139"/>
                </a:cubicBezTo>
                <a:cubicBezTo>
                  <a:pt x="1006" y="143"/>
                  <a:pt x="1004" y="147"/>
                  <a:pt x="1002" y="152"/>
                </a:cubicBezTo>
                <a:cubicBezTo>
                  <a:pt x="1002" y="155"/>
                  <a:pt x="1007" y="157"/>
                  <a:pt x="1004" y="160"/>
                </a:cubicBezTo>
                <a:cubicBezTo>
                  <a:pt x="1010" y="160"/>
                  <a:pt x="1014" y="152"/>
                  <a:pt x="1021" y="155"/>
                </a:cubicBezTo>
                <a:cubicBezTo>
                  <a:pt x="1021" y="158"/>
                  <a:pt x="1018" y="156"/>
                  <a:pt x="1017" y="158"/>
                </a:cubicBezTo>
                <a:cubicBezTo>
                  <a:pt x="1029" y="158"/>
                  <a:pt x="1033" y="150"/>
                  <a:pt x="1038" y="143"/>
                </a:cubicBezTo>
                <a:cubicBezTo>
                  <a:pt x="1034" y="137"/>
                  <a:pt x="1039" y="133"/>
                  <a:pt x="1041" y="130"/>
                </a:cubicBezTo>
                <a:cubicBezTo>
                  <a:pt x="1034" y="132"/>
                  <a:pt x="1025" y="134"/>
                  <a:pt x="1022" y="128"/>
                </a:cubicBezTo>
                <a:cubicBezTo>
                  <a:pt x="1024" y="126"/>
                  <a:pt x="1025" y="125"/>
                  <a:pt x="1027" y="124"/>
                </a:cubicBezTo>
                <a:cubicBezTo>
                  <a:pt x="1024" y="123"/>
                  <a:pt x="1021" y="121"/>
                  <a:pt x="1016" y="122"/>
                </a:cubicBezTo>
                <a:cubicBezTo>
                  <a:pt x="1016" y="121"/>
                  <a:pt x="1017" y="120"/>
                  <a:pt x="1017" y="119"/>
                </a:cubicBezTo>
                <a:cubicBezTo>
                  <a:pt x="1014" y="118"/>
                  <a:pt x="1010" y="119"/>
                  <a:pt x="1007" y="121"/>
                </a:cubicBezTo>
                <a:cubicBezTo>
                  <a:pt x="1011" y="128"/>
                  <a:pt x="1002" y="129"/>
                  <a:pt x="997" y="131"/>
                </a:cubicBezTo>
                <a:cubicBezTo>
                  <a:pt x="997" y="128"/>
                  <a:pt x="1000" y="129"/>
                  <a:pt x="1000" y="127"/>
                </a:cubicBezTo>
                <a:cubicBezTo>
                  <a:pt x="997" y="126"/>
                  <a:pt x="993" y="128"/>
                  <a:pt x="992" y="126"/>
                </a:cubicBezTo>
                <a:cubicBezTo>
                  <a:pt x="990" y="124"/>
                  <a:pt x="993" y="121"/>
                  <a:pt x="991" y="119"/>
                </a:cubicBezTo>
                <a:cubicBezTo>
                  <a:pt x="979" y="119"/>
                  <a:pt x="971" y="128"/>
                  <a:pt x="960" y="125"/>
                </a:cubicBezTo>
                <a:cubicBezTo>
                  <a:pt x="962" y="117"/>
                  <a:pt x="978" y="122"/>
                  <a:pt x="980" y="113"/>
                </a:cubicBezTo>
                <a:cubicBezTo>
                  <a:pt x="976" y="111"/>
                  <a:pt x="976" y="112"/>
                  <a:pt x="978" y="109"/>
                </a:cubicBezTo>
                <a:cubicBezTo>
                  <a:pt x="976" y="107"/>
                  <a:pt x="967" y="113"/>
                  <a:pt x="964" y="108"/>
                </a:cubicBezTo>
                <a:cubicBezTo>
                  <a:pt x="966" y="107"/>
                  <a:pt x="973" y="102"/>
                  <a:pt x="971" y="103"/>
                </a:cubicBezTo>
                <a:cubicBezTo>
                  <a:pt x="963" y="105"/>
                  <a:pt x="956" y="107"/>
                  <a:pt x="949" y="108"/>
                </a:cubicBezTo>
                <a:cubicBezTo>
                  <a:pt x="946" y="106"/>
                  <a:pt x="944" y="104"/>
                  <a:pt x="942" y="101"/>
                </a:cubicBezTo>
                <a:cubicBezTo>
                  <a:pt x="943" y="98"/>
                  <a:pt x="946" y="97"/>
                  <a:pt x="950" y="97"/>
                </a:cubicBezTo>
                <a:cubicBezTo>
                  <a:pt x="949" y="98"/>
                  <a:pt x="948" y="98"/>
                  <a:pt x="949" y="100"/>
                </a:cubicBezTo>
                <a:cubicBezTo>
                  <a:pt x="951" y="99"/>
                  <a:pt x="954" y="99"/>
                  <a:pt x="954" y="97"/>
                </a:cubicBezTo>
                <a:cubicBezTo>
                  <a:pt x="952" y="95"/>
                  <a:pt x="949" y="93"/>
                  <a:pt x="947" y="91"/>
                </a:cubicBezTo>
                <a:cubicBezTo>
                  <a:pt x="937" y="94"/>
                  <a:pt x="931" y="100"/>
                  <a:pt x="928" y="109"/>
                </a:cubicBezTo>
                <a:cubicBezTo>
                  <a:pt x="925" y="108"/>
                  <a:pt x="923" y="106"/>
                  <a:pt x="920" y="105"/>
                </a:cubicBezTo>
                <a:cubicBezTo>
                  <a:pt x="924" y="104"/>
                  <a:pt x="923" y="98"/>
                  <a:pt x="922" y="96"/>
                </a:cubicBezTo>
                <a:cubicBezTo>
                  <a:pt x="921" y="97"/>
                  <a:pt x="922" y="100"/>
                  <a:pt x="920" y="100"/>
                </a:cubicBezTo>
                <a:cubicBezTo>
                  <a:pt x="919" y="100"/>
                  <a:pt x="917" y="100"/>
                  <a:pt x="917" y="101"/>
                </a:cubicBezTo>
                <a:cubicBezTo>
                  <a:pt x="919" y="98"/>
                  <a:pt x="914" y="97"/>
                  <a:pt x="913" y="95"/>
                </a:cubicBezTo>
                <a:cubicBezTo>
                  <a:pt x="902" y="97"/>
                  <a:pt x="897" y="105"/>
                  <a:pt x="885" y="103"/>
                </a:cubicBezTo>
                <a:cubicBezTo>
                  <a:pt x="883" y="100"/>
                  <a:pt x="889" y="98"/>
                  <a:pt x="889" y="95"/>
                </a:cubicBezTo>
                <a:cubicBezTo>
                  <a:pt x="886" y="94"/>
                  <a:pt x="885" y="89"/>
                  <a:pt x="882" y="88"/>
                </a:cubicBezTo>
                <a:cubicBezTo>
                  <a:pt x="882" y="87"/>
                  <a:pt x="888" y="86"/>
                  <a:pt x="885" y="85"/>
                </a:cubicBezTo>
                <a:cubicBezTo>
                  <a:pt x="881" y="88"/>
                  <a:pt x="880" y="82"/>
                  <a:pt x="876" y="85"/>
                </a:cubicBezTo>
                <a:cubicBezTo>
                  <a:pt x="864" y="96"/>
                  <a:pt x="859" y="114"/>
                  <a:pt x="848" y="126"/>
                </a:cubicBezTo>
                <a:cubicBezTo>
                  <a:pt x="848" y="132"/>
                  <a:pt x="848" y="132"/>
                  <a:pt x="848" y="132"/>
                </a:cubicBezTo>
                <a:cubicBezTo>
                  <a:pt x="843" y="134"/>
                  <a:pt x="831" y="140"/>
                  <a:pt x="830" y="129"/>
                </a:cubicBezTo>
                <a:cubicBezTo>
                  <a:pt x="827" y="131"/>
                  <a:pt x="824" y="128"/>
                  <a:pt x="819" y="128"/>
                </a:cubicBezTo>
                <a:cubicBezTo>
                  <a:pt x="817" y="127"/>
                  <a:pt x="820" y="124"/>
                  <a:pt x="819" y="123"/>
                </a:cubicBezTo>
                <a:cubicBezTo>
                  <a:pt x="816" y="123"/>
                  <a:pt x="815" y="125"/>
                  <a:pt x="814" y="122"/>
                </a:cubicBezTo>
                <a:cubicBezTo>
                  <a:pt x="816" y="117"/>
                  <a:pt x="813" y="115"/>
                  <a:pt x="814" y="113"/>
                </a:cubicBezTo>
                <a:cubicBezTo>
                  <a:pt x="803" y="117"/>
                  <a:pt x="788" y="117"/>
                  <a:pt x="783" y="128"/>
                </a:cubicBezTo>
                <a:cubicBezTo>
                  <a:pt x="780" y="127"/>
                  <a:pt x="776" y="129"/>
                  <a:pt x="778" y="130"/>
                </a:cubicBezTo>
                <a:cubicBezTo>
                  <a:pt x="787" y="126"/>
                  <a:pt x="797" y="127"/>
                  <a:pt x="805" y="121"/>
                </a:cubicBezTo>
                <a:cubicBezTo>
                  <a:pt x="806" y="122"/>
                  <a:pt x="809" y="123"/>
                  <a:pt x="809" y="125"/>
                </a:cubicBezTo>
                <a:cubicBezTo>
                  <a:pt x="807" y="125"/>
                  <a:pt x="806" y="127"/>
                  <a:pt x="806" y="128"/>
                </a:cubicBezTo>
                <a:cubicBezTo>
                  <a:pt x="808" y="130"/>
                  <a:pt x="811" y="127"/>
                  <a:pt x="811" y="128"/>
                </a:cubicBezTo>
                <a:cubicBezTo>
                  <a:pt x="808" y="130"/>
                  <a:pt x="807" y="133"/>
                  <a:pt x="808" y="137"/>
                </a:cubicBezTo>
                <a:cubicBezTo>
                  <a:pt x="804" y="138"/>
                  <a:pt x="798" y="138"/>
                  <a:pt x="794" y="137"/>
                </a:cubicBezTo>
                <a:cubicBezTo>
                  <a:pt x="792" y="137"/>
                  <a:pt x="794" y="141"/>
                  <a:pt x="792" y="141"/>
                </a:cubicBezTo>
                <a:cubicBezTo>
                  <a:pt x="781" y="142"/>
                  <a:pt x="775" y="147"/>
                  <a:pt x="769" y="153"/>
                </a:cubicBezTo>
                <a:cubicBezTo>
                  <a:pt x="761" y="150"/>
                  <a:pt x="756" y="155"/>
                  <a:pt x="750" y="157"/>
                </a:cubicBezTo>
                <a:cubicBezTo>
                  <a:pt x="750" y="161"/>
                  <a:pt x="753" y="161"/>
                  <a:pt x="753" y="165"/>
                </a:cubicBezTo>
                <a:cubicBezTo>
                  <a:pt x="757" y="164"/>
                  <a:pt x="759" y="160"/>
                  <a:pt x="762" y="158"/>
                </a:cubicBezTo>
                <a:cubicBezTo>
                  <a:pt x="764" y="160"/>
                  <a:pt x="768" y="160"/>
                  <a:pt x="770" y="162"/>
                </a:cubicBezTo>
                <a:cubicBezTo>
                  <a:pt x="759" y="170"/>
                  <a:pt x="749" y="184"/>
                  <a:pt x="731" y="179"/>
                </a:cubicBezTo>
                <a:cubicBezTo>
                  <a:pt x="727" y="172"/>
                  <a:pt x="723" y="166"/>
                  <a:pt x="722" y="156"/>
                </a:cubicBezTo>
                <a:cubicBezTo>
                  <a:pt x="714" y="156"/>
                  <a:pt x="714" y="142"/>
                  <a:pt x="716" y="138"/>
                </a:cubicBezTo>
                <a:cubicBezTo>
                  <a:pt x="719" y="129"/>
                  <a:pt x="741" y="128"/>
                  <a:pt x="735" y="115"/>
                </a:cubicBezTo>
                <a:cubicBezTo>
                  <a:pt x="734" y="114"/>
                  <a:pt x="731" y="115"/>
                  <a:pt x="729" y="115"/>
                </a:cubicBezTo>
                <a:cubicBezTo>
                  <a:pt x="723" y="109"/>
                  <a:pt x="723" y="96"/>
                  <a:pt x="715" y="94"/>
                </a:cubicBezTo>
                <a:cubicBezTo>
                  <a:pt x="712" y="93"/>
                  <a:pt x="709" y="98"/>
                  <a:pt x="707" y="93"/>
                </a:cubicBezTo>
                <a:cubicBezTo>
                  <a:pt x="714" y="88"/>
                  <a:pt x="716" y="77"/>
                  <a:pt x="721" y="70"/>
                </a:cubicBezTo>
                <a:cubicBezTo>
                  <a:pt x="708" y="72"/>
                  <a:pt x="691" y="71"/>
                  <a:pt x="678" y="76"/>
                </a:cubicBezTo>
                <a:cubicBezTo>
                  <a:pt x="679" y="74"/>
                  <a:pt x="682" y="74"/>
                  <a:pt x="682" y="72"/>
                </a:cubicBezTo>
                <a:cubicBezTo>
                  <a:pt x="678" y="74"/>
                  <a:pt x="676" y="74"/>
                  <a:pt x="672" y="75"/>
                </a:cubicBezTo>
                <a:cubicBezTo>
                  <a:pt x="672" y="77"/>
                  <a:pt x="672" y="79"/>
                  <a:pt x="673" y="80"/>
                </a:cubicBezTo>
                <a:cubicBezTo>
                  <a:pt x="668" y="83"/>
                  <a:pt x="661" y="91"/>
                  <a:pt x="655" y="87"/>
                </a:cubicBezTo>
                <a:cubicBezTo>
                  <a:pt x="648" y="89"/>
                  <a:pt x="648" y="97"/>
                  <a:pt x="640" y="98"/>
                </a:cubicBezTo>
                <a:cubicBezTo>
                  <a:pt x="638" y="96"/>
                  <a:pt x="641" y="96"/>
                  <a:pt x="639" y="95"/>
                </a:cubicBezTo>
                <a:cubicBezTo>
                  <a:pt x="634" y="108"/>
                  <a:pt x="620" y="113"/>
                  <a:pt x="611" y="123"/>
                </a:cubicBezTo>
                <a:cubicBezTo>
                  <a:pt x="615" y="123"/>
                  <a:pt x="609" y="127"/>
                  <a:pt x="612" y="128"/>
                </a:cubicBezTo>
                <a:cubicBezTo>
                  <a:pt x="613" y="125"/>
                  <a:pt x="616" y="127"/>
                  <a:pt x="616" y="128"/>
                </a:cubicBezTo>
                <a:cubicBezTo>
                  <a:pt x="612" y="133"/>
                  <a:pt x="604" y="133"/>
                  <a:pt x="598" y="136"/>
                </a:cubicBezTo>
                <a:cubicBezTo>
                  <a:pt x="591" y="128"/>
                  <a:pt x="572" y="131"/>
                  <a:pt x="566" y="137"/>
                </a:cubicBezTo>
                <a:cubicBezTo>
                  <a:pt x="537" y="144"/>
                  <a:pt x="518" y="160"/>
                  <a:pt x="491" y="170"/>
                </a:cubicBezTo>
                <a:cubicBezTo>
                  <a:pt x="489" y="168"/>
                  <a:pt x="486" y="167"/>
                  <a:pt x="484" y="166"/>
                </a:cubicBezTo>
                <a:cubicBezTo>
                  <a:pt x="486" y="164"/>
                  <a:pt x="486" y="158"/>
                  <a:pt x="484" y="156"/>
                </a:cubicBezTo>
                <a:cubicBezTo>
                  <a:pt x="480" y="156"/>
                  <a:pt x="480" y="159"/>
                  <a:pt x="477" y="159"/>
                </a:cubicBezTo>
                <a:cubicBezTo>
                  <a:pt x="477" y="155"/>
                  <a:pt x="480" y="153"/>
                  <a:pt x="480" y="150"/>
                </a:cubicBezTo>
                <a:cubicBezTo>
                  <a:pt x="454" y="144"/>
                  <a:pt x="433" y="163"/>
                  <a:pt x="415" y="167"/>
                </a:cubicBezTo>
                <a:cubicBezTo>
                  <a:pt x="424" y="161"/>
                  <a:pt x="430" y="153"/>
                  <a:pt x="438" y="148"/>
                </a:cubicBezTo>
                <a:cubicBezTo>
                  <a:pt x="439" y="145"/>
                  <a:pt x="437" y="146"/>
                  <a:pt x="437" y="143"/>
                </a:cubicBezTo>
                <a:cubicBezTo>
                  <a:pt x="438" y="143"/>
                  <a:pt x="440" y="142"/>
                  <a:pt x="442" y="142"/>
                </a:cubicBezTo>
                <a:cubicBezTo>
                  <a:pt x="442" y="130"/>
                  <a:pt x="459" y="133"/>
                  <a:pt x="461" y="123"/>
                </a:cubicBezTo>
                <a:cubicBezTo>
                  <a:pt x="461" y="120"/>
                  <a:pt x="456" y="121"/>
                  <a:pt x="455" y="118"/>
                </a:cubicBezTo>
                <a:cubicBezTo>
                  <a:pt x="454" y="114"/>
                  <a:pt x="456" y="112"/>
                  <a:pt x="456" y="108"/>
                </a:cubicBezTo>
                <a:cubicBezTo>
                  <a:pt x="451" y="103"/>
                  <a:pt x="446" y="105"/>
                  <a:pt x="441" y="106"/>
                </a:cubicBezTo>
                <a:cubicBezTo>
                  <a:pt x="426" y="109"/>
                  <a:pt x="417" y="110"/>
                  <a:pt x="406" y="115"/>
                </a:cubicBezTo>
                <a:cubicBezTo>
                  <a:pt x="401" y="117"/>
                  <a:pt x="397" y="121"/>
                  <a:pt x="391" y="123"/>
                </a:cubicBezTo>
                <a:cubicBezTo>
                  <a:pt x="387" y="124"/>
                  <a:pt x="383" y="124"/>
                  <a:pt x="380" y="125"/>
                </a:cubicBezTo>
                <a:cubicBezTo>
                  <a:pt x="340" y="136"/>
                  <a:pt x="304" y="163"/>
                  <a:pt x="273" y="177"/>
                </a:cubicBezTo>
                <a:cubicBezTo>
                  <a:pt x="273" y="176"/>
                  <a:pt x="273" y="175"/>
                  <a:pt x="272" y="175"/>
                </a:cubicBezTo>
                <a:cubicBezTo>
                  <a:pt x="271" y="177"/>
                  <a:pt x="271" y="178"/>
                  <a:pt x="270" y="179"/>
                </a:cubicBezTo>
                <a:cubicBezTo>
                  <a:pt x="252" y="188"/>
                  <a:pt x="234" y="197"/>
                  <a:pt x="220" y="210"/>
                </a:cubicBezTo>
                <a:cubicBezTo>
                  <a:pt x="225" y="224"/>
                  <a:pt x="199" y="227"/>
                  <a:pt x="196" y="237"/>
                </a:cubicBezTo>
                <a:cubicBezTo>
                  <a:pt x="198" y="237"/>
                  <a:pt x="201" y="236"/>
                  <a:pt x="203" y="237"/>
                </a:cubicBezTo>
                <a:cubicBezTo>
                  <a:pt x="197" y="239"/>
                  <a:pt x="194" y="243"/>
                  <a:pt x="190" y="246"/>
                </a:cubicBezTo>
                <a:cubicBezTo>
                  <a:pt x="202" y="242"/>
                  <a:pt x="216" y="236"/>
                  <a:pt x="226" y="241"/>
                </a:cubicBezTo>
                <a:cubicBezTo>
                  <a:pt x="224" y="244"/>
                  <a:pt x="219" y="244"/>
                  <a:pt x="219" y="249"/>
                </a:cubicBezTo>
                <a:cubicBezTo>
                  <a:pt x="227" y="247"/>
                  <a:pt x="229" y="247"/>
                  <a:pt x="238" y="246"/>
                </a:cubicBezTo>
                <a:cubicBezTo>
                  <a:pt x="238" y="244"/>
                  <a:pt x="237" y="242"/>
                  <a:pt x="239" y="242"/>
                </a:cubicBezTo>
                <a:cubicBezTo>
                  <a:pt x="247" y="246"/>
                  <a:pt x="251" y="236"/>
                  <a:pt x="258" y="235"/>
                </a:cubicBezTo>
                <a:cubicBezTo>
                  <a:pt x="261" y="240"/>
                  <a:pt x="269" y="242"/>
                  <a:pt x="267" y="249"/>
                </a:cubicBezTo>
                <a:cubicBezTo>
                  <a:pt x="272" y="253"/>
                  <a:pt x="282" y="242"/>
                  <a:pt x="282" y="252"/>
                </a:cubicBezTo>
                <a:cubicBezTo>
                  <a:pt x="289" y="251"/>
                  <a:pt x="293" y="255"/>
                  <a:pt x="298" y="257"/>
                </a:cubicBezTo>
                <a:cubicBezTo>
                  <a:pt x="298" y="258"/>
                  <a:pt x="297" y="259"/>
                  <a:pt x="297" y="260"/>
                </a:cubicBezTo>
                <a:cubicBezTo>
                  <a:pt x="300" y="260"/>
                  <a:pt x="308" y="256"/>
                  <a:pt x="308" y="261"/>
                </a:cubicBezTo>
                <a:cubicBezTo>
                  <a:pt x="278" y="290"/>
                  <a:pt x="235" y="307"/>
                  <a:pt x="198" y="329"/>
                </a:cubicBezTo>
                <a:cubicBezTo>
                  <a:pt x="198" y="326"/>
                  <a:pt x="195" y="328"/>
                  <a:pt x="193" y="328"/>
                </a:cubicBezTo>
                <a:cubicBezTo>
                  <a:pt x="193" y="333"/>
                  <a:pt x="193" y="333"/>
                  <a:pt x="193" y="333"/>
                </a:cubicBezTo>
                <a:cubicBezTo>
                  <a:pt x="183" y="339"/>
                  <a:pt x="172" y="344"/>
                  <a:pt x="160" y="343"/>
                </a:cubicBezTo>
                <a:cubicBezTo>
                  <a:pt x="159" y="346"/>
                  <a:pt x="160" y="345"/>
                  <a:pt x="160" y="349"/>
                </a:cubicBezTo>
                <a:cubicBezTo>
                  <a:pt x="157" y="350"/>
                  <a:pt x="155" y="353"/>
                  <a:pt x="152" y="354"/>
                </a:cubicBezTo>
                <a:cubicBezTo>
                  <a:pt x="143" y="348"/>
                  <a:pt x="138" y="361"/>
                  <a:pt x="130" y="358"/>
                </a:cubicBezTo>
                <a:cubicBezTo>
                  <a:pt x="127" y="373"/>
                  <a:pt x="112" y="371"/>
                  <a:pt x="104" y="380"/>
                </a:cubicBezTo>
                <a:cubicBezTo>
                  <a:pt x="100" y="377"/>
                  <a:pt x="95" y="382"/>
                  <a:pt x="97" y="388"/>
                </a:cubicBezTo>
                <a:cubicBezTo>
                  <a:pt x="90" y="391"/>
                  <a:pt x="86" y="391"/>
                  <a:pt x="79" y="389"/>
                </a:cubicBezTo>
                <a:cubicBezTo>
                  <a:pt x="76" y="393"/>
                  <a:pt x="72" y="396"/>
                  <a:pt x="65" y="394"/>
                </a:cubicBezTo>
                <a:cubicBezTo>
                  <a:pt x="64" y="397"/>
                  <a:pt x="61" y="400"/>
                  <a:pt x="63" y="404"/>
                </a:cubicBezTo>
                <a:cubicBezTo>
                  <a:pt x="62" y="402"/>
                  <a:pt x="64" y="401"/>
                  <a:pt x="66" y="402"/>
                </a:cubicBezTo>
                <a:cubicBezTo>
                  <a:pt x="63" y="411"/>
                  <a:pt x="51" y="417"/>
                  <a:pt x="48" y="424"/>
                </a:cubicBezTo>
                <a:cubicBezTo>
                  <a:pt x="52" y="424"/>
                  <a:pt x="57" y="420"/>
                  <a:pt x="60" y="422"/>
                </a:cubicBezTo>
                <a:cubicBezTo>
                  <a:pt x="60" y="425"/>
                  <a:pt x="56" y="424"/>
                  <a:pt x="56" y="427"/>
                </a:cubicBezTo>
                <a:cubicBezTo>
                  <a:pt x="62" y="428"/>
                  <a:pt x="74" y="422"/>
                  <a:pt x="78" y="429"/>
                </a:cubicBezTo>
                <a:cubicBezTo>
                  <a:pt x="77" y="430"/>
                  <a:pt x="76" y="432"/>
                  <a:pt x="76" y="435"/>
                </a:cubicBezTo>
                <a:cubicBezTo>
                  <a:pt x="81" y="441"/>
                  <a:pt x="92" y="436"/>
                  <a:pt x="97" y="434"/>
                </a:cubicBezTo>
                <a:cubicBezTo>
                  <a:pt x="97" y="435"/>
                  <a:pt x="97" y="435"/>
                  <a:pt x="98" y="436"/>
                </a:cubicBezTo>
                <a:cubicBezTo>
                  <a:pt x="99" y="440"/>
                  <a:pt x="96" y="440"/>
                  <a:pt x="96" y="442"/>
                </a:cubicBezTo>
                <a:cubicBezTo>
                  <a:pt x="104" y="446"/>
                  <a:pt x="118" y="444"/>
                  <a:pt x="118" y="456"/>
                </a:cubicBezTo>
                <a:cubicBezTo>
                  <a:pt x="141" y="448"/>
                  <a:pt x="161" y="432"/>
                  <a:pt x="185" y="422"/>
                </a:cubicBezTo>
                <a:cubicBezTo>
                  <a:pt x="185" y="430"/>
                  <a:pt x="181" y="436"/>
                  <a:pt x="176" y="440"/>
                </a:cubicBezTo>
                <a:cubicBezTo>
                  <a:pt x="178" y="440"/>
                  <a:pt x="181" y="439"/>
                  <a:pt x="181" y="441"/>
                </a:cubicBezTo>
                <a:cubicBezTo>
                  <a:pt x="178" y="445"/>
                  <a:pt x="175" y="449"/>
                  <a:pt x="170" y="451"/>
                </a:cubicBezTo>
                <a:cubicBezTo>
                  <a:pt x="169" y="456"/>
                  <a:pt x="164" y="461"/>
                  <a:pt x="159" y="459"/>
                </a:cubicBezTo>
                <a:cubicBezTo>
                  <a:pt x="153" y="466"/>
                  <a:pt x="156" y="482"/>
                  <a:pt x="146" y="488"/>
                </a:cubicBezTo>
                <a:cubicBezTo>
                  <a:pt x="143" y="486"/>
                  <a:pt x="143" y="491"/>
                  <a:pt x="141" y="492"/>
                </a:cubicBezTo>
                <a:cubicBezTo>
                  <a:pt x="145" y="493"/>
                  <a:pt x="153" y="487"/>
                  <a:pt x="156" y="494"/>
                </a:cubicBezTo>
                <a:cubicBezTo>
                  <a:pt x="157" y="498"/>
                  <a:pt x="152" y="496"/>
                  <a:pt x="152" y="500"/>
                </a:cubicBezTo>
                <a:cubicBezTo>
                  <a:pt x="158" y="500"/>
                  <a:pt x="166" y="497"/>
                  <a:pt x="167" y="503"/>
                </a:cubicBezTo>
                <a:cubicBezTo>
                  <a:pt x="163" y="508"/>
                  <a:pt x="154" y="509"/>
                  <a:pt x="150" y="514"/>
                </a:cubicBezTo>
                <a:cubicBezTo>
                  <a:pt x="158" y="511"/>
                  <a:pt x="180" y="494"/>
                  <a:pt x="177" y="515"/>
                </a:cubicBezTo>
                <a:cubicBezTo>
                  <a:pt x="184" y="519"/>
                  <a:pt x="191" y="507"/>
                  <a:pt x="196" y="512"/>
                </a:cubicBezTo>
                <a:cubicBezTo>
                  <a:pt x="196" y="514"/>
                  <a:pt x="194" y="513"/>
                  <a:pt x="195" y="516"/>
                </a:cubicBezTo>
                <a:cubicBezTo>
                  <a:pt x="197" y="516"/>
                  <a:pt x="198" y="518"/>
                  <a:pt x="199" y="519"/>
                </a:cubicBezTo>
                <a:cubicBezTo>
                  <a:pt x="202" y="531"/>
                  <a:pt x="200" y="545"/>
                  <a:pt x="185" y="547"/>
                </a:cubicBezTo>
                <a:cubicBezTo>
                  <a:pt x="183" y="545"/>
                  <a:pt x="180" y="544"/>
                  <a:pt x="181" y="539"/>
                </a:cubicBezTo>
                <a:cubicBezTo>
                  <a:pt x="180" y="539"/>
                  <a:pt x="176" y="540"/>
                  <a:pt x="176" y="538"/>
                </a:cubicBezTo>
                <a:cubicBezTo>
                  <a:pt x="174" y="534"/>
                  <a:pt x="179" y="533"/>
                  <a:pt x="183" y="534"/>
                </a:cubicBezTo>
                <a:cubicBezTo>
                  <a:pt x="182" y="531"/>
                  <a:pt x="183" y="530"/>
                  <a:pt x="184" y="528"/>
                </a:cubicBezTo>
                <a:cubicBezTo>
                  <a:pt x="170" y="529"/>
                  <a:pt x="162" y="535"/>
                  <a:pt x="152" y="540"/>
                </a:cubicBezTo>
                <a:cubicBezTo>
                  <a:pt x="157" y="544"/>
                  <a:pt x="155" y="556"/>
                  <a:pt x="154" y="561"/>
                </a:cubicBezTo>
                <a:cubicBezTo>
                  <a:pt x="159" y="559"/>
                  <a:pt x="166" y="561"/>
                  <a:pt x="173" y="560"/>
                </a:cubicBezTo>
                <a:cubicBezTo>
                  <a:pt x="172" y="564"/>
                  <a:pt x="168" y="564"/>
                  <a:pt x="168" y="569"/>
                </a:cubicBezTo>
                <a:cubicBezTo>
                  <a:pt x="173" y="570"/>
                  <a:pt x="183" y="570"/>
                  <a:pt x="184" y="563"/>
                </a:cubicBezTo>
                <a:cubicBezTo>
                  <a:pt x="181" y="563"/>
                  <a:pt x="175" y="566"/>
                  <a:pt x="174" y="562"/>
                </a:cubicBezTo>
                <a:cubicBezTo>
                  <a:pt x="178" y="558"/>
                  <a:pt x="181" y="560"/>
                  <a:pt x="187" y="559"/>
                </a:cubicBezTo>
                <a:cubicBezTo>
                  <a:pt x="188" y="546"/>
                  <a:pt x="202" y="543"/>
                  <a:pt x="209" y="540"/>
                </a:cubicBezTo>
                <a:cubicBezTo>
                  <a:pt x="209" y="542"/>
                  <a:pt x="207" y="542"/>
                  <a:pt x="207" y="544"/>
                </a:cubicBezTo>
                <a:cubicBezTo>
                  <a:pt x="208" y="544"/>
                  <a:pt x="209" y="544"/>
                  <a:pt x="209" y="546"/>
                </a:cubicBezTo>
                <a:cubicBezTo>
                  <a:pt x="208" y="547"/>
                  <a:pt x="207" y="549"/>
                  <a:pt x="206" y="550"/>
                </a:cubicBezTo>
                <a:cubicBezTo>
                  <a:pt x="212" y="550"/>
                  <a:pt x="215" y="547"/>
                  <a:pt x="219" y="545"/>
                </a:cubicBezTo>
                <a:cubicBezTo>
                  <a:pt x="221" y="547"/>
                  <a:pt x="223" y="545"/>
                  <a:pt x="225" y="547"/>
                </a:cubicBezTo>
                <a:cubicBezTo>
                  <a:pt x="226" y="540"/>
                  <a:pt x="228" y="536"/>
                  <a:pt x="235" y="535"/>
                </a:cubicBezTo>
                <a:cubicBezTo>
                  <a:pt x="235" y="532"/>
                  <a:pt x="238" y="530"/>
                  <a:pt x="243" y="529"/>
                </a:cubicBezTo>
                <a:cubicBezTo>
                  <a:pt x="243" y="530"/>
                  <a:pt x="242" y="531"/>
                  <a:pt x="243" y="532"/>
                </a:cubicBezTo>
                <a:cubicBezTo>
                  <a:pt x="247" y="532"/>
                  <a:pt x="257" y="528"/>
                  <a:pt x="262" y="533"/>
                </a:cubicBezTo>
                <a:cubicBezTo>
                  <a:pt x="263" y="537"/>
                  <a:pt x="261" y="539"/>
                  <a:pt x="259" y="542"/>
                </a:cubicBezTo>
                <a:cubicBezTo>
                  <a:pt x="262" y="541"/>
                  <a:pt x="262" y="545"/>
                  <a:pt x="262" y="547"/>
                </a:cubicBezTo>
                <a:cubicBezTo>
                  <a:pt x="261" y="549"/>
                  <a:pt x="260" y="552"/>
                  <a:pt x="258" y="553"/>
                </a:cubicBezTo>
                <a:cubicBezTo>
                  <a:pt x="244" y="550"/>
                  <a:pt x="243" y="562"/>
                  <a:pt x="237" y="566"/>
                </a:cubicBezTo>
                <a:cubicBezTo>
                  <a:pt x="233" y="568"/>
                  <a:pt x="230" y="568"/>
                  <a:pt x="229" y="573"/>
                </a:cubicBezTo>
                <a:cubicBezTo>
                  <a:pt x="230" y="573"/>
                  <a:pt x="232" y="572"/>
                  <a:pt x="231" y="574"/>
                </a:cubicBezTo>
                <a:cubicBezTo>
                  <a:pt x="227" y="580"/>
                  <a:pt x="221" y="583"/>
                  <a:pt x="221" y="592"/>
                </a:cubicBezTo>
                <a:cubicBezTo>
                  <a:pt x="225" y="596"/>
                  <a:pt x="220" y="604"/>
                  <a:pt x="215" y="603"/>
                </a:cubicBezTo>
                <a:cubicBezTo>
                  <a:pt x="217" y="607"/>
                  <a:pt x="215" y="608"/>
                  <a:pt x="214" y="611"/>
                </a:cubicBezTo>
                <a:cubicBezTo>
                  <a:pt x="221" y="612"/>
                  <a:pt x="227" y="616"/>
                  <a:pt x="233" y="617"/>
                </a:cubicBezTo>
                <a:cubicBezTo>
                  <a:pt x="241" y="619"/>
                  <a:pt x="252" y="615"/>
                  <a:pt x="259" y="615"/>
                </a:cubicBezTo>
                <a:cubicBezTo>
                  <a:pt x="265" y="615"/>
                  <a:pt x="273" y="622"/>
                  <a:pt x="281" y="619"/>
                </a:cubicBezTo>
                <a:cubicBezTo>
                  <a:pt x="269" y="621"/>
                  <a:pt x="263" y="628"/>
                  <a:pt x="255" y="634"/>
                </a:cubicBezTo>
                <a:cubicBezTo>
                  <a:pt x="232" y="636"/>
                  <a:pt x="212" y="624"/>
                  <a:pt x="196" y="630"/>
                </a:cubicBezTo>
                <a:cubicBezTo>
                  <a:pt x="192" y="641"/>
                  <a:pt x="209" y="638"/>
                  <a:pt x="204" y="645"/>
                </a:cubicBezTo>
                <a:cubicBezTo>
                  <a:pt x="208" y="642"/>
                  <a:pt x="217" y="644"/>
                  <a:pt x="218" y="650"/>
                </a:cubicBezTo>
                <a:cubicBezTo>
                  <a:pt x="210" y="649"/>
                  <a:pt x="209" y="655"/>
                  <a:pt x="206" y="658"/>
                </a:cubicBezTo>
                <a:cubicBezTo>
                  <a:pt x="211" y="655"/>
                  <a:pt x="218" y="655"/>
                  <a:pt x="219" y="648"/>
                </a:cubicBezTo>
                <a:cubicBezTo>
                  <a:pt x="223" y="649"/>
                  <a:pt x="221" y="651"/>
                  <a:pt x="222" y="652"/>
                </a:cubicBezTo>
                <a:cubicBezTo>
                  <a:pt x="222" y="651"/>
                  <a:pt x="224" y="651"/>
                  <a:pt x="225" y="651"/>
                </a:cubicBezTo>
                <a:cubicBezTo>
                  <a:pt x="234" y="657"/>
                  <a:pt x="249" y="651"/>
                  <a:pt x="256" y="658"/>
                </a:cubicBezTo>
                <a:cubicBezTo>
                  <a:pt x="252" y="671"/>
                  <a:pt x="237" y="674"/>
                  <a:pt x="234" y="689"/>
                </a:cubicBezTo>
                <a:cubicBezTo>
                  <a:pt x="231" y="688"/>
                  <a:pt x="231" y="690"/>
                  <a:pt x="229" y="691"/>
                </a:cubicBezTo>
                <a:cubicBezTo>
                  <a:pt x="230" y="694"/>
                  <a:pt x="231" y="697"/>
                  <a:pt x="230" y="701"/>
                </a:cubicBezTo>
                <a:cubicBezTo>
                  <a:pt x="218" y="704"/>
                  <a:pt x="215" y="717"/>
                  <a:pt x="201" y="719"/>
                </a:cubicBezTo>
                <a:cubicBezTo>
                  <a:pt x="198" y="725"/>
                  <a:pt x="196" y="728"/>
                  <a:pt x="196" y="735"/>
                </a:cubicBezTo>
                <a:cubicBezTo>
                  <a:pt x="186" y="742"/>
                  <a:pt x="177" y="752"/>
                  <a:pt x="177" y="765"/>
                </a:cubicBezTo>
                <a:cubicBezTo>
                  <a:pt x="178" y="767"/>
                  <a:pt x="183" y="764"/>
                  <a:pt x="183" y="766"/>
                </a:cubicBezTo>
                <a:cubicBezTo>
                  <a:pt x="181" y="766"/>
                  <a:pt x="182" y="768"/>
                  <a:pt x="183" y="769"/>
                </a:cubicBezTo>
                <a:cubicBezTo>
                  <a:pt x="180" y="769"/>
                  <a:pt x="179" y="770"/>
                  <a:pt x="177" y="771"/>
                </a:cubicBezTo>
                <a:cubicBezTo>
                  <a:pt x="180" y="773"/>
                  <a:pt x="184" y="772"/>
                  <a:pt x="186" y="774"/>
                </a:cubicBezTo>
                <a:cubicBezTo>
                  <a:pt x="185" y="776"/>
                  <a:pt x="180" y="776"/>
                  <a:pt x="179" y="779"/>
                </a:cubicBezTo>
                <a:cubicBezTo>
                  <a:pt x="185" y="779"/>
                  <a:pt x="190" y="779"/>
                  <a:pt x="191" y="774"/>
                </a:cubicBezTo>
                <a:cubicBezTo>
                  <a:pt x="194" y="775"/>
                  <a:pt x="195" y="776"/>
                  <a:pt x="197" y="778"/>
                </a:cubicBezTo>
                <a:cubicBezTo>
                  <a:pt x="197" y="780"/>
                  <a:pt x="195" y="781"/>
                  <a:pt x="194" y="783"/>
                </a:cubicBezTo>
                <a:cubicBezTo>
                  <a:pt x="199" y="780"/>
                  <a:pt x="205" y="777"/>
                  <a:pt x="210" y="781"/>
                </a:cubicBezTo>
                <a:cubicBezTo>
                  <a:pt x="203" y="785"/>
                  <a:pt x="199" y="793"/>
                  <a:pt x="192" y="798"/>
                </a:cubicBezTo>
                <a:cubicBezTo>
                  <a:pt x="188" y="797"/>
                  <a:pt x="187" y="800"/>
                  <a:pt x="184" y="800"/>
                </a:cubicBezTo>
                <a:cubicBezTo>
                  <a:pt x="178" y="811"/>
                  <a:pt x="164" y="813"/>
                  <a:pt x="157" y="821"/>
                </a:cubicBezTo>
                <a:cubicBezTo>
                  <a:pt x="159" y="822"/>
                  <a:pt x="161" y="819"/>
                  <a:pt x="162" y="821"/>
                </a:cubicBezTo>
                <a:cubicBezTo>
                  <a:pt x="162" y="824"/>
                  <a:pt x="161" y="825"/>
                  <a:pt x="161" y="827"/>
                </a:cubicBezTo>
                <a:cubicBezTo>
                  <a:pt x="163" y="827"/>
                  <a:pt x="165" y="828"/>
                  <a:pt x="166" y="829"/>
                </a:cubicBezTo>
                <a:cubicBezTo>
                  <a:pt x="166" y="831"/>
                  <a:pt x="165" y="834"/>
                  <a:pt x="164" y="835"/>
                </a:cubicBezTo>
                <a:cubicBezTo>
                  <a:pt x="167" y="836"/>
                  <a:pt x="167" y="834"/>
                  <a:pt x="170" y="834"/>
                </a:cubicBezTo>
                <a:cubicBezTo>
                  <a:pt x="173" y="836"/>
                  <a:pt x="168" y="839"/>
                  <a:pt x="171" y="840"/>
                </a:cubicBezTo>
                <a:cubicBezTo>
                  <a:pt x="172" y="839"/>
                  <a:pt x="174" y="837"/>
                  <a:pt x="177" y="837"/>
                </a:cubicBezTo>
                <a:cubicBezTo>
                  <a:pt x="174" y="843"/>
                  <a:pt x="166" y="842"/>
                  <a:pt x="165" y="849"/>
                </a:cubicBezTo>
                <a:cubicBezTo>
                  <a:pt x="171" y="853"/>
                  <a:pt x="177" y="848"/>
                  <a:pt x="181" y="844"/>
                </a:cubicBezTo>
                <a:cubicBezTo>
                  <a:pt x="188" y="844"/>
                  <a:pt x="190" y="839"/>
                  <a:pt x="195" y="836"/>
                </a:cubicBezTo>
                <a:cubicBezTo>
                  <a:pt x="194" y="834"/>
                  <a:pt x="192" y="829"/>
                  <a:pt x="195" y="828"/>
                </a:cubicBezTo>
                <a:cubicBezTo>
                  <a:pt x="198" y="829"/>
                  <a:pt x="198" y="828"/>
                  <a:pt x="201" y="828"/>
                </a:cubicBezTo>
                <a:cubicBezTo>
                  <a:pt x="201" y="829"/>
                  <a:pt x="201" y="831"/>
                  <a:pt x="202" y="832"/>
                </a:cubicBezTo>
                <a:cubicBezTo>
                  <a:pt x="204" y="829"/>
                  <a:pt x="209" y="829"/>
                  <a:pt x="212" y="827"/>
                </a:cubicBezTo>
                <a:cubicBezTo>
                  <a:pt x="212" y="828"/>
                  <a:pt x="214" y="828"/>
                  <a:pt x="214" y="829"/>
                </a:cubicBezTo>
                <a:cubicBezTo>
                  <a:pt x="214" y="834"/>
                  <a:pt x="214" y="834"/>
                  <a:pt x="214" y="834"/>
                </a:cubicBezTo>
                <a:cubicBezTo>
                  <a:pt x="207" y="834"/>
                  <a:pt x="206" y="841"/>
                  <a:pt x="201" y="844"/>
                </a:cubicBezTo>
                <a:cubicBezTo>
                  <a:pt x="207" y="841"/>
                  <a:pt x="209" y="842"/>
                  <a:pt x="217" y="843"/>
                </a:cubicBezTo>
                <a:cubicBezTo>
                  <a:pt x="216" y="845"/>
                  <a:pt x="214" y="845"/>
                  <a:pt x="214" y="847"/>
                </a:cubicBezTo>
                <a:cubicBezTo>
                  <a:pt x="215" y="848"/>
                  <a:pt x="217" y="848"/>
                  <a:pt x="218" y="849"/>
                </a:cubicBezTo>
                <a:cubicBezTo>
                  <a:pt x="216" y="853"/>
                  <a:pt x="213" y="860"/>
                  <a:pt x="208" y="860"/>
                </a:cubicBezTo>
                <a:cubicBezTo>
                  <a:pt x="208" y="863"/>
                  <a:pt x="211" y="862"/>
                  <a:pt x="210" y="865"/>
                </a:cubicBezTo>
                <a:cubicBezTo>
                  <a:pt x="197" y="876"/>
                  <a:pt x="185" y="889"/>
                  <a:pt x="169" y="898"/>
                </a:cubicBezTo>
                <a:cubicBezTo>
                  <a:pt x="169" y="897"/>
                  <a:pt x="168" y="897"/>
                  <a:pt x="168" y="896"/>
                </a:cubicBezTo>
                <a:cubicBezTo>
                  <a:pt x="167" y="892"/>
                  <a:pt x="173" y="890"/>
                  <a:pt x="172" y="888"/>
                </a:cubicBezTo>
                <a:cubicBezTo>
                  <a:pt x="165" y="891"/>
                  <a:pt x="162" y="898"/>
                  <a:pt x="154" y="900"/>
                </a:cubicBezTo>
                <a:cubicBezTo>
                  <a:pt x="153" y="903"/>
                  <a:pt x="156" y="906"/>
                  <a:pt x="152" y="908"/>
                </a:cubicBezTo>
                <a:cubicBezTo>
                  <a:pt x="149" y="908"/>
                  <a:pt x="147" y="908"/>
                  <a:pt x="144" y="909"/>
                </a:cubicBezTo>
                <a:cubicBezTo>
                  <a:pt x="141" y="921"/>
                  <a:pt x="124" y="923"/>
                  <a:pt x="119" y="931"/>
                </a:cubicBezTo>
                <a:cubicBezTo>
                  <a:pt x="117" y="931"/>
                  <a:pt x="107" y="936"/>
                  <a:pt x="108" y="939"/>
                </a:cubicBezTo>
                <a:cubicBezTo>
                  <a:pt x="114" y="935"/>
                  <a:pt x="117" y="932"/>
                  <a:pt x="125" y="930"/>
                </a:cubicBezTo>
                <a:cubicBezTo>
                  <a:pt x="124" y="930"/>
                  <a:pt x="123" y="929"/>
                  <a:pt x="123" y="927"/>
                </a:cubicBezTo>
                <a:cubicBezTo>
                  <a:pt x="139" y="919"/>
                  <a:pt x="157" y="910"/>
                  <a:pt x="170" y="901"/>
                </a:cubicBezTo>
                <a:cubicBezTo>
                  <a:pt x="170" y="903"/>
                  <a:pt x="170" y="904"/>
                  <a:pt x="172" y="903"/>
                </a:cubicBezTo>
                <a:cubicBezTo>
                  <a:pt x="174" y="897"/>
                  <a:pt x="179" y="894"/>
                  <a:pt x="185" y="892"/>
                </a:cubicBezTo>
                <a:cubicBezTo>
                  <a:pt x="187" y="891"/>
                  <a:pt x="184" y="888"/>
                  <a:pt x="187" y="887"/>
                </a:cubicBezTo>
                <a:cubicBezTo>
                  <a:pt x="189" y="890"/>
                  <a:pt x="192" y="886"/>
                  <a:pt x="193" y="888"/>
                </a:cubicBezTo>
                <a:cubicBezTo>
                  <a:pt x="193" y="892"/>
                  <a:pt x="190" y="895"/>
                  <a:pt x="187" y="893"/>
                </a:cubicBezTo>
                <a:cubicBezTo>
                  <a:pt x="183" y="898"/>
                  <a:pt x="180" y="903"/>
                  <a:pt x="176" y="908"/>
                </a:cubicBezTo>
                <a:cubicBezTo>
                  <a:pt x="178" y="908"/>
                  <a:pt x="181" y="905"/>
                  <a:pt x="182" y="907"/>
                </a:cubicBezTo>
                <a:cubicBezTo>
                  <a:pt x="183" y="919"/>
                  <a:pt x="166" y="918"/>
                  <a:pt x="164" y="925"/>
                </a:cubicBezTo>
                <a:cubicBezTo>
                  <a:pt x="175" y="921"/>
                  <a:pt x="188" y="915"/>
                  <a:pt x="199" y="914"/>
                </a:cubicBezTo>
                <a:cubicBezTo>
                  <a:pt x="200" y="912"/>
                  <a:pt x="201" y="911"/>
                  <a:pt x="204" y="911"/>
                </a:cubicBezTo>
                <a:cubicBezTo>
                  <a:pt x="204" y="914"/>
                  <a:pt x="201" y="914"/>
                  <a:pt x="199" y="915"/>
                </a:cubicBezTo>
                <a:cubicBezTo>
                  <a:pt x="202" y="915"/>
                  <a:pt x="203" y="916"/>
                  <a:pt x="203" y="918"/>
                </a:cubicBezTo>
                <a:cubicBezTo>
                  <a:pt x="196" y="933"/>
                  <a:pt x="176" y="935"/>
                  <a:pt x="165" y="947"/>
                </a:cubicBezTo>
                <a:cubicBezTo>
                  <a:pt x="170" y="948"/>
                  <a:pt x="172" y="945"/>
                  <a:pt x="174" y="943"/>
                </a:cubicBezTo>
                <a:cubicBezTo>
                  <a:pt x="185" y="944"/>
                  <a:pt x="191" y="934"/>
                  <a:pt x="199" y="929"/>
                </a:cubicBezTo>
                <a:cubicBezTo>
                  <a:pt x="209" y="924"/>
                  <a:pt x="222" y="921"/>
                  <a:pt x="231" y="915"/>
                </a:cubicBezTo>
                <a:cubicBezTo>
                  <a:pt x="232" y="917"/>
                  <a:pt x="234" y="917"/>
                  <a:pt x="236" y="917"/>
                </a:cubicBezTo>
                <a:cubicBezTo>
                  <a:pt x="238" y="916"/>
                  <a:pt x="239" y="915"/>
                  <a:pt x="242" y="915"/>
                </a:cubicBezTo>
                <a:cubicBezTo>
                  <a:pt x="242" y="918"/>
                  <a:pt x="238" y="918"/>
                  <a:pt x="238" y="920"/>
                </a:cubicBezTo>
                <a:cubicBezTo>
                  <a:pt x="240" y="923"/>
                  <a:pt x="245" y="920"/>
                  <a:pt x="247" y="921"/>
                </a:cubicBezTo>
                <a:cubicBezTo>
                  <a:pt x="241" y="923"/>
                  <a:pt x="242" y="927"/>
                  <a:pt x="238" y="930"/>
                </a:cubicBezTo>
                <a:cubicBezTo>
                  <a:pt x="237" y="928"/>
                  <a:pt x="234" y="928"/>
                  <a:pt x="232" y="927"/>
                </a:cubicBezTo>
                <a:cubicBezTo>
                  <a:pt x="231" y="930"/>
                  <a:pt x="228" y="931"/>
                  <a:pt x="225" y="932"/>
                </a:cubicBezTo>
                <a:cubicBezTo>
                  <a:pt x="225" y="934"/>
                  <a:pt x="224" y="938"/>
                  <a:pt x="226" y="939"/>
                </a:cubicBezTo>
                <a:cubicBezTo>
                  <a:pt x="233" y="932"/>
                  <a:pt x="239" y="930"/>
                  <a:pt x="251" y="929"/>
                </a:cubicBezTo>
                <a:cubicBezTo>
                  <a:pt x="250" y="932"/>
                  <a:pt x="252" y="933"/>
                  <a:pt x="251" y="936"/>
                </a:cubicBezTo>
                <a:cubicBezTo>
                  <a:pt x="251" y="936"/>
                  <a:pt x="250" y="937"/>
                  <a:pt x="250" y="937"/>
                </a:cubicBezTo>
                <a:cubicBezTo>
                  <a:pt x="247" y="936"/>
                  <a:pt x="243" y="936"/>
                  <a:pt x="240" y="936"/>
                </a:cubicBezTo>
                <a:cubicBezTo>
                  <a:pt x="234" y="943"/>
                  <a:pt x="227" y="949"/>
                  <a:pt x="221" y="956"/>
                </a:cubicBezTo>
                <a:cubicBezTo>
                  <a:pt x="214" y="957"/>
                  <a:pt x="211" y="962"/>
                  <a:pt x="207" y="966"/>
                </a:cubicBezTo>
                <a:cubicBezTo>
                  <a:pt x="206" y="966"/>
                  <a:pt x="202" y="967"/>
                  <a:pt x="205" y="967"/>
                </a:cubicBezTo>
                <a:cubicBezTo>
                  <a:pt x="212" y="968"/>
                  <a:pt x="212" y="961"/>
                  <a:pt x="220" y="964"/>
                </a:cubicBezTo>
                <a:cubicBezTo>
                  <a:pt x="221" y="958"/>
                  <a:pt x="229" y="960"/>
                  <a:pt x="231" y="956"/>
                </a:cubicBezTo>
                <a:cubicBezTo>
                  <a:pt x="234" y="958"/>
                  <a:pt x="233" y="959"/>
                  <a:pt x="234" y="961"/>
                </a:cubicBezTo>
                <a:cubicBezTo>
                  <a:pt x="234" y="958"/>
                  <a:pt x="238" y="963"/>
                  <a:pt x="237" y="959"/>
                </a:cubicBezTo>
                <a:cubicBezTo>
                  <a:pt x="236" y="958"/>
                  <a:pt x="233" y="960"/>
                  <a:pt x="234" y="955"/>
                </a:cubicBezTo>
                <a:cubicBezTo>
                  <a:pt x="236" y="954"/>
                  <a:pt x="238" y="950"/>
                  <a:pt x="240" y="952"/>
                </a:cubicBezTo>
                <a:cubicBezTo>
                  <a:pt x="241" y="956"/>
                  <a:pt x="235" y="954"/>
                  <a:pt x="238" y="957"/>
                </a:cubicBezTo>
                <a:cubicBezTo>
                  <a:pt x="240" y="956"/>
                  <a:pt x="243" y="956"/>
                  <a:pt x="246" y="955"/>
                </a:cubicBezTo>
                <a:cubicBezTo>
                  <a:pt x="242" y="950"/>
                  <a:pt x="251" y="954"/>
                  <a:pt x="252" y="952"/>
                </a:cubicBezTo>
                <a:cubicBezTo>
                  <a:pt x="248" y="950"/>
                  <a:pt x="253" y="948"/>
                  <a:pt x="253" y="946"/>
                </a:cubicBezTo>
                <a:cubicBezTo>
                  <a:pt x="249" y="944"/>
                  <a:pt x="250" y="949"/>
                  <a:pt x="248" y="947"/>
                </a:cubicBezTo>
                <a:cubicBezTo>
                  <a:pt x="248" y="946"/>
                  <a:pt x="249" y="945"/>
                  <a:pt x="251" y="944"/>
                </a:cubicBezTo>
                <a:cubicBezTo>
                  <a:pt x="258" y="946"/>
                  <a:pt x="261" y="934"/>
                  <a:pt x="266" y="936"/>
                </a:cubicBezTo>
                <a:cubicBezTo>
                  <a:pt x="263" y="938"/>
                  <a:pt x="265" y="939"/>
                  <a:pt x="264" y="942"/>
                </a:cubicBezTo>
                <a:cubicBezTo>
                  <a:pt x="261" y="940"/>
                  <a:pt x="260" y="947"/>
                  <a:pt x="256" y="948"/>
                </a:cubicBezTo>
                <a:cubicBezTo>
                  <a:pt x="258" y="949"/>
                  <a:pt x="257" y="955"/>
                  <a:pt x="254" y="957"/>
                </a:cubicBezTo>
                <a:cubicBezTo>
                  <a:pt x="262" y="956"/>
                  <a:pt x="271" y="953"/>
                  <a:pt x="272" y="963"/>
                </a:cubicBezTo>
                <a:cubicBezTo>
                  <a:pt x="269" y="966"/>
                  <a:pt x="259" y="967"/>
                  <a:pt x="262" y="972"/>
                </a:cubicBezTo>
                <a:cubicBezTo>
                  <a:pt x="266" y="967"/>
                  <a:pt x="273" y="964"/>
                  <a:pt x="278" y="960"/>
                </a:cubicBezTo>
                <a:cubicBezTo>
                  <a:pt x="277" y="959"/>
                  <a:pt x="273" y="961"/>
                  <a:pt x="273" y="959"/>
                </a:cubicBezTo>
                <a:cubicBezTo>
                  <a:pt x="276" y="959"/>
                  <a:pt x="278" y="957"/>
                  <a:pt x="276" y="955"/>
                </a:cubicBezTo>
                <a:cubicBezTo>
                  <a:pt x="276" y="953"/>
                  <a:pt x="272" y="955"/>
                  <a:pt x="272" y="952"/>
                </a:cubicBezTo>
                <a:cubicBezTo>
                  <a:pt x="277" y="948"/>
                  <a:pt x="283" y="945"/>
                  <a:pt x="289" y="941"/>
                </a:cubicBezTo>
                <a:cubicBezTo>
                  <a:pt x="292" y="944"/>
                  <a:pt x="286" y="947"/>
                  <a:pt x="290" y="949"/>
                </a:cubicBezTo>
                <a:cubicBezTo>
                  <a:pt x="287" y="953"/>
                  <a:pt x="283" y="956"/>
                  <a:pt x="280" y="960"/>
                </a:cubicBezTo>
                <a:cubicBezTo>
                  <a:pt x="283" y="959"/>
                  <a:pt x="281" y="963"/>
                  <a:pt x="282" y="965"/>
                </a:cubicBezTo>
                <a:cubicBezTo>
                  <a:pt x="275" y="968"/>
                  <a:pt x="273" y="977"/>
                  <a:pt x="263" y="978"/>
                </a:cubicBezTo>
                <a:cubicBezTo>
                  <a:pt x="266" y="983"/>
                  <a:pt x="257" y="979"/>
                  <a:pt x="257" y="983"/>
                </a:cubicBezTo>
                <a:cubicBezTo>
                  <a:pt x="271" y="983"/>
                  <a:pt x="278" y="967"/>
                  <a:pt x="296" y="968"/>
                </a:cubicBezTo>
                <a:cubicBezTo>
                  <a:pt x="298" y="973"/>
                  <a:pt x="297" y="975"/>
                  <a:pt x="300" y="978"/>
                </a:cubicBezTo>
                <a:cubicBezTo>
                  <a:pt x="297" y="992"/>
                  <a:pt x="280" y="991"/>
                  <a:pt x="273" y="1001"/>
                </a:cubicBezTo>
                <a:cubicBezTo>
                  <a:pt x="276" y="1001"/>
                  <a:pt x="278" y="998"/>
                  <a:pt x="279" y="1002"/>
                </a:cubicBezTo>
                <a:cubicBezTo>
                  <a:pt x="279" y="1006"/>
                  <a:pt x="275" y="1007"/>
                  <a:pt x="274" y="1011"/>
                </a:cubicBezTo>
                <a:cubicBezTo>
                  <a:pt x="277" y="1011"/>
                  <a:pt x="280" y="1010"/>
                  <a:pt x="280" y="1013"/>
                </a:cubicBezTo>
                <a:cubicBezTo>
                  <a:pt x="278" y="1017"/>
                  <a:pt x="269" y="1020"/>
                  <a:pt x="265" y="1015"/>
                </a:cubicBezTo>
                <a:cubicBezTo>
                  <a:pt x="256" y="1023"/>
                  <a:pt x="242" y="1026"/>
                  <a:pt x="234" y="1036"/>
                </a:cubicBezTo>
                <a:cubicBezTo>
                  <a:pt x="240" y="1036"/>
                  <a:pt x="237" y="1041"/>
                  <a:pt x="240" y="1043"/>
                </a:cubicBezTo>
                <a:cubicBezTo>
                  <a:pt x="243" y="1041"/>
                  <a:pt x="246" y="1040"/>
                  <a:pt x="251" y="1039"/>
                </a:cubicBezTo>
                <a:cubicBezTo>
                  <a:pt x="251" y="1042"/>
                  <a:pt x="247" y="1041"/>
                  <a:pt x="248" y="1044"/>
                </a:cubicBezTo>
                <a:cubicBezTo>
                  <a:pt x="258" y="1041"/>
                  <a:pt x="273" y="1045"/>
                  <a:pt x="280" y="1034"/>
                </a:cubicBezTo>
                <a:cubicBezTo>
                  <a:pt x="277" y="1034"/>
                  <a:pt x="276" y="1034"/>
                  <a:pt x="276" y="1031"/>
                </a:cubicBezTo>
                <a:cubicBezTo>
                  <a:pt x="278" y="1023"/>
                  <a:pt x="285" y="1020"/>
                  <a:pt x="290" y="1015"/>
                </a:cubicBezTo>
                <a:cubicBezTo>
                  <a:pt x="296" y="1015"/>
                  <a:pt x="304" y="1015"/>
                  <a:pt x="311" y="1015"/>
                </a:cubicBezTo>
                <a:cubicBezTo>
                  <a:pt x="314" y="1006"/>
                  <a:pt x="323" y="1003"/>
                  <a:pt x="327" y="995"/>
                </a:cubicBezTo>
                <a:cubicBezTo>
                  <a:pt x="326" y="991"/>
                  <a:pt x="327" y="989"/>
                  <a:pt x="328" y="986"/>
                </a:cubicBezTo>
                <a:cubicBezTo>
                  <a:pt x="326" y="985"/>
                  <a:pt x="326" y="982"/>
                  <a:pt x="325" y="980"/>
                </a:cubicBezTo>
                <a:cubicBezTo>
                  <a:pt x="328" y="973"/>
                  <a:pt x="341" y="971"/>
                  <a:pt x="338" y="985"/>
                </a:cubicBezTo>
                <a:cubicBezTo>
                  <a:pt x="342" y="986"/>
                  <a:pt x="345" y="990"/>
                  <a:pt x="349" y="992"/>
                </a:cubicBezTo>
                <a:cubicBezTo>
                  <a:pt x="350" y="996"/>
                  <a:pt x="347" y="996"/>
                  <a:pt x="347" y="999"/>
                </a:cubicBezTo>
                <a:cubicBezTo>
                  <a:pt x="349" y="999"/>
                  <a:pt x="351" y="1003"/>
                  <a:pt x="349" y="1005"/>
                </a:cubicBezTo>
                <a:cubicBezTo>
                  <a:pt x="356" y="1006"/>
                  <a:pt x="363" y="1007"/>
                  <a:pt x="364" y="1011"/>
                </a:cubicBezTo>
                <a:cubicBezTo>
                  <a:pt x="369" y="1008"/>
                  <a:pt x="375" y="1011"/>
                  <a:pt x="378" y="1015"/>
                </a:cubicBezTo>
                <a:cubicBezTo>
                  <a:pt x="378" y="1017"/>
                  <a:pt x="375" y="1016"/>
                  <a:pt x="376" y="1018"/>
                </a:cubicBezTo>
                <a:cubicBezTo>
                  <a:pt x="379" y="1019"/>
                  <a:pt x="380" y="1016"/>
                  <a:pt x="381" y="1019"/>
                </a:cubicBezTo>
                <a:cubicBezTo>
                  <a:pt x="381" y="1021"/>
                  <a:pt x="378" y="1020"/>
                  <a:pt x="378" y="1022"/>
                </a:cubicBezTo>
                <a:cubicBezTo>
                  <a:pt x="382" y="1022"/>
                  <a:pt x="383" y="1020"/>
                  <a:pt x="387" y="1020"/>
                </a:cubicBezTo>
                <a:cubicBezTo>
                  <a:pt x="389" y="1023"/>
                  <a:pt x="388" y="1024"/>
                  <a:pt x="390" y="1027"/>
                </a:cubicBezTo>
                <a:cubicBezTo>
                  <a:pt x="394" y="1025"/>
                  <a:pt x="396" y="1030"/>
                  <a:pt x="398" y="1033"/>
                </a:cubicBezTo>
                <a:cubicBezTo>
                  <a:pt x="385" y="1041"/>
                  <a:pt x="383" y="1053"/>
                  <a:pt x="378" y="1067"/>
                </a:cubicBezTo>
                <a:cubicBezTo>
                  <a:pt x="387" y="1070"/>
                  <a:pt x="401" y="1068"/>
                  <a:pt x="402" y="1080"/>
                </a:cubicBezTo>
                <a:cubicBezTo>
                  <a:pt x="407" y="1084"/>
                  <a:pt x="411" y="1089"/>
                  <a:pt x="417" y="1092"/>
                </a:cubicBezTo>
                <a:cubicBezTo>
                  <a:pt x="415" y="1096"/>
                  <a:pt x="418" y="1100"/>
                  <a:pt x="416" y="1103"/>
                </a:cubicBezTo>
                <a:cubicBezTo>
                  <a:pt x="420" y="1104"/>
                  <a:pt x="424" y="1105"/>
                  <a:pt x="428" y="1106"/>
                </a:cubicBezTo>
                <a:cubicBezTo>
                  <a:pt x="433" y="1104"/>
                  <a:pt x="435" y="1099"/>
                  <a:pt x="440" y="1096"/>
                </a:cubicBezTo>
                <a:cubicBezTo>
                  <a:pt x="451" y="1082"/>
                  <a:pt x="471" y="1076"/>
                  <a:pt x="486" y="1066"/>
                </a:cubicBezTo>
                <a:cubicBezTo>
                  <a:pt x="493" y="1070"/>
                  <a:pt x="499" y="1058"/>
                  <a:pt x="504" y="1054"/>
                </a:cubicBezTo>
                <a:cubicBezTo>
                  <a:pt x="507" y="1054"/>
                  <a:pt x="508" y="1057"/>
                  <a:pt x="512" y="1056"/>
                </a:cubicBezTo>
                <a:cubicBezTo>
                  <a:pt x="512" y="1049"/>
                  <a:pt x="522" y="1050"/>
                  <a:pt x="524" y="1051"/>
                </a:cubicBezTo>
                <a:cubicBezTo>
                  <a:pt x="520" y="1049"/>
                  <a:pt x="527" y="1043"/>
                  <a:pt x="530" y="1042"/>
                </a:cubicBezTo>
                <a:cubicBezTo>
                  <a:pt x="530" y="1048"/>
                  <a:pt x="540" y="1051"/>
                  <a:pt x="541" y="1059"/>
                </a:cubicBezTo>
                <a:cubicBezTo>
                  <a:pt x="538" y="1058"/>
                  <a:pt x="537" y="1062"/>
                  <a:pt x="533" y="1059"/>
                </a:cubicBezTo>
                <a:cubicBezTo>
                  <a:pt x="532" y="1065"/>
                  <a:pt x="533" y="1067"/>
                  <a:pt x="533" y="1073"/>
                </a:cubicBezTo>
                <a:cubicBezTo>
                  <a:pt x="537" y="1073"/>
                  <a:pt x="537" y="1078"/>
                  <a:pt x="541" y="1078"/>
                </a:cubicBezTo>
                <a:cubicBezTo>
                  <a:pt x="542" y="1074"/>
                  <a:pt x="540" y="1072"/>
                  <a:pt x="545" y="1072"/>
                </a:cubicBezTo>
                <a:cubicBezTo>
                  <a:pt x="545" y="1075"/>
                  <a:pt x="540" y="1077"/>
                  <a:pt x="545" y="1077"/>
                </a:cubicBezTo>
                <a:cubicBezTo>
                  <a:pt x="547" y="1078"/>
                  <a:pt x="544" y="1073"/>
                  <a:pt x="546" y="1073"/>
                </a:cubicBezTo>
                <a:cubicBezTo>
                  <a:pt x="549" y="1074"/>
                  <a:pt x="553" y="1074"/>
                  <a:pt x="553" y="1078"/>
                </a:cubicBezTo>
                <a:cubicBezTo>
                  <a:pt x="551" y="1078"/>
                  <a:pt x="551" y="1076"/>
                  <a:pt x="548" y="1077"/>
                </a:cubicBezTo>
                <a:cubicBezTo>
                  <a:pt x="548" y="1081"/>
                  <a:pt x="548" y="1085"/>
                  <a:pt x="545" y="1085"/>
                </a:cubicBezTo>
                <a:cubicBezTo>
                  <a:pt x="546" y="1080"/>
                  <a:pt x="541" y="1086"/>
                  <a:pt x="541" y="1082"/>
                </a:cubicBezTo>
                <a:cubicBezTo>
                  <a:pt x="542" y="1080"/>
                  <a:pt x="544" y="1079"/>
                  <a:pt x="541" y="1078"/>
                </a:cubicBezTo>
                <a:cubicBezTo>
                  <a:pt x="539" y="1079"/>
                  <a:pt x="541" y="1082"/>
                  <a:pt x="538" y="1082"/>
                </a:cubicBezTo>
                <a:cubicBezTo>
                  <a:pt x="541" y="1079"/>
                  <a:pt x="533" y="1082"/>
                  <a:pt x="532" y="1078"/>
                </a:cubicBezTo>
                <a:cubicBezTo>
                  <a:pt x="531" y="1080"/>
                  <a:pt x="530" y="1082"/>
                  <a:pt x="529" y="1085"/>
                </a:cubicBezTo>
                <a:cubicBezTo>
                  <a:pt x="533" y="1085"/>
                  <a:pt x="536" y="1088"/>
                  <a:pt x="533" y="1090"/>
                </a:cubicBezTo>
                <a:cubicBezTo>
                  <a:pt x="534" y="1091"/>
                  <a:pt x="538" y="1089"/>
                  <a:pt x="538" y="1091"/>
                </a:cubicBezTo>
                <a:cubicBezTo>
                  <a:pt x="529" y="1095"/>
                  <a:pt x="513" y="1093"/>
                  <a:pt x="508" y="1101"/>
                </a:cubicBezTo>
                <a:cubicBezTo>
                  <a:pt x="518" y="1101"/>
                  <a:pt x="530" y="1093"/>
                  <a:pt x="539" y="1097"/>
                </a:cubicBezTo>
                <a:cubicBezTo>
                  <a:pt x="538" y="1103"/>
                  <a:pt x="532" y="1097"/>
                  <a:pt x="531" y="1101"/>
                </a:cubicBezTo>
                <a:cubicBezTo>
                  <a:pt x="533" y="1104"/>
                  <a:pt x="541" y="1101"/>
                  <a:pt x="541" y="1106"/>
                </a:cubicBezTo>
                <a:cubicBezTo>
                  <a:pt x="541" y="1108"/>
                  <a:pt x="537" y="1107"/>
                  <a:pt x="537" y="1110"/>
                </a:cubicBezTo>
                <a:cubicBezTo>
                  <a:pt x="544" y="1109"/>
                  <a:pt x="552" y="1104"/>
                  <a:pt x="552" y="1098"/>
                </a:cubicBezTo>
                <a:cubicBezTo>
                  <a:pt x="570" y="1092"/>
                  <a:pt x="580" y="1083"/>
                  <a:pt x="601" y="1083"/>
                </a:cubicBezTo>
                <a:cubicBezTo>
                  <a:pt x="608" y="1079"/>
                  <a:pt x="621" y="1083"/>
                  <a:pt x="627" y="1088"/>
                </a:cubicBezTo>
                <a:cubicBezTo>
                  <a:pt x="639" y="1088"/>
                  <a:pt x="638" y="1074"/>
                  <a:pt x="651" y="1074"/>
                </a:cubicBezTo>
                <a:cubicBezTo>
                  <a:pt x="652" y="1077"/>
                  <a:pt x="650" y="1077"/>
                  <a:pt x="650" y="1079"/>
                </a:cubicBezTo>
                <a:cubicBezTo>
                  <a:pt x="665" y="1076"/>
                  <a:pt x="677" y="1070"/>
                  <a:pt x="688" y="1064"/>
                </a:cubicBezTo>
                <a:cubicBezTo>
                  <a:pt x="694" y="1064"/>
                  <a:pt x="699" y="1063"/>
                  <a:pt x="701" y="1059"/>
                </a:cubicBezTo>
                <a:cubicBezTo>
                  <a:pt x="693" y="1057"/>
                  <a:pt x="682" y="1067"/>
                  <a:pt x="672" y="1060"/>
                </a:cubicBezTo>
                <a:cubicBezTo>
                  <a:pt x="683" y="1053"/>
                  <a:pt x="695" y="1048"/>
                  <a:pt x="710" y="1044"/>
                </a:cubicBezTo>
                <a:cubicBezTo>
                  <a:pt x="712" y="1042"/>
                  <a:pt x="712" y="1039"/>
                  <a:pt x="714" y="1038"/>
                </a:cubicBezTo>
                <a:cubicBezTo>
                  <a:pt x="722" y="1040"/>
                  <a:pt x="729" y="1035"/>
                  <a:pt x="735" y="1031"/>
                </a:cubicBezTo>
                <a:cubicBezTo>
                  <a:pt x="736" y="1035"/>
                  <a:pt x="733" y="1036"/>
                  <a:pt x="735" y="1038"/>
                </a:cubicBezTo>
                <a:cubicBezTo>
                  <a:pt x="737" y="1040"/>
                  <a:pt x="739" y="1038"/>
                  <a:pt x="742" y="1038"/>
                </a:cubicBezTo>
                <a:cubicBezTo>
                  <a:pt x="742" y="1040"/>
                  <a:pt x="740" y="1040"/>
                  <a:pt x="742" y="1041"/>
                </a:cubicBezTo>
                <a:cubicBezTo>
                  <a:pt x="755" y="1034"/>
                  <a:pt x="772" y="1031"/>
                  <a:pt x="783" y="1021"/>
                </a:cubicBezTo>
                <a:cubicBezTo>
                  <a:pt x="788" y="1020"/>
                  <a:pt x="793" y="1023"/>
                  <a:pt x="797" y="1020"/>
                </a:cubicBezTo>
                <a:cubicBezTo>
                  <a:pt x="796" y="1024"/>
                  <a:pt x="800" y="1023"/>
                  <a:pt x="800" y="1025"/>
                </a:cubicBezTo>
                <a:cubicBezTo>
                  <a:pt x="793" y="1032"/>
                  <a:pt x="780" y="1028"/>
                  <a:pt x="777" y="1040"/>
                </a:cubicBezTo>
                <a:cubicBezTo>
                  <a:pt x="753" y="1052"/>
                  <a:pt x="724" y="1060"/>
                  <a:pt x="702" y="1074"/>
                </a:cubicBezTo>
                <a:cubicBezTo>
                  <a:pt x="700" y="1074"/>
                  <a:pt x="700" y="1073"/>
                  <a:pt x="699" y="1073"/>
                </a:cubicBezTo>
                <a:cubicBezTo>
                  <a:pt x="680" y="1080"/>
                  <a:pt x="661" y="1085"/>
                  <a:pt x="645" y="1094"/>
                </a:cubicBezTo>
                <a:cubicBezTo>
                  <a:pt x="656" y="1092"/>
                  <a:pt x="665" y="1087"/>
                  <a:pt x="673" y="1087"/>
                </a:cubicBezTo>
                <a:cubicBezTo>
                  <a:pt x="671" y="1094"/>
                  <a:pt x="663" y="1097"/>
                  <a:pt x="657" y="1095"/>
                </a:cubicBezTo>
                <a:cubicBezTo>
                  <a:pt x="657" y="1096"/>
                  <a:pt x="659" y="1096"/>
                  <a:pt x="659" y="1097"/>
                </a:cubicBezTo>
                <a:cubicBezTo>
                  <a:pt x="653" y="1100"/>
                  <a:pt x="646" y="1101"/>
                  <a:pt x="641" y="1104"/>
                </a:cubicBezTo>
                <a:cubicBezTo>
                  <a:pt x="659" y="1107"/>
                  <a:pt x="666" y="1090"/>
                  <a:pt x="680" y="1097"/>
                </a:cubicBezTo>
                <a:cubicBezTo>
                  <a:pt x="680" y="1098"/>
                  <a:pt x="678" y="1101"/>
                  <a:pt x="680" y="1101"/>
                </a:cubicBezTo>
                <a:cubicBezTo>
                  <a:pt x="681" y="1099"/>
                  <a:pt x="684" y="1101"/>
                  <a:pt x="686" y="1101"/>
                </a:cubicBezTo>
                <a:cubicBezTo>
                  <a:pt x="687" y="1099"/>
                  <a:pt x="688" y="1097"/>
                  <a:pt x="688" y="1094"/>
                </a:cubicBezTo>
                <a:cubicBezTo>
                  <a:pt x="694" y="1094"/>
                  <a:pt x="695" y="1086"/>
                  <a:pt x="701" y="1088"/>
                </a:cubicBezTo>
                <a:cubicBezTo>
                  <a:pt x="701" y="1087"/>
                  <a:pt x="701" y="1086"/>
                  <a:pt x="702" y="1086"/>
                </a:cubicBezTo>
                <a:cubicBezTo>
                  <a:pt x="702" y="1086"/>
                  <a:pt x="701" y="1086"/>
                  <a:pt x="701" y="1086"/>
                </a:cubicBezTo>
                <a:cubicBezTo>
                  <a:pt x="699" y="1086"/>
                  <a:pt x="698" y="1085"/>
                  <a:pt x="698" y="1083"/>
                </a:cubicBezTo>
                <a:cubicBezTo>
                  <a:pt x="701" y="1079"/>
                  <a:pt x="706" y="1077"/>
                  <a:pt x="709" y="1072"/>
                </a:cubicBezTo>
                <a:cubicBezTo>
                  <a:pt x="736" y="1068"/>
                  <a:pt x="755" y="1051"/>
                  <a:pt x="781" y="1048"/>
                </a:cubicBezTo>
                <a:cubicBezTo>
                  <a:pt x="779" y="1054"/>
                  <a:pt x="778" y="1059"/>
                  <a:pt x="779" y="1063"/>
                </a:cubicBezTo>
                <a:cubicBezTo>
                  <a:pt x="783" y="1064"/>
                  <a:pt x="785" y="1063"/>
                  <a:pt x="788" y="1062"/>
                </a:cubicBezTo>
                <a:cubicBezTo>
                  <a:pt x="792" y="1053"/>
                  <a:pt x="802" y="1054"/>
                  <a:pt x="808" y="1050"/>
                </a:cubicBezTo>
                <a:cubicBezTo>
                  <a:pt x="806" y="1040"/>
                  <a:pt x="812" y="1048"/>
                  <a:pt x="819" y="1045"/>
                </a:cubicBezTo>
                <a:cubicBezTo>
                  <a:pt x="817" y="1036"/>
                  <a:pt x="806" y="1046"/>
                  <a:pt x="802" y="1043"/>
                </a:cubicBezTo>
                <a:cubicBezTo>
                  <a:pt x="803" y="1040"/>
                  <a:pt x="805" y="1037"/>
                  <a:pt x="802" y="1036"/>
                </a:cubicBezTo>
                <a:cubicBezTo>
                  <a:pt x="807" y="1034"/>
                  <a:pt x="811" y="1031"/>
                  <a:pt x="814" y="1027"/>
                </a:cubicBezTo>
                <a:cubicBezTo>
                  <a:pt x="813" y="1026"/>
                  <a:pt x="812" y="1026"/>
                  <a:pt x="812" y="1024"/>
                </a:cubicBezTo>
                <a:cubicBezTo>
                  <a:pt x="808" y="1025"/>
                  <a:pt x="804" y="1026"/>
                  <a:pt x="802" y="1029"/>
                </a:cubicBezTo>
                <a:cubicBezTo>
                  <a:pt x="802" y="1022"/>
                  <a:pt x="798" y="1020"/>
                  <a:pt x="797" y="1015"/>
                </a:cubicBezTo>
                <a:cubicBezTo>
                  <a:pt x="807" y="1013"/>
                  <a:pt x="818" y="1011"/>
                  <a:pt x="821" y="1002"/>
                </a:cubicBezTo>
                <a:cubicBezTo>
                  <a:pt x="815" y="1004"/>
                  <a:pt x="810" y="1007"/>
                  <a:pt x="804" y="1010"/>
                </a:cubicBezTo>
                <a:cubicBezTo>
                  <a:pt x="803" y="1010"/>
                  <a:pt x="802" y="1009"/>
                  <a:pt x="800" y="1008"/>
                </a:cubicBezTo>
                <a:cubicBezTo>
                  <a:pt x="782" y="1016"/>
                  <a:pt x="765" y="1024"/>
                  <a:pt x="748" y="1032"/>
                </a:cubicBezTo>
                <a:cubicBezTo>
                  <a:pt x="746" y="1032"/>
                  <a:pt x="745" y="1031"/>
                  <a:pt x="742" y="1030"/>
                </a:cubicBezTo>
                <a:cubicBezTo>
                  <a:pt x="743" y="1034"/>
                  <a:pt x="740" y="1035"/>
                  <a:pt x="736" y="1035"/>
                </a:cubicBezTo>
                <a:cubicBezTo>
                  <a:pt x="736" y="1031"/>
                  <a:pt x="736" y="1031"/>
                  <a:pt x="736" y="1031"/>
                </a:cubicBezTo>
                <a:cubicBezTo>
                  <a:pt x="744" y="1030"/>
                  <a:pt x="749" y="1025"/>
                  <a:pt x="756" y="1022"/>
                </a:cubicBezTo>
                <a:cubicBezTo>
                  <a:pt x="754" y="1022"/>
                  <a:pt x="757" y="1021"/>
                  <a:pt x="756" y="1018"/>
                </a:cubicBezTo>
                <a:cubicBezTo>
                  <a:pt x="752" y="1020"/>
                  <a:pt x="745" y="1022"/>
                  <a:pt x="745" y="1025"/>
                </a:cubicBezTo>
                <a:cubicBezTo>
                  <a:pt x="743" y="1019"/>
                  <a:pt x="738" y="1027"/>
                  <a:pt x="735" y="1022"/>
                </a:cubicBezTo>
                <a:cubicBezTo>
                  <a:pt x="744" y="1019"/>
                  <a:pt x="752" y="1013"/>
                  <a:pt x="762" y="1010"/>
                </a:cubicBezTo>
                <a:cubicBezTo>
                  <a:pt x="763" y="1016"/>
                  <a:pt x="773" y="1011"/>
                  <a:pt x="775" y="1015"/>
                </a:cubicBezTo>
                <a:cubicBezTo>
                  <a:pt x="780" y="1012"/>
                  <a:pt x="780" y="1006"/>
                  <a:pt x="786" y="1005"/>
                </a:cubicBezTo>
                <a:cubicBezTo>
                  <a:pt x="787" y="1007"/>
                  <a:pt x="782" y="1009"/>
                  <a:pt x="785" y="1010"/>
                </a:cubicBezTo>
                <a:cubicBezTo>
                  <a:pt x="789" y="1005"/>
                  <a:pt x="793" y="1000"/>
                  <a:pt x="801" y="999"/>
                </a:cubicBezTo>
                <a:cubicBezTo>
                  <a:pt x="800" y="1005"/>
                  <a:pt x="809" y="1000"/>
                  <a:pt x="804" y="1005"/>
                </a:cubicBezTo>
                <a:cubicBezTo>
                  <a:pt x="812" y="1004"/>
                  <a:pt x="819" y="1002"/>
                  <a:pt x="820" y="998"/>
                </a:cubicBezTo>
                <a:cubicBezTo>
                  <a:pt x="817" y="999"/>
                  <a:pt x="814" y="1000"/>
                  <a:pt x="811" y="1002"/>
                </a:cubicBezTo>
                <a:cubicBezTo>
                  <a:pt x="811" y="999"/>
                  <a:pt x="811" y="995"/>
                  <a:pt x="812" y="993"/>
                </a:cubicBezTo>
                <a:cubicBezTo>
                  <a:pt x="821" y="995"/>
                  <a:pt x="837" y="988"/>
                  <a:pt x="841" y="979"/>
                </a:cubicBezTo>
                <a:cubicBezTo>
                  <a:pt x="843" y="979"/>
                  <a:pt x="844" y="978"/>
                  <a:pt x="846" y="978"/>
                </a:cubicBezTo>
                <a:cubicBezTo>
                  <a:pt x="844" y="973"/>
                  <a:pt x="852" y="974"/>
                  <a:pt x="859" y="974"/>
                </a:cubicBezTo>
                <a:cubicBezTo>
                  <a:pt x="859" y="969"/>
                  <a:pt x="865" y="967"/>
                  <a:pt x="868" y="968"/>
                </a:cubicBezTo>
                <a:cubicBezTo>
                  <a:pt x="868" y="972"/>
                  <a:pt x="865" y="967"/>
                  <a:pt x="865" y="971"/>
                </a:cubicBezTo>
                <a:cubicBezTo>
                  <a:pt x="872" y="971"/>
                  <a:pt x="886" y="969"/>
                  <a:pt x="886" y="961"/>
                </a:cubicBezTo>
                <a:cubicBezTo>
                  <a:pt x="889" y="960"/>
                  <a:pt x="889" y="963"/>
                  <a:pt x="889" y="965"/>
                </a:cubicBezTo>
                <a:cubicBezTo>
                  <a:pt x="895" y="963"/>
                  <a:pt x="897" y="957"/>
                  <a:pt x="905" y="956"/>
                </a:cubicBezTo>
                <a:cubicBezTo>
                  <a:pt x="906" y="954"/>
                  <a:pt x="902" y="953"/>
                  <a:pt x="905" y="952"/>
                </a:cubicBezTo>
                <a:cubicBezTo>
                  <a:pt x="907" y="950"/>
                  <a:pt x="909" y="954"/>
                  <a:pt x="911" y="954"/>
                </a:cubicBezTo>
                <a:cubicBezTo>
                  <a:pt x="910" y="955"/>
                  <a:pt x="906" y="956"/>
                  <a:pt x="909" y="957"/>
                </a:cubicBezTo>
                <a:cubicBezTo>
                  <a:pt x="909" y="956"/>
                  <a:pt x="911" y="956"/>
                  <a:pt x="912" y="956"/>
                </a:cubicBezTo>
                <a:cubicBezTo>
                  <a:pt x="912" y="952"/>
                  <a:pt x="912" y="948"/>
                  <a:pt x="915" y="947"/>
                </a:cubicBezTo>
                <a:cubicBezTo>
                  <a:pt x="918" y="946"/>
                  <a:pt x="918" y="948"/>
                  <a:pt x="919" y="950"/>
                </a:cubicBezTo>
                <a:cubicBezTo>
                  <a:pt x="919" y="952"/>
                  <a:pt x="917" y="951"/>
                  <a:pt x="917" y="953"/>
                </a:cubicBezTo>
                <a:cubicBezTo>
                  <a:pt x="923" y="956"/>
                  <a:pt x="925" y="949"/>
                  <a:pt x="928" y="946"/>
                </a:cubicBezTo>
                <a:cubicBezTo>
                  <a:pt x="935" y="945"/>
                  <a:pt x="939" y="939"/>
                  <a:pt x="944" y="935"/>
                </a:cubicBezTo>
                <a:cubicBezTo>
                  <a:pt x="949" y="936"/>
                  <a:pt x="952" y="933"/>
                  <a:pt x="957" y="937"/>
                </a:cubicBezTo>
                <a:cubicBezTo>
                  <a:pt x="958" y="934"/>
                  <a:pt x="955" y="934"/>
                  <a:pt x="956" y="931"/>
                </a:cubicBezTo>
                <a:cubicBezTo>
                  <a:pt x="960" y="930"/>
                  <a:pt x="961" y="927"/>
                  <a:pt x="965" y="926"/>
                </a:cubicBezTo>
                <a:cubicBezTo>
                  <a:pt x="968" y="925"/>
                  <a:pt x="969" y="931"/>
                  <a:pt x="972" y="927"/>
                </a:cubicBezTo>
                <a:cubicBezTo>
                  <a:pt x="967" y="917"/>
                  <a:pt x="982" y="912"/>
                  <a:pt x="983" y="902"/>
                </a:cubicBezTo>
                <a:cubicBezTo>
                  <a:pt x="987" y="901"/>
                  <a:pt x="988" y="905"/>
                  <a:pt x="990" y="906"/>
                </a:cubicBezTo>
                <a:cubicBezTo>
                  <a:pt x="990" y="907"/>
                  <a:pt x="988" y="908"/>
                  <a:pt x="988" y="909"/>
                </a:cubicBezTo>
                <a:cubicBezTo>
                  <a:pt x="992" y="911"/>
                  <a:pt x="996" y="911"/>
                  <a:pt x="1000" y="909"/>
                </a:cubicBezTo>
                <a:cubicBezTo>
                  <a:pt x="1000" y="911"/>
                  <a:pt x="997" y="910"/>
                  <a:pt x="996" y="912"/>
                </a:cubicBezTo>
                <a:cubicBezTo>
                  <a:pt x="998" y="912"/>
                  <a:pt x="1000" y="912"/>
                  <a:pt x="1001" y="913"/>
                </a:cubicBezTo>
                <a:cubicBezTo>
                  <a:pt x="1001" y="917"/>
                  <a:pt x="997" y="918"/>
                  <a:pt x="999" y="920"/>
                </a:cubicBezTo>
                <a:cubicBezTo>
                  <a:pt x="1005" y="919"/>
                  <a:pt x="1009" y="915"/>
                  <a:pt x="1008" y="910"/>
                </a:cubicBezTo>
                <a:cubicBezTo>
                  <a:pt x="1004" y="911"/>
                  <a:pt x="1001" y="910"/>
                  <a:pt x="1000" y="906"/>
                </a:cubicBezTo>
                <a:cubicBezTo>
                  <a:pt x="1004" y="905"/>
                  <a:pt x="1004" y="900"/>
                  <a:pt x="1010" y="900"/>
                </a:cubicBezTo>
                <a:cubicBezTo>
                  <a:pt x="1009" y="897"/>
                  <a:pt x="1012" y="897"/>
                  <a:pt x="1012" y="894"/>
                </a:cubicBezTo>
                <a:cubicBezTo>
                  <a:pt x="1009" y="892"/>
                  <a:pt x="1010" y="888"/>
                  <a:pt x="1010" y="884"/>
                </a:cubicBezTo>
                <a:cubicBezTo>
                  <a:pt x="1019" y="883"/>
                  <a:pt x="1022" y="866"/>
                  <a:pt x="1034" y="868"/>
                </a:cubicBezTo>
                <a:cubicBezTo>
                  <a:pt x="1035" y="874"/>
                  <a:pt x="1029" y="874"/>
                  <a:pt x="1027" y="877"/>
                </a:cubicBezTo>
                <a:cubicBezTo>
                  <a:pt x="1027" y="881"/>
                  <a:pt x="1031" y="881"/>
                  <a:pt x="1030" y="885"/>
                </a:cubicBezTo>
                <a:cubicBezTo>
                  <a:pt x="1029" y="885"/>
                  <a:pt x="1026" y="884"/>
                  <a:pt x="1027" y="887"/>
                </a:cubicBezTo>
                <a:cubicBezTo>
                  <a:pt x="1031" y="887"/>
                  <a:pt x="1028" y="890"/>
                  <a:pt x="1031" y="893"/>
                </a:cubicBezTo>
                <a:cubicBezTo>
                  <a:pt x="1028" y="892"/>
                  <a:pt x="1027" y="894"/>
                  <a:pt x="1027" y="896"/>
                </a:cubicBezTo>
                <a:cubicBezTo>
                  <a:pt x="1032" y="895"/>
                  <a:pt x="1034" y="900"/>
                  <a:pt x="1034" y="901"/>
                </a:cubicBezTo>
                <a:cubicBezTo>
                  <a:pt x="1034" y="899"/>
                  <a:pt x="1037" y="899"/>
                  <a:pt x="1039" y="899"/>
                </a:cubicBezTo>
                <a:cubicBezTo>
                  <a:pt x="1040" y="902"/>
                  <a:pt x="1037" y="904"/>
                  <a:pt x="1039" y="906"/>
                </a:cubicBezTo>
                <a:cubicBezTo>
                  <a:pt x="1040" y="904"/>
                  <a:pt x="1040" y="902"/>
                  <a:pt x="1041" y="901"/>
                </a:cubicBezTo>
                <a:cubicBezTo>
                  <a:pt x="1041" y="903"/>
                  <a:pt x="1044" y="902"/>
                  <a:pt x="1044" y="903"/>
                </a:cubicBezTo>
                <a:cubicBezTo>
                  <a:pt x="1042" y="908"/>
                  <a:pt x="1042" y="904"/>
                  <a:pt x="1041" y="909"/>
                </a:cubicBezTo>
                <a:cubicBezTo>
                  <a:pt x="1044" y="909"/>
                  <a:pt x="1047" y="912"/>
                  <a:pt x="1050" y="910"/>
                </a:cubicBezTo>
                <a:cubicBezTo>
                  <a:pt x="1049" y="909"/>
                  <a:pt x="1049" y="908"/>
                  <a:pt x="1048" y="906"/>
                </a:cubicBezTo>
                <a:cubicBezTo>
                  <a:pt x="1051" y="903"/>
                  <a:pt x="1052" y="903"/>
                  <a:pt x="1056" y="905"/>
                </a:cubicBezTo>
                <a:cubicBezTo>
                  <a:pt x="1056" y="903"/>
                  <a:pt x="1054" y="902"/>
                  <a:pt x="1055" y="900"/>
                </a:cubicBezTo>
                <a:cubicBezTo>
                  <a:pt x="1050" y="897"/>
                  <a:pt x="1049" y="903"/>
                  <a:pt x="1046" y="904"/>
                </a:cubicBezTo>
                <a:cubicBezTo>
                  <a:pt x="1045" y="900"/>
                  <a:pt x="1044" y="897"/>
                  <a:pt x="1044" y="894"/>
                </a:cubicBezTo>
                <a:cubicBezTo>
                  <a:pt x="1044" y="896"/>
                  <a:pt x="1040" y="895"/>
                  <a:pt x="1040" y="893"/>
                </a:cubicBezTo>
                <a:cubicBezTo>
                  <a:pt x="1046" y="891"/>
                  <a:pt x="1047" y="887"/>
                  <a:pt x="1047" y="881"/>
                </a:cubicBezTo>
                <a:cubicBezTo>
                  <a:pt x="1041" y="883"/>
                  <a:pt x="1042" y="892"/>
                  <a:pt x="1035" y="893"/>
                </a:cubicBezTo>
                <a:cubicBezTo>
                  <a:pt x="1033" y="887"/>
                  <a:pt x="1030" y="884"/>
                  <a:pt x="1034" y="880"/>
                </a:cubicBezTo>
                <a:cubicBezTo>
                  <a:pt x="1035" y="880"/>
                  <a:pt x="1036" y="880"/>
                  <a:pt x="1037" y="879"/>
                </a:cubicBezTo>
                <a:cubicBezTo>
                  <a:pt x="1037" y="881"/>
                  <a:pt x="1037" y="883"/>
                  <a:pt x="1038" y="884"/>
                </a:cubicBezTo>
                <a:cubicBezTo>
                  <a:pt x="1039" y="881"/>
                  <a:pt x="1039" y="879"/>
                  <a:pt x="1038" y="876"/>
                </a:cubicBezTo>
                <a:cubicBezTo>
                  <a:pt x="1041" y="879"/>
                  <a:pt x="1042" y="872"/>
                  <a:pt x="1047" y="873"/>
                </a:cubicBezTo>
                <a:cubicBezTo>
                  <a:pt x="1047" y="871"/>
                  <a:pt x="1046" y="871"/>
                  <a:pt x="1046" y="869"/>
                </a:cubicBezTo>
                <a:cubicBezTo>
                  <a:pt x="1055" y="861"/>
                  <a:pt x="1064" y="856"/>
                  <a:pt x="1076" y="855"/>
                </a:cubicBezTo>
                <a:cubicBezTo>
                  <a:pt x="1072" y="852"/>
                  <a:pt x="1078" y="849"/>
                  <a:pt x="1077" y="848"/>
                </a:cubicBezTo>
                <a:cubicBezTo>
                  <a:pt x="1076" y="851"/>
                  <a:pt x="1071" y="846"/>
                  <a:pt x="1071" y="848"/>
                </a:cubicBezTo>
                <a:cubicBezTo>
                  <a:pt x="1074" y="851"/>
                  <a:pt x="1067" y="856"/>
                  <a:pt x="1065" y="855"/>
                </a:cubicBezTo>
                <a:cubicBezTo>
                  <a:pt x="1066" y="849"/>
                  <a:pt x="1073" y="845"/>
                  <a:pt x="1072" y="841"/>
                </a:cubicBezTo>
                <a:cubicBezTo>
                  <a:pt x="1071" y="840"/>
                  <a:pt x="1067" y="842"/>
                  <a:pt x="1066" y="838"/>
                </a:cubicBezTo>
                <a:cubicBezTo>
                  <a:pt x="1065" y="840"/>
                  <a:pt x="1065" y="842"/>
                  <a:pt x="1062" y="842"/>
                </a:cubicBezTo>
                <a:cubicBezTo>
                  <a:pt x="1062" y="839"/>
                  <a:pt x="1060" y="838"/>
                  <a:pt x="1059" y="835"/>
                </a:cubicBezTo>
                <a:cubicBezTo>
                  <a:pt x="1064" y="833"/>
                  <a:pt x="1074" y="826"/>
                  <a:pt x="1077" y="832"/>
                </a:cubicBezTo>
                <a:cubicBezTo>
                  <a:pt x="1077" y="834"/>
                  <a:pt x="1073" y="837"/>
                  <a:pt x="1076" y="839"/>
                </a:cubicBezTo>
                <a:cubicBezTo>
                  <a:pt x="1076" y="838"/>
                  <a:pt x="1077" y="837"/>
                  <a:pt x="1078" y="836"/>
                </a:cubicBezTo>
                <a:cubicBezTo>
                  <a:pt x="1081" y="838"/>
                  <a:pt x="1076" y="840"/>
                  <a:pt x="1078" y="841"/>
                </a:cubicBezTo>
                <a:cubicBezTo>
                  <a:pt x="1081" y="839"/>
                  <a:pt x="1081" y="833"/>
                  <a:pt x="1085" y="832"/>
                </a:cubicBezTo>
                <a:cubicBezTo>
                  <a:pt x="1083" y="827"/>
                  <a:pt x="1086" y="824"/>
                  <a:pt x="1091" y="824"/>
                </a:cubicBezTo>
                <a:cubicBezTo>
                  <a:pt x="1091" y="825"/>
                  <a:pt x="1091" y="825"/>
                  <a:pt x="1092" y="826"/>
                </a:cubicBezTo>
                <a:cubicBezTo>
                  <a:pt x="1092" y="829"/>
                  <a:pt x="1089" y="828"/>
                  <a:pt x="1090" y="831"/>
                </a:cubicBezTo>
                <a:cubicBezTo>
                  <a:pt x="1092" y="832"/>
                  <a:pt x="1092" y="830"/>
                  <a:pt x="1093" y="833"/>
                </a:cubicBezTo>
                <a:cubicBezTo>
                  <a:pt x="1097" y="831"/>
                  <a:pt x="1092" y="828"/>
                  <a:pt x="1096" y="827"/>
                </a:cubicBezTo>
                <a:cubicBezTo>
                  <a:pt x="1097" y="830"/>
                  <a:pt x="1101" y="832"/>
                  <a:pt x="1103" y="835"/>
                </a:cubicBezTo>
                <a:cubicBezTo>
                  <a:pt x="1106" y="830"/>
                  <a:pt x="1118" y="829"/>
                  <a:pt x="1116" y="823"/>
                </a:cubicBezTo>
                <a:cubicBezTo>
                  <a:pt x="1113" y="826"/>
                  <a:pt x="1111" y="819"/>
                  <a:pt x="1108" y="818"/>
                </a:cubicBezTo>
                <a:cubicBezTo>
                  <a:pt x="1111" y="815"/>
                  <a:pt x="1112" y="820"/>
                  <a:pt x="1114" y="821"/>
                </a:cubicBezTo>
                <a:cubicBezTo>
                  <a:pt x="1116" y="816"/>
                  <a:pt x="1119" y="811"/>
                  <a:pt x="1126" y="809"/>
                </a:cubicBezTo>
                <a:cubicBezTo>
                  <a:pt x="1128" y="815"/>
                  <a:pt x="1129" y="817"/>
                  <a:pt x="1133" y="816"/>
                </a:cubicBezTo>
                <a:cubicBezTo>
                  <a:pt x="1132" y="818"/>
                  <a:pt x="1128" y="820"/>
                  <a:pt x="1130" y="822"/>
                </a:cubicBezTo>
                <a:cubicBezTo>
                  <a:pt x="1134" y="820"/>
                  <a:pt x="1137" y="818"/>
                  <a:pt x="1142" y="820"/>
                </a:cubicBezTo>
                <a:cubicBezTo>
                  <a:pt x="1142" y="821"/>
                  <a:pt x="1140" y="822"/>
                  <a:pt x="1140" y="824"/>
                </a:cubicBezTo>
                <a:cubicBezTo>
                  <a:pt x="1144" y="824"/>
                  <a:pt x="1145" y="821"/>
                  <a:pt x="1148" y="821"/>
                </a:cubicBezTo>
                <a:cubicBezTo>
                  <a:pt x="1149" y="825"/>
                  <a:pt x="1145" y="824"/>
                  <a:pt x="1146" y="828"/>
                </a:cubicBezTo>
                <a:cubicBezTo>
                  <a:pt x="1147" y="831"/>
                  <a:pt x="1150" y="831"/>
                  <a:pt x="1150" y="835"/>
                </a:cubicBezTo>
                <a:cubicBezTo>
                  <a:pt x="1146" y="835"/>
                  <a:pt x="1148" y="837"/>
                  <a:pt x="1147" y="840"/>
                </a:cubicBezTo>
                <a:cubicBezTo>
                  <a:pt x="1145" y="836"/>
                  <a:pt x="1143" y="843"/>
                  <a:pt x="1140" y="840"/>
                </a:cubicBezTo>
                <a:cubicBezTo>
                  <a:pt x="1140" y="844"/>
                  <a:pt x="1139" y="847"/>
                  <a:pt x="1136" y="848"/>
                </a:cubicBezTo>
                <a:cubicBezTo>
                  <a:pt x="1137" y="843"/>
                  <a:pt x="1132" y="849"/>
                  <a:pt x="1135" y="847"/>
                </a:cubicBezTo>
                <a:cubicBezTo>
                  <a:pt x="1138" y="851"/>
                  <a:pt x="1128" y="850"/>
                  <a:pt x="1127" y="850"/>
                </a:cubicBezTo>
                <a:cubicBezTo>
                  <a:pt x="1128" y="853"/>
                  <a:pt x="1133" y="853"/>
                  <a:pt x="1134" y="853"/>
                </a:cubicBezTo>
                <a:cubicBezTo>
                  <a:pt x="1136" y="859"/>
                  <a:pt x="1129" y="859"/>
                  <a:pt x="1130" y="860"/>
                </a:cubicBezTo>
                <a:cubicBezTo>
                  <a:pt x="1133" y="860"/>
                  <a:pt x="1134" y="859"/>
                  <a:pt x="1135" y="858"/>
                </a:cubicBezTo>
                <a:cubicBezTo>
                  <a:pt x="1135" y="859"/>
                  <a:pt x="1137" y="863"/>
                  <a:pt x="1137" y="860"/>
                </a:cubicBezTo>
                <a:cubicBezTo>
                  <a:pt x="1140" y="856"/>
                  <a:pt x="1147" y="849"/>
                  <a:pt x="1154" y="846"/>
                </a:cubicBezTo>
                <a:cubicBezTo>
                  <a:pt x="1154" y="851"/>
                  <a:pt x="1154" y="851"/>
                  <a:pt x="1154" y="851"/>
                </a:cubicBezTo>
                <a:cubicBezTo>
                  <a:pt x="1150" y="851"/>
                  <a:pt x="1151" y="855"/>
                  <a:pt x="1148" y="856"/>
                </a:cubicBezTo>
                <a:cubicBezTo>
                  <a:pt x="1149" y="859"/>
                  <a:pt x="1152" y="859"/>
                  <a:pt x="1151" y="864"/>
                </a:cubicBezTo>
                <a:cubicBezTo>
                  <a:pt x="1149" y="864"/>
                  <a:pt x="1149" y="866"/>
                  <a:pt x="1147" y="865"/>
                </a:cubicBezTo>
                <a:cubicBezTo>
                  <a:pt x="1147" y="863"/>
                  <a:pt x="1146" y="862"/>
                  <a:pt x="1145" y="861"/>
                </a:cubicBezTo>
                <a:cubicBezTo>
                  <a:pt x="1143" y="866"/>
                  <a:pt x="1145" y="867"/>
                  <a:pt x="1145" y="872"/>
                </a:cubicBezTo>
                <a:cubicBezTo>
                  <a:pt x="1139" y="876"/>
                  <a:pt x="1131" y="878"/>
                  <a:pt x="1127" y="885"/>
                </a:cubicBezTo>
                <a:cubicBezTo>
                  <a:pt x="1129" y="885"/>
                  <a:pt x="1133" y="884"/>
                  <a:pt x="1134" y="888"/>
                </a:cubicBezTo>
                <a:cubicBezTo>
                  <a:pt x="1132" y="891"/>
                  <a:pt x="1128" y="892"/>
                  <a:pt x="1130" y="896"/>
                </a:cubicBezTo>
                <a:cubicBezTo>
                  <a:pt x="1135" y="892"/>
                  <a:pt x="1143" y="891"/>
                  <a:pt x="1139" y="881"/>
                </a:cubicBezTo>
                <a:cubicBezTo>
                  <a:pt x="1142" y="876"/>
                  <a:pt x="1151" y="870"/>
                  <a:pt x="1155" y="875"/>
                </a:cubicBezTo>
                <a:cubicBezTo>
                  <a:pt x="1153" y="877"/>
                  <a:pt x="1149" y="877"/>
                  <a:pt x="1149" y="881"/>
                </a:cubicBezTo>
                <a:cubicBezTo>
                  <a:pt x="1153" y="881"/>
                  <a:pt x="1155" y="878"/>
                  <a:pt x="1158" y="880"/>
                </a:cubicBezTo>
                <a:cubicBezTo>
                  <a:pt x="1161" y="874"/>
                  <a:pt x="1169" y="873"/>
                  <a:pt x="1172" y="868"/>
                </a:cubicBezTo>
                <a:cubicBezTo>
                  <a:pt x="1175" y="869"/>
                  <a:pt x="1176" y="867"/>
                  <a:pt x="1178" y="867"/>
                </a:cubicBezTo>
                <a:cubicBezTo>
                  <a:pt x="1177" y="862"/>
                  <a:pt x="1182" y="863"/>
                  <a:pt x="1185" y="862"/>
                </a:cubicBezTo>
                <a:cubicBezTo>
                  <a:pt x="1185" y="864"/>
                  <a:pt x="1185" y="865"/>
                  <a:pt x="1186" y="866"/>
                </a:cubicBezTo>
                <a:cubicBezTo>
                  <a:pt x="1192" y="864"/>
                  <a:pt x="1192" y="856"/>
                  <a:pt x="1199" y="854"/>
                </a:cubicBezTo>
                <a:cubicBezTo>
                  <a:pt x="1201" y="855"/>
                  <a:pt x="1198" y="857"/>
                  <a:pt x="1200" y="858"/>
                </a:cubicBezTo>
                <a:cubicBezTo>
                  <a:pt x="1200" y="856"/>
                  <a:pt x="1201" y="856"/>
                  <a:pt x="1203" y="856"/>
                </a:cubicBezTo>
                <a:cubicBezTo>
                  <a:pt x="1204" y="859"/>
                  <a:pt x="1203" y="860"/>
                  <a:pt x="1202" y="862"/>
                </a:cubicBezTo>
                <a:cubicBezTo>
                  <a:pt x="1203" y="864"/>
                  <a:pt x="1208" y="862"/>
                  <a:pt x="1209" y="864"/>
                </a:cubicBezTo>
                <a:cubicBezTo>
                  <a:pt x="1204" y="874"/>
                  <a:pt x="1195" y="881"/>
                  <a:pt x="1190" y="890"/>
                </a:cubicBezTo>
                <a:cubicBezTo>
                  <a:pt x="1198" y="890"/>
                  <a:pt x="1205" y="877"/>
                  <a:pt x="1211" y="884"/>
                </a:cubicBezTo>
                <a:cubicBezTo>
                  <a:pt x="1211" y="880"/>
                  <a:pt x="1214" y="882"/>
                  <a:pt x="1215" y="881"/>
                </a:cubicBezTo>
                <a:cubicBezTo>
                  <a:pt x="1221" y="876"/>
                  <a:pt x="1223" y="865"/>
                  <a:pt x="1234" y="865"/>
                </a:cubicBezTo>
                <a:cubicBezTo>
                  <a:pt x="1234" y="868"/>
                  <a:pt x="1234" y="868"/>
                  <a:pt x="1234" y="868"/>
                </a:cubicBezTo>
                <a:cubicBezTo>
                  <a:pt x="1238" y="867"/>
                  <a:pt x="1242" y="860"/>
                  <a:pt x="1240" y="857"/>
                </a:cubicBezTo>
                <a:cubicBezTo>
                  <a:pt x="1230" y="856"/>
                  <a:pt x="1225" y="861"/>
                  <a:pt x="1218" y="865"/>
                </a:cubicBezTo>
                <a:cubicBezTo>
                  <a:pt x="1216" y="865"/>
                  <a:pt x="1217" y="862"/>
                  <a:pt x="1215" y="862"/>
                </a:cubicBezTo>
                <a:cubicBezTo>
                  <a:pt x="1214" y="865"/>
                  <a:pt x="1212" y="864"/>
                  <a:pt x="1210" y="863"/>
                </a:cubicBezTo>
                <a:cubicBezTo>
                  <a:pt x="1212" y="856"/>
                  <a:pt x="1224" y="854"/>
                  <a:pt x="1225" y="848"/>
                </a:cubicBezTo>
                <a:cubicBezTo>
                  <a:pt x="1220" y="851"/>
                  <a:pt x="1211" y="853"/>
                  <a:pt x="1204" y="857"/>
                </a:cubicBezTo>
                <a:cubicBezTo>
                  <a:pt x="1204" y="851"/>
                  <a:pt x="1209" y="850"/>
                  <a:pt x="1210" y="846"/>
                </a:cubicBezTo>
                <a:cubicBezTo>
                  <a:pt x="1207" y="845"/>
                  <a:pt x="1206" y="847"/>
                  <a:pt x="1204" y="847"/>
                </a:cubicBezTo>
                <a:cubicBezTo>
                  <a:pt x="1208" y="841"/>
                  <a:pt x="1215" y="842"/>
                  <a:pt x="1220" y="836"/>
                </a:cubicBezTo>
                <a:cubicBezTo>
                  <a:pt x="1217" y="833"/>
                  <a:pt x="1223" y="831"/>
                  <a:pt x="1224" y="829"/>
                </a:cubicBezTo>
                <a:cubicBezTo>
                  <a:pt x="1225" y="826"/>
                  <a:pt x="1223" y="825"/>
                  <a:pt x="1223" y="823"/>
                </a:cubicBezTo>
                <a:cubicBezTo>
                  <a:pt x="1225" y="822"/>
                  <a:pt x="1228" y="820"/>
                  <a:pt x="1231" y="819"/>
                </a:cubicBezTo>
                <a:cubicBezTo>
                  <a:pt x="1231" y="816"/>
                  <a:pt x="1230" y="812"/>
                  <a:pt x="1233" y="812"/>
                </a:cubicBezTo>
                <a:cubicBezTo>
                  <a:pt x="1235" y="812"/>
                  <a:pt x="1235" y="814"/>
                  <a:pt x="1238" y="813"/>
                </a:cubicBezTo>
                <a:cubicBezTo>
                  <a:pt x="1238" y="809"/>
                  <a:pt x="1245" y="808"/>
                  <a:pt x="1244" y="806"/>
                </a:cubicBezTo>
                <a:cubicBezTo>
                  <a:pt x="1241" y="808"/>
                  <a:pt x="1236" y="805"/>
                  <a:pt x="1240" y="803"/>
                </a:cubicBezTo>
                <a:cubicBezTo>
                  <a:pt x="1232" y="805"/>
                  <a:pt x="1232" y="816"/>
                  <a:pt x="1221" y="815"/>
                </a:cubicBezTo>
                <a:cubicBezTo>
                  <a:pt x="1221" y="814"/>
                  <a:pt x="1222" y="814"/>
                  <a:pt x="1222" y="812"/>
                </a:cubicBezTo>
                <a:cubicBezTo>
                  <a:pt x="1217" y="815"/>
                  <a:pt x="1211" y="816"/>
                  <a:pt x="1206" y="816"/>
                </a:cubicBezTo>
                <a:cubicBezTo>
                  <a:pt x="1205" y="819"/>
                  <a:pt x="1207" y="819"/>
                  <a:pt x="1208" y="821"/>
                </a:cubicBezTo>
                <a:cubicBezTo>
                  <a:pt x="1204" y="820"/>
                  <a:pt x="1204" y="824"/>
                  <a:pt x="1201" y="824"/>
                </a:cubicBezTo>
                <a:cubicBezTo>
                  <a:pt x="1201" y="827"/>
                  <a:pt x="1201" y="830"/>
                  <a:pt x="1200" y="831"/>
                </a:cubicBezTo>
                <a:cubicBezTo>
                  <a:pt x="1201" y="831"/>
                  <a:pt x="1202" y="829"/>
                  <a:pt x="1202" y="831"/>
                </a:cubicBezTo>
                <a:cubicBezTo>
                  <a:pt x="1202" y="832"/>
                  <a:pt x="1201" y="833"/>
                  <a:pt x="1201" y="834"/>
                </a:cubicBezTo>
                <a:cubicBezTo>
                  <a:pt x="1202" y="836"/>
                  <a:pt x="1205" y="836"/>
                  <a:pt x="1204" y="839"/>
                </a:cubicBezTo>
                <a:cubicBezTo>
                  <a:pt x="1189" y="842"/>
                  <a:pt x="1183" y="854"/>
                  <a:pt x="1172" y="860"/>
                </a:cubicBezTo>
                <a:cubicBezTo>
                  <a:pt x="1169" y="858"/>
                  <a:pt x="1170" y="856"/>
                  <a:pt x="1167" y="855"/>
                </a:cubicBezTo>
                <a:cubicBezTo>
                  <a:pt x="1167" y="853"/>
                  <a:pt x="1168" y="851"/>
                  <a:pt x="1170" y="851"/>
                </a:cubicBezTo>
                <a:cubicBezTo>
                  <a:pt x="1173" y="850"/>
                  <a:pt x="1173" y="853"/>
                  <a:pt x="1175" y="853"/>
                </a:cubicBezTo>
                <a:cubicBezTo>
                  <a:pt x="1177" y="850"/>
                  <a:pt x="1185" y="848"/>
                  <a:pt x="1182" y="844"/>
                </a:cubicBezTo>
                <a:cubicBezTo>
                  <a:pt x="1182" y="846"/>
                  <a:pt x="1178" y="849"/>
                  <a:pt x="1177" y="848"/>
                </a:cubicBezTo>
                <a:cubicBezTo>
                  <a:pt x="1180" y="843"/>
                  <a:pt x="1185" y="835"/>
                  <a:pt x="1191" y="836"/>
                </a:cubicBezTo>
                <a:cubicBezTo>
                  <a:pt x="1187" y="838"/>
                  <a:pt x="1185" y="840"/>
                  <a:pt x="1184" y="845"/>
                </a:cubicBezTo>
                <a:cubicBezTo>
                  <a:pt x="1190" y="844"/>
                  <a:pt x="1192" y="841"/>
                  <a:pt x="1196" y="838"/>
                </a:cubicBezTo>
                <a:cubicBezTo>
                  <a:pt x="1193" y="837"/>
                  <a:pt x="1192" y="839"/>
                  <a:pt x="1191" y="837"/>
                </a:cubicBezTo>
                <a:cubicBezTo>
                  <a:pt x="1193" y="837"/>
                  <a:pt x="1191" y="833"/>
                  <a:pt x="1191" y="832"/>
                </a:cubicBezTo>
                <a:cubicBezTo>
                  <a:pt x="1183" y="831"/>
                  <a:pt x="1181" y="840"/>
                  <a:pt x="1175" y="835"/>
                </a:cubicBezTo>
                <a:cubicBezTo>
                  <a:pt x="1172" y="844"/>
                  <a:pt x="1163" y="841"/>
                  <a:pt x="1159" y="846"/>
                </a:cubicBezTo>
                <a:cubicBezTo>
                  <a:pt x="1158" y="844"/>
                  <a:pt x="1157" y="842"/>
                  <a:pt x="1155" y="841"/>
                </a:cubicBezTo>
                <a:cubicBezTo>
                  <a:pt x="1157" y="841"/>
                  <a:pt x="1157" y="840"/>
                  <a:pt x="1158" y="839"/>
                </a:cubicBezTo>
                <a:cubicBezTo>
                  <a:pt x="1159" y="839"/>
                  <a:pt x="1159" y="842"/>
                  <a:pt x="1161" y="841"/>
                </a:cubicBezTo>
                <a:cubicBezTo>
                  <a:pt x="1161" y="837"/>
                  <a:pt x="1164" y="837"/>
                  <a:pt x="1167" y="835"/>
                </a:cubicBezTo>
                <a:cubicBezTo>
                  <a:pt x="1166" y="832"/>
                  <a:pt x="1168" y="832"/>
                  <a:pt x="1167" y="829"/>
                </a:cubicBezTo>
                <a:cubicBezTo>
                  <a:pt x="1169" y="826"/>
                  <a:pt x="1173" y="826"/>
                  <a:pt x="1175" y="823"/>
                </a:cubicBezTo>
                <a:cubicBezTo>
                  <a:pt x="1171" y="823"/>
                  <a:pt x="1166" y="831"/>
                  <a:pt x="1158" y="830"/>
                </a:cubicBezTo>
                <a:cubicBezTo>
                  <a:pt x="1160" y="824"/>
                  <a:pt x="1158" y="828"/>
                  <a:pt x="1156" y="826"/>
                </a:cubicBezTo>
                <a:cubicBezTo>
                  <a:pt x="1157" y="824"/>
                  <a:pt x="1156" y="824"/>
                  <a:pt x="1157" y="821"/>
                </a:cubicBezTo>
                <a:cubicBezTo>
                  <a:pt x="1154" y="822"/>
                  <a:pt x="1152" y="822"/>
                  <a:pt x="1152" y="820"/>
                </a:cubicBezTo>
                <a:cubicBezTo>
                  <a:pt x="1154" y="819"/>
                  <a:pt x="1154" y="817"/>
                  <a:pt x="1154" y="815"/>
                </a:cubicBezTo>
                <a:cubicBezTo>
                  <a:pt x="1151" y="816"/>
                  <a:pt x="1148" y="818"/>
                  <a:pt x="1145" y="820"/>
                </a:cubicBezTo>
                <a:cubicBezTo>
                  <a:pt x="1142" y="817"/>
                  <a:pt x="1137" y="816"/>
                  <a:pt x="1141" y="812"/>
                </a:cubicBezTo>
                <a:cubicBezTo>
                  <a:pt x="1143" y="812"/>
                  <a:pt x="1142" y="815"/>
                  <a:pt x="1144" y="815"/>
                </a:cubicBezTo>
                <a:cubicBezTo>
                  <a:pt x="1144" y="812"/>
                  <a:pt x="1145" y="810"/>
                  <a:pt x="1147" y="809"/>
                </a:cubicBezTo>
                <a:cubicBezTo>
                  <a:pt x="1149" y="809"/>
                  <a:pt x="1148" y="812"/>
                  <a:pt x="1151" y="811"/>
                </a:cubicBezTo>
                <a:cubicBezTo>
                  <a:pt x="1152" y="805"/>
                  <a:pt x="1159" y="806"/>
                  <a:pt x="1164" y="805"/>
                </a:cubicBezTo>
                <a:cubicBezTo>
                  <a:pt x="1157" y="799"/>
                  <a:pt x="1167" y="796"/>
                  <a:pt x="1170" y="792"/>
                </a:cubicBezTo>
                <a:cubicBezTo>
                  <a:pt x="1168" y="792"/>
                  <a:pt x="1168" y="790"/>
                  <a:pt x="1168" y="788"/>
                </a:cubicBezTo>
                <a:cubicBezTo>
                  <a:pt x="1173" y="786"/>
                  <a:pt x="1171" y="785"/>
                  <a:pt x="1171" y="781"/>
                </a:cubicBezTo>
                <a:cubicBezTo>
                  <a:pt x="1174" y="781"/>
                  <a:pt x="1174" y="779"/>
                  <a:pt x="1176" y="779"/>
                </a:cubicBezTo>
                <a:cubicBezTo>
                  <a:pt x="1177" y="780"/>
                  <a:pt x="1177" y="783"/>
                  <a:pt x="1179" y="783"/>
                </a:cubicBezTo>
                <a:cubicBezTo>
                  <a:pt x="1178" y="785"/>
                  <a:pt x="1176" y="786"/>
                  <a:pt x="1176" y="788"/>
                </a:cubicBezTo>
                <a:cubicBezTo>
                  <a:pt x="1179" y="788"/>
                  <a:pt x="1179" y="790"/>
                  <a:pt x="1181" y="793"/>
                </a:cubicBezTo>
                <a:cubicBezTo>
                  <a:pt x="1193" y="792"/>
                  <a:pt x="1199" y="782"/>
                  <a:pt x="1208" y="776"/>
                </a:cubicBezTo>
                <a:cubicBezTo>
                  <a:pt x="1214" y="772"/>
                  <a:pt x="1225" y="772"/>
                  <a:pt x="1227" y="764"/>
                </a:cubicBezTo>
                <a:cubicBezTo>
                  <a:pt x="1224" y="767"/>
                  <a:pt x="1217" y="768"/>
                  <a:pt x="1213" y="769"/>
                </a:cubicBezTo>
                <a:cubicBezTo>
                  <a:pt x="1214" y="767"/>
                  <a:pt x="1217" y="767"/>
                  <a:pt x="1218" y="766"/>
                </a:cubicBezTo>
                <a:cubicBezTo>
                  <a:pt x="1217" y="763"/>
                  <a:pt x="1218" y="763"/>
                  <a:pt x="1217" y="761"/>
                </a:cubicBezTo>
                <a:cubicBezTo>
                  <a:pt x="1221" y="759"/>
                  <a:pt x="1224" y="757"/>
                  <a:pt x="1225" y="754"/>
                </a:cubicBezTo>
                <a:cubicBezTo>
                  <a:pt x="1218" y="753"/>
                  <a:pt x="1220" y="764"/>
                  <a:pt x="1212" y="760"/>
                </a:cubicBezTo>
                <a:cubicBezTo>
                  <a:pt x="1212" y="761"/>
                  <a:pt x="1211" y="763"/>
                  <a:pt x="1210" y="764"/>
                </a:cubicBezTo>
                <a:cubicBezTo>
                  <a:pt x="1214" y="771"/>
                  <a:pt x="1209" y="776"/>
                  <a:pt x="1200" y="772"/>
                </a:cubicBezTo>
                <a:cubicBezTo>
                  <a:pt x="1203" y="769"/>
                  <a:pt x="1199" y="769"/>
                  <a:pt x="1197" y="767"/>
                </a:cubicBezTo>
                <a:cubicBezTo>
                  <a:pt x="1201" y="765"/>
                  <a:pt x="1202" y="758"/>
                  <a:pt x="1208" y="761"/>
                </a:cubicBezTo>
                <a:cubicBezTo>
                  <a:pt x="1211" y="760"/>
                  <a:pt x="1209" y="754"/>
                  <a:pt x="1211" y="753"/>
                </a:cubicBezTo>
                <a:cubicBezTo>
                  <a:pt x="1215" y="752"/>
                  <a:pt x="1215" y="756"/>
                  <a:pt x="1219" y="756"/>
                </a:cubicBezTo>
                <a:cubicBezTo>
                  <a:pt x="1220" y="752"/>
                  <a:pt x="1220" y="751"/>
                  <a:pt x="1221" y="747"/>
                </a:cubicBezTo>
                <a:cubicBezTo>
                  <a:pt x="1211" y="750"/>
                  <a:pt x="1202" y="755"/>
                  <a:pt x="1193" y="759"/>
                </a:cubicBezTo>
                <a:cubicBezTo>
                  <a:pt x="1196" y="756"/>
                  <a:pt x="1198" y="752"/>
                  <a:pt x="1204" y="752"/>
                </a:cubicBezTo>
                <a:cubicBezTo>
                  <a:pt x="1210" y="742"/>
                  <a:pt x="1224" y="739"/>
                  <a:pt x="1232" y="731"/>
                </a:cubicBezTo>
                <a:cubicBezTo>
                  <a:pt x="1220" y="735"/>
                  <a:pt x="1209" y="743"/>
                  <a:pt x="1197" y="748"/>
                </a:cubicBezTo>
                <a:cubicBezTo>
                  <a:pt x="1197" y="746"/>
                  <a:pt x="1194" y="747"/>
                  <a:pt x="1194" y="745"/>
                </a:cubicBezTo>
                <a:cubicBezTo>
                  <a:pt x="1195" y="744"/>
                  <a:pt x="1195" y="742"/>
                  <a:pt x="1196" y="741"/>
                </a:cubicBezTo>
                <a:cubicBezTo>
                  <a:pt x="1191" y="741"/>
                  <a:pt x="1190" y="746"/>
                  <a:pt x="1185" y="743"/>
                </a:cubicBezTo>
                <a:cubicBezTo>
                  <a:pt x="1187" y="738"/>
                  <a:pt x="1181" y="741"/>
                  <a:pt x="1180" y="740"/>
                </a:cubicBezTo>
                <a:cubicBezTo>
                  <a:pt x="1181" y="735"/>
                  <a:pt x="1187" y="737"/>
                  <a:pt x="1187" y="731"/>
                </a:cubicBezTo>
                <a:cubicBezTo>
                  <a:pt x="1184" y="732"/>
                  <a:pt x="1181" y="734"/>
                  <a:pt x="1179" y="732"/>
                </a:cubicBezTo>
                <a:cubicBezTo>
                  <a:pt x="1180" y="731"/>
                  <a:pt x="1180" y="729"/>
                  <a:pt x="1181" y="728"/>
                </a:cubicBezTo>
                <a:cubicBezTo>
                  <a:pt x="1179" y="728"/>
                  <a:pt x="1178" y="727"/>
                  <a:pt x="1178" y="726"/>
                </a:cubicBezTo>
                <a:cubicBezTo>
                  <a:pt x="1180" y="723"/>
                  <a:pt x="1181" y="718"/>
                  <a:pt x="1182" y="714"/>
                </a:cubicBezTo>
                <a:cubicBezTo>
                  <a:pt x="1179" y="714"/>
                  <a:pt x="1177" y="716"/>
                  <a:pt x="1177" y="712"/>
                </a:cubicBezTo>
                <a:cubicBezTo>
                  <a:pt x="1180" y="709"/>
                  <a:pt x="1182" y="706"/>
                  <a:pt x="1183" y="702"/>
                </a:cubicBezTo>
                <a:cubicBezTo>
                  <a:pt x="1178" y="704"/>
                  <a:pt x="1170" y="708"/>
                  <a:pt x="1174" y="714"/>
                </a:cubicBezTo>
                <a:cubicBezTo>
                  <a:pt x="1172" y="716"/>
                  <a:pt x="1171" y="713"/>
                  <a:pt x="1169" y="715"/>
                </a:cubicBezTo>
                <a:cubicBezTo>
                  <a:pt x="1171" y="719"/>
                  <a:pt x="1169" y="727"/>
                  <a:pt x="1169" y="731"/>
                </a:cubicBezTo>
                <a:cubicBezTo>
                  <a:pt x="1172" y="730"/>
                  <a:pt x="1175" y="729"/>
                  <a:pt x="1179" y="729"/>
                </a:cubicBezTo>
                <a:cubicBezTo>
                  <a:pt x="1177" y="738"/>
                  <a:pt x="1168" y="743"/>
                  <a:pt x="1160" y="743"/>
                </a:cubicBezTo>
                <a:cubicBezTo>
                  <a:pt x="1159" y="749"/>
                  <a:pt x="1147" y="754"/>
                  <a:pt x="1147" y="747"/>
                </a:cubicBezTo>
                <a:cubicBezTo>
                  <a:pt x="1147" y="748"/>
                  <a:pt x="1144" y="750"/>
                  <a:pt x="1144" y="748"/>
                </a:cubicBezTo>
                <a:cubicBezTo>
                  <a:pt x="1151" y="738"/>
                  <a:pt x="1144" y="748"/>
                  <a:pt x="1139" y="744"/>
                </a:cubicBezTo>
                <a:cubicBezTo>
                  <a:pt x="1139" y="744"/>
                  <a:pt x="1138" y="739"/>
                  <a:pt x="1138" y="738"/>
                </a:cubicBezTo>
                <a:cubicBezTo>
                  <a:pt x="1139" y="737"/>
                  <a:pt x="1143" y="739"/>
                  <a:pt x="1142" y="736"/>
                </a:cubicBezTo>
                <a:cubicBezTo>
                  <a:pt x="1138" y="735"/>
                  <a:pt x="1138" y="738"/>
                  <a:pt x="1136" y="738"/>
                </a:cubicBezTo>
                <a:cubicBezTo>
                  <a:pt x="1136" y="733"/>
                  <a:pt x="1135" y="731"/>
                  <a:pt x="1133" y="731"/>
                </a:cubicBezTo>
                <a:cubicBezTo>
                  <a:pt x="1133" y="719"/>
                  <a:pt x="1153" y="722"/>
                  <a:pt x="1152" y="711"/>
                </a:cubicBezTo>
                <a:cubicBezTo>
                  <a:pt x="1143" y="717"/>
                  <a:pt x="1134" y="723"/>
                  <a:pt x="1124" y="727"/>
                </a:cubicBezTo>
                <a:cubicBezTo>
                  <a:pt x="1123" y="725"/>
                  <a:pt x="1122" y="725"/>
                  <a:pt x="1122" y="724"/>
                </a:cubicBezTo>
                <a:cubicBezTo>
                  <a:pt x="1125" y="718"/>
                  <a:pt x="1134" y="716"/>
                  <a:pt x="1140" y="713"/>
                </a:cubicBezTo>
                <a:cubicBezTo>
                  <a:pt x="1138" y="705"/>
                  <a:pt x="1143" y="704"/>
                  <a:pt x="1147" y="704"/>
                </a:cubicBezTo>
                <a:cubicBezTo>
                  <a:pt x="1149" y="700"/>
                  <a:pt x="1145" y="701"/>
                  <a:pt x="1146" y="698"/>
                </a:cubicBezTo>
                <a:cubicBezTo>
                  <a:pt x="1150" y="691"/>
                  <a:pt x="1156" y="684"/>
                  <a:pt x="1161" y="681"/>
                </a:cubicBezTo>
                <a:cubicBezTo>
                  <a:pt x="1159" y="678"/>
                  <a:pt x="1161" y="673"/>
                  <a:pt x="1156" y="672"/>
                </a:cubicBezTo>
                <a:cubicBezTo>
                  <a:pt x="1156" y="668"/>
                  <a:pt x="1158" y="666"/>
                  <a:pt x="1162" y="666"/>
                </a:cubicBezTo>
                <a:cubicBezTo>
                  <a:pt x="1162" y="656"/>
                  <a:pt x="1183" y="664"/>
                  <a:pt x="1176" y="652"/>
                </a:cubicBezTo>
                <a:cubicBezTo>
                  <a:pt x="1169" y="655"/>
                  <a:pt x="1164" y="660"/>
                  <a:pt x="1159" y="664"/>
                </a:cubicBezTo>
                <a:cubicBezTo>
                  <a:pt x="1156" y="664"/>
                  <a:pt x="1157" y="660"/>
                  <a:pt x="1155" y="658"/>
                </a:cubicBezTo>
                <a:cubicBezTo>
                  <a:pt x="1152" y="662"/>
                  <a:pt x="1155" y="664"/>
                  <a:pt x="1156" y="667"/>
                </a:cubicBezTo>
                <a:cubicBezTo>
                  <a:pt x="1150" y="672"/>
                  <a:pt x="1147" y="665"/>
                  <a:pt x="1145" y="661"/>
                </a:cubicBezTo>
                <a:cubicBezTo>
                  <a:pt x="1145" y="660"/>
                  <a:pt x="1149" y="657"/>
                  <a:pt x="1147" y="656"/>
                </a:cubicBezTo>
                <a:cubicBezTo>
                  <a:pt x="1146" y="659"/>
                  <a:pt x="1144" y="661"/>
                  <a:pt x="1142" y="662"/>
                </a:cubicBezTo>
                <a:cubicBezTo>
                  <a:pt x="1141" y="659"/>
                  <a:pt x="1144" y="660"/>
                  <a:pt x="1144" y="657"/>
                </a:cubicBezTo>
                <a:cubicBezTo>
                  <a:pt x="1140" y="658"/>
                  <a:pt x="1139" y="662"/>
                  <a:pt x="1136" y="664"/>
                </a:cubicBezTo>
                <a:cubicBezTo>
                  <a:pt x="1138" y="667"/>
                  <a:pt x="1140" y="660"/>
                  <a:pt x="1141" y="663"/>
                </a:cubicBezTo>
                <a:cubicBezTo>
                  <a:pt x="1138" y="669"/>
                  <a:pt x="1130" y="671"/>
                  <a:pt x="1128" y="678"/>
                </a:cubicBezTo>
                <a:cubicBezTo>
                  <a:pt x="1131" y="678"/>
                  <a:pt x="1131" y="676"/>
                  <a:pt x="1135" y="676"/>
                </a:cubicBezTo>
                <a:cubicBezTo>
                  <a:pt x="1135" y="677"/>
                  <a:pt x="1136" y="677"/>
                  <a:pt x="1136" y="678"/>
                </a:cubicBezTo>
                <a:cubicBezTo>
                  <a:pt x="1133" y="680"/>
                  <a:pt x="1132" y="682"/>
                  <a:pt x="1129" y="680"/>
                </a:cubicBezTo>
                <a:cubicBezTo>
                  <a:pt x="1127" y="685"/>
                  <a:pt x="1118" y="690"/>
                  <a:pt x="1112" y="690"/>
                </a:cubicBezTo>
                <a:cubicBezTo>
                  <a:pt x="1114" y="687"/>
                  <a:pt x="1116" y="684"/>
                  <a:pt x="1118" y="681"/>
                </a:cubicBezTo>
                <a:cubicBezTo>
                  <a:pt x="1116" y="677"/>
                  <a:pt x="1114" y="673"/>
                  <a:pt x="1115" y="670"/>
                </a:cubicBezTo>
                <a:cubicBezTo>
                  <a:pt x="1114" y="676"/>
                  <a:pt x="1110" y="669"/>
                  <a:pt x="1108" y="673"/>
                </a:cubicBezTo>
                <a:cubicBezTo>
                  <a:pt x="1107" y="676"/>
                  <a:pt x="1109" y="676"/>
                  <a:pt x="1110" y="678"/>
                </a:cubicBezTo>
                <a:cubicBezTo>
                  <a:pt x="1106" y="679"/>
                  <a:pt x="1106" y="681"/>
                  <a:pt x="1107" y="686"/>
                </a:cubicBezTo>
                <a:cubicBezTo>
                  <a:pt x="1100" y="689"/>
                  <a:pt x="1098" y="686"/>
                  <a:pt x="1092" y="688"/>
                </a:cubicBezTo>
                <a:cubicBezTo>
                  <a:pt x="1104" y="698"/>
                  <a:pt x="1091" y="712"/>
                  <a:pt x="1080" y="715"/>
                </a:cubicBezTo>
                <a:cubicBezTo>
                  <a:pt x="1081" y="712"/>
                  <a:pt x="1077" y="714"/>
                  <a:pt x="1078" y="711"/>
                </a:cubicBezTo>
                <a:cubicBezTo>
                  <a:pt x="1080" y="710"/>
                  <a:pt x="1082" y="709"/>
                  <a:pt x="1083" y="712"/>
                </a:cubicBezTo>
                <a:cubicBezTo>
                  <a:pt x="1084" y="708"/>
                  <a:pt x="1088" y="708"/>
                  <a:pt x="1088" y="704"/>
                </a:cubicBezTo>
                <a:cubicBezTo>
                  <a:pt x="1079" y="699"/>
                  <a:pt x="1075" y="720"/>
                  <a:pt x="1067" y="710"/>
                </a:cubicBezTo>
                <a:cubicBezTo>
                  <a:pt x="1069" y="707"/>
                  <a:pt x="1072" y="703"/>
                  <a:pt x="1072" y="698"/>
                </a:cubicBezTo>
                <a:cubicBezTo>
                  <a:pt x="1068" y="699"/>
                  <a:pt x="1068" y="705"/>
                  <a:pt x="1063" y="705"/>
                </a:cubicBezTo>
                <a:cubicBezTo>
                  <a:pt x="1062" y="702"/>
                  <a:pt x="1066" y="704"/>
                  <a:pt x="1065" y="701"/>
                </a:cubicBezTo>
                <a:cubicBezTo>
                  <a:pt x="1060" y="705"/>
                  <a:pt x="1057" y="703"/>
                  <a:pt x="1051" y="704"/>
                </a:cubicBezTo>
                <a:cubicBezTo>
                  <a:pt x="1053" y="701"/>
                  <a:pt x="1055" y="699"/>
                  <a:pt x="1057" y="697"/>
                </a:cubicBezTo>
                <a:cubicBezTo>
                  <a:pt x="1055" y="694"/>
                  <a:pt x="1053" y="699"/>
                  <a:pt x="1052" y="697"/>
                </a:cubicBezTo>
                <a:cubicBezTo>
                  <a:pt x="1054" y="693"/>
                  <a:pt x="1053" y="688"/>
                  <a:pt x="1059" y="688"/>
                </a:cubicBezTo>
                <a:cubicBezTo>
                  <a:pt x="1061" y="689"/>
                  <a:pt x="1060" y="693"/>
                  <a:pt x="1063" y="692"/>
                </a:cubicBezTo>
                <a:cubicBezTo>
                  <a:pt x="1066" y="689"/>
                  <a:pt x="1068" y="687"/>
                  <a:pt x="1072" y="688"/>
                </a:cubicBezTo>
                <a:cubicBezTo>
                  <a:pt x="1072" y="682"/>
                  <a:pt x="1078" y="682"/>
                  <a:pt x="1079" y="678"/>
                </a:cubicBezTo>
                <a:cubicBezTo>
                  <a:pt x="1076" y="677"/>
                  <a:pt x="1077" y="680"/>
                  <a:pt x="1074" y="679"/>
                </a:cubicBezTo>
                <a:cubicBezTo>
                  <a:pt x="1074" y="677"/>
                  <a:pt x="1072" y="675"/>
                  <a:pt x="1071" y="673"/>
                </a:cubicBezTo>
                <a:cubicBezTo>
                  <a:pt x="1076" y="670"/>
                  <a:pt x="1076" y="665"/>
                  <a:pt x="1083" y="663"/>
                </a:cubicBezTo>
                <a:cubicBezTo>
                  <a:pt x="1083" y="668"/>
                  <a:pt x="1083" y="674"/>
                  <a:pt x="1087" y="676"/>
                </a:cubicBezTo>
                <a:cubicBezTo>
                  <a:pt x="1087" y="673"/>
                  <a:pt x="1091" y="675"/>
                  <a:pt x="1092" y="676"/>
                </a:cubicBezTo>
                <a:cubicBezTo>
                  <a:pt x="1093" y="673"/>
                  <a:pt x="1095" y="670"/>
                  <a:pt x="1096" y="667"/>
                </a:cubicBezTo>
                <a:cubicBezTo>
                  <a:pt x="1103" y="667"/>
                  <a:pt x="1105" y="663"/>
                  <a:pt x="1107" y="661"/>
                </a:cubicBezTo>
                <a:cubicBezTo>
                  <a:pt x="1102" y="659"/>
                  <a:pt x="1109" y="658"/>
                  <a:pt x="1110" y="653"/>
                </a:cubicBezTo>
                <a:cubicBezTo>
                  <a:pt x="1108" y="652"/>
                  <a:pt x="1106" y="655"/>
                  <a:pt x="1105" y="651"/>
                </a:cubicBezTo>
                <a:cubicBezTo>
                  <a:pt x="1106" y="647"/>
                  <a:pt x="1109" y="645"/>
                  <a:pt x="1114" y="644"/>
                </a:cubicBezTo>
                <a:cubicBezTo>
                  <a:pt x="1115" y="643"/>
                  <a:pt x="1112" y="640"/>
                  <a:pt x="1114" y="638"/>
                </a:cubicBezTo>
                <a:cubicBezTo>
                  <a:pt x="1117" y="640"/>
                  <a:pt x="1125" y="639"/>
                  <a:pt x="1122" y="645"/>
                </a:cubicBezTo>
                <a:cubicBezTo>
                  <a:pt x="1131" y="641"/>
                  <a:pt x="1137" y="634"/>
                  <a:pt x="1145" y="629"/>
                </a:cubicBezTo>
                <a:cubicBezTo>
                  <a:pt x="1144" y="625"/>
                  <a:pt x="1144" y="624"/>
                  <a:pt x="1145" y="620"/>
                </a:cubicBezTo>
                <a:cubicBezTo>
                  <a:pt x="1141" y="620"/>
                  <a:pt x="1140" y="624"/>
                  <a:pt x="1136" y="624"/>
                </a:cubicBezTo>
                <a:cubicBezTo>
                  <a:pt x="1135" y="622"/>
                  <a:pt x="1134" y="622"/>
                  <a:pt x="1135" y="621"/>
                </a:cubicBezTo>
                <a:cubicBezTo>
                  <a:pt x="1135" y="618"/>
                  <a:pt x="1142" y="618"/>
                  <a:pt x="1139" y="615"/>
                </a:cubicBezTo>
                <a:cubicBezTo>
                  <a:pt x="1139" y="619"/>
                  <a:pt x="1133" y="616"/>
                  <a:pt x="1132" y="615"/>
                </a:cubicBezTo>
                <a:cubicBezTo>
                  <a:pt x="1130" y="612"/>
                  <a:pt x="1135" y="610"/>
                  <a:pt x="1134" y="604"/>
                </a:cubicBezTo>
                <a:cubicBezTo>
                  <a:pt x="1136" y="602"/>
                  <a:pt x="1137" y="605"/>
                  <a:pt x="1138" y="603"/>
                </a:cubicBezTo>
                <a:cubicBezTo>
                  <a:pt x="1140" y="599"/>
                  <a:pt x="1142" y="591"/>
                  <a:pt x="1148" y="594"/>
                </a:cubicBezTo>
                <a:cubicBezTo>
                  <a:pt x="1150" y="589"/>
                  <a:pt x="1157" y="584"/>
                  <a:pt x="1162" y="583"/>
                </a:cubicBezTo>
                <a:cubicBezTo>
                  <a:pt x="1172" y="580"/>
                  <a:pt x="1182" y="571"/>
                  <a:pt x="1183" y="576"/>
                </a:cubicBezTo>
                <a:cubicBezTo>
                  <a:pt x="1187" y="569"/>
                  <a:pt x="1196" y="567"/>
                  <a:pt x="1201" y="560"/>
                </a:cubicBezTo>
                <a:cubicBezTo>
                  <a:pt x="1194" y="559"/>
                  <a:pt x="1196" y="565"/>
                  <a:pt x="1190" y="564"/>
                </a:cubicBezTo>
                <a:cubicBezTo>
                  <a:pt x="1188" y="560"/>
                  <a:pt x="1192" y="561"/>
                  <a:pt x="1191" y="559"/>
                </a:cubicBezTo>
                <a:cubicBezTo>
                  <a:pt x="1189" y="560"/>
                  <a:pt x="1186" y="557"/>
                  <a:pt x="1183" y="554"/>
                </a:cubicBezTo>
                <a:cubicBezTo>
                  <a:pt x="1184" y="551"/>
                  <a:pt x="1188" y="551"/>
                  <a:pt x="1188" y="547"/>
                </a:cubicBezTo>
                <a:cubicBezTo>
                  <a:pt x="1185" y="547"/>
                  <a:pt x="1185" y="550"/>
                  <a:pt x="1181" y="550"/>
                </a:cubicBezTo>
                <a:cubicBezTo>
                  <a:pt x="1182" y="546"/>
                  <a:pt x="1177" y="549"/>
                  <a:pt x="1176" y="547"/>
                </a:cubicBezTo>
                <a:cubicBezTo>
                  <a:pt x="1176" y="542"/>
                  <a:pt x="1179" y="538"/>
                  <a:pt x="1175" y="534"/>
                </a:cubicBezTo>
                <a:cubicBezTo>
                  <a:pt x="1176" y="527"/>
                  <a:pt x="1192" y="533"/>
                  <a:pt x="1191" y="535"/>
                </a:cubicBezTo>
                <a:cubicBezTo>
                  <a:pt x="1200" y="534"/>
                  <a:pt x="1201" y="524"/>
                  <a:pt x="1210" y="521"/>
                </a:cubicBezTo>
                <a:cubicBezTo>
                  <a:pt x="1211" y="525"/>
                  <a:pt x="1213" y="521"/>
                  <a:pt x="1215" y="521"/>
                </a:cubicBezTo>
                <a:cubicBezTo>
                  <a:pt x="1214" y="514"/>
                  <a:pt x="1226" y="510"/>
                  <a:pt x="1233" y="511"/>
                </a:cubicBezTo>
                <a:cubicBezTo>
                  <a:pt x="1233" y="508"/>
                  <a:pt x="1234" y="507"/>
                  <a:pt x="1237" y="508"/>
                </a:cubicBezTo>
                <a:cubicBezTo>
                  <a:pt x="1244" y="502"/>
                  <a:pt x="1253" y="494"/>
                  <a:pt x="1264" y="495"/>
                </a:cubicBezTo>
                <a:cubicBezTo>
                  <a:pt x="1266" y="494"/>
                  <a:pt x="1266" y="491"/>
                  <a:pt x="1270" y="492"/>
                </a:cubicBezTo>
                <a:cubicBezTo>
                  <a:pt x="1270" y="482"/>
                  <a:pt x="1282" y="485"/>
                  <a:pt x="1284" y="478"/>
                </a:cubicBezTo>
                <a:close/>
                <a:moveTo>
                  <a:pt x="1047" y="497"/>
                </a:moveTo>
                <a:cubicBezTo>
                  <a:pt x="1049" y="495"/>
                  <a:pt x="1050" y="498"/>
                  <a:pt x="1053" y="497"/>
                </a:cubicBezTo>
                <a:cubicBezTo>
                  <a:pt x="1053" y="500"/>
                  <a:pt x="1051" y="500"/>
                  <a:pt x="1048" y="501"/>
                </a:cubicBezTo>
                <a:cubicBezTo>
                  <a:pt x="1048" y="499"/>
                  <a:pt x="1046" y="500"/>
                  <a:pt x="1047" y="497"/>
                </a:cubicBezTo>
                <a:close/>
                <a:moveTo>
                  <a:pt x="1147" y="374"/>
                </a:moveTo>
                <a:cubicBezTo>
                  <a:pt x="1147" y="376"/>
                  <a:pt x="1146" y="378"/>
                  <a:pt x="1143" y="377"/>
                </a:cubicBezTo>
                <a:cubicBezTo>
                  <a:pt x="1143" y="375"/>
                  <a:pt x="1144" y="373"/>
                  <a:pt x="1147" y="374"/>
                </a:cubicBezTo>
                <a:close/>
                <a:moveTo>
                  <a:pt x="1067" y="324"/>
                </a:moveTo>
                <a:cubicBezTo>
                  <a:pt x="1070" y="326"/>
                  <a:pt x="1066" y="329"/>
                  <a:pt x="1064" y="328"/>
                </a:cubicBezTo>
                <a:cubicBezTo>
                  <a:pt x="1063" y="325"/>
                  <a:pt x="1066" y="326"/>
                  <a:pt x="1067" y="324"/>
                </a:cubicBezTo>
                <a:close/>
                <a:moveTo>
                  <a:pt x="1061" y="238"/>
                </a:moveTo>
                <a:cubicBezTo>
                  <a:pt x="1065" y="239"/>
                  <a:pt x="1062" y="244"/>
                  <a:pt x="1059" y="241"/>
                </a:cubicBezTo>
                <a:cubicBezTo>
                  <a:pt x="1060" y="240"/>
                  <a:pt x="1061" y="239"/>
                  <a:pt x="1061" y="238"/>
                </a:cubicBezTo>
                <a:close/>
                <a:moveTo>
                  <a:pt x="1054" y="394"/>
                </a:moveTo>
                <a:cubicBezTo>
                  <a:pt x="1054" y="398"/>
                  <a:pt x="1048" y="399"/>
                  <a:pt x="1048" y="395"/>
                </a:cubicBezTo>
                <a:cubicBezTo>
                  <a:pt x="1051" y="396"/>
                  <a:pt x="1051" y="394"/>
                  <a:pt x="1054" y="394"/>
                </a:cubicBezTo>
                <a:close/>
                <a:moveTo>
                  <a:pt x="1029" y="341"/>
                </a:moveTo>
                <a:cubicBezTo>
                  <a:pt x="1026" y="347"/>
                  <a:pt x="1019" y="344"/>
                  <a:pt x="1013" y="347"/>
                </a:cubicBezTo>
                <a:cubicBezTo>
                  <a:pt x="1014" y="341"/>
                  <a:pt x="1023" y="337"/>
                  <a:pt x="1029" y="341"/>
                </a:cubicBezTo>
                <a:close/>
                <a:moveTo>
                  <a:pt x="205" y="236"/>
                </a:moveTo>
                <a:cubicBezTo>
                  <a:pt x="204" y="235"/>
                  <a:pt x="209" y="232"/>
                  <a:pt x="212" y="231"/>
                </a:cubicBezTo>
                <a:cubicBezTo>
                  <a:pt x="211" y="234"/>
                  <a:pt x="207" y="234"/>
                  <a:pt x="205" y="236"/>
                </a:cubicBezTo>
                <a:close/>
                <a:moveTo>
                  <a:pt x="155" y="482"/>
                </a:moveTo>
                <a:cubicBezTo>
                  <a:pt x="154" y="473"/>
                  <a:pt x="158" y="470"/>
                  <a:pt x="159" y="462"/>
                </a:cubicBezTo>
                <a:cubicBezTo>
                  <a:pt x="162" y="460"/>
                  <a:pt x="162" y="463"/>
                  <a:pt x="166" y="463"/>
                </a:cubicBezTo>
                <a:cubicBezTo>
                  <a:pt x="165" y="471"/>
                  <a:pt x="161" y="478"/>
                  <a:pt x="155" y="482"/>
                </a:cubicBezTo>
                <a:close/>
                <a:moveTo>
                  <a:pt x="230" y="515"/>
                </a:moveTo>
                <a:cubicBezTo>
                  <a:pt x="227" y="515"/>
                  <a:pt x="227" y="512"/>
                  <a:pt x="224" y="511"/>
                </a:cubicBezTo>
                <a:cubicBezTo>
                  <a:pt x="221" y="498"/>
                  <a:pt x="230" y="496"/>
                  <a:pt x="241" y="494"/>
                </a:cubicBezTo>
                <a:cubicBezTo>
                  <a:pt x="242" y="502"/>
                  <a:pt x="238" y="513"/>
                  <a:pt x="230" y="515"/>
                </a:cubicBezTo>
                <a:close/>
                <a:moveTo>
                  <a:pt x="241" y="525"/>
                </a:moveTo>
                <a:cubicBezTo>
                  <a:pt x="241" y="523"/>
                  <a:pt x="243" y="522"/>
                  <a:pt x="245" y="522"/>
                </a:cubicBezTo>
                <a:cubicBezTo>
                  <a:pt x="245" y="525"/>
                  <a:pt x="244" y="525"/>
                  <a:pt x="241" y="525"/>
                </a:cubicBezTo>
                <a:close/>
                <a:moveTo>
                  <a:pt x="247" y="520"/>
                </a:moveTo>
                <a:cubicBezTo>
                  <a:pt x="247" y="518"/>
                  <a:pt x="246" y="518"/>
                  <a:pt x="246" y="516"/>
                </a:cubicBezTo>
                <a:cubicBezTo>
                  <a:pt x="249" y="517"/>
                  <a:pt x="249" y="515"/>
                  <a:pt x="251" y="515"/>
                </a:cubicBezTo>
                <a:cubicBezTo>
                  <a:pt x="252" y="518"/>
                  <a:pt x="249" y="519"/>
                  <a:pt x="247" y="520"/>
                </a:cubicBezTo>
                <a:close/>
                <a:moveTo>
                  <a:pt x="190" y="767"/>
                </a:moveTo>
                <a:cubicBezTo>
                  <a:pt x="190" y="763"/>
                  <a:pt x="193" y="763"/>
                  <a:pt x="196" y="762"/>
                </a:cubicBezTo>
                <a:cubicBezTo>
                  <a:pt x="196" y="766"/>
                  <a:pt x="193" y="766"/>
                  <a:pt x="190" y="767"/>
                </a:cubicBezTo>
                <a:close/>
                <a:moveTo>
                  <a:pt x="171" y="813"/>
                </a:moveTo>
                <a:cubicBezTo>
                  <a:pt x="173" y="813"/>
                  <a:pt x="171" y="817"/>
                  <a:pt x="171" y="818"/>
                </a:cubicBezTo>
                <a:cubicBezTo>
                  <a:pt x="169" y="818"/>
                  <a:pt x="169" y="817"/>
                  <a:pt x="168" y="817"/>
                </a:cubicBezTo>
                <a:cubicBezTo>
                  <a:pt x="168" y="815"/>
                  <a:pt x="170" y="814"/>
                  <a:pt x="171" y="813"/>
                </a:cubicBezTo>
                <a:close/>
                <a:moveTo>
                  <a:pt x="169" y="827"/>
                </a:moveTo>
                <a:cubicBezTo>
                  <a:pt x="168" y="825"/>
                  <a:pt x="170" y="824"/>
                  <a:pt x="168" y="821"/>
                </a:cubicBezTo>
                <a:cubicBezTo>
                  <a:pt x="173" y="817"/>
                  <a:pt x="180" y="812"/>
                  <a:pt x="188" y="815"/>
                </a:cubicBezTo>
                <a:cubicBezTo>
                  <a:pt x="181" y="818"/>
                  <a:pt x="174" y="821"/>
                  <a:pt x="169" y="827"/>
                </a:cubicBezTo>
                <a:close/>
                <a:moveTo>
                  <a:pt x="196" y="826"/>
                </a:moveTo>
                <a:cubicBezTo>
                  <a:pt x="195" y="824"/>
                  <a:pt x="192" y="825"/>
                  <a:pt x="193" y="821"/>
                </a:cubicBezTo>
                <a:cubicBezTo>
                  <a:pt x="191" y="821"/>
                  <a:pt x="191" y="821"/>
                  <a:pt x="191" y="821"/>
                </a:cubicBezTo>
                <a:cubicBezTo>
                  <a:pt x="195" y="814"/>
                  <a:pt x="196" y="826"/>
                  <a:pt x="200" y="822"/>
                </a:cubicBezTo>
                <a:cubicBezTo>
                  <a:pt x="199" y="824"/>
                  <a:pt x="198" y="826"/>
                  <a:pt x="196" y="826"/>
                </a:cubicBezTo>
                <a:close/>
                <a:moveTo>
                  <a:pt x="242" y="829"/>
                </a:moveTo>
                <a:cubicBezTo>
                  <a:pt x="241" y="836"/>
                  <a:pt x="235" y="844"/>
                  <a:pt x="229" y="841"/>
                </a:cubicBezTo>
                <a:cubicBezTo>
                  <a:pt x="236" y="840"/>
                  <a:pt x="236" y="831"/>
                  <a:pt x="242" y="829"/>
                </a:cubicBezTo>
                <a:close/>
                <a:moveTo>
                  <a:pt x="192" y="885"/>
                </a:moveTo>
                <a:cubicBezTo>
                  <a:pt x="190" y="883"/>
                  <a:pt x="195" y="880"/>
                  <a:pt x="197" y="879"/>
                </a:cubicBezTo>
                <a:cubicBezTo>
                  <a:pt x="196" y="882"/>
                  <a:pt x="194" y="883"/>
                  <a:pt x="192" y="885"/>
                </a:cubicBezTo>
                <a:close/>
                <a:moveTo>
                  <a:pt x="191" y="900"/>
                </a:moveTo>
                <a:cubicBezTo>
                  <a:pt x="191" y="897"/>
                  <a:pt x="195" y="898"/>
                  <a:pt x="197" y="897"/>
                </a:cubicBezTo>
                <a:cubicBezTo>
                  <a:pt x="197" y="900"/>
                  <a:pt x="194" y="900"/>
                  <a:pt x="191" y="900"/>
                </a:cubicBezTo>
                <a:close/>
                <a:moveTo>
                  <a:pt x="197" y="887"/>
                </a:moveTo>
                <a:cubicBezTo>
                  <a:pt x="196" y="887"/>
                  <a:pt x="197" y="886"/>
                  <a:pt x="196" y="886"/>
                </a:cubicBezTo>
                <a:cubicBezTo>
                  <a:pt x="200" y="883"/>
                  <a:pt x="203" y="881"/>
                  <a:pt x="208" y="878"/>
                </a:cubicBezTo>
                <a:cubicBezTo>
                  <a:pt x="206" y="883"/>
                  <a:pt x="201" y="884"/>
                  <a:pt x="197" y="887"/>
                </a:cubicBezTo>
                <a:close/>
                <a:moveTo>
                  <a:pt x="209" y="913"/>
                </a:moveTo>
                <a:cubicBezTo>
                  <a:pt x="209" y="911"/>
                  <a:pt x="212" y="910"/>
                  <a:pt x="214" y="910"/>
                </a:cubicBezTo>
                <a:cubicBezTo>
                  <a:pt x="214" y="912"/>
                  <a:pt x="212" y="914"/>
                  <a:pt x="209" y="913"/>
                </a:cubicBezTo>
                <a:close/>
                <a:moveTo>
                  <a:pt x="201" y="899"/>
                </a:moveTo>
                <a:cubicBezTo>
                  <a:pt x="200" y="898"/>
                  <a:pt x="200" y="896"/>
                  <a:pt x="199" y="896"/>
                </a:cubicBezTo>
                <a:cubicBezTo>
                  <a:pt x="201" y="891"/>
                  <a:pt x="206" y="889"/>
                  <a:pt x="210" y="887"/>
                </a:cubicBezTo>
                <a:cubicBezTo>
                  <a:pt x="204" y="887"/>
                  <a:pt x="216" y="881"/>
                  <a:pt x="219" y="883"/>
                </a:cubicBezTo>
                <a:cubicBezTo>
                  <a:pt x="213" y="888"/>
                  <a:pt x="211" y="897"/>
                  <a:pt x="201" y="899"/>
                </a:cubicBezTo>
                <a:close/>
                <a:moveTo>
                  <a:pt x="215" y="874"/>
                </a:moveTo>
                <a:cubicBezTo>
                  <a:pt x="215" y="877"/>
                  <a:pt x="214" y="878"/>
                  <a:pt x="211" y="878"/>
                </a:cubicBezTo>
                <a:cubicBezTo>
                  <a:pt x="209" y="876"/>
                  <a:pt x="212" y="873"/>
                  <a:pt x="215" y="874"/>
                </a:cubicBezTo>
                <a:close/>
                <a:moveTo>
                  <a:pt x="201" y="876"/>
                </a:moveTo>
                <a:cubicBezTo>
                  <a:pt x="207" y="872"/>
                  <a:pt x="210" y="864"/>
                  <a:pt x="219" y="862"/>
                </a:cubicBezTo>
                <a:cubicBezTo>
                  <a:pt x="216" y="869"/>
                  <a:pt x="208" y="872"/>
                  <a:pt x="201" y="876"/>
                </a:cubicBezTo>
                <a:close/>
                <a:moveTo>
                  <a:pt x="223" y="831"/>
                </a:moveTo>
                <a:cubicBezTo>
                  <a:pt x="227" y="828"/>
                  <a:pt x="234" y="825"/>
                  <a:pt x="239" y="827"/>
                </a:cubicBezTo>
                <a:cubicBezTo>
                  <a:pt x="240" y="831"/>
                  <a:pt x="230" y="833"/>
                  <a:pt x="226" y="834"/>
                </a:cubicBezTo>
                <a:cubicBezTo>
                  <a:pt x="226" y="832"/>
                  <a:pt x="222" y="834"/>
                  <a:pt x="223" y="831"/>
                </a:cubicBezTo>
                <a:close/>
                <a:moveTo>
                  <a:pt x="238" y="852"/>
                </a:moveTo>
                <a:cubicBezTo>
                  <a:pt x="235" y="853"/>
                  <a:pt x="231" y="856"/>
                  <a:pt x="228" y="853"/>
                </a:cubicBezTo>
                <a:cubicBezTo>
                  <a:pt x="232" y="848"/>
                  <a:pt x="234" y="842"/>
                  <a:pt x="244" y="843"/>
                </a:cubicBezTo>
                <a:cubicBezTo>
                  <a:pt x="242" y="846"/>
                  <a:pt x="237" y="847"/>
                  <a:pt x="238" y="852"/>
                </a:cubicBezTo>
                <a:close/>
                <a:moveTo>
                  <a:pt x="243" y="950"/>
                </a:moveTo>
                <a:cubicBezTo>
                  <a:pt x="244" y="948"/>
                  <a:pt x="245" y="948"/>
                  <a:pt x="245" y="947"/>
                </a:cubicBezTo>
                <a:cubicBezTo>
                  <a:pt x="247" y="947"/>
                  <a:pt x="247" y="949"/>
                  <a:pt x="248" y="951"/>
                </a:cubicBezTo>
                <a:cubicBezTo>
                  <a:pt x="245" y="951"/>
                  <a:pt x="245" y="949"/>
                  <a:pt x="243" y="950"/>
                </a:cubicBezTo>
                <a:close/>
                <a:moveTo>
                  <a:pt x="270" y="942"/>
                </a:moveTo>
                <a:cubicBezTo>
                  <a:pt x="270" y="941"/>
                  <a:pt x="269" y="940"/>
                  <a:pt x="268" y="939"/>
                </a:cubicBezTo>
                <a:cubicBezTo>
                  <a:pt x="269" y="939"/>
                  <a:pt x="272" y="939"/>
                  <a:pt x="274" y="939"/>
                </a:cubicBezTo>
                <a:cubicBezTo>
                  <a:pt x="275" y="942"/>
                  <a:pt x="272" y="941"/>
                  <a:pt x="270" y="942"/>
                </a:cubicBezTo>
                <a:close/>
                <a:moveTo>
                  <a:pt x="286" y="932"/>
                </a:moveTo>
                <a:cubicBezTo>
                  <a:pt x="285" y="935"/>
                  <a:pt x="283" y="932"/>
                  <a:pt x="283" y="929"/>
                </a:cubicBezTo>
                <a:cubicBezTo>
                  <a:pt x="285" y="929"/>
                  <a:pt x="285" y="930"/>
                  <a:pt x="287" y="930"/>
                </a:cubicBezTo>
                <a:cubicBezTo>
                  <a:pt x="287" y="931"/>
                  <a:pt x="285" y="932"/>
                  <a:pt x="286" y="932"/>
                </a:cubicBezTo>
                <a:close/>
                <a:moveTo>
                  <a:pt x="259" y="1031"/>
                </a:moveTo>
                <a:cubicBezTo>
                  <a:pt x="258" y="1031"/>
                  <a:pt x="258" y="1029"/>
                  <a:pt x="257" y="1029"/>
                </a:cubicBezTo>
                <a:cubicBezTo>
                  <a:pt x="258" y="1027"/>
                  <a:pt x="260" y="1025"/>
                  <a:pt x="262" y="1025"/>
                </a:cubicBezTo>
                <a:cubicBezTo>
                  <a:pt x="264" y="1028"/>
                  <a:pt x="263" y="1031"/>
                  <a:pt x="259" y="1031"/>
                </a:cubicBezTo>
                <a:close/>
                <a:moveTo>
                  <a:pt x="328" y="904"/>
                </a:moveTo>
                <a:cubicBezTo>
                  <a:pt x="327" y="906"/>
                  <a:pt x="323" y="906"/>
                  <a:pt x="322" y="908"/>
                </a:cubicBezTo>
                <a:cubicBezTo>
                  <a:pt x="320" y="908"/>
                  <a:pt x="321" y="905"/>
                  <a:pt x="319" y="905"/>
                </a:cubicBezTo>
                <a:cubicBezTo>
                  <a:pt x="321" y="904"/>
                  <a:pt x="326" y="902"/>
                  <a:pt x="328" y="904"/>
                </a:cubicBezTo>
                <a:close/>
                <a:moveTo>
                  <a:pt x="296" y="923"/>
                </a:moveTo>
                <a:cubicBezTo>
                  <a:pt x="293" y="923"/>
                  <a:pt x="296" y="925"/>
                  <a:pt x="294" y="927"/>
                </a:cubicBezTo>
                <a:cubicBezTo>
                  <a:pt x="291" y="927"/>
                  <a:pt x="291" y="927"/>
                  <a:pt x="289" y="926"/>
                </a:cubicBezTo>
                <a:cubicBezTo>
                  <a:pt x="289" y="922"/>
                  <a:pt x="294" y="920"/>
                  <a:pt x="297" y="923"/>
                </a:cubicBezTo>
                <a:cubicBezTo>
                  <a:pt x="297" y="924"/>
                  <a:pt x="296" y="923"/>
                  <a:pt x="296" y="923"/>
                </a:cubicBezTo>
                <a:close/>
                <a:moveTo>
                  <a:pt x="305" y="921"/>
                </a:moveTo>
                <a:cubicBezTo>
                  <a:pt x="301" y="921"/>
                  <a:pt x="301" y="921"/>
                  <a:pt x="301" y="921"/>
                </a:cubicBezTo>
                <a:cubicBezTo>
                  <a:pt x="302" y="915"/>
                  <a:pt x="297" y="917"/>
                  <a:pt x="296" y="913"/>
                </a:cubicBezTo>
                <a:cubicBezTo>
                  <a:pt x="298" y="914"/>
                  <a:pt x="301" y="915"/>
                  <a:pt x="301" y="912"/>
                </a:cubicBezTo>
                <a:cubicBezTo>
                  <a:pt x="302" y="911"/>
                  <a:pt x="302" y="912"/>
                  <a:pt x="302" y="913"/>
                </a:cubicBezTo>
                <a:cubicBezTo>
                  <a:pt x="302" y="915"/>
                  <a:pt x="307" y="912"/>
                  <a:pt x="308" y="914"/>
                </a:cubicBezTo>
                <a:cubicBezTo>
                  <a:pt x="308" y="918"/>
                  <a:pt x="306" y="918"/>
                  <a:pt x="305" y="921"/>
                </a:cubicBezTo>
                <a:close/>
                <a:moveTo>
                  <a:pt x="309" y="908"/>
                </a:moveTo>
                <a:cubicBezTo>
                  <a:pt x="308" y="908"/>
                  <a:pt x="308" y="909"/>
                  <a:pt x="308" y="910"/>
                </a:cubicBezTo>
                <a:cubicBezTo>
                  <a:pt x="307" y="909"/>
                  <a:pt x="308" y="908"/>
                  <a:pt x="308" y="907"/>
                </a:cubicBezTo>
                <a:cubicBezTo>
                  <a:pt x="312" y="907"/>
                  <a:pt x="314" y="910"/>
                  <a:pt x="316" y="913"/>
                </a:cubicBezTo>
                <a:cubicBezTo>
                  <a:pt x="315" y="914"/>
                  <a:pt x="313" y="912"/>
                  <a:pt x="312" y="915"/>
                </a:cubicBezTo>
                <a:cubicBezTo>
                  <a:pt x="312" y="912"/>
                  <a:pt x="309" y="912"/>
                  <a:pt x="309" y="908"/>
                </a:cubicBezTo>
                <a:close/>
                <a:moveTo>
                  <a:pt x="317" y="967"/>
                </a:moveTo>
                <a:cubicBezTo>
                  <a:pt x="315" y="967"/>
                  <a:pt x="318" y="964"/>
                  <a:pt x="317" y="963"/>
                </a:cubicBezTo>
                <a:cubicBezTo>
                  <a:pt x="317" y="961"/>
                  <a:pt x="314" y="964"/>
                  <a:pt x="313" y="962"/>
                </a:cubicBezTo>
                <a:cubicBezTo>
                  <a:pt x="311" y="951"/>
                  <a:pt x="326" y="950"/>
                  <a:pt x="325" y="959"/>
                </a:cubicBezTo>
                <a:cubicBezTo>
                  <a:pt x="329" y="959"/>
                  <a:pt x="329" y="959"/>
                  <a:pt x="329" y="959"/>
                </a:cubicBezTo>
                <a:cubicBezTo>
                  <a:pt x="330" y="961"/>
                  <a:pt x="327" y="962"/>
                  <a:pt x="330" y="962"/>
                </a:cubicBezTo>
                <a:cubicBezTo>
                  <a:pt x="327" y="965"/>
                  <a:pt x="322" y="967"/>
                  <a:pt x="317" y="967"/>
                </a:cubicBezTo>
                <a:close/>
                <a:moveTo>
                  <a:pt x="478" y="165"/>
                </a:moveTo>
                <a:cubicBezTo>
                  <a:pt x="476" y="165"/>
                  <a:pt x="474" y="165"/>
                  <a:pt x="473" y="164"/>
                </a:cubicBezTo>
                <a:cubicBezTo>
                  <a:pt x="473" y="159"/>
                  <a:pt x="479" y="159"/>
                  <a:pt x="478" y="165"/>
                </a:cubicBezTo>
                <a:close/>
                <a:moveTo>
                  <a:pt x="470" y="1060"/>
                </a:moveTo>
                <a:cubicBezTo>
                  <a:pt x="482" y="1051"/>
                  <a:pt x="496" y="1045"/>
                  <a:pt x="508" y="1036"/>
                </a:cubicBezTo>
                <a:cubicBezTo>
                  <a:pt x="509" y="1036"/>
                  <a:pt x="510" y="1037"/>
                  <a:pt x="511" y="1037"/>
                </a:cubicBezTo>
                <a:cubicBezTo>
                  <a:pt x="500" y="1048"/>
                  <a:pt x="486" y="1053"/>
                  <a:pt x="470" y="1060"/>
                </a:cubicBezTo>
                <a:close/>
                <a:moveTo>
                  <a:pt x="513" y="981"/>
                </a:moveTo>
                <a:cubicBezTo>
                  <a:pt x="513" y="978"/>
                  <a:pt x="513" y="978"/>
                  <a:pt x="513" y="978"/>
                </a:cubicBezTo>
                <a:cubicBezTo>
                  <a:pt x="515" y="977"/>
                  <a:pt x="518" y="978"/>
                  <a:pt x="519" y="979"/>
                </a:cubicBezTo>
                <a:cubicBezTo>
                  <a:pt x="519" y="984"/>
                  <a:pt x="516" y="981"/>
                  <a:pt x="513" y="981"/>
                </a:cubicBezTo>
                <a:close/>
                <a:moveTo>
                  <a:pt x="539" y="208"/>
                </a:moveTo>
                <a:cubicBezTo>
                  <a:pt x="547" y="189"/>
                  <a:pt x="577" y="181"/>
                  <a:pt x="594" y="167"/>
                </a:cubicBezTo>
                <a:cubicBezTo>
                  <a:pt x="602" y="161"/>
                  <a:pt x="606" y="151"/>
                  <a:pt x="618" y="156"/>
                </a:cubicBezTo>
                <a:cubicBezTo>
                  <a:pt x="618" y="159"/>
                  <a:pt x="619" y="161"/>
                  <a:pt x="622" y="162"/>
                </a:cubicBezTo>
                <a:cubicBezTo>
                  <a:pt x="610" y="176"/>
                  <a:pt x="599" y="190"/>
                  <a:pt x="583" y="198"/>
                </a:cubicBezTo>
                <a:cubicBezTo>
                  <a:pt x="569" y="203"/>
                  <a:pt x="553" y="206"/>
                  <a:pt x="539" y="208"/>
                </a:cubicBezTo>
                <a:close/>
                <a:moveTo>
                  <a:pt x="557" y="1047"/>
                </a:moveTo>
                <a:cubicBezTo>
                  <a:pt x="556" y="1044"/>
                  <a:pt x="563" y="1041"/>
                  <a:pt x="563" y="1046"/>
                </a:cubicBezTo>
                <a:cubicBezTo>
                  <a:pt x="561" y="1047"/>
                  <a:pt x="558" y="1049"/>
                  <a:pt x="557" y="1047"/>
                </a:cubicBezTo>
                <a:close/>
                <a:moveTo>
                  <a:pt x="666" y="996"/>
                </a:moveTo>
                <a:cubicBezTo>
                  <a:pt x="667" y="998"/>
                  <a:pt x="668" y="999"/>
                  <a:pt x="666" y="1001"/>
                </a:cubicBezTo>
                <a:cubicBezTo>
                  <a:pt x="653" y="1002"/>
                  <a:pt x="645" y="1000"/>
                  <a:pt x="637" y="1009"/>
                </a:cubicBezTo>
                <a:cubicBezTo>
                  <a:pt x="638" y="1005"/>
                  <a:pt x="634" y="1007"/>
                  <a:pt x="634" y="1005"/>
                </a:cubicBezTo>
                <a:cubicBezTo>
                  <a:pt x="629" y="1007"/>
                  <a:pt x="624" y="1009"/>
                  <a:pt x="617" y="1010"/>
                </a:cubicBezTo>
                <a:cubicBezTo>
                  <a:pt x="620" y="1014"/>
                  <a:pt x="617" y="1012"/>
                  <a:pt x="615" y="1016"/>
                </a:cubicBezTo>
                <a:cubicBezTo>
                  <a:pt x="618" y="1016"/>
                  <a:pt x="618" y="1014"/>
                  <a:pt x="621" y="1015"/>
                </a:cubicBezTo>
                <a:cubicBezTo>
                  <a:pt x="621" y="1017"/>
                  <a:pt x="618" y="1016"/>
                  <a:pt x="618" y="1017"/>
                </a:cubicBezTo>
                <a:cubicBezTo>
                  <a:pt x="623" y="1020"/>
                  <a:pt x="634" y="1014"/>
                  <a:pt x="642" y="1013"/>
                </a:cubicBezTo>
                <a:cubicBezTo>
                  <a:pt x="642" y="1015"/>
                  <a:pt x="641" y="1015"/>
                  <a:pt x="641" y="1017"/>
                </a:cubicBezTo>
                <a:cubicBezTo>
                  <a:pt x="634" y="1014"/>
                  <a:pt x="625" y="1022"/>
                  <a:pt x="617" y="1025"/>
                </a:cubicBezTo>
                <a:cubicBezTo>
                  <a:pt x="605" y="1019"/>
                  <a:pt x="593" y="1032"/>
                  <a:pt x="582" y="1029"/>
                </a:cubicBezTo>
                <a:cubicBezTo>
                  <a:pt x="582" y="1030"/>
                  <a:pt x="584" y="1029"/>
                  <a:pt x="586" y="1030"/>
                </a:cubicBezTo>
                <a:cubicBezTo>
                  <a:pt x="583" y="1036"/>
                  <a:pt x="570" y="1033"/>
                  <a:pt x="568" y="1038"/>
                </a:cubicBezTo>
                <a:cubicBezTo>
                  <a:pt x="567" y="1033"/>
                  <a:pt x="570" y="1031"/>
                  <a:pt x="573" y="1029"/>
                </a:cubicBezTo>
                <a:cubicBezTo>
                  <a:pt x="572" y="1027"/>
                  <a:pt x="570" y="1027"/>
                  <a:pt x="568" y="1027"/>
                </a:cubicBezTo>
                <a:cubicBezTo>
                  <a:pt x="572" y="1022"/>
                  <a:pt x="579" y="1022"/>
                  <a:pt x="589" y="1023"/>
                </a:cubicBezTo>
                <a:cubicBezTo>
                  <a:pt x="593" y="1018"/>
                  <a:pt x="606" y="1018"/>
                  <a:pt x="611" y="1017"/>
                </a:cubicBezTo>
                <a:cubicBezTo>
                  <a:pt x="610" y="1016"/>
                  <a:pt x="609" y="1015"/>
                  <a:pt x="610" y="1013"/>
                </a:cubicBezTo>
                <a:cubicBezTo>
                  <a:pt x="599" y="1016"/>
                  <a:pt x="590" y="1019"/>
                  <a:pt x="580" y="1020"/>
                </a:cubicBezTo>
                <a:cubicBezTo>
                  <a:pt x="591" y="1013"/>
                  <a:pt x="603" y="1008"/>
                  <a:pt x="621" y="1007"/>
                </a:cubicBezTo>
                <a:cubicBezTo>
                  <a:pt x="620" y="1006"/>
                  <a:pt x="619" y="1006"/>
                  <a:pt x="619" y="1005"/>
                </a:cubicBezTo>
                <a:cubicBezTo>
                  <a:pt x="615" y="1004"/>
                  <a:pt x="614" y="1007"/>
                  <a:pt x="611" y="1007"/>
                </a:cubicBezTo>
                <a:cubicBezTo>
                  <a:pt x="627" y="999"/>
                  <a:pt x="642" y="992"/>
                  <a:pt x="657" y="984"/>
                </a:cubicBezTo>
                <a:cubicBezTo>
                  <a:pt x="667" y="989"/>
                  <a:pt x="678" y="977"/>
                  <a:pt x="687" y="978"/>
                </a:cubicBezTo>
                <a:cubicBezTo>
                  <a:pt x="688" y="973"/>
                  <a:pt x="691" y="970"/>
                  <a:pt x="698" y="970"/>
                </a:cubicBezTo>
                <a:cubicBezTo>
                  <a:pt x="696" y="975"/>
                  <a:pt x="698" y="978"/>
                  <a:pt x="694" y="979"/>
                </a:cubicBezTo>
                <a:cubicBezTo>
                  <a:pt x="698" y="983"/>
                  <a:pt x="706" y="976"/>
                  <a:pt x="713" y="977"/>
                </a:cubicBezTo>
                <a:cubicBezTo>
                  <a:pt x="698" y="988"/>
                  <a:pt x="679" y="991"/>
                  <a:pt x="666" y="996"/>
                </a:cubicBezTo>
                <a:close/>
                <a:moveTo>
                  <a:pt x="683" y="1085"/>
                </a:moveTo>
                <a:cubicBezTo>
                  <a:pt x="682" y="1084"/>
                  <a:pt x="687" y="1080"/>
                  <a:pt x="691" y="1082"/>
                </a:cubicBezTo>
                <a:cubicBezTo>
                  <a:pt x="690" y="1087"/>
                  <a:pt x="685" y="1085"/>
                  <a:pt x="683" y="1085"/>
                </a:cubicBezTo>
                <a:close/>
                <a:moveTo>
                  <a:pt x="725" y="940"/>
                </a:moveTo>
                <a:cubicBezTo>
                  <a:pt x="728" y="940"/>
                  <a:pt x="729" y="939"/>
                  <a:pt x="732" y="940"/>
                </a:cubicBezTo>
                <a:cubicBezTo>
                  <a:pt x="732" y="944"/>
                  <a:pt x="732" y="944"/>
                  <a:pt x="732" y="944"/>
                </a:cubicBezTo>
                <a:cubicBezTo>
                  <a:pt x="730" y="947"/>
                  <a:pt x="726" y="942"/>
                  <a:pt x="726" y="947"/>
                </a:cubicBezTo>
                <a:cubicBezTo>
                  <a:pt x="724" y="947"/>
                  <a:pt x="726" y="942"/>
                  <a:pt x="725" y="940"/>
                </a:cubicBezTo>
                <a:close/>
                <a:moveTo>
                  <a:pt x="736" y="947"/>
                </a:moveTo>
                <a:cubicBezTo>
                  <a:pt x="737" y="952"/>
                  <a:pt x="730" y="950"/>
                  <a:pt x="727" y="952"/>
                </a:cubicBezTo>
                <a:cubicBezTo>
                  <a:pt x="728" y="949"/>
                  <a:pt x="731" y="947"/>
                  <a:pt x="736" y="947"/>
                </a:cubicBezTo>
                <a:close/>
                <a:moveTo>
                  <a:pt x="727" y="1030"/>
                </a:moveTo>
                <a:cubicBezTo>
                  <a:pt x="724" y="1027"/>
                  <a:pt x="724" y="1032"/>
                  <a:pt x="720" y="1031"/>
                </a:cubicBezTo>
                <a:cubicBezTo>
                  <a:pt x="722" y="1029"/>
                  <a:pt x="724" y="1027"/>
                  <a:pt x="728" y="1027"/>
                </a:cubicBezTo>
                <a:cubicBezTo>
                  <a:pt x="727" y="1028"/>
                  <a:pt x="727" y="1028"/>
                  <a:pt x="727" y="1030"/>
                </a:cubicBezTo>
                <a:close/>
                <a:moveTo>
                  <a:pt x="759" y="955"/>
                </a:moveTo>
                <a:cubicBezTo>
                  <a:pt x="756" y="955"/>
                  <a:pt x="756" y="957"/>
                  <a:pt x="754" y="955"/>
                </a:cubicBezTo>
                <a:cubicBezTo>
                  <a:pt x="753" y="957"/>
                  <a:pt x="755" y="957"/>
                  <a:pt x="754" y="960"/>
                </a:cubicBezTo>
                <a:cubicBezTo>
                  <a:pt x="747" y="960"/>
                  <a:pt x="739" y="965"/>
                  <a:pt x="737" y="960"/>
                </a:cubicBezTo>
                <a:cubicBezTo>
                  <a:pt x="734" y="961"/>
                  <a:pt x="737" y="962"/>
                  <a:pt x="736" y="965"/>
                </a:cubicBezTo>
                <a:cubicBezTo>
                  <a:pt x="730" y="971"/>
                  <a:pt x="724" y="967"/>
                  <a:pt x="719" y="965"/>
                </a:cubicBezTo>
                <a:cubicBezTo>
                  <a:pt x="720" y="961"/>
                  <a:pt x="727" y="962"/>
                  <a:pt x="726" y="956"/>
                </a:cubicBezTo>
                <a:cubicBezTo>
                  <a:pt x="729" y="956"/>
                  <a:pt x="731" y="954"/>
                  <a:pt x="734" y="953"/>
                </a:cubicBezTo>
                <a:cubicBezTo>
                  <a:pt x="732" y="957"/>
                  <a:pt x="736" y="955"/>
                  <a:pt x="736" y="958"/>
                </a:cubicBezTo>
                <a:cubicBezTo>
                  <a:pt x="743" y="954"/>
                  <a:pt x="749" y="950"/>
                  <a:pt x="761" y="951"/>
                </a:cubicBezTo>
                <a:cubicBezTo>
                  <a:pt x="760" y="952"/>
                  <a:pt x="758" y="952"/>
                  <a:pt x="759" y="955"/>
                </a:cubicBezTo>
                <a:close/>
                <a:moveTo>
                  <a:pt x="764" y="952"/>
                </a:moveTo>
                <a:cubicBezTo>
                  <a:pt x="765" y="950"/>
                  <a:pt x="765" y="947"/>
                  <a:pt x="769" y="948"/>
                </a:cubicBezTo>
                <a:cubicBezTo>
                  <a:pt x="769" y="951"/>
                  <a:pt x="767" y="952"/>
                  <a:pt x="764" y="952"/>
                </a:cubicBezTo>
                <a:close/>
                <a:moveTo>
                  <a:pt x="770" y="948"/>
                </a:moveTo>
                <a:cubicBezTo>
                  <a:pt x="770" y="942"/>
                  <a:pt x="779" y="947"/>
                  <a:pt x="778" y="943"/>
                </a:cubicBezTo>
                <a:cubicBezTo>
                  <a:pt x="782" y="945"/>
                  <a:pt x="774" y="948"/>
                  <a:pt x="770" y="948"/>
                </a:cubicBezTo>
                <a:close/>
                <a:moveTo>
                  <a:pt x="792" y="158"/>
                </a:moveTo>
                <a:cubicBezTo>
                  <a:pt x="787" y="161"/>
                  <a:pt x="782" y="156"/>
                  <a:pt x="777" y="158"/>
                </a:cubicBezTo>
                <a:cubicBezTo>
                  <a:pt x="781" y="157"/>
                  <a:pt x="784" y="147"/>
                  <a:pt x="792" y="147"/>
                </a:cubicBezTo>
                <a:cubicBezTo>
                  <a:pt x="795" y="149"/>
                  <a:pt x="793" y="155"/>
                  <a:pt x="792" y="158"/>
                </a:cubicBezTo>
                <a:close/>
                <a:moveTo>
                  <a:pt x="807" y="821"/>
                </a:moveTo>
                <a:cubicBezTo>
                  <a:pt x="803" y="821"/>
                  <a:pt x="802" y="820"/>
                  <a:pt x="800" y="819"/>
                </a:cubicBezTo>
                <a:cubicBezTo>
                  <a:pt x="800" y="818"/>
                  <a:pt x="801" y="818"/>
                  <a:pt x="801" y="819"/>
                </a:cubicBezTo>
                <a:cubicBezTo>
                  <a:pt x="804" y="819"/>
                  <a:pt x="803" y="816"/>
                  <a:pt x="806" y="816"/>
                </a:cubicBezTo>
                <a:cubicBezTo>
                  <a:pt x="806" y="813"/>
                  <a:pt x="805" y="813"/>
                  <a:pt x="805" y="810"/>
                </a:cubicBezTo>
                <a:cubicBezTo>
                  <a:pt x="808" y="809"/>
                  <a:pt x="811" y="808"/>
                  <a:pt x="809" y="804"/>
                </a:cubicBezTo>
                <a:cubicBezTo>
                  <a:pt x="812" y="802"/>
                  <a:pt x="815" y="802"/>
                  <a:pt x="817" y="800"/>
                </a:cubicBezTo>
                <a:cubicBezTo>
                  <a:pt x="816" y="799"/>
                  <a:pt x="815" y="798"/>
                  <a:pt x="816" y="795"/>
                </a:cubicBezTo>
                <a:cubicBezTo>
                  <a:pt x="818" y="795"/>
                  <a:pt x="819" y="796"/>
                  <a:pt x="819" y="798"/>
                </a:cubicBezTo>
                <a:cubicBezTo>
                  <a:pt x="820" y="798"/>
                  <a:pt x="820" y="796"/>
                  <a:pt x="822" y="796"/>
                </a:cubicBezTo>
                <a:cubicBezTo>
                  <a:pt x="821" y="794"/>
                  <a:pt x="820" y="792"/>
                  <a:pt x="821" y="789"/>
                </a:cubicBezTo>
                <a:cubicBezTo>
                  <a:pt x="827" y="789"/>
                  <a:pt x="828" y="788"/>
                  <a:pt x="831" y="791"/>
                </a:cubicBezTo>
                <a:cubicBezTo>
                  <a:pt x="830" y="795"/>
                  <a:pt x="827" y="797"/>
                  <a:pt x="825" y="800"/>
                </a:cubicBezTo>
                <a:cubicBezTo>
                  <a:pt x="825" y="802"/>
                  <a:pt x="828" y="801"/>
                  <a:pt x="827" y="804"/>
                </a:cubicBezTo>
                <a:cubicBezTo>
                  <a:pt x="830" y="803"/>
                  <a:pt x="830" y="798"/>
                  <a:pt x="834" y="798"/>
                </a:cubicBezTo>
                <a:cubicBezTo>
                  <a:pt x="828" y="809"/>
                  <a:pt x="815" y="812"/>
                  <a:pt x="807" y="821"/>
                </a:cubicBezTo>
                <a:close/>
                <a:moveTo>
                  <a:pt x="833" y="931"/>
                </a:moveTo>
                <a:cubicBezTo>
                  <a:pt x="834" y="930"/>
                  <a:pt x="836" y="929"/>
                  <a:pt x="836" y="927"/>
                </a:cubicBezTo>
                <a:cubicBezTo>
                  <a:pt x="837" y="927"/>
                  <a:pt x="838" y="928"/>
                  <a:pt x="839" y="928"/>
                </a:cubicBezTo>
                <a:cubicBezTo>
                  <a:pt x="839" y="931"/>
                  <a:pt x="835" y="933"/>
                  <a:pt x="833" y="931"/>
                </a:cubicBezTo>
                <a:close/>
                <a:moveTo>
                  <a:pt x="825" y="917"/>
                </a:moveTo>
                <a:cubicBezTo>
                  <a:pt x="827" y="913"/>
                  <a:pt x="831" y="911"/>
                  <a:pt x="839" y="912"/>
                </a:cubicBezTo>
                <a:cubicBezTo>
                  <a:pt x="837" y="918"/>
                  <a:pt x="830" y="918"/>
                  <a:pt x="825" y="917"/>
                </a:cubicBezTo>
                <a:close/>
                <a:moveTo>
                  <a:pt x="842" y="927"/>
                </a:moveTo>
                <a:cubicBezTo>
                  <a:pt x="842" y="925"/>
                  <a:pt x="843" y="924"/>
                  <a:pt x="843" y="923"/>
                </a:cubicBezTo>
                <a:cubicBezTo>
                  <a:pt x="847" y="923"/>
                  <a:pt x="846" y="928"/>
                  <a:pt x="842" y="927"/>
                </a:cubicBezTo>
                <a:close/>
                <a:moveTo>
                  <a:pt x="1212" y="837"/>
                </a:moveTo>
                <a:cubicBezTo>
                  <a:pt x="1209" y="840"/>
                  <a:pt x="1207" y="844"/>
                  <a:pt x="1202" y="844"/>
                </a:cubicBezTo>
                <a:cubicBezTo>
                  <a:pt x="1206" y="842"/>
                  <a:pt x="1207" y="838"/>
                  <a:pt x="1212" y="837"/>
                </a:cubicBezTo>
                <a:close/>
                <a:moveTo>
                  <a:pt x="1168" y="859"/>
                </a:moveTo>
                <a:cubicBezTo>
                  <a:pt x="1168" y="863"/>
                  <a:pt x="1163" y="862"/>
                  <a:pt x="1160" y="863"/>
                </a:cubicBezTo>
                <a:cubicBezTo>
                  <a:pt x="1162" y="861"/>
                  <a:pt x="1164" y="859"/>
                  <a:pt x="1168" y="859"/>
                </a:cubicBezTo>
                <a:close/>
                <a:moveTo>
                  <a:pt x="1156" y="828"/>
                </a:moveTo>
                <a:cubicBezTo>
                  <a:pt x="1158" y="828"/>
                  <a:pt x="1158" y="831"/>
                  <a:pt x="1157" y="833"/>
                </a:cubicBezTo>
                <a:cubicBezTo>
                  <a:pt x="1154" y="833"/>
                  <a:pt x="1154" y="829"/>
                  <a:pt x="1156" y="828"/>
                </a:cubicBezTo>
                <a:close/>
                <a:moveTo>
                  <a:pt x="1189" y="759"/>
                </a:moveTo>
                <a:cubicBezTo>
                  <a:pt x="1192" y="759"/>
                  <a:pt x="1192" y="759"/>
                  <a:pt x="1192" y="759"/>
                </a:cubicBezTo>
                <a:cubicBezTo>
                  <a:pt x="1193" y="764"/>
                  <a:pt x="1187" y="764"/>
                  <a:pt x="1189" y="759"/>
                </a:cubicBezTo>
                <a:close/>
                <a:moveTo>
                  <a:pt x="1193" y="775"/>
                </a:moveTo>
                <a:cubicBezTo>
                  <a:pt x="1193" y="776"/>
                  <a:pt x="1192" y="777"/>
                  <a:pt x="1192" y="779"/>
                </a:cubicBezTo>
                <a:cubicBezTo>
                  <a:pt x="1189" y="778"/>
                  <a:pt x="1189" y="781"/>
                  <a:pt x="1187" y="779"/>
                </a:cubicBezTo>
                <a:cubicBezTo>
                  <a:pt x="1186" y="775"/>
                  <a:pt x="1191" y="776"/>
                  <a:pt x="1193" y="775"/>
                </a:cubicBezTo>
                <a:close/>
                <a:moveTo>
                  <a:pt x="1155" y="784"/>
                </a:moveTo>
                <a:cubicBezTo>
                  <a:pt x="1153" y="780"/>
                  <a:pt x="1156" y="773"/>
                  <a:pt x="1162" y="773"/>
                </a:cubicBezTo>
                <a:cubicBezTo>
                  <a:pt x="1159" y="777"/>
                  <a:pt x="1159" y="783"/>
                  <a:pt x="1155" y="784"/>
                </a:cubicBezTo>
                <a:close/>
                <a:moveTo>
                  <a:pt x="1165" y="754"/>
                </a:moveTo>
                <a:cubicBezTo>
                  <a:pt x="1167" y="752"/>
                  <a:pt x="1171" y="750"/>
                  <a:pt x="1175" y="750"/>
                </a:cubicBezTo>
                <a:cubicBezTo>
                  <a:pt x="1175" y="751"/>
                  <a:pt x="1175" y="753"/>
                  <a:pt x="1176" y="753"/>
                </a:cubicBezTo>
                <a:cubicBezTo>
                  <a:pt x="1172" y="757"/>
                  <a:pt x="1167" y="760"/>
                  <a:pt x="1161" y="762"/>
                </a:cubicBezTo>
                <a:cubicBezTo>
                  <a:pt x="1161" y="764"/>
                  <a:pt x="1162" y="764"/>
                  <a:pt x="1162" y="766"/>
                </a:cubicBezTo>
                <a:cubicBezTo>
                  <a:pt x="1158" y="768"/>
                  <a:pt x="1154" y="772"/>
                  <a:pt x="1147" y="772"/>
                </a:cubicBezTo>
                <a:cubicBezTo>
                  <a:pt x="1146" y="767"/>
                  <a:pt x="1146" y="765"/>
                  <a:pt x="1145" y="761"/>
                </a:cubicBezTo>
                <a:cubicBezTo>
                  <a:pt x="1148" y="756"/>
                  <a:pt x="1160" y="741"/>
                  <a:pt x="1165" y="754"/>
                </a:cubicBezTo>
                <a:close/>
                <a:moveTo>
                  <a:pt x="1145" y="668"/>
                </a:moveTo>
                <a:cubicBezTo>
                  <a:pt x="1145" y="669"/>
                  <a:pt x="1144" y="676"/>
                  <a:pt x="1140" y="677"/>
                </a:cubicBezTo>
                <a:cubicBezTo>
                  <a:pt x="1141" y="674"/>
                  <a:pt x="1139" y="672"/>
                  <a:pt x="1139" y="670"/>
                </a:cubicBezTo>
                <a:cubicBezTo>
                  <a:pt x="1141" y="668"/>
                  <a:pt x="1143" y="670"/>
                  <a:pt x="1145" y="668"/>
                </a:cubicBezTo>
                <a:close/>
                <a:moveTo>
                  <a:pt x="1036" y="490"/>
                </a:moveTo>
                <a:cubicBezTo>
                  <a:pt x="1038" y="489"/>
                  <a:pt x="1037" y="493"/>
                  <a:pt x="1040" y="492"/>
                </a:cubicBezTo>
                <a:cubicBezTo>
                  <a:pt x="1040" y="495"/>
                  <a:pt x="1038" y="495"/>
                  <a:pt x="1035" y="495"/>
                </a:cubicBezTo>
                <a:cubicBezTo>
                  <a:pt x="1035" y="493"/>
                  <a:pt x="1035" y="491"/>
                  <a:pt x="1036" y="490"/>
                </a:cubicBezTo>
                <a:close/>
                <a:moveTo>
                  <a:pt x="1022" y="489"/>
                </a:moveTo>
                <a:cubicBezTo>
                  <a:pt x="1026" y="489"/>
                  <a:pt x="1027" y="493"/>
                  <a:pt x="1031" y="493"/>
                </a:cubicBezTo>
                <a:cubicBezTo>
                  <a:pt x="1028" y="497"/>
                  <a:pt x="1032" y="497"/>
                  <a:pt x="1029" y="501"/>
                </a:cubicBezTo>
                <a:cubicBezTo>
                  <a:pt x="1026" y="501"/>
                  <a:pt x="1022" y="502"/>
                  <a:pt x="1022" y="499"/>
                </a:cubicBezTo>
                <a:cubicBezTo>
                  <a:pt x="1022" y="501"/>
                  <a:pt x="1018" y="504"/>
                  <a:pt x="1015" y="505"/>
                </a:cubicBezTo>
                <a:cubicBezTo>
                  <a:pt x="1015" y="503"/>
                  <a:pt x="1017" y="501"/>
                  <a:pt x="1014" y="500"/>
                </a:cubicBezTo>
                <a:cubicBezTo>
                  <a:pt x="1015" y="495"/>
                  <a:pt x="1021" y="495"/>
                  <a:pt x="1022" y="489"/>
                </a:cubicBezTo>
                <a:close/>
                <a:moveTo>
                  <a:pt x="1019" y="562"/>
                </a:moveTo>
                <a:cubicBezTo>
                  <a:pt x="1020" y="566"/>
                  <a:pt x="1011" y="565"/>
                  <a:pt x="1014" y="567"/>
                </a:cubicBezTo>
                <a:cubicBezTo>
                  <a:pt x="1013" y="568"/>
                  <a:pt x="1010" y="568"/>
                  <a:pt x="1008" y="569"/>
                </a:cubicBezTo>
                <a:cubicBezTo>
                  <a:pt x="1010" y="564"/>
                  <a:pt x="1016" y="565"/>
                  <a:pt x="1019" y="562"/>
                </a:cubicBezTo>
                <a:close/>
                <a:moveTo>
                  <a:pt x="1011" y="730"/>
                </a:moveTo>
                <a:cubicBezTo>
                  <a:pt x="1017" y="732"/>
                  <a:pt x="1019" y="728"/>
                  <a:pt x="1023" y="728"/>
                </a:cubicBezTo>
                <a:cubicBezTo>
                  <a:pt x="1023" y="733"/>
                  <a:pt x="1023" y="733"/>
                  <a:pt x="1023" y="733"/>
                </a:cubicBezTo>
                <a:cubicBezTo>
                  <a:pt x="1019" y="736"/>
                  <a:pt x="1016" y="738"/>
                  <a:pt x="1012" y="740"/>
                </a:cubicBezTo>
                <a:cubicBezTo>
                  <a:pt x="1010" y="739"/>
                  <a:pt x="1012" y="739"/>
                  <a:pt x="1014" y="739"/>
                </a:cubicBezTo>
                <a:cubicBezTo>
                  <a:pt x="1011" y="736"/>
                  <a:pt x="1011" y="735"/>
                  <a:pt x="1011" y="730"/>
                </a:cubicBezTo>
                <a:close/>
                <a:moveTo>
                  <a:pt x="997" y="716"/>
                </a:moveTo>
                <a:cubicBezTo>
                  <a:pt x="1001" y="716"/>
                  <a:pt x="1002" y="713"/>
                  <a:pt x="1005" y="714"/>
                </a:cubicBezTo>
                <a:cubicBezTo>
                  <a:pt x="1005" y="719"/>
                  <a:pt x="1010" y="718"/>
                  <a:pt x="1013" y="720"/>
                </a:cubicBezTo>
                <a:cubicBezTo>
                  <a:pt x="1013" y="724"/>
                  <a:pt x="1010" y="723"/>
                  <a:pt x="1008" y="725"/>
                </a:cubicBezTo>
                <a:cubicBezTo>
                  <a:pt x="1007" y="725"/>
                  <a:pt x="1006" y="723"/>
                  <a:pt x="1006" y="721"/>
                </a:cubicBezTo>
                <a:cubicBezTo>
                  <a:pt x="1003" y="723"/>
                  <a:pt x="1002" y="726"/>
                  <a:pt x="998" y="727"/>
                </a:cubicBezTo>
                <a:cubicBezTo>
                  <a:pt x="998" y="724"/>
                  <a:pt x="1003" y="723"/>
                  <a:pt x="1001" y="720"/>
                </a:cubicBezTo>
                <a:cubicBezTo>
                  <a:pt x="1000" y="720"/>
                  <a:pt x="1000" y="722"/>
                  <a:pt x="1000" y="723"/>
                </a:cubicBezTo>
                <a:cubicBezTo>
                  <a:pt x="995" y="722"/>
                  <a:pt x="997" y="720"/>
                  <a:pt x="997" y="716"/>
                </a:cubicBezTo>
                <a:close/>
                <a:moveTo>
                  <a:pt x="1000" y="751"/>
                </a:moveTo>
                <a:cubicBezTo>
                  <a:pt x="998" y="750"/>
                  <a:pt x="998" y="747"/>
                  <a:pt x="996" y="745"/>
                </a:cubicBezTo>
                <a:cubicBezTo>
                  <a:pt x="999" y="743"/>
                  <a:pt x="1003" y="748"/>
                  <a:pt x="1000" y="751"/>
                </a:cubicBezTo>
                <a:close/>
                <a:moveTo>
                  <a:pt x="997" y="800"/>
                </a:moveTo>
                <a:cubicBezTo>
                  <a:pt x="997" y="802"/>
                  <a:pt x="997" y="802"/>
                  <a:pt x="997" y="802"/>
                </a:cubicBezTo>
                <a:cubicBezTo>
                  <a:pt x="995" y="802"/>
                  <a:pt x="995" y="804"/>
                  <a:pt x="994" y="802"/>
                </a:cubicBezTo>
                <a:cubicBezTo>
                  <a:pt x="994" y="800"/>
                  <a:pt x="994" y="800"/>
                  <a:pt x="994" y="800"/>
                </a:cubicBezTo>
                <a:cubicBezTo>
                  <a:pt x="995" y="799"/>
                  <a:pt x="995" y="800"/>
                  <a:pt x="997" y="800"/>
                </a:cubicBezTo>
                <a:close/>
                <a:moveTo>
                  <a:pt x="994" y="743"/>
                </a:moveTo>
                <a:cubicBezTo>
                  <a:pt x="994" y="747"/>
                  <a:pt x="990" y="747"/>
                  <a:pt x="987" y="748"/>
                </a:cubicBezTo>
                <a:cubicBezTo>
                  <a:pt x="988" y="743"/>
                  <a:pt x="991" y="744"/>
                  <a:pt x="994" y="743"/>
                </a:cubicBezTo>
                <a:close/>
                <a:moveTo>
                  <a:pt x="991" y="494"/>
                </a:moveTo>
                <a:cubicBezTo>
                  <a:pt x="989" y="496"/>
                  <a:pt x="989" y="499"/>
                  <a:pt x="985" y="498"/>
                </a:cubicBezTo>
                <a:cubicBezTo>
                  <a:pt x="987" y="496"/>
                  <a:pt x="987" y="494"/>
                  <a:pt x="991" y="494"/>
                </a:cubicBezTo>
                <a:close/>
                <a:moveTo>
                  <a:pt x="990" y="534"/>
                </a:moveTo>
                <a:cubicBezTo>
                  <a:pt x="989" y="538"/>
                  <a:pt x="986" y="539"/>
                  <a:pt x="983" y="540"/>
                </a:cubicBezTo>
                <a:cubicBezTo>
                  <a:pt x="983" y="539"/>
                  <a:pt x="982" y="538"/>
                  <a:pt x="981" y="538"/>
                </a:cubicBezTo>
                <a:cubicBezTo>
                  <a:pt x="982" y="536"/>
                  <a:pt x="987" y="533"/>
                  <a:pt x="990" y="534"/>
                </a:cubicBezTo>
                <a:close/>
                <a:moveTo>
                  <a:pt x="971" y="775"/>
                </a:moveTo>
                <a:cubicBezTo>
                  <a:pt x="970" y="778"/>
                  <a:pt x="968" y="777"/>
                  <a:pt x="966" y="777"/>
                </a:cubicBezTo>
                <a:cubicBezTo>
                  <a:pt x="966" y="775"/>
                  <a:pt x="968" y="775"/>
                  <a:pt x="971" y="775"/>
                </a:cubicBezTo>
                <a:close/>
                <a:moveTo>
                  <a:pt x="969" y="724"/>
                </a:moveTo>
                <a:cubicBezTo>
                  <a:pt x="967" y="727"/>
                  <a:pt x="963" y="731"/>
                  <a:pt x="965" y="735"/>
                </a:cubicBezTo>
                <a:cubicBezTo>
                  <a:pt x="963" y="735"/>
                  <a:pt x="960" y="741"/>
                  <a:pt x="955" y="741"/>
                </a:cubicBezTo>
                <a:cubicBezTo>
                  <a:pt x="955" y="739"/>
                  <a:pt x="956" y="735"/>
                  <a:pt x="960" y="733"/>
                </a:cubicBezTo>
                <a:cubicBezTo>
                  <a:pt x="960" y="731"/>
                  <a:pt x="958" y="731"/>
                  <a:pt x="956" y="730"/>
                </a:cubicBezTo>
                <a:cubicBezTo>
                  <a:pt x="957" y="723"/>
                  <a:pt x="964" y="724"/>
                  <a:pt x="969" y="724"/>
                </a:cubicBezTo>
                <a:close/>
                <a:moveTo>
                  <a:pt x="961" y="751"/>
                </a:moveTo>
                <a:cubicBezTo>
                  <a:pt x="959" y="751"/>
                  <a:pt x="959" y="749"/>
                  <a:pt x="956" y="750"/>
                </a:cubicBezTo>
                <a:cubicBezTo>
                  <a:pt x="957" y="747"/>
                  <a:pt x="961" y="746"/>
                  <a:pt x="964" y="745"/>
                </a:cubicBezTo>
                <a:cubicBezTo>
                  <a:pt x="965" y="749"/>
                  <a:pt x="962" y="749"/>
                  <a:pt x="961" y="751"/>
                </a:cubicBezTo>
                <a:close/>
                <a:moveTo>
                  <a:pt x="932" y="784"/>
                </a:moveTo>
                <a:cubicBezTo>
                  <a:pt x="933" y="782"/>
                  <a:pt x="934" y="776"/>
                  <a:pt x="931" y="775"/>
                </a:cubicBezTo>
                <a:cubicBezTo>
                  <a:pt x="933" y="773"/>
                  <a:pt x="934" y="771"/>
                  <a:pt x="938" y="770"/>
                </a:cubicBezTo>
                <a:cubicBezTo>
                  <a:pt x="938" y="773"/>
                  <a:pt x="937" y="774"/>
                  <a:pt x="936" y="774"/>
                </a:cubicBezTo>
                <a:cubicBezTo>
                  <a:pt x="938" y="777"/>
                  <a:pt x="943" y="778"/>
                  <a:pt x="944" y="782"/>
                </a:cubicBezTo>
                <a:cubicBezTo>
                  <a:pt x="946" y="780"/>
                  <a:pt x="950" y="777"/>
                  <a:pt x="953" y="780"/>
                </a:cubicBezTo>
                <a:cubicBezTo>
                  <a:pt x="952" y="788"/>
                  <a:pt x="943" y="787"/>
                  <a:pt x="939" y="791"/>
                </a:cubicBezTo>
                <a:cubicBezTo>
                  <a:pt x="936" y="791"/>
                  <a:pt x="934" y="790"/>
                  <a:pt x="933" y="789"/>
                </a:cubicBezTo>
                <a:cubicBezTo>
                  <a:pt x="933" y="786"/>
                  <a:pt x="938" y="787"/>
                  <a:pt x="938" y="784"/>
                </a:cubicBezTo>
                <a:cubicBezTo>
                  <a:pt x="937" y="782"/>
                  <a:pt x="935" y="786"/>
                  <a:pt x="932" y="784"/>
                </a:cubicBezTo>
                <a:close/>
                <a:moveTo>
                  <a:pt x="932" y="742"/>
                </a:moveTo>
                <a:cubicBezTo>
                  <a:pt x="936" y="741"/>
                  <a:pt x="934" y="747"/>
                  <a:pt x="933" y="747"/>
                </a:cubicBezTo>
                <a:cubicBezTo>
                  <a:pt x="931" y="747"/>
                  <a:pt x="933" y="743"/>
                  <a:pt x="932" y="742"/>
                </a:cubicBezTo>
                <a:close/>
                <a:moveTo>
                  <a:pt x="950" y="519"/>
                </a:moveTo>
                <a:cubicBezTo>
                  <a:pt x="948" y="519"/>
                  <a:pt x="948" y="519"/>
                  <a:pt x="948" y="519"/>
                </a:cubicBezTo>
                <a:cubicBezTo>
                  <a:pt x="948" y="519"/>
                  <a:pt x="948" y="520"/>
                  <a:pt x="949" y="520"/>
                </a:cubicBezTo>
                <a:cubicBezTo>
                  <a:pt x="948" y="522"/>
                  <a:pt x="945" y="518"/>
                  <a:pt x="945" y="517"/>
                </a:cubicBezTo>
                <a:cubicBezTo>
                  <a:pt x="946" y="515"/>
                  <a:pt x="951" y="515"/>
                  <a:pt x="950" y="519"/>
                </a:cubicBezTo>
                <a:close/>
                <a:moveTo>
                  <a:pt x="952" y="550"/>
                </a:moveTo>
                <a:cubicBezTo>
                  <a:pt x="954" y="553"/>
                  <a:pt x="946" y="553"/>
                  <a:pt x="948" y="550"/>
                </a:cubicBezTo>
                <a:cubicBezTo>
                  <a:pt x="948" y="550"/>
                  <a:pt x="952" y="548"/>
                  <a:pt x="952" y="550"/>
                </a:cubicBezTo>
                <a:close/>
                <a:moveTo>
                  <a:pt x="949" y="732"/>
                </a:moveTo>
                <a:cubicBezTo>
                  <a:pt x="949" y="731"/>
                  <a:pt x="950" y="730"/>
                  <a:pt x="950" y="729"/>
                </a:cubicBezTo>
                <a:cubicBezTo>
                  <a:pt x="953" y="728"/>
                  <a:pt x="953" y="730"/>
                  <a:pt x="953" y="732"/>
                </a:cubicBezTo>
                <a:lnTo>
                  <a:pt x="949" y="732"/>
                </a:lnTo>
                <a:close/>
                <a:moveTo>
                  <a:pt x="949" y="709"/>
                </a:moveTo>
                <a:cubicBezTo>
                  <a:pt x="949" y="707"/>
                  <a:pt x="948" y="706"/>
                  <a:pt x="948" y="707"/>
                </a:cubicBezTo>
                <a:cubicBezTo>
                  <a:pt x="946" y="703"/>
                  <a:pt x="957" y="702"/>
                  <a:pt x="960" y="704"/>
                </a:cubicBezTo>
                <a:cubicBezTo>
                  <a:pt x="957" y="707"/>
                  <a:pt x="954" y="709"/>
                  <a:pt x="949" y="709"/>
                </a:cubicBezTo>
                <a:close/>
                <a:moveTo>
                  <a:pt x="946" y="472"/>
                </a:moveTo>
                <a:cubicBezTo>
                  <a:pt x="951" y="469"/>
                  <a:pt x="956" y="466"/>
                  <a:pt x="961" y="464"/>
                </a:cubicBezTo>
                <a:cubicBezTo>
                  <a:pt x="962" y="466"/>
                  <a:pt x="964" y="469"/>
                  <a:pt x="966" y="469"/>
                </a:cubicBezTo>
                <a:cubicBezTo>
                  <a:pt x="966" y="472"/>
                  <a:pt x="963" y="473"/>
                  <a:pt x="961" y="475"/>
                </a:cubicBezTo>
                <a:cubicBezTo>
                  <a:pt x="962" y="477"/>
                  <a:pt x="967" y="473"/>
                  <a:pt x="966" y="478"/>
                </a:cubicBezTo>
                <a:cubicBezTo>
                  <a:pt x="970" y="477"/>
                  <a:pt x="969" y="476"/>
                  <a:pt x="972" y="476"/>
                </a:cubicBezTo>
                <a:cubicBezTo>
                  <a:pt x="972" y="477"/>
                  <a:pt x="973" y="478"/>
                  <a:pt x="973" y="478"/>
                </a:cubicBezTo>
                <a:cubicBezTo>
                  <a:pt x="970" y="481"/>
                  <a:pt x="965" y="483"/>
                  <a:pt x="964" y="489"/>
                </a:cubicBezTo>
                <a:cubicBezTo>
                  <a:pt x="955" y="488"/>
                  <a:pt x="958" y="500"/>
                  <a:pt x="951" y="502"/>
                </a:cubicBezTo>
                <a:cubicBezTo>
                  <a:pt x="952" y="503"/>
                  <a:pt x="952" y="504"/>
                  <a:pt x="952" y="506"/>
                </a:cubicBezTo>
                <a:cubicBezTo>
                  <a:pt x="958" y="504"/>
                  <a:pt x="964" y="497"/>
                  <a:pt x="970" y="498"/>
                </a:cubicBezTo>
                <a:cubicBezTo>
                  <a:pt x="970" y="505"/>
                  <a:pt x="965" y="501"/>
                  <a:pt x="965" y="507"/>
                </a:cubicBezTo>
                <a:cubicBezTo>
                  <a:pt x="964" y="506"/>
                  <a:pt x="965" y="505"/>
                  <a:pt x="963" y="505"/>
                </a:cubicBezTo>
                <a:cubicBezTo>
                  <a:pt x="959" y="507"/>
                  <a:pt x="963" y="516"/>
                  <a:pt x="955" y="516"/>
                </a:cubicBezTo>
                <a:cubicBezTo>
                  <a:pt x="955" y="510"/>
                  <a:pt x="954" y="514"/>
                  <a:pt x="952" y="509"/>
                </a:cubicBezTo>
                <a:cubicBezTo>
                  <a:pt x="950" y="509"/>
                  <a:pt x="951" y="512"/>
                  <a:pt x="949" y="511"/>
                </a:cubicBezTo>
                <a:cubicBezTo>
                  <a:pt x="948" y="507"/>
                  <a:pt x="953" y="506"/>
                  <a:pt x="950" y="504"/>
                </a:cubicBezTo>
                <a:cubicBezTo>
                  <a:pt x="948" y="503"/>
                  <a:pt x="937" y="502"/>
                  <a:pt x="941" y="494"/>
                </a:cubicBezTo>
                <a:cubicBezTo>
                  <a:pt x="943" y="493"/>
                  <a:pt x="944" y="496"/>
                  <a:pt x="946" y="494"/>
                </a:cubicBezTo>
                <a:cubicBezTo>
                  <a:pt x="946" y="492"/>
                  <a:pt x="944" y="492"/>
                  <a:pt x="941" y="492"/>
                </a:cubicBezTo>
                <a:cubicBezTo>
                  <a:pt x="943" y="488"/>
                  <a:pt x="944" y="485"/>
                  <a:pt x="939" y="484"/>
                </a:cubicBezTo>
                <a:cubicBezTo>
                  <a:pt x="940" y="478"/>
                  <a:pt x="945" y="478"/>
                  <a:pt x="946" y="472"/>
                </a:cubicBezTo>
                <a:close/>
                <a:moveTo>
                  <a:pt x="933" y="152"/>
                </a:moveTo>
                <a:cubicBezTo>
                  <a:pt x="941" y="148"/>
                  <a:pt x="947" y="142"/>
                  <a:pt x="959" y="145"/>
                </a:cubicBezTo>
                <a:cubicBezTo>
                  <a:pt x="958" y="148"/>
                  <a:pt x="960" y="149"/>
                  <a:pt x="960" y="151"/>
                </a:cubicBezTo>
                <a:cubicBezTo>
                  <a:pt x="951" y="156"/>
                  <a:pt x="940" y="153"/>
                  <a:pt x="932" y="159"/>
                </a:cubicBezTo>
                <a:cubicBezTo>
                  <a:pt x="933" y="155"/>
                  <a:pt x="936" y="156"/>
                  <a:pt x="933" y="152"/>
                </a:cubicBezTo>
                <a:close/>
                <a:moveTo>
                  <a:pt x="938" y="189"/>
                </a:moveTo>
                <a:cubicBezTo>
                  <a:pt x="929" y="190"/>
                  <a:pt x="924" y="197"/>
                  <a:pt x="915" y="200"/>
                </a:cubicBezTo>
                <a:cubicBezTo>
                  <a:pt x="920" y="194"/>
                  <a:pt x="928" y="187"/>
                  <a:pt x="938" y="189"/>
                </a:cubicBezTo>
                <a:close/>
                <a:moveTo>
                  <a:pt x="911" y="762"/>
                </a:moveTo>
                <a:cubicBezTo>
                  <a:pt x="911" y="755"/>
                  <a:pt x="917" y="760"/>
                  <a:pt x="917" y="753"/>
                </a:cubicBezTo>
                <a:cubicBezTo>
                  <a:pt x="920" y="756"/>
                  <a:pt x="922" y="749"/>
                  <a:pt x="927" y="753"/>
                </a:cubicBezTo>
                <a:cubicBezTo>
                  <a:pt x="926" y="759"/>
                  <a:pt x="920" y="763"/>
                  <a:pt x="914" y="761"/>
                </a:cubicBezTo>
                <a:cubicBezTo>
                  <a:pt x="917" y="763"/>
                  <a:pt x="913" y="765"/>
                  <a:pt x="911" y="762"/>
                </a:cubicBezTo>
                <a:close/>
                <a:moveTo>
                  <a:pt x="928" y="765"/>
                </a:moveTo>
                <a:cubicBezTo>
                  <a:pt x="924" y="765"/>
                  <a:pt x="924" y="765"/>
                  <a:pt x="924" y="765"/>
                </a:cubicBezTo>
                <a:cubicBezTo>
                  <a:pt x="923" y="762"/>
                  <a:pt x="926" y="763"/>
                  <a:pt x="927" y="761"/>
                </a:cubicBezTo>
                <a:cubicBezTo>
                  <a:pt x="928" y="761"/>
                  <a:pt x="927" y="763"/>
                  <a:pt x="928" y="765"/>
                </a:cubicBezTo>
                <a:close/>
                <a:moveTo>
                  <a:pt x="931" y="791"/>
                </a:moveTo>
                <a:cubicBezTo>
                  <a:pt x="930" y="795"/>
                  <a:pt x="926" y="796"/>
                  <a:pt x="921" y="796"/>
                </a:cubicBezTo>
                <a:cubicBezTo>
                  <a:pt x="922" y="792"/>
                  <a:pt x="927" y="792"/>
                  <a:pt x="931" y="791"/>
                </a:cubicBezTo>
                <a:close/>
                <a:moveTo>
                  <a:pt x="915" y="730"/>
                </a:moveTo>
                <a:cubicBezTo>
                  <a:pt x="916" y="733"/>
                  <a:pt x="913" y="733"/>
                  <a:pt x="913" y="735"/>
                </a:cubicBezTo>
                <a:cubicBezTo>
                  <a:pt x="912" y="734"/>
                  <a:pt x="911" y="733"/>
                  <a:pt x="911" y="731"/>
                </a:cubicBezTo>
                <a:cubicBezTo>
                  <a:pt x="912" y="731"/>
                  <a:pt x="913" y="730"/>
                  <a:pt x="915" y="730"/>
                </a:cubicBezTo>
                <a:close/>
                <a:moveTo>
                  <a:pt x="908" y="746"/>
                </a:moveTo>
                <a:cubicBezTo>
                  <a:pt x="909" y="743"/>
                  <a:pt x="912" y="743"/>
                  <a:pt x="912" y="740"/>
                </a:cubicBezTo>
                <a:cubicBezTo>
                  <a:pt x="913" y="740"/>
                  <a:pt x="915" y="740"/>
                  <a:pt x="915" y="739"/>
                </a:cubicBezTo>
                <a:cubicBezTo>
                  <a:pt x="917" y="741"/>
                  <a:pt x="912" y="743"/>
                  <a:pt x="911" y="744"/>
                </a:cubicBezTo>
                <a:cubicBezTo>
                  <a:pt x="913" y="748"/>
                  <a:pt x="913" y="749"/>
                  <a:pt x="911" y="753"/>
                </a:cubicBezTo>
                <a:cubicBezTo>
                  <a:pt x="908" y="753"/>
                  <a:pt x="906" y="753"/>
                  <a:pt x="906" y="755"/>
                </a:cubicBezTo>
                <a:cubicBezTo>
                  <a:pt x="904" y="753"/>
                  <a:pt x="902" y="750"/>
                  <a:pt x="899" y="749"/>
                </a:cubicBezTo>
                <a:cubicBezTo>
                  <a:pt x="899" y="745"/>
                  <a:pt x="905" y="744"/>
                  <a:pt x="908" y="746"/>
                </a:cubicBezTo>
                <a:close/>
                <a:moveTo>
                  <a:pt x="898" y="860"/>
                </a:moveTo>
                <a:cubicBezTo>
                  <a:pt x="902" y="860"/>
                  <a:pt x="902" y="865"/>
                  <a:pt x="898" y="865"/>
                </a:cubicBezTo>
                <a:cubicBezTo>
                  <a:pt x="899" y="862"/>
                  <a:pt x="899" y="863"/>
                  <a:pt x="898" y="860"/>
                </a:cubicBezTo>
                <a:close/>
                <a:moveTo>
                  <a:pt x="900" y="872"/>
                </a:moveTo>
                <a:cubicBezTo>
                  <a:pt x="901" y="872"/>
                  <a:pt x="901" y="875"/>
                  <a:pt x="902" y="876"/>
                </a:cubicBezTo>
                <a:cubicBezTo>
                  <a:pt x="899" y="879"/>
                  <a:pt x="896" y="883"/>
                  <a:pt x="892" y="884"/>
                </a:cubicBezTo>
                <a:cubicBezTo>
                  <a:pt x="892" y="883"/>
                  <a:pt x="891" y="883"/>
                  <a:pt x="890" y="883"/>
                </a:cubicBezTo>
                <a:cubicBezTo>
                  <a:pt x="892" y="879"/>
                  <a:pt x="894" y="877"/>
                  <a:pt x="895" y="874"/>
                </a:cubicBezTo>
                <a:cubicBezTo>
                  <a:pt x="898" y="874"/>
                  <a:pt x="900" y="874"/>
                  <a:pt x="900" y="872"/>
                </a:cubicBezTo>
                <a:close/>
                <a:moveTo>
                  <a:pt x="901" y="841"/>
                </a:moveTo>
                <a:cubicBezTo>
                  <a:pt x="901" y="840"/>
                  <a:pt x="902" y="839"/>
                  <a:pt x="902" y="838"/>
                </a:cubicBezTo>
                <a:cubicBezTo>
                  <a:pt x="906" y="838"/>
                  <a:pt x="906" y="838"/>
                  <a:pt x="906" y="838"/>
                </a:cubicBezTo>
                <a:cubicBezTo>
                  <a:pt x="906" y="841"/>
                  <a:pt x="904" y="841"/>
                  <a:pt x="901" y="841"/>
                </a:cubicBezTo>
                <a:close/>
                <a:moveTo>
                  <a:pt x="898" y="109"/>
                </a:moveTo>
                <a:cubicBezTo>
                  <a:pt x="894" y="111"/>
                  <a:pt x="889" y="112"/>
                  <a:pt x="885" y="114"/>
                </a:cubicBezTo>
                <a:cubicBezTo>
                  <a:pt x="886" y="109"/>
                  <a:pt x="893" y="107"/>
                  <a:pt x="898" y="109"/>
                </a:cubicBezTo>
                <a:close/>
                <a:moveTo>
                  <a:pt x="895" y="782"/>
                </a:moveTo>
                <a:cubicBezTo>
                  <a:pt x="893" y="782"/>
                  <a:pt x="893" y="780"/>
                  <a:pt x="893" y="778"/>
                </a:cubicBezTo>
                <a:cubicBezTo>
                  <a:pt x="894" y="778"/>
                  <a:pt x="896" y="778"/>
                  <a:pt x="896" y="777"/>
                </a:cubicBezTo>
                <a:cubicBezTo>
                  <a:pt x="899" y="778"/>
                  <a:pt x="895" y="779"/>
                  <a:pt x="895" y="782"/>
                </a:cubicBezTo>
                <a:close/>
                <a:moveTo>
                  <a:pt x="892" y="784"/>
                </a:moveTo>
                <a:cubicBezTo>
                  <a:pt x="892" y="787"/>
                  <a:pt x="891" y="788"/>
                  <a:pt x="889" y="788"/>
                </a:cubicBezTo>
                <a:cubicBezTo>
                  <a:pt x="887" y="786"/>
                  <a:pt x="889" y="784"/>
                  <a:pt x="892" y="784"/>
                </a:cubicBezTo>
                <a:close/>
                <a:moveTo>
                  <a:pt x="885" y="784"/>
                </a:moveTo>
                <a:cubicBezTo>
                  <a:pt x="885" y="781"/>
                  <a:pt x="888" y="781"/>
                  <a:pt x="890" y="781"/>
                </a:cubicBezTo>
                <a:cubicBezTo>
                  <a:pt x="889" y="783"/>
                  <a:pt x="888" y="784"/>
                  <a:pt x="885" y="784"/>
                </a:cubicBezTo>
                <a:close/>
                <a:moveTo>
                  <a:pt x="880" y="901"/>
                </a:moveTo>
                <a:cubicBezTo>
                  <a:pt x="878" y="902"/>
                  <a:pt x="877" y="900"/>
                  <a:pt x="875" y="900"/>
                </a:cubicBezTo>
                <a:cubicBezTo>
                  <a:pt x="876" y="902"/>
                  <a:pt x="878" y="903"/>
                  <a:pt x="877" y="907"/>
                </a:cubicBezTo>
                <a:cubicBezTo>
                  <a:pt x="872" y="910"/>
                  <a:pt x="867" y="917"/>
                  <a:pt x="861" y="915"/>
                </a:cubicBezTo>
                <a:cubicBezTo>
                  <a:pt x="861" y="913"/>
                  <a:pt x="863" y="912"/>
                  <a:pt x="865" y="912"/>
                </a:cubicBezTo>
                <a:cubicBezTo>
                  <a:pt x="865" y="911"/>
                  <a:pt x="864" y="909"/>
                  <a:pt x="864" y="908"/>
                </a:cubicBezTo>
                <a:cubicBezTo>
                  <a:pt x="863" y="908"/>
                  <a:pt x="861" y="908"/>
                  <a:pt x="861" y="910"/>
                </a:cubicBezTo>
                <a:cubicBezTo>
                  <a:pt x="858" y="910"/>
                  <a:pt x="861" y="904"/>
                  <a:pt x="859" y="904"/>
                </a:cubicBezTo>
                <a:cubicBezTo>
                  <a:pt x="861" y="903"/>
                  <a:pt x="863" y="902"/>
                  <a:pt x="864" y="900"/>
                </a:cubicBezTo>
                <a:cubicBezTo>
                  <a:pt x="864" y="899"/>
                  <a:pt x="862" y="899"/>
                  <a:pt x="861" y="898"/>
                </a:cubicBezTo>
                <a:cubicBezTo>
                  <a:pt x="861" y="895"/>
                  <a:pt x="864" y="895"/>
                  <a:pt x="868" y="895"/>
                </a:cubicBezTo>
                <a:cubicBezTo>
                  <a:pt x="868" y="897"/>
                  <a:pt x="868" y="899"/>
                  <a:pt x="870" y="900"/>
                </a:cubicBezTo>
                <a:cubicBezTo>
                  <a:pt x="873" y="895"/>
                  <a:pt x="877" y="898"/>
                  <a:pt x="880" y="893"/>
                </a:cubicBezTo>
                <a:cubicBezTo>
                  <a:pt x="884" y="894"/>
                  <a:pt x="879" y="898"/>
                  <a:pt x="880" y="901"/>
                </a:cubicBezTo>
                <a:close/>
                <a:moveTo>
                  <a:pt x="865" y="868"/>
                </a:moveTo>
                <a:cubicBezTo>
                  <a:pt x="867" y="866"/>
                  <a:pt x="868" y="863"/>
                  <a:pt x="873" y="863"/>
                </a:cubicBezTo>
                <a:cubicBezTo>
                  <a:pt x="872" y="866"/>
                  <a:pt x="869" y="870"/>
                  <a:pt x="865" y="868"/>
                </a:cubicBezTo>
                <a:close/>
                <a:moveTo>
                  <a:pt x="869" y="789"/>
                </a:moveTo>
                <a:cubicBezTo>
                  <a:pt x="867" y="787"/>
                  <a:pt x="869" y="785"/>
                  <a:pt x="870" y="782"/>
                </a:cubicBezTo>
                <a:cubicBezTo>
                  <a:pt x="867" y="782"/>
                  <a:pt x="867" y="785"/>
                  <a:pt x="864" y="784"/>
                </a:cubicBezTo>
                <a:cubicBezTo>
                  <a:pt x="863" y="782"/>
                  <a:pt x="859" y="780"/>
                  <a:pt x="862" y="776"/>
                </a:cubicBezTo>
                <a:cubicBezTo>
                  <a:pt x="865" y="776"/>
                  <a:pt x="865" y="780"/>
                  <a:pt x="868" y="781"/>
                </a:cubicBezTo>
                <a:cubicBezTo>
                  <a:pt x="872" y="779"/>
                  <a:pt x="866" y="776"/>
                  <a:pt x="867" y="771"/>
                </a:cubicBezTo>
                <a:cubicBezTo>
                  <a:pt x="870" y="763"/>
                  <a:pt x="885" y="754"/>
                  <a:pt x="890" y="767"/>
                </a:cubicBezTo>
                <a:cubicBezTo>
                  <a:pt x="890" y="769"/>
                  <a:pt x="884" y="770"/>
                  <a:pt x="888" y="771"/>
                </a:cubicBezTo>
                <a:cubicBezTo>
                  <a:pt x="882" y="777"/>
                  <a:pt x="877" y="784"/>
                  <a:pt x="869" y="789"/>
                </a:cubicBezTo>
                <a:close/>
                <a:moveTo>
                  <a:pt x="885" y="860"/>
                </a:moveTo>
                <a:cubicBezTo>
                  <a:pt x="890" y="859"/>
                  <a:pt x="884" y="855"/>
                  <a:pt x="886" y="853"/>
                </a:cubicBezTo>
                <a:cubicBezTo>
                  <a:pt x="890" y="853"/>
                  <a:pt x="887" y="854"/>
                  <a:pt x="887" y="856"/>
                </a:cubicBezTo>
                <a:cubicBezTo>
                  <a:pt x="889" y="854"/>
                  <a:pt x="891" y="852"/>
                  <a:pt x="894" y="852"/>
                </a:cubicBezTo>
                <a:cubicBezTo>
                  <a:pt x="893" y="849"/>
                  <a:pt x="895" y="848"/>
                  <a:pt x="895" y="844"/>
                </a:cubicBezTo>
                <a:cubicBezTo>
                  <a:pt x="897" y="845"/>
                  <a:pt x="897" y="842"/>
                  <a:pt x="899" y="843"/>
                </a:cubicBezTo>
                <a:cubicBezTo>
                  <a:pt x="898" y="847"/>
                  <a:pt x="899" y="848"/>
                  <a:pt x="899" y="853"/>
                </a:cubicBezTo>
                <a:cubicBezTo>
                  <a:pt x="897" y="858"/>
                  <a:pt x="889" y="857"/>
                  <a:pt x="888" y="863"/>
                </a:cubicBezTo>
                <a:cubicBezTo>
                  <a:pt x="886" y="863"/>
                  <a:pt x="887" y="860"/>
                  <a:pt x="885" y="860"/>
                </a:cubicBezTo>
                <a:close/>
                <a:moveTo>
                  <a:pt x="975" y="902"/>
                </a:moveTo>
                <a:cubicBezTo>
                  <a:pt x="975" y="894"/>
                  <a:pt x="985" y="896"/>
                  <a:pt x="986" y="888"/>
                </a:cubicBezTo>
                <a:cubicBezTo>
                  <a:pt x="989" y="888"/>
                  <a:pt x="989" y="890"/>
                  <a:pt x="991" y="890"/>
                </a:cubicBezTo>
                <a:cubicBezTo>
                  <a:pt x="988" y="897"/>
                  <a:pt x="983" y="901"/>
                  <a:pt x="975" y="902"/>
                </a:cubicBezTo>
                <a:close/>
                <a:moveTo>
                  <a:pt x="1022" y="871"/>
                </a:moveTo>
                <a:cubicBezTo>
                  <a:pt x="1020" y="870"/>
                  <a:pt x="1019" y="868"/>
                  <a:pt x="1018" y="865"/>
                </a:cubicBezTo>
                <a:cubicBezTo>
                  <a:pt x="1022" y="866"/>
                  <a:pt x="1020" y="862"/>
                  <a:pt x="1024" y="863"/>
                </a:cubicBezTo>
                <a:cubicBezTo>
                  <a:pt x="1024" y="867"/>
                  <a:pt x="1023" y="869"/>
                  <a:pt x="1022" y="871"/>
                </a:cubicBezTo>
                <a:close/>
                <a:moveTo>
                  <a:pt x="1038" y="828"/>
                </a:moveTo>
                <a:cubicBezTo>
                  <a:pt x="1039" y="828"/>
                  <a:pt x="1039" y="829"/>
                  <a:pt x="1040" y="829"/>
                </a:cubicBezTo>
                <a:cubicBezTo>
                  <a:pt x="1041" y="831"/>
                  <a:pt x="1038" y="831"/>
                  <a:pt x="1038" y="833"/>
                </a:cubicBezTo>
                <a:cubicBezTo>
                  <a:pt x="1036" y="833"/>
                  <a:pt x="1038" y="829"/>
                  <a:pt x="1038" y="828"/>
                </a:cubicBezTo>
                <a:close/>
                <a:moveTo>
                  <a:pt x="1034" y="826"/>
                </a:moveTo>
                <a:cubicBezTo>
                  <a:pt x="1034" y="821"/>
                  <a:pt x="1040" y="818"/>
                  <a:pt x="1044" y="821"/>
                </a:cubicBezTo>
                <a:cubicBezTo>
                  <a:pt x="1042" y="824"/>
                  <a:pt x="1040" y="827"/>
                  <a:pt x="1034" y="826"/>
                </a:cubicBezTo>
                <a:close/>
                <a:moveTo>
                  <a:pt x="1042" y="862"/>
                </a:moveTo>
                <a:cubicBezTo>
                  <a:pt x="1044" y="858"/>
                  <a:pt x="1044" y="857"/>
                  <a:pt x="1047" y="853"/>
                </a:cubicBezTo>
                <a:cubicBezTo>
                  <a:pt x="1048" y="855"/>
                  <a:pt x="1048" y="859"/>
                  <a:pt x="1049" y="864"/>
                </a:cubicBezTo>
                <a:cubicBezTo>
                  <a:pt x="1046" y="864"/>
                  <a:pt x="1046" y="862"/>
                  <a:pt x="1042" y="862"/>
                </a:cubicBezTo>
                <a:close/>
                <a:moveTo>
                  <a:pt x="1057" y="850"/>
                </a:moveTo>
                <a:cubicBezTo>
                  <a:pt x="1053" y="848"/>
                  <a:pt x="1059" y="848"/>
                  <a:pt x="1059" y="846"/>
                </a:cubicBezTo>
                <a:cubicBezTo>
                  <a:pt x="1063" y="846"/>
                  <a:pt x="1058" y="850"/>
                  <a:pt x="1057" y="850"/>
                </a:cubicBezTo>
                <a:close/>
                <a:moveTo>
                  <a:pt x="1041" y="795"/>
                </a:moveTo>
                <a:cubicBezTo>
                  <a:pt x="1040" y="797"/>
                  <a:pt x="1040" y="801"/>
                  <a:pt x="1038" y="803"/>
                </a:cubicBezTo>
                <a:cubicBezTo>
                  <a:pt x="1028" y="803"/>
                  <a:pt x="1024" y="810"/>
                  <a:pt x="1015" y="811"/>
                </a:cubicBezTo>
                <a:cubicBezTo>
                  <a:pt x="1017" y="808"/>
                  <a:pt x="1016" y="808"/>
                  <a:pt x="1016" y="804"/>
                </a:cubicBezTo>
                <a:cubicBezTo>
                  <a:pt x="1011" y="805"/>
                  <a:pt x="1015" y="809"/>
                  <a:pt x="1013" y="812"/>
                </a:cubicBezTo>
                <a:cubicBezTo>
                  <a:pt x="1010" y="812"/>
                  <a:pt x="1008" y="809"/>
                  <a:pt x="1010" y="808"/>
                </a:cubicBezTo>
                <a:cubicBezTo>
                  <a:pt x="1006" y="808"/>
                  <a:pt x="1006" y="811"/>
                  <a:pt x="1002" y="811"/>
                </a:cubicBezTo>
                <a:cubicBezTo>
                  <a:pt x="1004" y="817"/>
                  <a:pt x="997" y="818"/>
                  <a:pt x="995" y="822"/>
                </a:cubicBezTo>
                <a:cubicBezTo>
                  <a:pt x="997" y="823"/>
                  <a:pt x="998" y="825"/>
                  <a:pt x="996" y="827"/>
                </a:cubicBezTo>
                <a:cubicBezTo>
                  <a:pt x="1000" y="828"/>
                  <a:pt x="1001" y="829"/>
                  <a:pt x="1004" y="833"/>
                </a:cubicBezTo>
                <a:cubicBezTo>
                  <a:pt x="1009" y="828"/>
                  <a:pt x="1014" y="825"/>
                  <a:pt x="1016" y="818"/>
                </a:cubicBezTo>
                <a:cubicBezTo>
                  <a:pt x="1029" y="815"/>
                  <a:pt x="1036" y="806"/>
                  <a:pt x="1047" y="802"/>
                </a:cubicBezTo>
                <a:cubicBezTo>
                  <a:pt x="1052" y="803"/>
                  <a:pt x="1051" y="812"/>
                  <a:pt x="1058" y="812"/>
                </a:cubicBezTo>
                <a:cubicBezTo>
                  <a:pt x="1054" y="815"/>
                  <a:pt x="1054" y="821"/>
                  <a:pt x="1049" y="822"/>
                </a:cubicBezTo>
                <a:cubicBezTo>
                  <a:pt x="1050" y="819"/>
                  <a:pt x="1047" y="820"/>
                  <a:pt x="1047" y="821"/>
                </a:cubicBezTo>
                <a:cubicBezTo>
                  <a:pt x="1044" y="821"/>
                  <a:pt x="1045" y="818"/>
                  <a:pt x="1044" y="817"/>
                </a:cubicBezTo>
                <a:cubicBezTo>
                  <a:pt x="1037" y="818"/>
                  <a:pt x="1031" y="820"/>
                  <a:pt x="1027" y="824"/>
                </a:cubicBezTo>
                <a:cubicBezTo>
                  <a:pt x="1029" y="825"/>
                  <a:pt x="1031" y="827"/>
                  <a:pt x="1033" y="827"/>
                </a:cubicBezTo>
                <a:cubicBezTo>
                  <a:pt x="1031" y="830"/>
                  <a:pt x="1033" y="831"/>
                  <a:pt x="1033" y="834"/>
                </a:cubicBezTo>
                <a:cubicBezTo>
                  <a:pt x="1037" y="834"/>
                  <a:pt x="1037" y="834"/>
                  <a:pt x="1040" y="835"/>
                </a:cubicBezTo>
                <a:cubicBezTo>
                  <a:pt x="1041" y="836"/>
                  <a:pt x="1041" y="835"/>
                  <a:pt x="1041" y="835"/>
                </a:cubicBezTo>
                <a:cubicBezTo>
                  <a:pt x="1040" y="838"/>
                  <a:pt x="1035" y="842"/>
                  <a:pt x="1031" y="842"/>
                </a:cubicBezTo>
                <a:cubicBezTo>
                  <a:pt x="1029" y="839"/>
                  <a:pt x="1030" y="838"/>
                  <a:pt x="1028" y="834"/>
                </a:cubicBezTo>
                <a:cubicBezTo>
                  <a:pt x="1024" y="834"/>
                  <a:pt x="1027" y="839"/>
                  <a:pt x="1026" y="840"/>
                </a:cubicBezTo>
                <a:cubicBezTo>
                  <a:pt x="1026" y="842"/>
                  <a:pt x="1028" y="842"/>
                  <a:pt x="1030" y="842"/>
                </a:cubicBezTo>
                <a:cubicBezTo>
                  <a:pt x="1029" y="845"/>
                  <a:pt x="1026" y="847"/>
                  <a:pt x="1026" y="850"/>
                </a:cubicBezTo>
                <a:cubicBezTo>
                  <a:pt x="1023" y="849"/>
                  <a:pt x="1020" y="849"/>
                  <a:pt x="1019" y="847"/>
                </a:cubicBezTo>
                <a:cubicBezTo>
                  <a:pt x="1017" y="848"/>
                  <a:pt x="1019" y="853"/>
                  <a:pt x="1018" y="856"/>
                </a:cubicBezTo>
                <a:cubicBezTo>
                  <a:pt x="1021" y="855"/>
                  <a:pt x="1021" y="851"/>
                  <a:pt x="1027" y="852"/>
                </a:cubicBezTo>
                <a:cubicBezTo>
                  <a:pt x="1023" y="855"/>
                  <a:pt x="1022" y="860"/>
                  <a:pt x="1021" y="863"/>
                </a:cubicBezTo>
                <a:cubicBezTo>
                  <a:pt x="1010" y="862"/>
                  <a:pt x="1020" y="881"/>
                  <a:pt x="1008" y="884"/>
                </a:cubicBezTo>
                <a:cubicBezTo>
                  <a:pt x="1007" y="879"/>
                  <a:pt x="1004" y="872"/>
                  <a:pt x="1012" y="873"/>
                </a:cubicBezTo>
                <a:cubicBezTo>
                  <a:pt x="1012" y="870"/>
                  <a:pt x="1012" y="869"/>
                  <a:pt x="1013" y="868"/>
                </a:cubicBezTo>
                <a:cubicBezTo>
                  <a:pt x="1010" y="867"/>
                  <a:pt x="1011" y="871"/>
                  <a:pt x="1007" y="870"/>
                </a:cubicBezTo>
                <a:cubicBezTo>
                  <a:pt x="1006" y="868"/>
                  <a:pt x="1004" y="866"/>
                  <a:pt x="1005" y="862"/>
                </a:cubicBezTo>
                <a:cubicBezTo>
                  <a:pt x="1007" y="862"/>
                  <a:pt x="1008" y="864"/>
                  <a:pt x="1011" y="863"/>
                </a:cubicBezTo>
                <a:cubicBezTo>
                  <a:pt x="1013" y="862"/>
                  <a:pt x="1012" y="860"/>
                  <a:pt x="1015" y="860"/>
                </a:cubicBezTo>
                <a:cubicBezTo>
                  <a:pt x="1015" y="857"/>
                  <a:pt x="1011" y="857"/>
                  <a:pt x="1014" y="855"/>
                </a:cubicBezTo>
                <a:cubicBezTo>
                  <a:pt x="1005" y="851"/>
                  <a:pt x="999" y="865"/>
                  <a:pt x="990" y="867"/>
                </a:cubicBezTo>
                <a:cubicBezTo>
                  <a:pt x="989" y="866"/>
                  <a:pt x="989" y="865"/>
                  <a:pt x="989" y="862"/>
                </a:cubicBezTo>
                <a:cubicBezTo>
                  <a:pt x="986" y="863"/>
                  <a:pt x="986" y="867"/>
                  <a:pt x="982" y="866"/>
                </a:cubicBezTo>
                <a:cubicBezTo>
                  <a:pt x="982" y="863"/>
                  <a:pt x="980" y="864"/>
                  <a:pt x="981" y="861"/>
                </a:cubicBezTo>
                <a:cubicBezTo>
                  <a:pt x="980" y="858"/>
                  <a:pt x="983" y="860"/>
                  <a:pt x="983" y="858"/>
                </a:cubicBezTo>
                <a:cubicBezTo>
                  <a:pt x="979" y="858"/>
                  <a:pt x="974" y="864"/>
                  <a:pt x="968" y="866"/>
                </a:cubicBezTo>
                <a:cubicBezTo>
                  <a:pt x="968" y="862"/>
                  <a:pt x="968" y="862"/>
                  <a:pt x="968" y="862"/>
                </a:cubicBezTo>
                <a:cubicBezTo>
                  <a:pt x="964" y="861"/>
                  <a:pt x="965" y="866"/>
                  <a:pt x="961" y="865"/>
                </a:cubicBezTo>
                <a:cubicBezTo>
                  <a:pt x="961" y="864"/>
                  <a:pt x="961" y="863"/>
                  <a:pt x="960" y="862"/>
                </a:cubicBezTo>
                <a:cubicBezTo>
                  <a:pt x="958" y="863"/>
                  <a:pt x="958" y="864"/>
                  <a:pt x="958" y="866"/>
                </a:cubicBezTo>
                <a:cubicBezTo>
                  <a:pt x="957" y="862"/>
                  <a:pt x="951" y="866"/>
                  <a:pt x="953" y="861"/>
                </a:cubicBezTo>
                <a:cubicBezTo>
                  <a:pt x="950" y="861"/>
                  <a:pt x="952" y="867"/>
                  <a:pt x="948" y="865"/>
                </a:cubicBezTo>
                <a:cubicBezTo>
                  <a:pt x="950" y="867"/>
                  <a:pt x="951" y="870"/>
                  <a:pt x="950" y="875"/>
                </a:cubicBezTo>
                <a:cubicBezTo>
                  <a:pt x="949" y="878"/>
                  <a:pt x="943" y="877"/>
                  <a:pt x="944" y="882"/>
                </a:cubicBezTo>
                <a:cubicBezTo>
                  <a:pt x="940" y="882"/>
                  <a:pt x="939" y="883"/>
                  <a:pt x="935" y="882"/>
                </a:cubicBezTo>
                <a:cubicBezTo>
                  <a:pt x="936" y="878"/>
                  <a:pt x="938" y="874"/>
                  <a:pt x="940" y="871"/>
                </a:cubicBezTo>
                <a:cubicBezTo>
                  <a:pt x="943" y="871"/>
                  <a:pt x="942" y="869"/>
                  <a:pt x="944" y="871"/>
                </a:cubicBezTo>
                <a:cubicBezTo>
                  <a:pt x="946" y="870"/>
                  <a:pt x="947" y="866"/>
                  <a:pt x="946" y="865"/>
                </a:cubicBezTo>
                <a:cubicBezTo>
                  <a:pt x="936" y="864"/>
                  <a:pt x="934" y="872"/>
                  <a:pt x="929" y="879"/>
                </a:cubicBezTo>
                <a:cubicBezTo>
                  <a:pt x="927" y="878"/>
                  <a:pt x="927" y="876"/>
                  <a:pt x="927" y="874"/>
                </a:cubicBezTo>
                <a:cubicBezTo>
                  <a:pt x="917" y="877"/>
                  <a:pt x="924" y="885"/>
                  <a:pt x="919" y="891"/>
                </a:cubicBezTo>
                <a:cubicBezTo>
                  <a:pt x="915" y="892"/>
                  <a:pt x="916" y="891"/>
                  <a:pt x="912" y="890"/>
                </a:cubicBezTo>
                <a:cubicBezTo>
                  <a:pt x="909" y="896"/>
                  <a:pt x="908" y="903"/>
                  <a:pt x="902" y="905"/>
                </a:cubicBezTo>
                <a:cubicBezTo>
                  <a:pt x="896" y="903"/>
                  <a:pt x="890" y="905"/>
                  <a:pt x="887" y="899"/>
                </a:cubicBezTo>
                <a:cubicBezTo>
                  <a:pt x="889" y="884"/>
                  <a:pt x="908" y="887"/>
                  <a:pt x="914" y="876"/>
                </a:cubicBezTo>
                <a:cubicBezTo>
                  <a:pt x="917" y="876"/>
                  <a:pt x="914" y="878"/>
                  <a:pt x="916" y="879"/>
                </a:cubicBezTo>
                <a:cubicBezTo>
                  <a:pt x="923" y="869"/>
                  <a:pt x="939" y="868"/>
                  <a:pt x="942" y="854"/>
                </a:cubicBezTo>
                <a:cubicBezTo>
                  <a:pt x="952" y="854"/>
                  <a:pt x="952" y="854"/>
                  <a:pt x="952" y="854"/>
                </a:cubicBezTo>
                <a:cubicBezTo>
                  <a:pt x="954" y="851"/>
                  <a:pt x="955" y="848"/>
                  <a:pt x="957" y="846"/>
                </a:cubicBezTo>
                <a:cubicBezTo>
                  <a:pt x="959" y="845"/>
                  <a:pt x="958" y="847"/>
                  <a:pt x="960" y="848"/>
                </a:cubicBezTo>
                <a:cubicBezTo>
                  <a:pt x="962" y="847"/>
                  <a:pt x="960" y="843"/>
                  <a:pt x="961" y="843"/>
                </a:cubicBezTo>
                <a:cubicBezTo>
                  <a:pt x="966" y="845"/>
                  <a:pt x="969" y="839"/>
                  <a:pt x="971" y="835"/>
                </a:cubicBezTo>
                <a:cubicBezTo>
                  <a:pt x="970" y="832"/>
                  <a:pt x="970" y="838"/>
                  <a:pt x="968" y="836"/>
                </a:cubicBezTo>
                <a:cubicBezTo>
                  <a:pt x="969" y="834"/>
                  <a:pt x="968" y="833"/>
                  <a:pt x="968" y="832"/>
                </a:cubicBezTo>
                <a:cubicBezTo>
                  <a:pt x="966" y="835"/>
                  <a:pt x="956" y="846"/>
                  <a:pt x="950" y="844"/>
                </a:cubicBezTo>
                <a:cubicBezTo>
                  <a:pt x="950" y="843"/>
                  <a:pt x="952" y="841"/>
                  <a:pt x="951" y="841"/>
                </a:cubicBezTo>
                <a:cubicBezTo>
                  <a:pt x="948" y="842"/>
                  <a:pt x="948" y="846"/>
                  <a:pt x="945" y="848"/>
                </a:cubicBezTo>
                <a:cubicBezTo>
                  <a:pt x="942" y="848"/>
                  <a:pt x="941" y="847"/>
                  <a:pt x="940" y="845"/>
                </a:cubicBezTo>
                <a:cubicBezTo>
                  <a:pt x="937" y="846"/>
                  <a:pt x="938" y="852"/>
                  <a:pt x="932" y="852"/>
                </a:cubicBezTo>
                <a:cubicBezTo>
                  <a:pt x="937" y="850"/>
                  <a:pt x="933" y="844"/>
                  <a:pt x="932" y="840"/>
                </a:cubicBezTo>
                <a:cubicBezTo>
                  <a:pt x="929" y="842"/>
                  <a:pt x="928" y="846"/>
                  <a:pt x="923" y="846"/>
                </a:cubicBezTo>
                <a:cubicBezTo>
                  <a:pt x="922" y="844"/>
                  <a:pt x="922" y="842"/>
                  <a:pt x="922" y="839"/>
                </a:cubicBezTo>
                <a:cubicBezTo>
                  <a:pt x="917" y="839"/>
                  <a:pt x="917" y="844"/>
                  <a:pt x="916" y="848"/>
                </a:cubicBezTo>
                <a:cubicBezTo>
                  <a:pt x="914" y="848"/>
                  <a:pt x="913" y="847"/>
                  <a:pt x="912" y="847"/>
                </a:cubicBezTo>
                <a:cubicBezTo>
                  <a:pt x="910" y="847"/>
                  <a:pt x="911" y="850"/>
                  <a:pt x="909" y="849"/>
                </a:cubicBezTo>
                <a:cubicBezTo>
                  <a:pt x="910" y="851"/>
                  <a:pt x="913" y="848"/>
                  <a:pt x="916" y="850"/>
                </a:cubicBezTo>
                <a:cubicBezTo>
                  <a:pt x="915" y="853"/>
                  <a:pt x="914" y="856"/>
                  <a:pt x="910" y="856"/>
                </a:cubicBezTo>
                <a:cubicBezTo>
                  <a:pt x="912" y="860"/>
                  <a:pt x="912" y="861"/>
                  <a:pt x="909" y="863"/>
                </a:cubicBezTo>
                <a:cubicBezTo>
                  <a:pt x="906" y="863"/>
                  <a:pt x="908" y="858"/>
                  <a:pt x="907" y="855"/>
                </a:cubicBezTo>
                <a:cubicBezTo>
                  <a:pt x="906" y="855"/>
                  <a:pt x="905" y="856"/>
                  <a:pt x="905" y="857"/>
                </a:cubicBezTo>
                <a:cubicBezTo>
                  <a:pt x="903" y="853"/>
                  <a:pt x="908" y="852"/>
                  <a:pt x="906" y="847"/>
                </a:cubicBezTo>
                <a:cubicBezTo>
                  <a:pt x="911" y="845"/>
                  <a:pt x="912" y="840"/>
                  <a:pt x="917" y="838"/>
                </a:cubicBezTo>
                <a:cubicBezTo>
                  <a:pt x="919" y="839"/>
                  <a:pt x="915" y="840"/>
                  <a:pt x="916" y="841"/>
                </a:cubicBezTo>
                <a:cubicBezTo>
                  <a:pt x="917" y="842"/>
                  <a:pt x="921" y="837"/>
                  <a:pt x="922" y="834"/>
                </a:cubicBezTo>
                <a:cubicBezTo>
                  <a:pt x="922" y="833"/>
                  <a:pt x="920" y="834"/>
                  <a:pt x="919" y="834"/>
                </a:cubicBezTo>
                <a:cubicBezTo>
                  <a:pt x="926" y="827"/>
                  <a:pt x="934" y="822"/>
                  <a:pt x="943" y="819"/>
                </a:cubicBezTo>
                <a:cubicBezTo>
                  <a:pt x="942" y="822"/>
                  <a:pt x="946" y="820"/>
                  <a:pt x="945" y="823"/>
                </a:cubicBezTo>
                <a:cubicBezTo>
                  <a:pt x="948" y="822"/>
                  <a:pt x="945" y="817"/>
                  <a:pt x="949" y="815"/>
                </a:cubicBezTo>
                <a:cubicBezTo>
                  <a:pt x="960" y="820"/>
                  <a:pt x="946" y="829"/>
                  <a:pt x="942" y="834"/>
                </a:cubicBezTo>
                <a:cubicBezTo>
                  <a:pt x="946" y="836"/>
                  <a:pt x="947" y="837"/>
                  <a:pt x="947" y="842"/>
                </a:cubicBezTo>
                <a:cubicBezTo>
                  <a:pt x="949" y="840"/>
                  <a:pt x="948" y="839"/>
                  <a:pt x="948" y="835"/>
                </a:cubicBezTo>
                <a:cubicBezTo>
                  <a:pt x="953" y="833"/>
                  <a:pt x="954" y="826"/>
                  <a:pt x="959" y="823"/>
                </a:cubicBezTo>
                <a:cubicBezTo>
                  <a:pt x="957" y="822"/>
                  <a:pt x="955" y="820"/>
                  <a:pt x="955" y="817"/>
                </a:cubicBezTo>
                <a:cubicBezTo>
                  <a:pt x="960" y="817"/>
                  <a:pt x="969" y="816"/>
                  <a:pt x="967" y="808"/>
                </a:cubicBezTo>
                <a:cubicBezTo>
                  <a:pt x="969" y="807"/>
                  <a:pt x="971" y="807"/>
                  <a:pt x="972" y="805"/>
                </a:cubicBezTo>
                <a:cubicBezTo>
                  <a:pt x="974" y="806"/>
                  <a:pt x="970" y="807"/>
                  <a:pt x="971" y="808"/>
                </a:cubicBezTo>
                <a:cubicBezTo>
                  <a:pt x="973" y="807"/>
                  <a:pt x="975" y="810"/>
                  <a:pt x="974" y="806"/>
                </a:cubicBezTo>
                <a:cubicBezTo>
                  <a:pt x="977" y="808"/>
                  <a:pt x="978" y="805"/>
                  <a:pt x="981" y="805"/>
                </a:cubicBezTo>
                <a:cubicBezTo>
                  <a:pt x="982" y="807"/>
                  <a:pt x="978" y="811"/>
                  <a:pt x="977" y="814"/>
                </a:cubicBezTo>
                <a:cubicBezTo>
                  <a:pt x="976" y="814"/>
                  <a:pt x="976" y="812"/>
                  <a:pt x="975" y="812"/>
                </a:cubicBezTo>
                <a:cubicBezTo>
                  <a:pt x="976" y="815"/>
                  <a:pt x="969" y="822"/>
                  <a:pt x="975" y="823"/>
                </a:cubicBezTo>
                <a:cubicBezTo>
                  <a:pt x="975" y="826"/>
                  <a:pt x="974" y="827"/>
                  <a:pt x="973" y="830"/>
                </a:cubicBezTo>
                <a:cubicBezTo>
                  <a:pt x="974" y="831"/>
                  <a:pt x="978" y="829"/>
                  <a:pt x="980" y="829"/>
                </a:cubicBezTo>
                <a:cubicBezTo>
                  <a:pt x="979" y="826"/>
                  <a:pt x="979" y="825"/>
                  <a:pt x="976" y="826"/>
                </a:cubicBezTo>
                <a:cubicBezTo>
                  <a:pt x="976" y="823"/>
                  <a:pt x="978" y="821"/>
                  <a:pt x="977" y="818"/>
                </a:cubicBezTo>
                <a:cubicBezTo>
                  <a:pt x="980" y="817"/>
                  <a:pt x="980" y="818"/>
                  <a:pt x="983" y="819"/>
                </a:cubicBezTo>
                <a:cubicBezTo>
                  <a:pt x="986" y="818"/>
                  <a:pt x="988" y="809"/>
                  <a:pt x="993" y="814"/>
                </a:cubicBezTo>
                <a:cubicBezTo>
                  <a:pt x="998" y="810"/>
                  <a:pt x="997" y="801"/>
                  <a:pt x="1005" y="799"/>
                </a:cubicBezTo>
                <a:cubicBezTo>
                  <a:pt x="1004" y="797"/>
                  <a:pt x="1003" y="795"/>
                  <a:pt x="1004" y="792"/>
                </a:cubicBezTo>
                <a:cubicBezTo>
                  <a:pt x="1006" y="791"/>
                  <a:pt x="1007" y="789"/>
                  <a:pt x="1010" y="790"/>
                </a:cubicBezTo>
                <a:cubicBezTo>
                  <a:pt x="1010" y="793"/>
                  <a:pt x="1010" y="793"/>
                  <a:pt x="1010" y="793"/>
                </a:cubicBezTo>
                <a:cubicBezTo>
                  <a:pt x="1014" y="792"/>
                  <a:pt x="1015" y="788"/>
                  <a:pt x="1016" y="784"/>
                </a:cubicBezTo>
                <a:cubicBezTo>
                  <a:pt x="1022" y="786"/>
                  <a:pt x="1021" y="779"/>
                  <a:pt x="1025" y="777"/>
                </a:cubicBezTo>
                <a:cubicBezTo>
                  <a:pt x="1026" y="778"/>
                  <a:pt x="1028" y="778"/>
                  <a:pt x="1030" y="778"/>
                </a:cubicBezTo>
                <a:cubicBezTo>
                  <a:pt x="1030" y="782"/>
                  <a:pt x="1029" y="781"/>
                  <a:pt x="1030" y="785"/>
                </a:cubicBezTo>
                <a:cubicBezTo>
                  <a:pt x="1028" y="786"/>
                  <a:pt x="1028" y="784"/>
                  <a:pt x="1026" y="784"/>
                </a:cubicBezTo>
                <a:cubicBezTo>
                  <a:pt x="1032" y="792"/>
                  <a:pt x="1025" y="800"/>
                  <a:pt x="1017" y="802"/>
                </a:cubicBezTo>
                <a:cubicBezTo>
                  <a:pt x="1018" y="803"/>
                  <a:pt x="1020" y="804"/>
                  <a:pt x="1019" y="807"/>
                </a:cubicBezTo>
                <a:cubicBezTo>
                  <a:pt x="1023" y="807"/>
                  <a:pt x="1023" y="807"/>
                  <a:pt x="1023" y="807"/>
                </a:cubicBezTo>
                <a:cubicBezTo>
                  <a:pt x="1026" y="806"/>
                  <a:pt x="1021" y="805"/>
                  <a:pt x="1022" y="803"/>
                </a:cubicBezTo>
                <a:cubicBezTo>
                  <a:pt x="1025" y="801"/>
                  <a:pt x="1029" y="802"/>
                  <a:pt x="1032" y="800"/>
                </a:cubicBezTo>
                <a:cubicBezTo>
                  <a:pt x="1032" y="798"/>
                  <a:pt x="1030" y="796"/>
                  <a:pt x="1034" y="796"/>
                </a:cubicBezTo>
                <a:cubicBezTo>
                  <a:pt x="1031" y="794"/>
                  <a:pt x="1032" y="789"/>
                  <a:pt x="1031" y="785"/>
                </a:cubicBezTo>
                <a:cubicBezTo>
                  <a:pt x="1040" y="778"/>
                  <a:pt x="1050" y="771"/>
                  <a:pt x="1060" y="766"/>
                </a:cubicBezTo>
                <a:cubicBezTo>
                  <a:pt x="1060" y="768"/>
                  <a:pt x="1062" y="768"/>
                  <a:pt x="1061" y="770"/>
                </a:cubicBezTo>
                <a:cubicBezTo>
                  <a:pt x="1056" y="771"/>
                  <a:pt x="1055" y="778"/>
                  <a:pt x="1051" y="781"/>
                </a:cubicBezTo>
                <a:cubicBezTo>
                  <a:pt x="1053" y="785"/>
                  <a:pt x="1060" y="777"/>
                  <a:pt x="1063" y="780"/>
                </a:cubicBezTo>
                <a:cubicBezTo>
                  <a:pt x="1063" y="781"/>
                  <a:pt x="1062" y="781"/>
                  <a:pt x="1063" y="782"/>
                </a:cubicBezTo>
                <a:cubicBezTo>
                  <a:pt x="1054" y="786"/>
                  <a:pt x="1053" y="801"/>
                  <a:pt x="1041" y="795"/>
                </a:cubicBezTo>
                <a:close/>
                <a:moveTo>
                  <a:pt x="929" y="862"/>
                </a:moveTo>
                <a:cubicBezTo>
                  <a:pt x="930" y="866"/>
                  <a:pt x="928" y="867"/>
                  <a:pt x="924" y="867"/>
                </a:cubicBezTo>
                <a:cubicBezTo>
                  <a:pt x="921" y="863"/>
                  <a:pt x="923" y="859"/>
                  <a:pt x="928" y="858"/>
                </a:cubicBezTo>
                <a:cubicBezTo>
                  <a:pt x="930" y="861"/>
                  <a:pt x="924" y="863"/>
                  <a:pt x="929" y="862"/>
                </a:cubicBezTo>
                <a:close/>
                <a:moveTo>
                  <a:pt x="1047" y="751"/>
                </a:moveTo>
                <a:cubicBezTo>
                  <a:pt x="1044" y="757"/>
                  <a:pt x="1034" y="753"/>
                  <a:pt x="1038" y="744"/>
                </a:cubicBezTo>
                <a:cubicBezTo>
                  <a:pt x="1039" y="743"/>
                  <a:pt x="1042" y="746"/>
                  <a:pt x="1043" y="743"/>
                </a:cubicBezTo>
                <a:cubicBezTo>
                  <a:pt x="1045" y="743"/>
                  <a:pt x="1043" y="746"/>
                  <a:pt x="1042" y="746"/>
                </a:cubicBezTo>
                <a:cubicBezTo>
                  <a:pt x="1045" y="745"/>
                  <a:pt x="1044" y="749"/>
                  <a:pt x="1047" y="751"/>
                </a:cubicBezTo>
                <a:close/>
                <a:moveTo>
                  <a:pt x="1038" y="768"/>
                </a:moveTo>
                <a:cubicBezTo>
                  <a:pt x="1038" y="767"/>
                  <a:pt x="1041" y="762"/>
                  <a:pt x="1045" y="763"/>
                </a:cubicBezTo>
                <a:cubicBezTo>
                  <a:pt x="1045" y="766"/>
                  <a:pt x="1043" y="769"/>
                  <a:pt x="1038" y="769"/>
                </a:cubicBezTo>
                <a:cubicBezTo>
                  <a:pt x="1037" y="769"/>
                  <a:pt x="1038" y="768"/>
                  <a:pt x="1039" y="769"/>
                </a:cubicBezTo>
                <a:cubicBezTo>
                  <a:pt x="1040" y="767"/>
                  <a:pt x="1038" y="767"/>
                  <a:pt x="1038" y="768"/>
                </a:cubicBezTo>
                <a:close/>
                <a:moveTo>
                  <a:pt x="1040" y="718"/>
                </a:moveTo>
                <a:cubicBezTo>
                  <a:pt x="1037" y="718"/>
                  <a:pt x="1037" y="716"/>
                  <a:pt x="1034" y="717"/>
                </a:cubicBezTo>
                <a:cubicBezTo>
                  <a:pt x="1037" y="713"/>
                  <a:pt x="1043" y="711"/>
                  <a:pt x="1045" y="704"/>
                </a:cubicBezTo>
                <a:cubicBezTo>
                  <a:pt x="1048" y="704"/>
                  <a:pt x="1046" y="709"/>
                  <a:pt x="1050" y="707"/>
                </a:cubicBezTo>
                <a:cubicBezTo>
                  <a:pt x="1049" y="713"/>
                  <a:pt x="1042" y="713"/>
                  <a:pt x="1040" y="718"/>
                </a:cubicBezTo>
                <a:close/>
                <a:moveTo>
                  <a:pt x="1042" y="720"/>
                </a:moveTo>
                <a:cubicBezTo>
                  <a:pt x="1041" y="724"/>
                  <a:pt x="1042" y="723"/>
                  <a:pt x="1041" y="726"/>
                </a:cubicBezTo>
                <a:cubicBezTo>
                  <a:pt x="1037" y="725"/>
                  <a:pt x="1036" y="730"/>
                  <a:pt x="1033" y="728"/>
                </a:cubicBezTo>
                <a:cubicBezTo>
                  <a:pt x="1036" y="725"/>
                  <a:pt x="1036" y="720"/>
                  <a:pt x="1042" y="720"/>
                </a:cubicBezTo>
                <a:close/>
                <a:moveTo>
                  <a:pt x="1051" y="760"/>
                </a:moveTo>
                <a:cubicBezTo>
                  <a:pt x="1050" y="757"/>
                  <a:pt x="1053" y="757"/>
                  <a:pt x="1054" y="755"/>
                </a:cubicBezTo>
                <a:cubicBezTo>
                  <a:pt x="1058" y="758"/>
                  <a:pt x="1062" y="748"/>
                  <a:pt x="1070" y="750"/>
                </a:cubicBezTo>
                <a:cubicBezTo>
                  <a:pt x="1064" y="756"/>
                  <a:pt x="1059" y="759"/>
                  <a:pt x="1051" y="760"/>
                </a:cubicBezTo>
                <a:close/>
                <a:moveTo>
                  <a:pt x="1065" y="765"/>
                </a:moveTo>
                <a:cubicBezTo>
                  <a:pt x="1065" y="766"/>
                  <a:pt x="1064" y="767"/>
                  <a:pt x="1064" y="769"/>
                </a:cubicBezTo>
                <a:cubicBezTo>
                  <a:pt x="1061" y="769"/>
                  <a:pt x="1061" y="765"/>
                  <a:pt x="1062" y="764"/>
                </a:cubicBezTo>
                <a:cubicBezTo>
                  <a:pt x="1064" y="764"/>
                  <a:pt x="1064" y="765"/>
                  <a:pt x="1065" y="765"/>
                </a:cubicBezTo>
                <a:close/>
                <a:moveTo>
                  <a:pt x="1066" y="831"/>
                </a:moveTo>
                <a:cubicBezTo>
                  <a:pt x="1065" y="830"/>
                  <a:pt x="1064" y="830"/>
                  <a:pt x="1063" y="830"/>
                </a:cubicBezTo>
                <a:cubicBezTo>
                  <a:pt x="1064" y="828"/>
                  <a:pt x="1065" y="827"/>
                  <a:pt x="1067" y="827"/>
                </a:cubicBezTo>
                <a:cubicBezTo>
                  <a:pt x="1067" y="829"/>
                  <a:pt x="1066" y="830"/>
                  <a:pt x="1066" y="831"/>
                </a:cubicBezTo>
                <a:close/>
                <a:moveTo>
                  <a:pt x="1064" y="777"/>
                </a:moveTo>
                <a:cubicBezTo>
                  <a:pt x="1064" y="773"/>
                  <a:pt x="1064" y="773"/>
                  <a:pt x="1064" y="773"/>
                </a:cubicBezTo>
                <a:cubicBezTo>
                  <a:pt x="1066" y="773"/>
                  <a:pt x="1068" y="774"/>
                  <a:pt x="1068" y="776"/>
                </a:cubicBezTo>
                <a:cubicBezTo>
                  <a:pt x="1067" y="777"/>
                  <a:pt x="1066" y="777"/>
                  <a:pt x="1064" y="777"/>
                </a:cubicBezTo>
                <a:close/>
                <a:moveTo>
                  <a:pt x="1111" y="821"/>
                </a:moveTo>
                <a:cubicBezTo>
                  <a:pt x="1111" y="824"/>
                  <a:pt x="1107" y="823"/>
                  <a:pt x="1107" y="827"/>
                </a:cubicBezTo>
                <a:cubicBezTo>
                  <a:pt x="1105" y="827"/>
                  <a:pt x="1105" y="824"/>
                  <a:pt x="1102" y="825"/>
                </a:cubicBezTo>
                <a:cubicBezTo>
                  <a:pt x="1105" y="824"/>
                  <a:pt x="1106" y="821"/>
                  <a:pt x="1111" y="821"/>
                </a:cubicBezTo>
                <a:close/>
                <a:moveTo>
                  <a:pt x="1120" y="787"/>
                </a:moveTo>
                <a:cubicBezTo>
                  <a:pt x="1120" y="784"/>
                  <a:pt x="1123" y="784"/>
                  <a:pt x="1125" y="784"/>
                </a:cubicBezTo>
                <a:cubicBezTo>
                  <a:pt x="1125" y="786"/>
                  <a:pt x="1123" y="787"/>
                  <a:pt x="1120" y="787"/>
                </a:cubicBezTo>
                <a:close/>
                <a:moveTo>
                  <a:pt x="1125" y="761"/>
                </a:moveTo>
                <a:cubicBezTo>
                  <a:pt x="1124" y="764"/>
                  <a:pt x="1125" y="767"/>
                  <a:pt x="1121" y="767"/>
                </a:cubicBezTo>
                <a:cubicBezTo>
                  <a:pt x="1119" y="764"/>
                  <a:pt x="1122" y="761"/>
                  <a:pt x="1125" y="761"/>
                </a:cubicBezTo>
                <a:close/>
                <a:moveTo>
                  <a:pt x="1122" y="773"/>
                </a:moveTo>
                <a:cubicBezTo>
                  <a:pt x="1123" y="771"/>
                  <a:pt x="1120" y="771"/>
                  <a:pt x="1121" y="769"/>
                </a:cubicBezTo>
                <a:cubicBezTo>
                  <a:pt x="1126" y="769"/>
                  <a:pt x="1131" y="763"/>
                  <a:pt x="1131" y="771"/>
                </a:cubicBezTo>
                <a:cubicBezTo>
                  <a:pt x="1128" y="771"/>
                  <a:pt x="1127" y="772"/>
                  <a:pt x="1122" y="773"/>
                </a:cubicBezTo>
                <a:close/>
                <a:moveTo>
                  <a:pt x="1135" y="808"/>
                </a:moveTo>
                <a:cubicBezTo>
                  <a:pt x="1135" y="810"/>
                  <a:pt x="1134" y="811"/>
                  <a:pt x="1132" y="810"/>
                </a:cubicBezTo>
                <a:cubicBezTo>
                  <a:pt x="1132" y="811"/>
                  <a:pt x="1133" y="812"/>
                  <a:pt x="1133" y="813"/>
                </a:cubicBezTo>
                <a:cubicBezTo>
                  <a:pt x="1130" y="813"/>
                  <a:pt x="1130" y="813"/>
                  <a:pt x="1130" y="813"/>
                </a:cubicBezTo>
                <a:cubicBezTo>
                  <a:pt x="1130" y="812"/>
                  <a:pt x="1130" y="810"/>
                  <a:pt x="1129" y="810"/>
                </a:cubicBezTo>
                <a:cubicBezTo>
                  <a:pt x="1129" y="809"/>
                  <a:pt x="1130" y="810"/>
                  <a:pt x="1130" y="810"/>
                </a:cubicBezTo>
                <a:cubicBezTo>
                  <a:pt x="1131" y="810"/>
                  <a:pt x="1131" y="809"/>
                  <a:pt x="1131" y="808"/>
                </a:cubicBezTo>
                <a:lnTo>
                  <a:pt x="1135" y="808"/>
                </a:lnTo>
                <a:close/>
                <a:moveTo>
                  <a:pt x="1128" y="750"/>
                </a:moveTo>
                <a:cubicBezTo>
                  <a:pt x="1131" y="749"/>
                  <a:pt x="1131" y="754"/>
                  <a:pt x="1131" y="750"/>
                </a:cubicBezTo>
                <a:cubicBezTo>
                  <a:pt x="1132" y="750"/>
                  <a:pt x="1132" y="752"/>
                  <a:pt x="1132" y="753"/>
                </a:cubicBezTo>
                <a:cubicBezTo>
                  <a:pt x="1131" y="753"/>
                  <a:pt x="1130" y="753"/>
                  <a:pt x="1130" y="754"/>
                </a:cubicBezTo>
                <a:cubicBezTo>
                  <a:pt x="1129" y="754"/>
                  <a:pt x="1129" y="753"/>
                  <a:pt x="1129" y="752"/>
                </a:cubicBezTo>
                <a:cubicBezTo>
                  <a:pt x="1128" y="752"/>
                  <a:pt x="1128" y="752"/>
                  <a:pt x="1128" y="753"/>
                </a:cubicBezTo>
                <a:cubicBezTo>
                  <a:pt x="1127" y="753"/>
                  <a:pt x="1127" y="752"/>
                  <a:pt x="1127" y="751"/>
                </a:cubicBezTo>
                <a:cubicBezTo>
                  <a:pt x="1128" y="751"/>
                  <a:pt x="1128" y="751"/>
                  <a:pt x="1128" y="750"/>
                </a:cubicBezTo>
                <a:close/>
                <a:moveTo>
                  <a:pt x="1126" y="756"/>
                </a:moveTo>
                <a:cubicBezTo>
                  <a:pt x="1125" y="759"/>
                  <a:pt x="1122" y="761"/>
                  <a:pt x="1118" y="762"/>
                </a:cubicBezTo>
                <a:cubicBezTo>
                  <a:pt x="1120" y="758"/>
                  <a:pt x="1115" y="759"/>
                  <a:pt x="1115" y="755"/>
                </a:cubicBezTo>
                <a:cubicBezTo>
                  <a:pt x="1117" y="755"/>
                  <a:pt x="1119" y="755"/>
                  <a:pt x="1119" y="754"/>
                </a:cubicBezTo>
                <a:cubicBezTo>
                  <a:pt x="1122" y="754"/>
                  <a:pt x="1121" y="758"/>
                  <a:pt x="1126" y="756"/>
                </a:cubicBezTo>
                <a:close/>
                <a:moveTo>
                  <a:pt x="1121" y="731"/>
                </a:moveTo>
                <a:cubicBezTo>
                  <a:pt x="1120" y="733"/>
                  <a:pt x="1120" y="734"/>
                  <a:pt x="1119" y="735"/>
                </a:cubicBezTo>
                <a:cubicBezTo>
                  <a:pt x="1116" y="735"/>
                  <a:pt x="1117" y="730"/>
                  <a:pt x="1121" y="731"/>
                </a:cubicBezTo>
                <a:close/>
                <a:moveTo>
                  <a:pt x="1103" y="692"/>
                </a:moveTo>
                <a:cubicBezTo>
                  <a:pt x="1104" y="693"/>
                  <a:pt x="1104" y="694"/>
                  <a:pt x="1105" y="694"/>
                </a:cubicBezTo>
                <a:cubicBezTo>
                  <a:pt x="1105" y="697"/>
                  <a:pt x="1103" y="699"/>
                  <a:pt x="1100" y="700"/>
                </a:cubicBezTo>
                <a:cubicBezTo>
                  <a:pt x="1098" y="698"/>
                  <a:pt x="1101" y="694"/>
                  <a:pt x="1103" y="692"/>
                </a:cubicBezTo>
                <a:close/>
                <a:moveTo>
                  <a:pt x="1091" y="752"/>
                </a:moveTo>
                <a:cubicBezTo>
                  <a:pt x="1093" y="751"/>
                  <a:pt x="1093" y="752"/>
                  <a:pt x="1094" y="753"/>
                </a:cubicBezTo>
                <a:cubicBezTo>
                  <a:pt x="1100" y="744"/>
                  <a:pt x="1113" y="742"/>
                  <a:pt x="1122" y="736"/>
                </a:cubicBezTo>
                <a:cubicBezTo>
                  <a:pt x="1121" y="739"/>
                  <a:pt x="1120" y="741"/>
                  <a:pt x="1119" y="743"/>
                </a:cubicBezTo>
                <a:cubicBezTo>
                  <a:pt x="1116" y="744"/>
                  <a:pt x="1117" y="742"/>
                  <a:pt x="1114" y="743"/>
                </a:cubicBezTo>
                <a:cubicBezTo>
                  <a:pt x="1114" y="745"/>
                  <a:pt x="1115" y="746"/>
                  <a:pt x="1116" y="746"/>
                </a:cubicBezTo>
                <a:cubicBezTo>
                  <a:pt x="1120" y="747"/>
                  <a:pt x="1119" y="742"/>
                  <a:pt x="1123" y="743"/>
                </a:cubicBezTo>
                <a:cubicBezTo>
                  <a:pt x="1122" y="750"/>
                  <a:pt x="1119" y="753"/>
                  <a:pt x="1113" y="754"/>
                </a:cubicBezTo>
                <a:cubicBezTo>
                  <a:pt x="1112" y="755"/>
                  <a:pt x="1111" y="756"/>
                  <a:pt x="1110" y="757"/>
                </a:cubicBezTo>
                <a:cubicBezTo>
                  <a:pt x="1110" y="759"/>
                  <a:pt x="1111" y="757"/>
                  <a:pt x="1113" y="757"/>
                </a:cubicBezTo>
                <a:cubicBezTo>
                  <a:pt x="1111" y="761"/>
                  <a:pt x="1112" y="765"/>
                  <a:pt x="1115" y="766"/>
                </a:cubicBezTo>
                <a:cubicBezTo>
                  <a:pt x="1116" y="769"/>
                  <a:pt x="1114" y="770"/>
                  <a:pt x="1113" y="772"/>
                </a:cubicBezTo>
                <a:cubicBezTo>
                  <a:pt x="1110" y="771"/>
                  <a:pt x="1108" y="767"/>
                  <a:pt x="1111" y="765"/>
                </a:cubicBezTo>
                <a:cubicBezTo>
                  <a:pt x="1105" y="767"/>
                  <a:pt x="1102" y="772"/>
                  <a:pt x="1096" y="773"/>
                </a:cubicBezTo>
                <a:cubicBezTo>
                  <a:pt x="1095" y="773"/>
                  <a:pt x="1096" y="772"/>
                  <a:pt x="1096" y="771"/>
                </a:cubicBezTo>
                <a:cubicBezTo>
                  <a:pt x="1091" y="773"/>
                  <a:pt x="1088" y="775"/>
                  <a:pt x="1084" y="778"/>
                </a:cubicBezTo>
                <a:cubicBezTo>
                  <a:pt x="1081" y="776"/>
                  <a:pt x="1086" y="774"/>
                  <a:pt x="1087" y="773"/>
                </a:cubicBezTo>
                <a:cubicBezTo>
                  <a:pt x="1083" y="769"/>
                  <a:pt x="1090" y="765"/>
                  <a:pt x="1086" y="759"/>
                </a:cubicBezTo>
                <a:cubicBezTo>
                  <a:pt x="1086" y="758"/>
                  <a:pt x="1082" y="761"/>
                  <a:pt x="1082" y="756"/>
                </a:cubicBezTo>
                <a:cubicBezTo>
                  <a:pt x="1086" y="758"/>
                  <a:pt x="1091" y="757"/>
                  <a:pt x="1091" y="752"/>
                </a:cubicBezTo>
                <a:close/>
                <a:moveTo>
                  <a:pt x="1083" y="748"/>
                </a:moveTo>
                <a:cubicBezTo>
                  <a:pt x="1081" y="750"/>
                  <a:pt x="1078" y="748"/>
                  <a:pt x="1076" y="749"/>
                </a:cubicBezTo>
                <a:cubicBezTo>
                  <a:pt x="1076" y="747"/>
                  <a:pt x="1083" y="743"/>
                  <a:pt x="1083" y="748"/>
                </a:cubicBezTo>
                <a:close/>
                <a:moveTo>
                  <a:pt x="1076" y="807"/>
                </a:moveTo>
                <a:cubicBezTo>
                  <a:pt x="1076" y="803"/>
                  <a:pt x="1072" y="803"/>
                  <a:pt x="1073" y="798"/>
                </a:cubicBezTo>
                <a:cubicBezTo>
                  <a:pt x="1074" y="796"/>
                  <a:pt x="1079" y="795"/>
                  <a:pt x="1081" y="797"/>
                </a:cubicBezTo>
                <a:cubicBezTo>
                  <a:pt x="1084" y="797"/>
                  <a:pt x="1080" y="795"/>
                  <a:pt x="1081" y="793"/>
                </a:cubicBezTo>
                <a:cubicBezTo>
                  <a:pt x="1086" y="793"/>
                  <a:pt x="1087" y="790"/>
                  <a:pt x="1091" y="789"/>
                </a:cubicBezTo>
                <a:cubicBezTo>
                  <a:pt x="1092" y="786"/>
                  <a:pt x="1088" y="788"/>
                  <a:pt x="1089" y="785"/>
                </a:cubicBezTo>
                <a:cubicBezTo>
                  <a:pt x="1090" y="783"/>
                  <a:pt x="1093" y="782"/>
                  <a:pt x="1096" y="782"/>
                </a:cubicBezTo>
                <a:cubicBezTo>
                  <a:pt x="1095" y="779"/>
                  <a:pt x="1095" y="777"/>
                  <a:pt x="1096" y="774"/>
                </a:cubicBezTo>
                <a:cubicBezTo>
                  <a:pt x="1099" y="774"/>
                  <a:pt x="1099" y="774"/>
                  <a:pt x="1099" y="774"/>
                </a:cubicBezTo>
                <a:cubicBezTo>
                  <a:pt x="1099" y="777"/>
                  <a:pt x="1101" y="779"/>
                  <a:pt x="1099" y="781"/>
                </a:cubicBezTo>
                <a:cubicBezTo>
                  <a:pt x="1103" y="781"/>
                  <a:pt x="1103" y="777"/>
                  <a:pt x="1103" y="774"/>
                </a:cubicBezTo>
                <a:cubicBezTo>
                  <a:pt x="1108" y="776"/>
                  <a:pt x="1106" y="775"/>
                  <a:pt x="1112" y="774"/>
                </a:cubicBezTo>
                <a:cubicBezTo>
                  <a:pt x="1112" y="777"/>
                  <a:pt x="1114" y="779"/>
                  <a:pt x="1113" y="782"/>
                </a:cubicBezTo>
                <a:cubicBezTo>
                  <a:pt x="1103" y="786"/>
                  <a:pt x="1102" y="797"/>
                  <a:pt x="1092" y="800"/>
                </a:cubicBezTo>
                <a:cubicBezTo>
                  <a:pt x="1090" y="800"/>
                  <a:pt x="1090" y="798"/>
                  <a:pt x="1088" y="797"/>
                </a:cubicBezTo>
                <a:cubicBezTo>
                  <a:pt x="1084" y="805"/>
                  <a:pt x="1081" y="815"/>
                  <a:pt x="1070" y="816"/>
                </a:cubicBezTo>
                <a:cubicBezTo>
                  <a:pt x="1071" y="812"/>
                  <a:pt x="1076" y="812"/>
                  <a:pt x="1076" y="807"/>
                </a:cubicBezTo>
                <a:close/>
                <a:moveTo>
                  <a:pt x="1066" y="712"/>
                </a:moveTo>
                <a:cubicBezTo>
                  <a:pt x="1069" y="714"/>
                  <a:pt x="1066" y="717"/>
                  <a:pt x="1069" y="719"/>
                </a:cubicBezTo>
                <a:cubicBezTo>
                  <a:pt x="1067" y="723"/>
                  <a:pt x="1063" y="724"/>
                  <a:pt x="1059" y="724"/>
                </a:cubicBezTo>
                <a:cubicBezTo>
                  <a:pt x="1060" y="720"/>
                  <a:pt x="1057" y="720"/>
                  <a:pt x="1055" y="719"/>
                </a:cubicBezTo>
                <a:cubicBezTo>
                  <a:pt x="1056" y="715"/>
                  <a:pt x="1060" y="712"/>
                  <a:pt x="1066" y="712"/>
                </a:cubicBezTo>
                <a:close/>
                <a:moveTo>
                  <a:pt x="1054" y="736"/>
                </a:moveTo>
                <a:cubicBezTo>
                  <a:pt x="1054" y="737"/>
                  <a:pt x="1056" y="740"/>
                  <a:pt x="1054" y="740"/>
                </a:cubicBezTo>
                <a:cubicBezTo>
                  <a:pt x="1054" y="742"/>
                  <a:pt x="1056" y="739"/>
                  <a:pt x="1059" y="740"/>
                </a:cubicBezTo>
                <a:cubicBezTo>
                  <a:pt x="1059" y="737"/>
                  <a:pt x="1057" y="737"/>
                  <a:pt x="1057" y="734"/>
                </a:cubicBezTo>
                <a:cubicBezTo>
                  <a:pt x="1059" y="732"/>
                  <a:pt x="1063" y="731"/>
                  <a:pt x="1063" y="726"/>
                </a:cubicBezTo>
                <a:cubicBezTo>
                  <a:pt x="1067" y="726"/>
                  <a:pt x="1067" y="725"/>
                  <a:pt x="1070" y="726"/>
                </a:cubicBezTo>
                <a:cubicBezTo>
                  <a:pt x="1070" y="731"/>
                  <a:pt x="1068" y="731"/>
                  <a:pt x="1068" y="734"/>
                </a:cubicBezTo>
                <a:cubicBezTo>
                  <a:pt x="1066" y="734"/>
                  <a:pt x="1065" y="733"/>
                  <a:pt x="1062" y="733"/>
                </a:cubicBezTo>
                <a:cubicBezTo>
                  <a:pt x="1062" y="736"/>
                  <a:pt x="1063" y="737"/>
                  <a:pt x="1065" y="737"/>
                </a:cubicBezTo>
                <a:cubicBezTo>
                  <a:pt x="1065" y="740"/>
                  <a:pt x="1063" y="740"/>
                  <a:pt x="1062" y="742"/>
                </a:cubicBezTo>
                <a:cubicBezTo>
                  <a:pt x="1061" y="741"/>
                  <a:pt x="1061" y="740"/>
                  <a:pt x="1061" y="739"/>
                </a:cubicBezTo>
                <a:cubicBezTo>
                  <a:pt x="1058" y="740"/>
                  <a:pt x="1059" y="742"/>
                  <a:pt x="1059" y="745"/>
                </a:cubicBezTo>
                <a:cubicBezTo>
                  <a:pt x="1056" y="747"/>
                  <a:pt x="1056" y="753"/>
                  <a:pt x="1050" y="750"/>
                </a:cubicBezTo>
                <a:cubicBezTo>
                  <a:pt x="1051" y="749"/>
                  <a:pt x="1052" y="748"/>
                  <a:pt x="1052" y="746"/>
                </a:cubicBezTo>
                <a:cubicBezTo>
                  <a:pt x="1050" y="744"/>
                  <a:pt x="1049" y="747"/>
                  <a:pt x="1047" y="747"/>
                </a:cubicBezTo>
                <a:cubicBezTo>
                  <a:pt x="1042" y="742"/>
                  <a:pt x="1049" y="737"/>
                  <a:pt x="1054" y="736"/>
                </a:cubicBezTo>
                <a:close/>
                <a:moveTo>
                  <a:pt x="1050" y="704"/>
                </a:moveTo>
                <a:cubicBezTo>
                  <a:pt x="1047" y="705"/>
                  <a:pt x="1047" y="703"/>
                  <a:pt x="1044" y="704"/>
                </a:cubicBezTo>
                <a:cubicBezTo>
                  <a:pt x="1043" y="700"/>
                  <a:pt x="1047" y="701"/>
                  <a:pt x="1047" y="698"/>
                </a:cubicBezTo>
                <a:cubicBezTo>
                  <a:pt x="1039" y="702"/>
                  <a:pt x="1040" y="714"/>
                  <a:pt x="1031" y="716"/>
                </a:cubicBezTo>
                <a:cubicBezTo>
                  <a:pt x="1028" y="714"/>
                  <a:pt x="1033" y="711"/>
                  <a:pt x="1030" y="710"/>
                </a:cubicBezTo>
                <a:cubicBezTo>
                  <a:pt x="1022" y="710"/>
                  <a:pt x="1024" y="721"/>
                  <a:pt x="1016" y="721"/>
                </a:cubicBezTo>
                <a:cubicBezTo>
                  <a:pt x="1015" y="717"/>
                  <a:pt x="1020" y="715"/>
                  <a:pt x="1015" y="717"/>
                </a:cubicBezTo>
                <a:cubicBezTo>
                  <a:pt x="1014" y="711"/>
                  <a:pt x="1018" y="712"/>
                  <a:pt x="1020" y="710"/>
                </a:cubicBezTo>
                <a:cubicBezTo>
                  <a:pt x="1019" y="707"/>
                  <a:pt x="1018" y="711"/>
                  <a:pt x="1016" y="710"/>
                </a:cubicBezTo>
                <a:cubicBezTo>
                  <a:pt x="1017" y="705"/>
                  <a:pt x="1024" y="704"/>
                  <a:pt x="1019" y="697"/>
                </a:cubicBezTo>
                <a:cubicBezTo>
                  <a:pt x="1021" y="697"/>
                  <a:pt x="1023" y="697"/>
                  <a:pt x="1023" y="696"/>
                </a:cubicBezTo>
                <a:cubicBezTo>
                  <a:pt x="1026" y="697"/>
                  <a:pt x="1023" y="699"/>
                  <a:pt x="1023" y="701"/>
                </a:cubicBezTo>
                <a:cubicBezTo>
                  <a:pt x="1026" y="703"/>
                  <a:pt x="1026" y="700"/>
                  <a:pt x="1030" y="700"/>
                </a:cubicBezTo>
                <a:cubicBezTo>
                  <a:pt x="1038" y="705"/>
                  <a:pt x="1043" y="693"/>
                  <a:pt x="1051" y="692"/>
                </a:cubicBezTo>
                <a:cubicBezTo>
                  <a:pt x="1048" y="697"/>
                  <a:pt x="1053" y="699"/>
                  <a:pt x="1050" y="704"/>
                </a:cubicBezTo>
                <a:close/>
                <a:moveTo>
                  <a:pt x="1067" y="678"/>
                </a:moveTo>
                <a:cubicBezTo>
                  <a:pt x="1065" y="679"/>
                  <a:pt x="1065" y="678"/>
                  <a:pt x="1064" y="678"/>
                </a:cubicBezTo>
                <a:cubicBezTo>
                  <a:pt x="1064" y="675"/>
                  <a:pt x="1065" y="674"/>
                  <a:pt x="1068" y="675"/>
                </a:cubicBezTo>
                <a:cubicBezTo>
                  <a:pt x="1068" y="677"/>
                  <a:pt x="1067" y="677"/>
                  <a:pt x="1067" y="678"/>
                </a:cubicBezTo>
                <a:close/>
                <a:moveTo>
                  <a:pt x="1067" y="520"/>
                </a:moveTo>
                <a:cubicBezTo>
                  <a:pt x="1068" y="518"/>
                  <a:pt x="1069" y="516"/>
                  <a:pt x="1072" y="517"/>
                </a:cubicBezTo>
                <a:cubicBezTo>
                  <a:pt x="1072" y="519"/>
                  <a:pt x="1068" y="521"/>
                  <a:pt x="1067" y="520"/>
                </a:cubicBezTo>
                <a:close/>
                <a:moveTo>
                  <a:pt x="1100" y="574"/>
                </a:moveTo>
                <a:cubicBezTo>
                  <a:pt x="1100" y="577"/>
                  <a:pt x="1098" y="578"/>
                  <a:pt x="1095" y="578"/>
                </a:cubicBezTo>
                <a:cubicBezTo>
                  <a:pt x="1096" y="577"/>
                  <a:pt x="1097" y="574"/>
                  <a:pt x="1100" y="574"/>
                </a:cubicBezTo>
                <a:close/>
                <a:moveTo>
                  <a:pt x="1098" y="659"/>
                </a:moveTo>
                <a:cubicBezTo>
                  <a:pt x="1098" y="656"/>
                  <a:pt x="1098" y="654"/>
                  <a:pt x="1099" y="652"/>
                </a:cubicBezTo>
                <a:cubicBezTo>
                  <a:pt x="1102" y="652"/>
                  <a:pt x="1102" y="654"/>
                  <a:pt x="1104" y="653"/>
                </a:cubicBezTo>
                <a:cubicBezTo>
                  <a:pt x="1104" y="657"/>
                  <a:pt x="1101" y="658"/>
                  <a:pt x="1098" y="659"/>
                </a:cubicBezTo>
                <a:close/>
                <a:moveTo>
                  <a:pt x="1090" y="597"/>
                </a:moveTo>
                <a:cubicBezTo>
                  <a:pt x="1090" y="588"/>
                  <a:pt x="1099" y="584"/>
                  <a:pt x="1106" y="585"/>
                </a:cubicBezTo>
                <a:cubicBezTo>
                  <a:pt x="1103" y="591"/>
                  <a:pt x="1097" y="595"/>
                  <a:pt x="1090" y="597"/>
                </a:cubicBezTo>
                <a:close/>
                <a:moveTo>
                  <a:pt x="1125" y="506"/>
                </a:moveTo>
                <a:cubicBezTo>
                  <a:pt x="1125" y="509"/>
                  <a:pt x="1124" y="513"/>
                  <a:pt x="1120" y="513"/>
                </a:cubicBezTo>
                <a:cubicBezTo>
                  <a:pt x="1119" y="508"/>
                  <a:pt x="1121" y="505"/>
                  <a:pt x="1125" y="506"/>
                </a:cubicBezTo>
                <a:close/>
                <a:moveTo>
                  <a:pt x="1127" y="527"/>
                </a:moveTo>
                <a:cubicBezTo>
                  <a:pt x="1127" y="534"/>
                  <a:pt x="1121" y="535"/>
                  <a:pt x="1117" y="538"/>
                </a:cubicBezTo>
                <a:cubicBezTo>
                  <a:pt x="1116" y="536"/>
                  <a:pt x="1115" y="534"/>
                  <a:pt x="1115" y="531"/>
                </a:cubicBezTo>
                <a:cubicBezTo>
                  <a:pt x="1122" y="532"/>
                  <a:pt x="1122" y="524"/>
                  <a:pt x="1127" y="527"/>
                </a:cubicBezTo>
                <a:close/>
                <a:moveTo>
                  <a:pt x="1151" y="586"/>
                </a:moveTo>
                <a:cubicBezTo>
                  <a:pt x="1148" y="585"/>
                  <a:pt x="1151" y="579"/>
                  <a:pt x="1155" y="580"/>
                </a:cubicBezTo>
                <a:cubicBezTo>
                  <a:pt x="1155" y="583"/>
                  <a:pt x="1152" y="584"/>
                  <a:pt x="1151" y="586"/>
                </a:cubicBezTo>
                <a:close/>
                <a:moveTo>
                  <a:pt x="1151" y="561"/>
                </a:moveTo>
                <a:cubicBezTo>
                  <a:pt x="1151" y="579"/>
                  <a:pt x="1132" y="583"/>
                  <a:pt x="1119" y="585"/>
                </a:cubicBezTo>
                <a:cubicBezTo>
                  <a:pt x="1119" y="582"/>
                  <a:pt x="1117" y="580"/>
                  <a:pt x="1119" y="578"/>
                </a:cubicBezTo>
                <a:cubicBezTo>
                  <a:pt x="1116" y="578"/>
                  <a:pt x="1114" y="583"/>
                  <a:pt x="1111" y="580"/>
                </a:cubicBezTo>
                <a:cubicBezTo>
                  <a:pt x="1115" y="576"/>
                  <a:pt x="1120" y="574"/>
                  <a:pt x="1121" y="567"/>
                </a:cubicBezTo>
                <a:cubicBezTo>
                  <a:pt x="1126" y="568"/>
                  <a:pt x="1125" y="563"/>
                  <a:pt x="1129" y="562"/>
                </a:cubicBezTo>
                <a:cubicBezTo>
                  <a:pt x="1132" y="561"/>
                  <a:pt x="1130" y="565"/>
                  <a:pt x="1133" y="565"/>
                </a:cubicBezTo>
                <a:cubicBezTo>
                  <a:pt x="1139" y="558"/>
                  <a:pt x="1149" y="551"/>
                  <a:pt x="1157" y="556"/>
                </a:cubicBezTo>
                <a:cubicBezTo>
                  <a:pt x="1155" y="557"/>
                  <a:pt x="1154" y="561"/>
                  <a:pt x="1151" y="561"/>
                </a:cubicBezTo>
                <a:close/>
                <a:moveTo>
                  <a:pt x="1158" y="556"/>
                </a:moveTo>
                <a:cubicBezTo>
                  <a:pt x="1157" y="551"/>
                  <a:pt x="1163" y="553"/>
                  <a:pt x="1161" y="547"/>
                </a:cubicBezTo>
                <a:cubicBezTo>
                  <a:pt x="1165" y="547"/>
                  <a:pt x="1165" y="547"/>
                  <a:pt x="1165" y="547"/>
                </a:cubicBezTo>
                <a:cubicBezTo>
                  <a:pt x="1165" y="552"/>
                  <a:pt x="1161" y="554"/>
                  <a:pt x="1158" y="556"/>
                </a:cubicBezTo>
                <a:close/>
                <a:moveTo>
                  <a:pt x="1179" y="548"/>
                </a:moveTo>
                <a:cubicBezTo>
                  <a:pt x="1178" y="551"/>
                  <a:pt x="1177" y="552"/>
                  <a:pt x="1175" y="552"/>
                </a:cubicBezTo>
                <a:cubicBezTo>
                  <a:pt x="1175" y="550"/>
                  <a:pt x="1176" y="548"/>
                  <a:pt x="1179" y="548"/>
                </a:cubicBezTo>
                <a:close/>
                <a:moveTo>
                  <a:pt x="1177" y="514"/>
                </a:moveTo>
                <a:cubicBezTo>
                  <a:pt x="1176" y="512"/>
                  <a:pt x="1177" y="510"/>
                  <a:pt x="1178" y="509"/>
                </a:cubicBezTo>
                <a:cubicBezTo>
                  <a:pt x="1180" y="509"/>
                  <a:pt x="1180" y="511"/>
                  <a:pt x="1182" y="510"/>
                </a:cubicBezTo>
                <a:cubicBezTo>
                  <a:pt x="1182" y="513"/>
                  <a:pt x="1180" y="514"/>
                  <a:pt x="1177" y="514"/>
                </a:cubicBezTo>
                <a:close/>
                <a:moveTo>
                  <a:pt x="1112" y="747"/>
                </a:moveTo>
                <a:cubicBezTo>
                  <a:pt x="1108" y="748"/>
                  <a:pt x="1111" y="752"/>
                  <a:pt x="1113" y="754"/>
                </a:cubicBezTo>
                <a:cubicBezTo>
                  <a:pt x="1113" y="752"/>
                  <a:pt x="1114" y="752"/>
                  <a:pt x="1114" y="750"/>
                </a:cubicBezTo>
                <a:cubicBezTo>
                  <a:pt x="1113" y="749"/>
                  <a:pt x="1112" y="749"/>
                  <a:pt x="1112" y="747"/>
                </a:cubicBezTo>
                <a:close/>
                <a:moveTo>
                  <a:pt x="700" y="1082"/>
                </a:moveTo>
                <a:cubicBezTo>
                  <a:pt x="699" y="1085"/>
                  <a:pt x="702" y="1084"/>
                  <a:pt x="702" y="1085"/>
                </a:cubicBezTo>
                <a:cubicBezTo>
                  <a:pt x="704" y="1082"/>
                  <a:pt x="712" y="1083"/>
                  <a:pt x="715" y="1081"/>
                </a:cubicBezTo>
                <a:cubicBezTo>
                  <a:pt x="710" y="1075"/>
                  <a:pt x="707" y="1081"/>
                  <a:pt x="700" y="1082"/>
                </a:cubicBezTo>
                <a:close/>
                <a:moveTo>
                  <a:pt x="927" y="95"/>
                </a:moveTo>
                <a:cubicBezTo>
                  <a:pt x="937" y="94"/>
                  <a:pt x="932" y="90"/>
                  <a:pt x="927" y="95"/>
                </a:cubicBezTo>
                <a:close/>
                <a:moveTo>
                  <a:pt x="1147" y="166"/>
                </a:moveTo>
                <a:cubicBezTo>
                  <a:pt x="1143" y="165"/>
                  <a:pt x="1136" y="171"/>
                  <a:pt x="1141" y="174"/>
                </a:cubicBezTo>
                <a:cubicBezTo>
                  <a:pt x="1143" y="172"/>
                  <a:pt x="1142" y="167"/>
                  <a:pt x="1147" y="167"/>
                </a:cubicBezTo>
                <a:cubicBezTo>
                  <a:pt x="1147" y="167"/>
                  <a:pt x="1148" y="166"/>
                  <a:pt x="1147" y="166"/>
                </a:cubicBezTo>
                <a:close/>
                <a:moveTo>
                  <a:pt x="959" y="188"/>
                </a:moveTo>
                <a:cubicBezTo>
                  <a:pt x="961" y="182"/>
                  <a:pt x="971" y="177"/>
                  <a:pt x="976" y="181"/>
                </a:cubicBezTo>
                <a:cubicBezTo>
                  <a:pt x="981" y="176"/>
                  <a:pt x="993" y="173"/>
                  <a:pt x="994" y="167"/>
                </a:cubicBezTo>
                <a:cubicBezTo>
                  <a:pt x="979" y="168"/>
                  <a:pt x="971" y="179"/>
                  <a:pt x="957" y="183"/>
                </a:cubicBezTo>
                <a:cubicBezTo>
                  <a:pt x="957" y="185"/>
                  <a:pt x="957" y="187"/>
                  <a:pt x="959" y="188"/>
                </a:cubicBezTo>
                <a:close/>
                <a:moveTo>
                  <a:pt x="1152" y="259"/>
                </a:moveTo>
                <a:cubicBezTo>
                  <a:pt x="1152" y="256"/>
                  <a:pt x="1155" y="255"/>
                  <a:pt x="1157" y="253"/>
                </a:cubicBezTo>
                <a:cubicBezTo>
                  <a:pt x="1154" y="251"/>
                  <a:pt x="1151" y="249"/>
                  <a:pt x="1147" y="249"/>
                </a:cubicBezTo>
                <a:cubicBezTo>
                  <a:pt x="1148" y="254"/>
                  <a:pt x="1151" y="256"/>
                  <a:pt x="1153" y="255"/>
                </a:cubicBezTo>
                <a:cubicBezTo>
                  <a:pt x="1152" y="257"/>
                  <a:pt x="1148" y="258"/>
                  <a:pt x="1152" y="259"/>
                </a:cubicBezTo>
                <a:close/>
                <a:moveTo>
                  <a:pt x="1192" y="338"/>
                </a:moveTo>
                <a:cubicBezTo>
                  <a:pt x="1197" y="336"/>
                  <a:pt x="1200" y="334"/>
                  <a:pt x="1203" y="331"/>
                </a:cubicBezTo>
                <a:cubicBezTo>
                  <a:pt x="1200" y="333"/>
                  <a:pt x="1191" y="334"/>
                  <a:pt x="1192" y="338"/>
                </a:cubicBezTo>
                <a:close/>
                <a:moveTo>
                  <a:pt x="1219" y="382"/>
                </a:moveTo>
                <a:cubicBezTo>
                  <a:pt x="1223" y="382"/>
                  <a:pt x="1228" y="384"/>
                  <a:pt x="1231" y="378"/>
                </a:cubicBezTo>
                <a:cubicBezTo>
                  <a:pt x="1228" y="377"/>
                  <a:pt x="1226" y="381"/>
                  <a:pt x="1225" y="378"/>
                </a:cubicBezTo>
                <a:cubicBezTo>
                  <a:pt x="1228" y="377"/>
                  <a:pt x="1230" y="375"/>
                  <a:pt x="1232" y="374"/>
                </a:cubicBezTo>
                <a:cubicBezTo>
                  <a:pt x="1229" y="375"/>
                  <a:pt x="1226" y="375"/>
                  <a:pt x="1223" y="373"/>
                </a:cubicBezTo>
                <a:cubicBezTo>
                  <a:pt x="1223" y="377"/>
                  <a:pt x="1219" y="378"/>
                  <a:pt x="1219" y="382"/>
                </a:cubicBezTo>
                <a:close/>
                <a:moveTo>
                  <a:pt x="1162" y="385"/>
                </a:moveTo>
                <a:cubicBezTo>
                  <a:pt x="1170" y="385"/>
                  <a:pt x="1172" y="376"/>
                  <a:pt x="1179" y="378"/>
                </a:cubicBezTo>
                <a:cubicBezTo>
                  <a:pt x="1175" y="373"/>
                  <a:pt x="1166" y="382"/>
                  <a:pt x="1162" y="385"/>
                </a:cubicBezTo>
                <a:close/>
                <a:moveTo>
                  <a:pt x="1215" y="381"/>
                </a:moveTo>
                <a:cubicBezTo>
                  <a:pt x="1213" y="381"/>
                  <a:pt x="1202" y="379"/>
                  <a:pt x="1201" y="387"/>
                </a:cubicBezTo>
                <a:cubicBezTo>
                  <a:pt x="1204" y="387"/>
                  <a:pt x="1207" y="387"/>
                  <a:pt x="1208" y="390"/>
                </a:cubicBezTo>
                <a:cubicBezTo>
                  <a:pt x="1204" y="391"/>
                  <a:pt x="1203" y="394"/>
                  <a:pt x="1199" y="394"/>
                </a:cubicBezTo>
                <a:cubicBezTo>
                  <a:pt x="1201" y="396"/>
                  <a:pt x="1205" y="392"/>
                  <a:pt x="1208" y="390"/>
                </a:cubicBezTo>
                <a:cubicBezTo>
                  <a:pt x="1211" y="390"/>
                  <a:pt x="1213" y="390"/>
                  <a:pt x="1213" y="388"/>
                </a:cubicBezTo>
                <a:cubicBezTo>
                  <a:pt x="1212" y="387"/>
                  <a:pt x="1209" y="389"/>
                  <a:pt x="1209" y="387"/>
                </a:cubicBezTo>
                <a:cubicBezTo>
                  <a:pt x="1209" y="383"/>
                  <a:pt x="1214" y="384"/>
                  <a:pt x="1215" y="381"/>
                </a:cubicBezTo>
                <a:close/>
                <a:moveTo>
                  <a:pt x="1267" y="409"/>
                </a:moveTo>
                <a:cubicBezTo>
                  <a:pt x="1269" y="403"/>
                  <a:pt x="1274" y="398"/>
                  <a:pt x="1282" y="398"/>
                </a:cubicBezTo>
                <a:cubicBezTo>
                  <a:pt x="1285" y="394"/>
                  <a:pt x="1291" y="392"/>
                  <a:pt x="1287" y="393"/>
                </a:cubicBezTo>
                <a:cubicBezTo>
                  <a:pt x="1282" y="394"/>
                  <a:pt x="1262" y="406"/>
                  <a:pt x="1255" y="404"/>
                </a:cubicBezTo>
                <a:cubicBezTo>
                  <a:pt x="1255" y="405"/>
                  <a:pt x="1258" y="405"/>
                  <a:pt x="1257" y="407"/>
                </a:cubicBezTo>
                <a:cubicBezTo>
                  <a:pt x="1253" y="407"/>
                  <a:pt x="1253" y="410"/>
                  <a:pt x="1251" y="412"/>
                </a:cubicBezTo>
                <a:cubicBezTo>
                  <a:pt x="1256" y="414"/>
                  <a:pt x="1259" y="407"/>
                  <a:pt x="1267" y="409"/>
                </a:cubicBezTo>
                <a:close/>
                <a:moveTo>
                  <a:pt x="1230" y="407"/>
                </a:moveTo>
                <a:cubicBezTo>
                  <a:pt x="1229" y="408"/>
                  <a:pt x="1226" y="408"/>
                  <a:pt x="1226" y="406"/>
                </a:cubicBezTo>
                <a:cubicBezTo>
                  <a:pt x="1226" y="404"/>
                  <a:pt x="1230" y="405"/>
                  <a:pt x="1230" y="403"/>
                </a:cubicBezTo>
                <a:cubicBezTo>
                  <a:pt x="1229" y="403"/>
                  <a:pt x="1229" y="401"/>
                  <a:pt x="1229" y="400"/>
                </a:cubicBezTo>
                <a:cubicBezTo>
                  <a:pt x="1226" y="401"/>
                  <a:pt x="1224" y="401"/>
                  <a:pt x="1223" y="399"/>
                </a:cubicBezTo>
                <a:cubicBezTo>
                  <a:pt x="1220" y="402"/>
                  <a:pt x="1210" y="404"/>
                  <a:pt x="1218" y="404"/>
                </a:cubicBezTo>
                <a:cubicBezTo>
                  <a:pt x="1216" y="405"/>
                  <a:pt x="1214" y="405"/>
                  <a:pt x="1214" y="408"/>
                </a:cubicBezTo>
                <a:cubicBezTo>
                  <a:pt x="1216" y="408"/>
                  <a:pt x="1217" y="407"/>
                  <a:pt x="1217" y="408"/>
                </a:cubicBezTo>
                <a:cubicBezTo>
                  <a:pt x="1217" y="411"/>
                  <a:pt x="1214" y="412"/>
                  <a:pt x="1214" y="415"/>
                </a:cubicBezTo>
                <a:cubicBezTo>
                  <a:pt x="1219" y="416"/>
                  <a:pt x="1229" y="415"/>
                  <a:pt x="1230" y="407"/>
                </a:cubicBezTo>
                <a:close/>
                <a:moveTo>
                  <a:pt x="1230" y="406"/>
                </a:moveTo>
                <a:cubicBezTo>
                  <a:pt x="1230" y="406"/>
                  <a:pt x="1230" y="407"/>
                  <a:pt x="1230" y="407"/>
                </a:cubicBezTo>
                <a:cubicBezTo>
                  <a:pt x="1230" y="407"/>
                  <a:pt x="1230" y="406"/>
                  <a:pt x="1230" y="406"/>
                </a:cubicBezTo>
                <a:close/>
                <a:moveTo>
                  <a:pt x="1245" y="418"/>
                </a:moveTo>
                <a:cubicBezTo>
                  <a:pt x="1244" y="416"/>
                  <a:pt x="1245" y="414"/>
                  <a:pt x="1246" y="414"/>
                </a:cubicBezTo>
                <a:cubicBezTo>
                  <a:pt x="1249" y="415"/>
                  <a:pt x="1250" y="410"/>
                  <a:pt x="1248" y="413"/>
                </a:cubicBezTo>
                <a:cubicBezTo>
                  <a:pt x="1243" y="414"/>
                  <a:pt x="1239" y="417"/>
                  <a:pt x="1234" y="419"/>
                </a:cubicBezTo>
                <a:cubicBezTo>
                  <a:pt x="1238" y="422"/>
                  <a:pt x="1241" y="415"/>
                  <a:pt x="1245" y="418"/>
                </a:cubicBezTo>
                <a:close/>
                <a:moveTo>
                  <a:pt x="1167" y="425"/>
                </a:moveTo>
                <a:cubicBezTo>
                  <a:pt x="1171" y="423"/>
                  <a:pt x="1175" y="421"/>
                  <a:pt x="1178" y="418"/>
                </a:cubicBezTo>
                <a:cubicBezTo>
                  <a:pt x="1174" y="420"/>
                  <a:pt x="1169" y="421"/>
                  <a:pt x="1167" y="425"/>
                </a:cubicBezTo>
                <a:close/>
                <a:moveTo>
                  <a:pt x="1136" y="429"/>
                </a:moveTo>
                <a:cubicBezTo>
                  <a:pt x="1130" y="428"/>
                  <a:pt x="1127" y="435"/>
                  <a:pt x="1123" y="432"/>
                </a:cubicBezTo>
                <a:cubicBezTo>
                  <a:pt x="1123" y="429"/>
                  <a:pt x="1128" y="430"/>
                  <a:pt x="1128" y="427"/>
                </a:cubicBezTo>
                <a:cubicBezTo>
                  <a:pt x="1123" y="425"/>
                  <a:pt x="1110" y="427"/>
                  <a:pt x="1108" y="434"/>
                </a:cubicBezTo>
                <a:cubicBezTo>
                  <a:pt x="1111" y="435"/>
                  <a:pt x="1116" y="438"/>
                  <a:pt x="1114" y="441"/>
                </a:cubicBezTo>
                <a:cubicBezTo>
                  <a:pt x="1117" y="442"/>
                  <a:pt x="1120" y="438"/>
                  <a:pt x="1121" y="440"/>
                </a:cubicBezTo>
                <a:cubicBezTo>
                  <a:pt x="1120" y="441"/>
                  <a:pt x="1119" y="442"/>
                  <a:pt x="1118" y="443"/>
                </a:cubicBezTo>
                <a:cubicBezTo>
                  <a:pt x="1114" y="440"/>
                  <a:pt x="1108" y="449"/>
                  <a:pt x="1104" y="452"/>
                </a:cubicBezTo>
                <a:cubicBezTo>
                  <a:pt x="1107" y="452"/>
                  <a:pt x="1110" y="451"/>
                  <a:pt x="1109" y="455"/>
                </a:cubicBezTo>
                <a:cubicBezTo>
                  <a:pt x="1106" y="455"/>
                  <a:pt x="1105" y="452"/>
                  <a:pt x="1103" y="455"/>
                </a:cubicBezTo>
                <a:cubicBezTo>
                  <a:pt x="1103" y="458"/>
                  <a:pt x="1103" y="460"/>
                  <a:pt x="1105" y="462"/>
                </a:cubicBezTo>
                <a:cubicBezTo>
                  <a:pt x="1110" y="457"/>
                  <a:pt x="1118" y="457"/>
                  <a:pt x="1120" y="450"/>
                </a:cubicBezTo>
                <a:cubicBezTo>
                  <a:pt x="1123" y="450"/>
                  <a:pt x="1127" y="446"/>
                  <a:pt x="1124" y="445"/>
                </a:cubicBezTo>
                <a:cubicBezTo>
                  <a:pt x="1122" y="447"/>
                  <a:pt x="1120" y="449"/>
                  <a:pt x="1117" y="450"/>
                </a:cubicBezTo>
                <a:cubicBezTo>
                  <a:pt x="1117" y="449"/>
                  <a:pt x="1116" y="449"/>
                  <a:pt x="1116" y="448"/>
                </a:cubicBezTo>
                <a:cubicBezTo>
                  <a:pt x="1117" y="447"/>
                  <a:pt x="1117" y="446"/>
                  <a:pt x="1118" y="445"/>
                </a:cubicBezTo>
                <a:cubicBezTo>
                  <a:pt x="1119" y="448"/>
                  <a:pt x="1121" y="444"/>
                  <a:pt x="1124" y="445"/>
                </a:cubicBezTo>
                <a:cubicBezTo>
                  <a:pt x="1124" y="442"/>
                  <a:pt x="1124" y="442"/>
                  <a:pt x="1126" y="439"/>
                </a:cubicBezTo>
                <a:cubicBezTo>
                  <a:pt x="1124" y="437"/>
                  <a:pt x="1122" y="439"/>
                  <a:pt x="1122" y="438"/>
                </a:cubicBezTo>
                <a:cubicBezTo>
                  <a:pt x="1125" y="433"/>
                  <a:pt x="1132" y="433"/>
                  <a:pt x="1136" y="429"/>
                </a:cubicBezTo>
                <a:close/>
                <a:moveTo>
                  <a:pt x="1094" y="442"/>
                </a:moveTo>
                <a:cubicBezTo>
                  <a:pt x="1090" y="444"/>
                  <a:pt x="1079" y="444"/>
                  <a:pt x="1080" y="448"/>
                </a:cubicBezTo>
                <a:cubicBezTo>
                  <a:pt x="1085" y="447"/>
                  <a:pt x="1095" y="442"/>
                  <a:pt x="1094" y="442"/>
                </a:cubicBezTo>
                <a:close/>
                <a:moveTo>
                  <a:pt x="1002" y="455"/>
                </a:moveTo>
                <a:cubicBezTo>
                  <a:pt x="999" y="456"/>
                  <a:pt x="995" y="456"/>
                  <a:pt x="995" y="460"/>
                </a:cubicBezTo>
                <a:cubicBezTo>
                  <a:pt x="999" y="460"/>
                  <a:pt x="999" y="456"/>
                  <a:pt x="1002" y="455"/>
                </a:cubicBezTo>
                <a:close/>
                <a:moveTo>
                  <a:pt x="1126" y="464"/>
                </a:moveTo>
                <a:cubicBezTo>
                  <a:pt x="1127" y="462"/>
                  <a:pt x="1129" y="462"/>
                  <a:pt x="1131" y="462"/>
                </a:cubicBezTo>
                <a:cubicBezTo>
                  <a:pt x="1131" y="457"/>
                  <a:pt x="1126" y="460"/>
                  <a:pt x="1125" y="462"/>
                </a:cubicBezTo>
                <a:cubicBezTo>
                  <a:pt x="1127" y="462"/>
                  <a:pt x="1125" y="464"/>
                  <a:pt x="1126" y="464"/>
                </a:cubicBezTo>
                <a:close/>
                <a:moveTo>
                  <a:pt x="1234" y="521"/>
                </a:moveTo>
                <a:cubicBezTo>
                  <a:pt x="1230" y="525"/>
                  <a:pt x="1219" y="527"/>
                  <a:pt x="1218" y="531"/>
                </a:cubicBezTo>
                <a:cubicBezTo>
                  <a:pt x="1216" y="534"/>
                  <a:pt x="1197" y="535"/>
                  <a:pt x="1192" y="546"/>
                </a:cubicBezTo>
                <a:cubicBezTo>
                  <a:pt x="1199" y="545"/>
                  <a:pt x="1205" y="540"/>
                  <a:pt x="1212" y="536"/>
                </a:cubicBezTo>
                <a:cubicBezTo>
                  <a:pt x="1220" y="532"/>
                  <a:pt x="1232" y="529"/>
                  <a:pt x="1234" y="521"/>
                </a:cubicBezTo>
                <a:close/>
                <a:moveTo>
                  <a:pt x="162" y="592"/>
                </a:moveTo>
                <a:cubicBezTo>
                  <a:pt x="153" y="594"/>
                  <a:pt x="146" y="599"/>
                  <a:pt x="141" y="605"/>
                </a:cubicBezTo>
                <a:cubicBezTo>
                  <a:pt x="144" y="605"/>
                  <a:pt x="145" y="604"/>
                  <a:pt x="147" y="607"/>
                </a:cubicBezTo>
                <a:cubicBezTo>
                  <a:pt x="147" y="609"/>
                  <a:pt x="143" y="611"/>
                  <a:pt x="145" y="612"/>
                </a:cubicBezTo>
                <a:cubicBezTo>
                  <a:pt x="146" y="609"/>
                  <a:pt x="150" y="609"/>
                  <a:pt x="152" y="608"/>
                </a:cubicBezTo>
                <a:cubicBezTo>
                  <a:pt x="152" y="605"/>
                  <a:pt x="150" y="603"/>
                  <a:pt x="151" y="599"/>
                </a:cubicBezTo>
                <a:cubicBezTo>
                  <a:pt x="152" y="599"/>
                  <a:pt x="152" y="598"/>
                  <a:pt x="153" y="598"/>
                </a:cubicBezTo>
                <a:cubicBezTo>
                  <a:pt x="157" y="600"/>
                  <a:pt x="162" y="596"/>
                  <a:pt x="162" y="592"/>
                </a:cubicBezTo>
                <a:close/>
                <a:moveTo>
                  <a:pt x="202" y="660"/>
                </a:moveTo>
                <a:cubicBezTo>
                  <a:pt x="200" y="659"/>
                  <a:pt x="200" y="657"/>
                  <a:pt x="197" y="658"/>
                </a:cubicBezTo>
                <a:cubicBezTo>
                  <a:pt x="197" y="659"/>
                  <a:pt x="195" y="663"/>
                  <a:pt x="196" y="663"/>
                </a:cubicBezTo>
                <a:cubicBezTo>
                  <a:pt x="196" y="659"/>
                  <a:pt x="201" y="662"/>
                  <a:pt x="202" y="660"/>
                </a:cubicBezTo>
                <a:close/>
                <a:moveTo>
                  <a:pt x="1186" y="672"/>
                </a:moveTo>
                <a:cubicBezTo>
                  <a:pt x="1184" y="675"/>
                  <a:pt x="1182" y="676"/>
                  <a:pt x="1178" y="677"/>
                </a:cubicBezTo>
                <a:cubicBezTo>
                  <a:pt x="1178" y="676"/>
                  <a:pt x="1177" y="675"/>
                  <a:pt x="1177" y="675"/>
                </a:cubicBezTo>
                <a:cubicBezTo>
                  <a:pt x="1178" y="672"/>
                  <a:pt x="1178" y="670"/>
                  <a:pt x="1178" y="666"/>
                </a:cubicBezTo>
                <a:cubicBezTo>
                  <a:pt x="1172" y="668"/>
                  <a:pt x="1168" y="672"/>
                  <a:pt x="1164" y="676"/>
                </a:cubicBezTo>
                <a:cubicBezTo>
                  <a:pt x="1165" y="679"/>
                  <a:pt x="1171" y="677"/>
                  <a:pt x="1173" y="678"/>
                </a:cubicBezTo>
                <a:cubicBezTo>
                  <a:pt x="1173" y="683"/>
                  <a:pt x="1173" y="683"/>
                  <a:pt x="1173" y="683"/>
                </a:cubicBezTo>
                <a:cubicBezTo>
                  <a:pt x="1179" y="681"/>
                  <a:pt x="1186" y="676"/>
                  <a:pt x="1186" y="672"/>
                </a:cubicBezTo>
                <a:close/>
                <a:moveTo>
                  <a:pt x="1169" y="675"/>
                </a:moveTo>
                <a:cubicBezTo>
                  <a:pt x="1169" y="671"/>
                  <a:pt x="1173" y="671"/>
                  <a:pt x="1176" y="670"/>
                </a:cubicBezTo>
                <a:cubicBezTo>
                  <a:pt x="1176" y="673"/>
                  <a:pt x="1175" y="673"/>
                  <a:pt x="1175" y="676"/>
                </a:cubicBezTo>
                <a:cubicBezTo>
                  <a:pt x="1173" y="676"/>
                  <a:pt x="1171" y="676"/>
                  <a:pt x="1169" y="675"/>
                </a:cubicBezTo>
                <a:close/>
                <a:moveTo>
                  <a:pt x="1045" y="783"/>
                </a:moveTo>
                <a:cubicBezTo>
                  <a:pt x="1045" y="786"/>
                  <a:pt x="1040" y="792"/>
                  <a:pt x="1038" y="787"/>
                </a:cubicBezTo>
                <a:cubicBezTo>
                  <a:pt x="1035" y="787"/>
                  <a:pt x="1035" y="790"/>
                  <a:pt x="1034" y="792"/>
                </a:cubicBezTo>
                <a:cubicBezTo>
                  <a:pt x="1037" y="790"/>
                  <a:pt x="1034" y="795"/>
                  <a:pt x="1037" y="795"/>
                </a:cubicBezTo>
                <a:cubicBezTo>
                  <a:pt x="1037" y="792"/>
                  <a:pt x="1040" y="793"/>
                  <a:pt x="1042" y="793"/>
                </a:cubicBezTo>
                <a:cubicBezTo>
                  <a:pt x="1040" y="788"/>
                  <a:pt x="1043" y="786"/>
                  <a:pt x="1048" y="786"/>
                </a:cubicBezTo>
                <a:cubicBezTo>
                  <a:pt x="1048" y="785"/>
                  <a:pt x="1049" y="784"/>
                  <a:pt x="1049" y="783"/>
                </a:cubicBezTo>
                <a:cubicBezTo>
                  <a:pt x="1047" y="784"/>
                  <a:pt x="1048" y="784"/>
                  <a:pt x="1045" y="783"/>
                </a:cubicBezTo>
                <a:close/>
                <a:moveTo>
                  <a:pt x="1192" y="801"/>
                </a:moveTo>
                <a:cubicBezTo>
                  <a:pt x="1193" y="799"/>
                  <a:pt x="1191" y="795"/>
                  <a:pt x="1196" y="794"/>
                </a:cubicBezTo>
                <a:cubicBezTo>
                  <a:pt x="1194" y="792"/>
                  <a:pt x="1191" y="795"/>
                  <a:pt x="1190" y="796"/>
                </a:cubicBezTo>
                <a:cubicBezTo>
                  <a:pt x="1191" y="797"/>
                  <a:pt x="1189" y="798"/>
                  <a:pt x="1190" y="799"/>
                </a:cubicBezTo>
                <a:cubicBezTo>
                  <a:pt x="1191" y="800"/>
                  <a:pt x="1192" y="800"/>
                  <a:pt x="1192" y="801"/>
                </a:cubicBezTo>
                <a:close/>
                <a:moveTo>
                  <a:pt x="1191" y="802"/>
                </a:moveTo>
                <a:cubicBezTo>
                  <a:pt x="1192" y="802"/>
                  <a:pt x="1192" y="801"/>
                  <a:pt x="1192" y="801"/>
                </a:cubicBezTo>
                <a:cubicBezTo>
                  <a:pt x="1192" y="801"/>
                  <a:pt x="1191" y="801"/>
                  <a:pt x="1191" y="802"/>
                </a:cubicBezTo>
                <a:close/>
                <a:moveTo>
                  <a:pt x="1192" y="801"/>
                </a:moveTo>
                <a:cubicBezTo>
                  <a:pt x="1192" y="801"/>
                  <a:pt x="1192" y="801"/>
                  <a:pt x="1192" y="801"/>
                </a:cubicBezTo>
                <a:cubicBezTo>
                  <a:pt x="1192" y="801"/>
                  <a:pt x="1192" y="801"/>
                  <a:pt x="1192" y="801"/>
                </a:cubicBezTo>
                <a:cubicBezTo>
                  <a:pt x="1192" y="801"/>
                  <a:pt x="1192" y="801"/>
                  <a:pt x="1192" y="801"/>
                </a:cubicBezTo>
                <a:close/>
                <a:moveTo>
                  <a:pt x="1117" y="848"/>
                </a:moveTo>
                <a:cubicBezTo>
                  <a:pt x="1117" y="847"/>
                  <a:pt x="1117" y="846"/>
                  <a:pt x="1118" y="846"/>
                </a:cubicBezTo>
                <a:cubicBezTo>
                  <a:pt x="1117" y="846"/>
                  <a:pt x="1117" y="846"/>
                  <a:pt x="1117" y="846"/>
                </a:cubicBezTo>
                <a:lnTo>
                  <a:pt x="1117" y="848"/>
                </a:lnTo>
                <a:close/>
                <a:moveTo>
                  <a:pt x="1138" y="833"/>
                </a:moveTo>
                <a:cubicBezTo>
                  <a:pt x="1136" y="833"/>
                  <a:pt x="1136" y="831"/>
                  <a:pt x="1136" y="831"/>
                </a:cubicBezTo>
                <a:cubicBezTo>
                  <a:pt x="1133" y="838"/>
                  <a:pt x="1121" y="840"/>
                  <a:pt x="1118" y="846"/>
                </a:cubicBezTo>
                <a:cubicBezTo>
                  <a:pt x="1124" y="846"/>
                  <a:pt x="1124" y="846"/>
                  <a:pt x="1124" y="846"/>
                </a:cubicBezTo>
                <a:cubicBezTo>
                  <a:pt x="1127" y="843"/>
                  <a:pt x="1131" y="834"/>
                  <a:pt x="1136" y="838"/>
                </a:cubicBezTo>
                <a:cubicBezTo>
                  <a:pt x="1135" y="835"/>
                  <a:pt x="1139" y="836"/>
                  <a:pt x="1138" y="833"/>
                </a:cubicBezTo>
                <a:close/>
                <a:moveTo>
                  <a:pt x="117" y="847"/>
                </a:moveTo>
                <a:cubicBezTo>
                  <a:pt x="113" y="845"/>
                  <a:pt x="109" y="848"/>
                  <a:pt x="108" y="851"/>
                </a:cubicBezTo>
                <a:cubicBezTo>
                  <a:pt x="113" y="849"/>
                  <a:pt x="117" y="847"/>
                  <a:pt x="121" y="846"/>
                </a:cubicBezTo>
                <a:cubicBezTo>
                  <a:pt x="130" y="844"/>
                  <a:pt x="129" y="845"/>
                  <a:pt x="134" y="836"/>
                </a:cubicBezTo>
                <a:cubicBezTo>
                  <a:pt x="134" y="836"/>
                  <a:pt x="136" y="837"/>
                  <a:pt x="136" y="835"/>
                </a:cubicBezTo>
                <a:cubicBezTo>
                  <a:pt x="133" y="837"/>
                  <a:pt x="134" y="833"/>
                  <a:pt x="131" y="834"/>
                </a:cubicBezTo>
                <a:cubicBezTo>
                  <a:pt x="126" y="837"/>
                  <a:pt x="121" y="841"/>
                  <a:pt x="117" y="847"/>
                </a:cubicBezTo>
                <a:close/>
                <a:moveTo>
                  <a:pt x="167" y="840"/>
                </a:moveTo>
                <a:cubicBezTo>
                  <a:pt x="167" y="844"/>
                  <a:pt x="160" y="841"/>
                  <a:pt x="160" y="845"/>
                </a:cubicBezTo>
                <a:cubicBezTo>
                  <a:pt x="163" y="845"/>
                  <a:pt x="163" y="843"/>
                  <a:pt x="165" y="845"/>
                </a:cubicBezTo>
                <a:cubicBezTo>
                  <a:pt x="164" y="842"/>
                  <a:pt x="170" y="842"/>
                  <a:pt x="167" y="840"/>
                </a:cubicBezTo>
                <a:close/>
                <a:moveTo>
                  <a:pt x="149" y="845"/>
                </a:moveTo>
                <a:cubicBezTo>
                  <a:pt x="142" y="845"/>
                  <a:pt x="132" y="851"/>
                  <a:pt x="129" y="858"/>
                </a:cubicBezTo>
                <a:cubicBezTo>
                  <a:pt x="126" y="858"/>
                  <a:pt x="125" y="857"/>
                  <a:pt x="123" y="857"/>
                </a:cubicBezTo>
                <a:cubicBezTo>
                  <a:pt x="114" y="866"/>
                  <a:pt x="103" y="873"/>
                  <a:pt x="93" y="882"/>
                </a:cubicBezTo>
                <a:cubicBezTo>
                  <a:pt x="105" y="872"/>
                  <a:pt x="122" y="871"/>
                  <a:pt x="133" y="860"/>
                </a:cubicBezTo>
                <a:cubicBezTo>
                  <a:pt x="132" y="860"/>
                  <a:pt x="130" y="860"/>
                  <a:pt x="130" y="858"/>
                </a:cubicBezTo>
                <a:cubicBezTo>
                  <a:pt x="135" y="852"/>
                  <a:pt x="145" y="851"/>
                  <a:pt x="149" y="845"/>
                </a:cubicBezTo>
                <a:close/>
                <a:moveTo>
                  <a:pt x="1051" y="939"/>
                </a:moveTo>
                <a:cubicBezTo>
                  <a:pt x="1054" y="938"/>
                  <a:pt x="1056" y="936"/>
                  <a:pt x="1058" y="934"/>
                </a:cubicBezTo>
                <a:cubicBezTo>
                  <a:pt x="1062" y="934"/>
                  <a:pt x="1062" y="937"/>
                  <a:pt x="1062" y="939"/>
                </a:cubicBezTo>
                <a:cubicBezTo>
                  <a:pt x="1063" y="936"/>
                  <a:pt x="1066" y="938"/>
                  <a:pt x="1068" y="939"/>
                </a:cubicBezTo>
                <a:cubicBezTo>
                  <a:pt x="1068" y="936"/>
                  <a:pt x="1070" y="935"/>
                  <a:pt x="1070" y="932"/>
                </a:cubicBezTo>
                <a:cubicBezTo>
                  <a:pt x="1066" y="927"/>
                  <a:pt x="1075" y="910"/>
                  <a:pt x="1082" y="916"/>
                </a:cubicBezTo>
                <a:cubicBezTo>
                  <a:pt x="1082" y="922"/>
                  <a:pt x="1072" y="926"/>
                  <a:pt x="1076" y="930"/>
                </a:cubicBezTo>
                <a:cubicBezTo>
                  <a:pt x="1081" y="925"/>
                  <a:pt x="1097" y="922"/>
                  <a:pt x="1097" y="913"/>
                </a:cubicBezTo>
                <a:cubicBezTo>
                  <a:pt x="1095" y="914"/>
                  <a:pt x="1097" y="910"/>
                  <a:pt x="1094" y="910"/>
                </a:cubicBezTo>
                <a:cubicBezTo>
                  <a:pt x="1096" y="907"/>
                  <a:pt x="1093" y="906"/>
                  <a:pt x="1097" y="905"/>
                </a:cubicBezTo>
                <a:cubicBezTo>
                  <a:pt x="1097" y="903"/>
                  <a:pt x="1095" y="902"/>
                  <a:pt x="1096" y="900"/>
                </a:cubicBezTo>
                <a:cubicBezTo>
                  <a:pt x="1093" y="901"/>
                  <a:pt x="1094" y="897"/>
                  <a:pt x="1092" y="897"/>
                </a:cubicBezTo>
                <a:cubicBezTo>
                  <a:pt x="1091" y="902"/>
                  <a:pt x="1088" y="905"/>
                  <a:pt x="1084" y="910"/>
                </a:cubicBezTo>
                <a:cubicBezTo>
                  <a:pt x="1082" y="907"/>
                  <a:pt x="1081" y="912"/>
                  <a:pt x="1078" y="912"/>
                </a:cubicBezTo>
                <a:cubicBezTo>
                  <a:pt x="1078" y="909"/>
                  <a:pt x="1078" y="908"/>
                  <a:pt x="1077" y="907"/>
                </a:cubicBezTo>
                <a:cubicBezTo>
                  <a:pt x="1094" y="892"/>
                  <a:pt x="1113" y="879"/>
                  <a:pt x="1135" y="870"/>
                </a:cubicBezTo>
                <a:cubicBezTo>
                  <a:pt x="1133" y="867"/>
                  <a:pt x="1137" y="866"/>
                  <a:pt x="1135" y="865"/>
                </a:cubicBezTo>
                <a:cubicBezTo>
                  <a:pt x="1135" y="867"/>
                  <a:pt x="1130" y="867"/>
                  <a:pt x="1132" y="864"/>
                </a:cubicBezTo>
                <a:cubicBezTo>
                  <a:pt x="1129" y="865"/>
                  <a:pt x="1125" y="870"/>
                  <a:pt x="1121" y="867"/>
                </a:cubicBezTo>
                <a:cubicBezTo>
                  <a:pt x="1120" y="864"/>
                  <a:pt x="1122" y="865"/>
                  <a:pt x="1123" y="863"/>
                </a:cubicBezTo>
                <a:cubicBezTo>
                  <a:pt x="1119" y="863"/>
                  <a:pt x="1115" y="868"/>
                  <a:pt x="1114" y="861"/>
                </a:cubicBezTo>
                <a:cubicBezTo>
                  <a:pt x="1116" y="862"/>
                  <a:pt x="1115" y="864"/>
                  <a:pt x="1118" y="863"/>
                </a:cubicBezTo>
                <a:cubicBezTo>
                  <a:pt x="1118" y="862"/>
                  <a:pt x="1117" y="861"/>
                  <a:pt x="1117" y="860"/>
                </a:cubicBezTo>
                <a:cubicBezTo>
                  <a:pt x="1115" y="859"/>
                  <a:pt x="1113" y="859"/>
                  <a:pt x="1112" y="860"/>
                </a:cubicBezTo>
                <a:cubicBezTo>
                  <a:pt x="1111" y="858"/>
                  <a:pt x="1109" y="857"/>
                  <a:pt x="1109" y="855"/>
                </a:cubicBezTo>
                <a:cubicBezTo>
                  <a:pt x="1111" y="853"/>
                  <a:pt x="1111" y="849"/>
                  <a:pt x="1114" y="848"/>
                </a:cubicBezTo>
                <a:cubicBezTo>
                  <a:pt x="1107" y="845"/>
                  <a:pt x="1101" y="858"/>
                  <a:pt x="1096" y="851"/>
                </a:cubicBezTo>
                <a:cubicBezTo>
                  <a:pt x="1095" y="854"/>
                  <a:pt x="1098" y="854"/>
                  <a:pt x="1097" y="857"/>
                </a:cubicBezTo>
                <a:cubicBezTo>
                  <a:pt x="1093" y="860"/>
                  <a:pt x="1086" y="858"/>
                  <a:pt x="1084" y="866"/>
                </a:cubicBezTo>
                <a:cubicBezTo>
                  <a:pt x="1088" y="864"/>
                  <a:pt x="1087" y="868"/>
                  <a:pt x="1087" y="872"/>
                </a:cubicBezTo>
                <a:cubicBezTo>
                  <a:pt x="1092" y="870"/>
                  <a:pt x="1091" y="872"/>
                  <a:pt x="1092" y="874"/>
                </a:cubicBezTo>
                <a:cubicBezTo>
                  <a:pt x="1093" y="871"/>
                  <a:pt x="1095" y="874"/>
                  <a:pt x="1095" y="876"/>
                </a:cubicBezTo>
                <a:cubicBezTo>
                  <a:pt x="1092" y="880"/>
                  <a:pt x="1089" y="883"/>
                  <a:pt x="1084" y="883"/>
                </a:cubicBezTo>
                <a:cubicBezTo>
                  <a:pt x="1085" y="879"/>
                  <a:pt x="1084" y="876"/>
                  <a:pt x="1081" y="874"/>
                </a:cubicBezTo>
                <a:cubicBezTo>
                  <a:pt x="1081" y="876"/>
                  <a:pt x="1079" y="875"/>
                  <a:pt x="1079" y="876"/>
                </a:cubicBezTo>
                <a:cubicBezTo>
                  <a:pt x="1082" y="882"/>
                  <a:pt x="1075" y="894"/>
                  <a:pt x="1067" y="894"/>
                </a:cubicBezTo>
                <a:cubicBezTo>
                  <a:pt x="1067" y="891"/>
                  <a:pt x="1066" y="889"/>
                  <a:pt x="1065" y="887"/>
                </a:cubicBezTo>
                <a:cubicBezTo>
                  <a:pt x="1063" y="891"/>
                  <a:pt x="1067" y="891"/>
                  <a:pt x="1066" y="896"/>
                </a:cubicBezTo>
                <a:cubicBezTo>
                  <a:pt x="1063" y="898"/>
                  <a:pt x="1058" y="898"/>
                  <a:pt x="1058" y="902"/>
                </a:cubicBezTo>
                <a:cubicBezTo>
                  <a:pt x="1058" y="904"/>
                  <a:pt x="1061" y="902"/>
                  <a:pt x="1061" y="904"/>
                </a:cubicBezTo>
                <a:cubicBezTo>
                  <a:pt x="1058" y="906"/>
                  <a:pt x="1058" y="910"/>
                  <a:pt x="1056" y="913"/>
                </a:cubicBezTo>
                <a:cubicBezTo>
                  <a:pt x="1061" y="913"/>
                  <a:pt x="1063" y="917"/>
                  <a:pt x="1064" y="921"/>
                </a:cubicBezTo>
                <a:cubicBezTo>
                  <a:pt x="1059" y="928"/>
                  <a:pt x="1049" y="929"/>
                  <a:pt x="1051" y="939"/>
                </a:cubicBezTo>
                <a:close/>
                <a:moveTo>
                  <a:pt x="1103" y="880"/>
                </a:moveTo>
                <a:cubicBezTo>
                  <a:pt x="1103" y="876"/>
                  <a:pt x="1106" y="876"/>
                  <a:pt x="1108" y="874"/>
                </a:cubicBezTo>
                <a:cubicBezTo>
                  <a:pt x="1111" y="877"/>
                  <a:pt x="1106" y="880"/>
                  <a:pt x="1103" y="880"/>
                </a:cubicBezTo>
                <a:close/>
                <a:moveTo>
                  <a:pt x="1092" y="868"/>
                </a:moveTo>
                <a:cubicBezTo>
                  <a:pt x="1092" y="865"/>
                  <a:pt x="1090" y="866"/>
                  <a:pt x="1091" y="863"/>
                </a:cubicBezTo>
                <a:cubicBezTo>
                  <a:pt x="1093" y="866"/>
                  <a:pt x="1096" y="861"/>
                  <a:pt x="1096" y="865"/>
                </a:cubicBezTo>
                <a:cubicBezTo>
                  <a:pt x="1099" y="865"/>
                  <a:pt x="1100" y="863"/>
                  <a:pt x="1101" y="860"/>
                </a:cubicBezTo>
                <a:cubicBezTo>
                  <a:pt x="1100" y="861"/>
                  <a:pt x="1099" y="862"/>
                  <a:pt x="1098" y="863"/>
                </a:cubicBezTo>
                <a:cubicBezTo>
                  <a:pt x="1095" y="862"/>
                  <a:pt x="1102" y="856"/>
                  <a:pt x="1102" y="860"/>
                </a:cubicBezTo>
                <a:cubicBezTo>
                  <a:pt x="1104" y="858"/>
                  <a:pt x="1103" y="856"/>
                  <a:pt x="1107" y="854"/>
                </a:cubicBezTo>
                <a:cubicBezTo>
                  <a:pt x="1110" y="857"/>
                  <a:pt x="1105" y="858"/>
                  <a:pt x="1103" y="860"/>
                </a:cubicBezTo>
                <a:cubicBezTo>
                  <a:pt x="1104" y="863"/>
                  <a:pt x="1108" y="860"/>
                  <a:pt x="1111" y="860"/>
                </a:cubicBezTo>
                <a:cubicBezTo>
                  <a:pt x="1110" y="863"/>
                  <a:pt x="1112" y="864"/>
                  <a:pt x="1112" y="867"/>
                </a:cubicBezTo>
                <a:cubicBezTo>
                  <a:pt x="1105" y="872"/>
                  <a:pt x="1103" y="871"/>
                  <a:pt x="1098" y="874"/>
                </a:cubicBezTo>
                <a:cubicBezTo>
                  <a:pt x="1100" y="869"/>
                  <a:pt x="1096" y="869"/>
                  <a:pt x="1092" y="868"/>
                </a:cubicBezTo>
                <a:close/>
                <a:moveTo>
                  <a:pt x="1102" y="878"/>
                </a:moveTo>
                <a:cubicBezTo>
                  <a:pt x="1102" y="881"/>
                  <a:pt x="1100" y="882"/>
                  <a:pt x="1099" y="884"/>
                </a:cubicBezTo>
                <a:cubicBezTo>
                  <a:pt x="1095" y="883"/>
                  <a:pt x="1096" y="883"/>
                  <a:pt x="1092" y="884"/>
                </a:cubicBezTo>
                <a:cubicBezTo>
                  <a:pt x="1094" y="889"/>
                  <a:pt x="1088" y="892"/>
                  <a:pt x="1083" y="893"/>
                </a:cubicBezTo>
                <a:cubicBezTo>
                  <a:pt x="1084" y="883"/>
                  <a:pt x="1093" y="880"/>
                  <a:pt x="1102" y="878"/>
                </a:cubicBezTo>
                <a:close/>
                <a:moveTo>
                  <a:pt x="1070" y="897"/>
                </a:moveTo>
                <a:cubicBezTo>
                  <a:pt x="1070" y="900"/>
                  <a:pt x="1069" y="902"/>
                  <a:pt x="1066" y="902"/>
                </a:cubicBezTo>
                <a:cubicBezTo>
                  <a:pt x="1065" y="898"/>
                  <a:pt x="1068" y="897"/>
                  <a:pt x="1070" y="897"/>
                </a:cubicBezTo>
                <a:close/>
                <a:moveTo>
                  <a:pt x="178" y="865"/>
                </a:moveTo>
                <a:cubicBezTo>
                  <a:pt x="183" y="865"/>
                  <a:pt x="185" y="864"/>
                  <a:pt x="190" y="862"/>
                </a:cubicBezTo>
                <a:cubicBezTo>
                  <a:pt x="188" y="859"/>
                  <a:pt x="184" y="855"/>
                  <a:pt x="179" y="858"/>
                </a:cubicBezTo>
                <a:cubicBezTo>
                  <a:pt x="180" y="861"/>
                  <a:pt x="177" y="867"/>
                  <a:pt x="178" y="865"/>
                </a:cubicBezTo>
                <a:close/>
                <a:moveTo>
                  <a:pt x="1114" y="952"/>
                </a:moveTo>
                <a:cubicBezTo>
                  <a:pt x="1115" y="948"/>
                  <a:pt x="1119" y="947"/>
                  <a:pt x="1118" y="941"/>
                </a:cubicBezTo>
                <a:cubicBezTo>
                  <a:pt x="1121" y="942"/>
                  <a:pt x="1120" y="940"/>
                  <a:pt x="1122" y="939"/>
                </a:cubicBezTo>
                <a:cubicBezTo>
                  <a:pt x="1127" y="942"/>
                  <a:pt x="1129" y="936"/>
                  <a:pt x="1133" y="934"/>
                </a:cubicBezTo>
                <a:cubicBezTo>
                  <a:pt x="1130" y="928"/>
                  <a:pt x="1146" y="928"/>
                  <a:pt x="1142" y="921"/>
                </a:cubicBezTo>
                <a:cubicBezTo>
                  <a:pt x="1136" y="923"/>
                  <a:pt x="1134" y="928"/>
                  <a:pt x="1129" y="926"/>
                </a:cubicBezTo>
                <a:cubicBezTo>
                  <a:pt x="1127" y="933"/>
                  <a:pt x="1121" y="935"/>
                  <a:pt x="1115" y="938"/>
                </a:cubicBezTo>
                <a:cubicBezTo>
                  <a:pt x="1115" y="937"/>
                  <a:pt x="1115" y="937"/>
                  <a:pt x="1114" y="936"/>
                </a:cubicBezTo>
                <a:cubicBezTo>
                  <a:pt x="1117" y="933"/>
                  <a:pt x="1116" y="929"/>
                  <a:pt x="1115" y="925"/>
                </a:cubicBezTo>
                <a:cubicBezTo>
                  <a:pt x="1114" y="924"/>
                  <a:pt x="1111" y="926"/>
                  <a:pt x="1111" y="924"/>
                </a:cubicBezTo>
                <a:cubicBezTo>
                  <a:pt x="1114" y="919"/>
                  <a:pt x="1107" y="921"/>
                  <a:pt x="1108" y="916"/>
                </a:cubicBezTo>
                <a:cubicBezTo>
                  <a:pt x="1110" y="919"/>
                  <a:pt x="1113" y="916"/>
                  <a:pt x="1114" y="913"/>
                </a:cubicBezTo>
                <a:cubicBezTo>
                  <a:pt x="1109" y="914"/>
                  <a:pt x="1104" y="917"/>
                  <a:pt x="1104" y="922"/>
                </a:cubicBezTo>
                <a:cubicBezTo>
                  <a:pt x="1110" y="919"/>
                  <a:pt x="1106" y="927"/>
                  <a:pt x="1110" y="926"/>
                </a:cubicBezTo>
                <a:cubicBezTo>
                  <a:pt x="1107" y="930"/>
                  <a:pt x="1107" y="933"/>
                  <a:pt x="1105" y="939"/>
                </a:cubicBezTo>
                <a:cubicBezTo>
                  <a:pt x="1107" y="940"/>
                  <a:pt x="1108" y="938"/>
                  <a:pt x="1108" y="939"/>
                </a:cubicBezTo>
                <a:cubicBezTo>
                  <a:pt x="1105" y="942"/>
                  <a:pt x="1109" y="950"/>
                  <a:pt x="1111" y="950"/>
                </a:cubicBezTo>
                <a:cubicBezTo>
                  <a:pt x="1111" y="952"/>
                  <a:pt x="1111" y="952"/>
                  <a:pt x="1111" y="952"/>
                </a:cubicBezTo>
                <a:cubicBezTo>
                  <a:pt x="1105" y="949"/>
                  <a:pt x="1107" y="954"/>
                  <a:pt x="1103" y="955"/>
                </a:cubicBezTo>
                <a:cubicBezTo>
                  <a:pt x="1103" y="953"/>
                  <a:pt x="1104" y="950"/>
                  <a:pt x="1102" y="950"/>
                </a:cubicBezTo>
                <a:cubicBezTo>
                  <a:pt x="1100" y="952"/>
                  <a:pt x="1096" y="952"/>
                  <a:pt x="1095" y="956"/>
                </a:cubicBezTo>
                <a:cubicBezTo>
                  <a:pt x="1099" y="956"/>
                  <a:pt x="1099" y="953"/>
                  <a:pt x="1103" y="953"/>
                </a:cubicBezTo>
                <a:cubicBezTo>
                  <a:pt x="1103" y="956"/>
                  <a:pt x="1101" y="956"/>
                  <a:pt x="1102" y="958"/>
                </a:cubicBezTo>
                <a:cubicBezTo>
                  <a:pt x="1103" y="960"/>
                  <a:pt x="1103" y="958"/>
                  <a:pt x="1106" y="958"/>
                </a:cubicBezTo>
                <a:cubicBezTo>
                  <a:pt x="1106" y="953"/>
                  <a:pt x="1111" y="952"/>
                  <a:pt x="1114" y="952"/>
                </a:cubicBezTo>
                <a:close/>
                <a:moveTo>
                  <a:pt x="1019" y="927"/>
                </a:moveTo>
                <a:cubicBezTo>
                  <a:pt x="1022" y="924"/>
                  <a:pt x="1025" y="921"/>
                  <a:pt x="1031" y="921"/>
                </a:cubicBezTo>
                <a:cubicBezTo>
                  <a:pt x="1032" y="917"/>
                  <a:pt x="1029" y="919"/>
                  <a:pt x="1029" y="916"/>
                </a:cubicBezTo>
                <a:cubicBezTo>
                  <a:pt x="1025" y="918"/>
                  <a:pt x="1019" y="924"/>
                  <a:pt x="1019" y="927"/>
                </a:cubicBezTo>
                <a:close/>
                <a:moveTo>
                  <a:pt x="157" y="919"/>
                </a:moveTo>
                <a:cubicBezTo>
                  <a:pt x="149" y="918"/>
                  <a:pt x="147" y="925"/>
                  <a:pt x="143" y="928"/>
                </a:cubicBezTo>
                <a:cubicBezTo>
                  <a:pt x="149" y="926"/>
                  <a:pt x="154" y="924"/>
                  <a:pt x="157" y="919"/>
                </a:cubicBezTo>
                <a:close/>
                <a:moveTo>
                  <a:pt x="986" y="921"/>
                </a:moveTo>
                <a:cubicBezTo>
                  <a:pt x="985" y="923"/>
                  <a:pt x="982" y="919"/>
                  <a:pt x="982" y="923"/>
                </a:cubicBezTo>
                <a:cubicBezTo>
                  <a:pt x="984" y="922"/>
                  <a:pt x="984" y="924"/>
                  <a:pt x="986" y="924"/>
                </a:cubicBezTo>
                <a:cubicBezTo>
                  <a:pt x="986" y="922"/>
                  <a:pt x="988" y="921"/>
                  <a:pt x="986" y="921"/>
                </a:cubicBezTo>
                <a:close/>
                <a:moveTo>
                  <a:pt x="786" y="1120"/>
                </a:moveTo>
                <a:cubicBezTo>
                  <a:pt x="787" y="1118"/>
                  <a:pt x="785" y="1117"/>
                  <a:pt x="786" y="1117"/>
                </a:cubicBezTo>
                <a:cubicBezTo>
                  <a:pt x="796" y="1115"/>
                  <a:pt x="807" y="1109"/>
                  <a:pt x="817" y="1109"/>
                </a:cubicBezTo>
                <a:cubicBezTo>
                  <a:pt x="821" y="1103"/>
                  <a:pt x="831" y="1106"/>
                  <a:pt x="834" y="1098"/>
                </a:cubicBezTo>
                <a:cubicBezTo>
                  <a:pt x="835" y="1096"/>
                  <a:pt x="831" y="1094"/>
                  <a:pt x="833" y="1090"/>
                </a:cubicBezTo>
                <a:cubicBezTo>
                  <a:pt x="839" y="1086"/>
                  <a:pt x="848" y="1084"/>
                  <a:pt x="853" y="1083"/>
                </a:cubicBezTo>
                <a:cubicBezTo>
                  <a:pt x="852" y="1085"/>
                  <a:pt x="852" y="1087"/>
                  <a:pt x="852" y="1089"/>
                </a:cubicBezTo>
                <a:cubicBezTo>
                  <a:pt x="856" y="1089"/>
                  <a:pt x="858" y="1090"/>
                  <a:pt x="859" y="1092"/>
                </a:cubicBezTo>
                <a:cubicBezTo>
                  <a:pt x="854" y="1096"/>
                  <a:pt x="847" y="1099"/>
                  <a:pt x="842" y="1104"/>
                </a:cubicBezTo>
                <a:cubicBezTo>
                  <a:pt x="836" y="1100"/>
                  <a:pt x="826" y="1109"/>
                  <a:pt x="822" y="1114"/>
                </a:cubicBezTo>
                <a:cubicBezTo>
                  <a:pt x="835" y="1111"/>
                  <a:pt x="846" y="1106"/>
                  <a:pt x="858" y="1102"/>
                </a:cubicBezTo>
                <a:cubicBezTo>
                  <a:pt x="857" y="1094"/>
                  <a:pt x="862" y="1089"/>
                  <a:pt x="867" y="1084"/>
                </a:cubicBezTo>
                <a:cubicBezTo>
                  <a:pt x="865" y="1084"/>
                  <a:pt x="862" y="1087"/>
                  <a:pt x="861" y="1084"/>
                </a:cubicBezTo>
                <a:cubicBezTo>
                  <a:pt x="870" y="1074"/>
                  <a:pt x="889" y="1072"/>
                  <a:pt x="900" y="1063"/>
                </a:cubicBezTo>
                <a:cubicBezTo>
                  <a:pt x="898" y="1061"/>
                  <a:pt x="893" y="1064"/>
                  <a:pt x="891" y="1061"/>
                </a:cubicBezTo>
                <a:cubicBezTo>
                  <a:pt x="895" y="1052"/>
                  <a:pt x="908" y="1051"/>
                  <a:pt x="917" y="1046"/>
                </a:cubicBezTo>
                <a:cubicBezTo>
                  <a:pt x="915" y="1044"/>
                  <a:pt x="916" y="1042"/>
                  <a:pt x="917" y="1040"/>
                </a:cubicBezTo>
                <a:cubicBezTo>
                  <a:pt x="912" y="1041"/>
                  <a:pt x="908" y="1044"/>
                  <a:pt x="903" y="1045"/>
                </a:cubicBezTo>
                <a:cubicBezTo>
                  <a:pt x="906" y="1038"/>
                  <a:pt x="917" y="1038"/>
                  <a:pt x="922" y="1032"/>
                </a:cubicBezTo>
                <a:cubicBezTo>
                  <a:pt x="919" y="1032"/>
                  <a:pt x="923" y="1029"/>
                  <a:pt x="922" y="1028"/>
                </a:cubicBezTo>
                <a:cubicBezTo>
                  <a:pt x="916" y="1028"/>
                  <a:pt x="918" y="1036"/>
                  <a:pt x="911" y="1036"/>
                </a:cubicBezTo>
                <a:cubicBezTo>
                  <a:pt x="911" y="1032"/>
                  <a:pt x="911" y="1032"/>
                  <a:pt x="911" y="1032"/>
                </a:cubicBezTo>
                <a:cubicBezTo>
                  <a:pt x="904" y="1034"/>
                  <a:pt x="903" y="1042"/>
                  <a:pt x="895" y="1044"/>
                </a:cubicBezTo>
                <a:cubicBezTo>
                  <a:pt x="896" y="1041"/>
                  <a:pt x="897" y="1040"/>
                  <a:pt x="895" y="1038"/>
                </a:cubicBezTo>
                <a:cubicBezTo>
                  <a:pt x="891" y="1039"/>
                  <a:pt x="888" y="1042"/>
                  <a:pt x="885" y="1045"/>
                </a:cubicBezTo>
                <a:cubicBezTo>
                  <a:pt x="882" y="1041"/>
                  <a:pt x="878" y="1047"/>
                  <a:pt x="875" y="1044"/>
                </a:cubicBezTo>
                <a:cubicBezTo>
                  <a:pt x="888" y="1031"/>
                  <a:pt x="913" y="1030"/>
                  <a:pt x="924" y="1015"/>
                </a:cubicBezTo>
                <a:cubicBezTo>
                  <a:pt x="915" y="1018"/>
                  <a:pt x="909" y="1024"/>
                  <a:pt x="900" y="1028"/>
                </a:cubicBezTo>
                <a:cubicBezTo>
                  <a:pt x="900" y="1026"/>
                  <a:pt x="897" y="1027"/>
                  <a:pt x="897" y="1025"/>
                </a:cubicBezTo>
                <a:cubicBezTo>
                  <a:pt x="917" y="1012"/>
                  <a:pt x="940" y="1004"/>
                  <a:pt x="958" y="990"/>
                </a:cubicBezTo>
                <a:cubicBezTo>
                  <a:pt x="956" y="989"/>
                  <a:pt x="954" y="990"/>
                  <a:pt x="954" y="989"/>
                </a:cubicBezTo>
                <a:cubicBezTo>
                  <a:pt x="954" y="982"/>
                  <a:pt x="958" y="980"/>
                  <a:pt x="963" y="979"/>
                </a:cubicBezTo>
                <a:cubicBezTo>
                  <a:pt x="962" y="981"/>
                  <a:pt x="962" y="982"/>
                  <a:pt x="963" y="983"/>
                </a:cubicBezTo>
                <a:cubicBezTo>
                  <a:pt x="976" y="982"/>
                  <a:pt x="994" y="976"/>
                  <a:pt x="995" y="969"/>
                </a:cubicBezTo>
                <a:cubicBezTo>
                  <a:pt x="1005" y="970"/>
                  <a:pt x="1010" y="961"/>
                  <a:pt x="1017" y="960"/>
                </a:cubicBezTo>
                <a:cubicBezTo>
                  <a:pt x="1017" y="963"/>
                  <a:pt x="1019" y="963"/>
                  <a:pt x="1020" y="964"/>
                </a:cubicBezTo>
                <a:cubicBezTo>
                  <a:pt x="1021" y="963"/>
                  <a:pt x="1021" y="962"/>
                  <a:pt x="1022" y="961"/>
                </a:cubicBezTo>
                <a:cubicBezTo>
                  <a:pt x="1028" y="962"/>
                  <a:pt x="1039" y="953"/>
                  <a:pt x="1043" y="946"/>
                </a:cubicBezTo>
                <a:cubicBezTo>
                  <a:pt x="1041" y="946"/>
                  <a:pt x="1040" y="945"/>
                  <a:pt x="1040" y="943"/>
                </a:cubicBezTo>
                <a:cubicBezTo>
                  <a:pt x="1043" y="942"/>
                  <a:pt x="1044" y="944"/>
                  <a:pt x="1048" y="942"/>
                </a:cubicBezTo>
                <a:cubicBezTo>
                  <a:pt x="1048" y="940"/>
                  <a:pt x="1050" y="938"/>
                  <a:pt x="1047" y="938"/>
                </a:cubicBezTo>
                <a:cubicBezTo>
                  <a:pt x="1048" y="940"/>
                  <a:pt x="1043" y="942"/>
                  <a:pt x="1042" y="939"/>
                </a:cubicBezTo>
                <a:cubicBezTo>
                  <a:pt x="1041" y="936"/>
                  <a:pt x="1047" y="939"/>
                  <a:pt x="1047" y="935"/>
                </a:cubicBezTo>
                <a:cubicBezTo>
                  <a:pt x="1041" y="932"/>
                  <a:pt x="1035" y="943"/>
                  <a:pt x="1028" y="944"/>
                </a:cubicBezTo>
                <a:cubicBezTo>
                  <a:pt x="1026" y="935"/>
                  <a:pt x="1036" y="930"/>
                  <a:pt x="1040" y="923"/>
                </a:cubicBezTo>
                <a:cubicBezTo>
                  <a:pt x="1031" y="925"/>
                  <a:pt x="1016" y="930"/>
                  <a:pt x="1021" y="940"/>
                </a:cubicBezTo>
                <a:cubicBezTo>
                  <a:pt x="1015" y="941"/>
                  <a:pt x="1013" y="946"/>
                  <a:pt x="1008" y="948"/>
                </a:cubicBezTo>
                <a:cubicBezTo>
                  <a:pt x="1007" y="946"/>
                  <a:pt x="1010" y="943"/>
                  <a:pt x="1005" y="943"/>
                </a:cubicBezTo>
                <a:cubicBezTo>
                  <a:pt x="1006" y="950"/>
                  <a:pt x="1003" y="951"/>
                  <a:pt x="999" y="952"/>
                </a:cubicBezTo>
                <a:cubicBezTo>
                  <a:pt x="998" y="949"/>
                  <a:pt x="1000" y="949"/>
                  <a:pt x="1001" y="947"/>
                </a:cubicBezTo>
                <a:cubicBezTo>
                  <a:pt x="993" y="949"/>
                  <a:pt x="994" y="956"/>
                  <a:pt x="985" y="954"/>
                </a:cubicBezTo>
                <a:cubicBezTo>
                  <a:pt x="979" y="959"/>
                  <a:pt x="974" y="965"/>
                  <a:pt x="968" y="969"/>
                </a:cubicBezTo>
                <a:cubicBezTo>
                  <a:pt x="967" y="968"/>
                  <a:pt x="967" y="967"/>
                  <a:pt x="967" y="965"/>
                </a:cubicBezTo>
                <a:cubicBezTo>
                  <a:pt x="962" y="967"/>
                  <a:pt x="955" y="973"/>
                  <a:pt x="949" y="971"/>
                </a:cubicBezTo>
                <a:cubicBezTo>
                  <a:pt x="952" y="967"/>
                  <a:pt x="956" y="963"/>
                  <a:pt x="961" y="960"/>
                </a:cubicBezTo>
                <a:cubicBezTo>
                  <a:pt x="959" y="957"/>
                  <a:pt x="958" y="955"/>
                  <a:pt x="956" y="953"/>
                </a:cubicBezTo>
                <a:cubicBezTo>
                  <a:pt x="959" y="954"/>
                  <a:pt x="958" y="951"/>
                  <a:pt x="961" y="952"/>
                </a:cubicBezTo>
                <a:cubicBezTo>
                  <a:pt x="960" y="953"/>
                  <a:pt x="959" y="953"/>
                  <a:pt x="960" y="955"/>
                </a:cubicBezTo>
                <a:cubicBezTo>
                  <a:pt x="977" y="960"/>
                  <a:pt x="979" y="944"/>
                  <a:pt x="991" y="940"/>
                </a:cubicBezTo>
                <a:cubicBezTo>
                  <a:pt x="991" y="937"/>
                  <a:pt x="988" y="936"/>
                  <a:pt x="989" y="931"/>
                </a:cubicBezTo>
                <a:cubicBezTo>
                  <a:pt x="986" y="932"/>
                  <a:pt x="985" y="934"/>
                  <a:pt x="985" y="938"/>
                </a:cubicBezTo>
                <a:cubicBezTo>
                  <a:pt x="990" y="941"/>
                  <a:pt x="980" y="946"/>
                  <a:pt x="977" y="944"/>
                </a:cubicBezTo>
                <a:cubicBezTo>
                  <a:pt x="977" y="942"/>
                  <a:pt x="980" y="943"/>
                  <a:pt x="980" y="941"/>
                </a:cubicBezTo>
                <a:cubicBezTo>
                  <a:pt x="978" y="941"/>
                  <a:pt x="975" y="942"/>
                  <a:pt x="975" y="940"/>
                </a:cubicBezTo>
                <a:cubicBezTo>
                  <a:pt x="976" y="939"/>
                  <a:pt x="977" y="938"/>
                  <a:pt x="980" y="939"/>
                </a:cubicBezTo>
                <a:cubicBezTo>
                  <a:pt x="979" y="935"/>
                  <a:pt x="978" y="934"/>
                  <a:pt x="979" y="930"/>
                </a:cubicBezTo>
                <a:cubicBezTo>
                  <a:pt x="975" y="931"/>
                  <a:pt x="973" y="933"/>
                  <a:pt x="971" y="930"/>
                </a:cubicBezTo>
                <a:cubicBezTo>
                  <a:pt x="962" y="942"/>
                  <a:pt x="947" y="948"/>
                  <a:pt x="935" y="956"/>
                </a:cubicBezTo>
                <a:cubicBezTo>
                  <a:pt x="933" y="956"/>
                  <a:pt x="931" y="955"/>
                  <a:pt x="928" y="955"/>
                </a:cubicBezTo>
                <a:cubicBezTo>
                  <a:pt x="926" y="957"/>
                  <a:pt x="924" y="958"/>
                  <a:pt x="924" y="962"/>
                </a:cubicBezTo>
                <a:cubicBezTo>
                  <a:pt x="926" y="962"/>
                  <a:pt x="928" y="962"/>
                  <a:pt x="928" y="964"/>
                </a:cubicBezTo>
                <a:cubicBezTo>
                  <a:pt x="921" y="972"/>
                  <a:pt x="911" y="979"/>
                  <a:pt x="897" y="972"/>
                </a:cubicBezTo>
                <a:cubicBezTo>
                  <a:pt x="896" y="975"/>
                  <a:pt x="891" y="976"/>
                  <a:pt x="889" y="978"/>
                </a:cubicBezTo>
                <a:cubicBezTo>
                  <a:pt x="893" y="979"/>
                  <a:pt x="894" y="978"/>
                  <a:pt x="897" y="978"/>
                </a:cubicBezTo>
                <a:cubicBezTo>
                  <a:pt x="894" y="983"/>
                  <a:pt x="900" y="979"/>
                  <a:pt x="901" y="983"/>
                </a:cubicBezTo>
                <a:cubicBezTo>
                  <a:pt x="897" y="984"/>
                  <a:pt x="892" y="988"/>
                  <a:pt x="894" y="991"/>
                </a:cubicBezTo>
                <a:cubicBezTo>
                  <a:pt x="895" y="987"/>
                  <a:pt x="899" y="991"/>
                  <a:pt x="900" y="988"/>
                </a:cubicBezTo>
                <a:cubicBezTo>
                  <a:pt x="900" y="989"/>
                  <a:pt x="902" y="989"/>
                  <a:pt x="902" y="991"/>
                </a:cubicBezTo>
                <a:cubicBezTo>
                  <a:pt x="899" y="993"/>
                  <a:pt x="900" y="993"/>
                  <a:pt x="901" y="996"/>
                </a:cubicBezTo>
                <a:cubicBezTo>
                  <a:pt x="895" y="998"/>
                  <a:pt x="894" y="1005"/>
                  <a:pt x="890" y="1009"/>
                </a:cubicBezTo>
                <a:cubicBezTo>
                  <a:pt x="887" y="1010"/>
                  <a:pt x="887" y="1008"/>
                  <a:pt x="885" y="1008"/>
                </a:cubicBezTo>
                <a:cubicBezTo>
                  <a:pt x="879" y="1011"/>
                  <a:pt x="877" y="1015"/>
                  <a:pt x="873" y="1017"/>
                </a:cubicBezTo>
                <a:cubicBezTo>
                  <a:pt x="865" y="1023"/>
                  <a:pt x="855" y="1022"/>
                  <a:pt x="850" y="1030"/>
                </a:cubicBezTo>
                <a:cubicBezTo>
                  <a:pt x="858" y="1032"/>
                  <a:pt x="859" y="1028"/>
                  <a:pt x="864" y="1024"/>
                </a:cubicBezTo>
                <a:cubicBezTo>
                  <a:pt x="873" y="1018"/>
                  <a:pt x="888" y="1014"/>
                  <a:pt x="895" y="1011"/>
                </a:cubicBezTo>
                <a:cubicBezTo>
                  <a:pt x="892" y="1017"/>
                  <a:pt x="886" y="1020"/>
                  <a:pt x="880" y="1024"/>
                </a:cubicBezTo>
                <a:cubicBezTo>
                  <a:pt x="879" y="1023"/>
                  <a:pt x="880" y="1020"/>
                  <a:pt x="878" y="1020"/>
                </a:cubicBezTo>
                <a:cubicBezTo>
                  <a:pt x="872" y="1029"/>
                  <a:pt x="860" y="1033"/>
                  <a:pt x="849" y="1039"/>
                </a:cubicBezTo>
                <a:cubicBezTo>
                  <a:pt x="838" y="1044"/>
                  <a:pt x="822" y="1053"/>
                  <a:pt x="813" y="1052"/>
                </a:cubicBezTo>
                <a:cubicBezTo>
                  <a:pt x="813" y="1053"/>
                  <a:pt x="813" y="1055"/>
                  <a:pt x="812" y="1056"/>
                </a:cubicBezTo>
                <a:cubicBezTo>
                  <a:pt x="804" y="1054"/>
                  <a:pt x="800" y="1059"/>
                  <a:pt x="792" y="1061"/>
                </a:cubicBezTo>
                <a:cubicBezTo>
                  <a:pt x="792" y="1064"/>
                  <a:pt x="794" y="1064"/>
                  <a:pt x="795" y="1066"/>
                </a:cubicBezTo>
                <a:cubicBezTo>
                  <a:pt x="792" y="1066"/>
                  <a:pt x="790" y="1069"/>
                  <a:pt x="791" y="1070"/>
                </a:cubicBezTo>
                <a:cubicBezTo>
                  <a:pt x="803" y="1066"/>
                  <a:pt x="820" y="1061"/>
                  <a:pt x="836" y="1053"/>
                </a:cubicBezTo>
                <a:cubicBezTo>
                  <a:pt x="838" y="1044"/>
                  <a:pt x="849" y="1046"/>
                  <a:pt x="855" y="1043"/>
                </a:cubicBezTo>
                <a:cubicBezTo>
                  <a:pt x="856" y="1045"/>
                  <a:pt x="853" y="1044"/>
                  <a:pt x="853" y="1047"/>
                </a:cubicBezTo>
                <a:cubicBezTo>
                  <a:pt x="856" y="1047"/>
                  <a:pt x="858" y="1049"/>
                  <a:pt x="856" y="1051"/>
                </a:cubicBezTo>
                <a:cubicBezTo>
                  <a:pt x="863" y="1052"/>
                  <a:pt x="870" y="1040"/>
                  <a:pt x="874" y="1047"/>
                </a:cubicBezTo>
                <a:cubicBezTo>
                  <a:pt x="867" y="1048"/>
                  <a:pt x="858" y="1052"/>
                  <a:pt x="853" y="1058"/>
                </a:cubicBezTo>
                <a:cubicBezTo>
                  <a:pt x="857" y="1057"/>
                  <a:pt x="860" y="1058"/>
                  <a:pt x="861" y="1061"/>
                </a:cubicBezTo>
                <a:cubicBezTo>
                  <a:pt x="859" y="1061"/>
                  <a:pt x="859" y="1063"/>
                  <a:pt x="858" y="1063"/>
                </a:cubicBezTo>
                <a:cubicBezTo>
                  <a:pt x="854" y="1058"/>
                  <a:pt x="847" y="1064"/>
                  <a:pt x="844" y="1063"/>
                </a:cubicBezTo>
                <a:cubicBezTo>
                  <a:pt x="843" y="1059"/>
                  <a:pt x="849" y="1063"/>
                  <a:pt x="849" y="1059"/>
                </a:cubicBezTo>
                <a:cubicBezTo>
                  <a:pt x="846" y="1056"/>
                  <a:pt x="845" y="1061"/>
                  <a:pt x="841" y="1060"/>
                </a:cubicBezTo>
                <a:cubicBezTo>
                  <a:pt x="842" y="1058"/>
                  <a:pt x="842" y="1056"/>
                  <a:pt x="840" y="1056"/>
                </a:cubicBezTo>
                <a:cubicBezTo>
                  <a:pt x="830" y="1061"/>
                  <a:pt x="823" y="1069"/>
                  <a:pt x="811" y="1070"/>
                </a:cubicBezTo>
                <a:cubicBezTo>
                  <a:pt x="811" y="1071"/>
                  <a:pt x="812" y="1072"/>
                  <a:pt x="812" y="1073"/>
                </a:cubicBezTo>
                <a:cubicBezTo>
                  <a:pt x="810" y="1074"/>
                  <a:pt x="808" y="1076"/>
                  <a:pt x="805" y="1076"/>
                </a:cubicBezTo>
                <a:cubicBezTo>
                  <a:pt x="805" y="1075"/>
                  <a:pt x="806" y="1074"/>
                  <a:pt x="807" y="1073"/>
                </a:cubicBezTo>
                <a:cubicBezTo>
                  <a:pt x="803" y="1073"/>
                  <a:pt x="799" y="1074"/>
                  <a:pt x="797" y="1077"/>
                </a:cubicBezTo>
                <a:cubicBezTo>
                  <a:pt x="800" y="1078"/>
                  <a:pt x="802" y="1074"/>
                  <a:pt x="804" y="1077"/>
                </a:cubicBezTo>
                <a:cubicBezTo>
                  <a:pt x="798" y="1079"/>
                  <a:pt x="787" y="1088"/>
                  <a:pt x="782" y="1082"/>
                </a:cubicBezTo>
                <a:cubicBezTo>
                  <a:pt x="777" y="1083"/>
                  <a:pt x="772" y="1085"/>
                  <a:pt x="768" y="1088"/>
                </a:cubicBezTo>
                <a:cubicBezTo>
                  <a:pt x="771" y="1088"/>
                  <a:pt x="773" y="1088"/>
                  <a:pt x="774" y="1090"/>
                </a:cubicBezTo>
                <a:cubicBezTo>
                  <a:pt x="767" y="1091"/>
                  <a:pt x="761" y="1092"/>
                  <a:pt x="758" y="1096"/>
                </a:cubicBezTo>
                <a:cubicBezTo>
                  <a:pt x="757" y="1095"/>
                  <a:pt x="755" y="1094"/>
                  <a:pt x="753" y="1095"/>
                </a:cubicBezTo>
                <a:cubicBezTo>
                  <a:pt x="751" y="1098"/>
                  <a:pt x="747" y="1098"/>
                  <a:pt x="746" y="1101"/>
                </a:cubicBezTo>
                <a:cubicBezTo>
                  <a:pt x="749" y="1100"/>
                  <a:pt x="747" y="1104"/>
                  <a:pt x="749" y="1104"/>
                </a:cubicBezTo>
                <a:cubicBezTo>
                  <a:pt x="749" y="1103"/>
                  <a:pt x="751" y="1103"/>
                  <a:pt x="752" y="1102"/>
                </a:cubicBezTo>
                <a:cubicBezTo>
                  <a:pt x="751" y="1105"/>
                  <a:pt x="755" y="1104"/>
                  <a:pt x="754" y="1108"/>
                </a:cubicBezTo>
                <a:cubicBezTo>
                  <a:pt x="750" y="1106"/>
                  <a:pt x="752" y="1112"/>
                  <a:pt x="750" y="1112"/>
                </a:cubicBezTo>
                <a:cubicBezTo>
                  <a:pt x="745" y="1115"/>
                  <a:pt x="743" y="1109"/>
                  <a:pt x="738" y="1109"/>
                </a:cubicBezTo>
                <a:cubicBezTo>
                  <a:pt x="737" y="1113"/>
                  <a:pt x="732" y="1117"/>
                  <a:pt x="728" y="1115"/>
                </a:cubicBezTo>
                <a:cubicBezTo>
                  <a:pt x="728" y="1114"/>
                  <a:pt x="730" y="1114"/>
                  <a:pt x="730" y="1112"/>
                </a:cubicBezTo>
                <a:cubicBezTo>
                  <a:pt x="711" y="1113"/>
                  <a:pt x="700" y="1127"/>
                  <a:pt x="684" y="1122"/>
                </a:cubicBezTo>
                <a:cubicBezTo>
                  <a:pt x="681" y="1133"/>
                  <a:pt x="662" y="1127"/>
                  <a:pt x="657" y="1136"/>
                </a:cubicBezTo>
                <a:cubicBezTo>
                  <a:pt x="660" y="1138"/>
                  <a:pt x="664" y="1137"/>
                  <a:pt x="666" y="1138"/>
                </a:cubicBezTo>
                <a:cubicBezTo>
                  <a:pt x="666" y="1141"/>
                  <a:pt x="663" y="1140"/>
                  <a:pt x="664" y="1144"/>
                </a:cubicBezTo>
                <a:cubicBezTo>
                  <a:pt x="667" y="1145"/>
                  <a:pt x="665" y="1141"/>
                  <a:pt x="667" y="1140"/>
                </a:cubicBezTo>
                <a:cubicBezTo>
                  <a:pt x="683" y="1140"/>
                  <a:pt x="694" y="1136"/>
                  <a:pt x="706" y="1133"/>
                </a:cubicBezTo>
                <a:cubicBezTo>
                  <a:pt x="714" y="1130"/>
                  <a:pt x="726" y="1131"/>
                  <a:pt x="727" y="1122"/>
                </a:cubicBezTo>
                <a:cubicBezTo>
                  <a:pt x="726" y="1122"/>
                  <a:pt x="724" y="1123"/>
                  <a:pt x="724" y="1122"/>
                </a:cubicBezTo>
                <a:cubicBezTo>
                  <a:pt x="727" y="1120"/>
                  <a:pt x="731" y="1119"/>
                  <a:pt x="736" y="1120"/>
                </a:cubicBezTo>
                <a:cubicBezTo>
                  <a:pt x="736" y="1122"/>
                  <a:pt x="736" y="1122"/>
                  <a:pt x="736" y="1122"/>
                </a:cubicBezTo>
                <a:cubicBezTo>
                  <a:pt x="752" y="1118"/>
                  <a:pt x="767" y="1111"/>
                  <a:pt x="783" y="1109"/>
                </a:cubicBezTo>
                <a:cubicBezTo>
                  <a:pt x="775" y="1110"/>
                  <a:pt x="774" y="1116"/>
                  <a:pt x="768" y="1118"/>
                </a:cubicBezTo>
                <a:cubicBezTo>
                  <a:pt x="761" y="1120"/>
                  <a:pt x="760" y="1128"/>
                  <a:pt x="753" y="1125"/>
                </a:cubicBezTo>
                <a:cubicBezTo>
                  <a:pt x="747" y="1132"/>
                  <a:pt x="733" y="1131"/>
                  <a:pt x="728" y="1139"/>
                </a:cubicBezTo>
                <a:cubicBezTo>
                  <a:pt x="725" y="1136"/>
                  <a:pt x="722" y="1138"/>
                  <a:pt x="719" y="1139"/>
                </a:cubicBezTo>
                <a:cubicBezTo>
                  <a:pt x="717" y="1141"/>
                  <a:pt x="719" y="1141"/>
                  <a:pt x="720" y="1143"/>
                </a:cubicBezTo>
                <a:cubicBezTo>
                  <a:pt x="717" y="1143"/>
                  <a:pt x="715" y="1144"/>
                  <a:pt x="715" y="1147"/>
                </a:cubicBezTo>
                <a:cubicBezTo>
                  <a:pt x="731" y="1148"/>
                  <a:pt x="734" y="1136"/>
                  <a:pt x="749" y="1136"/>
                </a:cubicBezTo>
                <a:cubicBezTo>
                  <a:pt x="751" y="1135"/>
                  <a:pt x="749" y="1135"/>
                  <a:pt x="751" y="1134"/>
                </a:cubicBezTo>
                <a:cubicBezTo>
                  <a:pt x="752" y="1135"/>
                  <a:pt x="752" y="1133"/>
                  <a:pt x="755" y="1134"/>
                </a:cubicBezTo>
                <a:cubicBezTo>
                  <a:pt x="755" y="1135"/>
                  <a:pt x="755" y="1136"/>
                  <a:pt x="754" y="1136"/>
                </a:cubicBezTo>
                <a:cubicBezTo>
                  <a:pt x="769" y="1135"/>
                  <a:pt x="774" y="1124"/>
                  <a:pt x="786" y="1120"/>
                </a:cubicBezTo>
                <a:close/>
                <a:moveTo>
                  <a:pt x="1029" y="945"/>
                </a:moveTo>
                <a:cubicBezTo>
                  <a:pt x="1032" y="946"/>
                  <a:pt x="1032" y="943"/>
                  <a:pt x="1035" y="944"/>
                </a:cubicBezTo>
                <a:cubicBezTo>
                  <a:pt x="1034" y="946"/>
                  <a:pt x="1036" y="946"/>
                  <a:pt x="1036" y="945"/>
                </a:cubicBezTo>
                <a:cubicBezTo>
                  <a:pt x="1037" y="944"/>
                  <a:pt x="1034" y="954"/>
                  <a:pt x="1030" y="954"/>
                </a:cubicBezTo>
                <a:cubicBezTo>
                  <a:pt x="1030" y="951"/>
                  <a:pt x="1029" y="949"/>
                  <a:pt x="1029" y="945"/>
                </a:cubicBezTo>
                <a:close/>
                <a:moveTo>
                  <a:pt x="971" y="944"/>
                </a:moveTo>
                <a:cubicBezTo>
                  <a:pt x="969" y="946"/>
                  <a:pt x="967" y="952"/>
                  <a:pt x="963" y="950"/>
                </a:cubicBezTo>
                <a:cubicBezTo>
                  <a:pt x="966" y="948"/>
                  <a:pt x="967" y="945"/>
                  <a:pt x="971" y="944"/>
                </a:cubicBezTo>
                <a:close/>
                <a:moveTo>
                  <a:pt x="930" y="993"/>
                </a:moveTo>
                <a:cubicBezTo>
                  <a:pt x="932" y="991"/>
                  <a:pt x="928" y="991"/>
                  <a:pt x="930" y="988"/>
                </a:cubicBezTo>
                <a:cubicBezTo>
                  <a:pt x="938" y="987"/>
                  <a:pt x="942" y="984"/>
                  <a:pt x="949" y="983"/>
                </a:cubicBezTo>
                <a:cubicBezTo>
                  <a:pt x="944" y="988"/>
                  <a:pt x="939" y="993"/>
                  <a:pt x="930" y="993"/>
                </a:cubicBezTo>
                <a:close/>
                <a:moveTo>
                  <a:pt x="945" y="957"/>
                </a:moveTo>
                <a:cubicBezTo>
                  <a:pt x="949" y="959"/>
                  <a:pt x="945" y="964"/>
                  <a:pt x="941" y="964"/>
                </a:cubicBezTo>
                <a:cubicBezTo>
                  <a:pt x="944" y="961"/>
                  <a:pt x="944" y="961"/>
                  <a:pt x="945" y="957"/>
                </a:cubicBezTo>
                <a:close/>
                <a:moveTo>
                  <a:pt x="925" y="971"/>
                </a:moveTo>
                <a:cubicBezTo>
                  <a:pt x="926" y="971"/>
                  <a:pt x="926" y="973"/>
                  <a:pt x="926" y="974"/>
                </a:cubicBezTo>
                <a:cubicBezTo>
                  <a:pt x="926" y="973"/>
                  <a:pt x="927" y="973"/>
                  <a:pt x="928" y="973"/>
                </a:cubicBezTo>
                <a:cubicBezTo>
                  <a:pt x="926" y="966"/>
                  <a:pt x="937" y="965"/>
                  <a:pt x="939" y="962"/>
                </a:cubicBezTo>
                <a:cubicBezTo>
                  <a:pt x="942" y="963"/>
                  <a:pt x="935" y="969"/>
                  <a:pt x="932" y="969"/>
                </a:cubicBezTo>
                <a:cubicBezTo>
                  <a:pt x="934" y="972"/>
                  <a:pt x="936" y="966"/>
                  <a:pt x="938" y="969"/>
                </a:cubicBezTo>
                <a:cubicBezTo>
                  <a:pt x="937" y="971"/>
                  <a:pt x="936" y="973"/>
                  <a:pt x="934" y="975"/>
                </a:cubicBezTo>
                <a:cubicBezTo>
                  <a:pt x="931" y="971"/>
                  <a:pt x="929" y="975"/>
                  <a:pt x="925" y="976"/>
                </a:cubicBezTo>
                <a:cubicBezTo>
                  <a:pt x="925" y="973"/>
                  <a:pt x="923" y="973"/>
                  <a:pt x="925" y="971"/>
                </a:cubicBezTo>
                <a:close/>
                <a:moveTo>
                  <a:pt x="913" y="1004"/>
                </a:moveTo>
                <a:cubicBezTo>
                  <a:pt x="911" y="999"/>
                  <a:pt x="918" y="996"/>
                  <a:pt x="924" y="996"/>
                </a:cubicBezTo>
                <a:cubicBezTo>
                  <a:pt x="922" y="1001"/>
                  <a:pt x="916" y="1000"/>
                  <a:pt x="913" y="1004"/>
                </a:cubicBezTo>
                <a:close/>
                <a:moveTo>
                  <a:pt x="918" y="976"/>
                </a:moveTo>
                <a:cubicBezTo>
                  <a:pt x="922" y="981"/>
                  <a:pt x="911" y="983"/>
                  <a:pt x="906" y="987"/>
                </a:cubicBezTo>
                <a:cubicBezTo>
                  <a:pt x="908" y="979"/>
                  <a:pt x="916" y="981"/>
                  <a:pt x="918" y="976"/>
                </a:cubicBezTo>
                <a:close/>
                <a:moveTo>
                  <a:pt x="914" y="986"/>
                </a:moveTo>
                <a:cubicBezTo>
                  <a:pt x="918" y="989"/>
                  <a:pt x="909" y="993"/>
                  <a:pt x="904" y="992"/>
                </a:cubicBezTo>
                <a:cubicBezTo>
                  <a:pt x="906" y="989"/>
                  <a:pt x="911" y="989"/>
                  <a:pt x="914" y="986"/>
                </a:cubicBezTo>
                <a:close/>
                <a:moveTo>
                  <a:pt x="885" y="1027"/>
                </a:moveTo>
                <a:cubicBezTo>
                  <a:pt x="888" y="1030"/>
                  <a:pt x="891" y="1028"/>
                  <a:pt x="895" y="1027"/>
                </a:cubicBezTo>
                <a:cubicBezTo>
                  <a:pt x="893" y="1033"/>
                  <a:pt x="887" y="1035"/>
                  <a:pt x="881" y="1036"/>
                </a:cubicBezTo>
                <a:cubicBezTo>
                  <a:pt x="882" y="1032"/>
                  <a:pt x="886" y="1032"/>
                  <a:pt x="885" y="1027"/>
                </a:cubicBezTo>
                <a:close/>
                <a:moveTo>
                  <a:pt x="865" y="1045"/>
                </a:moveTo>
                <a:cubicBezTo>
                  <a:pt x="864" y="1048"/>
                  <a:pt x="867" y="1040"/>
                  <a:pt x="870" y="1041"/>
                </a:cubicBezTo>
                <a:cubicBezTo>
                  <a:pt x="871" y="1045"/>
                  <a:pt x="867" y="1044"/>
                  <a:pt x="865" y="1045"/>
                </a:cubicBezTo>
                <a:close/>
                <a:moveTo>
                  <a:pt x="837" y="1067"/>
                </a:moveTo>
                <a:cubicBezTo>
                  <a:pt x="837" y="1070"/>
                  <a:pt x="834" y="1071"/>
                  <a:pt x="831" y="1071"/>
                </a:cubicBezTo>
                <a:cubicBezTo>
                  <a:pt x="830" y="1069"/>
                  <a:pt x="832" y="1066"/>
                  <a:pt x="837" y="1067"/>
                </a:cubicBezTo>
                <a:close/>
                <a:moveTo>
                  <a:pt x="821" y="1093"/>
                </a:moveTo>
                <a:cubicBezTo>
                  <a:pt x="822" y="1092"/>
                  <a:pt x="825" y="1092"/>
                  <a:pt x="827" y="1092"/>
                </a:cubicBezTo>
                <a:cubicBezTo>
                  <a:pt x="826" y="1094"/>
                  <a:pt x="825" y="1095"/>
                  <a:pt x="823" y="1096"/>
                </a:cubicBezTo>
                <a:cubicBezTo>
                  <a:pt x="821" y="1096"/>
                  <a:pt x="821" y="1095"/>
                  <a:pt x="821" y="1093"/>
                </a:cubicBezTo>
                <a:close/>
                <a:moveTo>
                  <a:pt x="785" y="1113"/>
                </a:moveTo>
                <a:cubicBezTo>
                  <a:pt x="786" y="1110"/>
                  <a:pt x="794" y="1108"/>
                  <a:pt x="798" y="1109"/>
                </a:cubicBezTo>
                <a:cubicBezTo>
                  <a:pt x="795" y="1111"/>
                  <a:pt x="790" y="1112"/>
                  <a:pt x="785" y="1113"/>
                </a:cubicBezTo>
                <a:close/>
                <a:moveTo>
                  <a:pt x="815" y="1075"/>
                </a:moveTo>
                <a:cubicBezTo>
                  <a:pt x="815" y="1079"/>
                  <a:pt x="815" y="1079"/>
                  <a:pt x="815" y="1079"/>
                </a:cubicBezTo>
                <a:cubicBezTo>
                  <a:pt x="810" y="1081"/>
                  <a:pt x="806" y="1077"/>
                  <a:pt x="805" y="1082"/>
                </a:cubicBezTo>
                <a:cubicBezTo>
                  <a:pt x="802" y="1077"/>
                  <a:pt x="810" y="1075"/>
                  <a:pt x="815" y="1075"/>
                </a:cubicBezTo>
                <a:close/>
                <a:moveTo>
                  <a:pt x="800" y="1089"/>
                </a:moveTo>
                <a:cubicBezTo>
                  <a:pt x="800" y="1080"/>
                  <a:pt x="809" y="1084"/>
                  <a:pt x="814" y="1083"/>
                </a:cubicBezTo>
                <a:cubicBezTo>
                  <a:pt x="810" y="1092"/>
                  <a:pt x="790" y="1102"/>
                  <a:pt x="784" y="1094"/>
                </a:cubicBezTo>
                <a:cubicBezTo>
                  <a:pt x="786" y="1089"/>
                  <a:pt x="795" y="1091"/>
                  <a:pt x="800" y="1089"/>
                </a:cubicBezTo>
                <a:close/>
                <a:moveTo>
                  <a:pt x="40" y="932"/>
                </a:moveTo>
                <a:cubicBezTo>
                  <a:pt x="40" y="932"/>
                  <a:pt x="40" y="932"/>
                  <a:pt x="41" y="932"/>
                </a:cubicBezTo>
                <a:cubicBezTo>
                  <a:pt x="42" y="932"/>
                  <a:pt x="41" y="935"/>
                  <a:pt x="43" y="935"/>
                </a:cubicBezTo>
                <a:cubicBezTo>
                  <a:pt x="44" y="930"/>
                  <a:pt x="51" y="930"/>
                  <a:pt x="51" y="925"/>
                </a:cubicBezTo>
                <a:cubicBezTo>
                  <a:pt x="48" y="928"/>
                  <a:pt x="41" y="930"/>
                  <a:pt x="40" y="932"/>
                </a:cubicBezTo>
                <a:close/>
                <a:moveTo>
                  <a:pt x="227" y="928"/>
                </a:moveTo>
                <a:cubicBezTo>
                  <a:pt x="228" y="926"/>
                  <a:pt x="229" y="927"/>
                  <a:pt x="231" y="927"/>
                </a:cubicBezTo>
                <a:cubicBezTo>
                  <a:pt x="231" y="925"/>
                  <a:pt x="231" y="925"/>
                  <a:pt x="231" y="925"/>
                </a:cubicBezTo>
                <a:cubicBezTo>
                  <a:pt x="229" y="924"/>
                  <a:pt x="229" y="926"/>
                  <a:pt x="227" y="926"/>
                </a:cubicBezTo>
                <a:cubicBezTo>
                  <a:pt x="227" y="927"/>
                  <a:pt x="225" y="928"/>
                  <a:pt x="227" y="928"/>
                </a:cubicBezTo>
                <a:close/>
                <a:moveTo>
                  <a:pt x="1158" y="939"/>
                </a:moveTo>
                <a:cubicBezTo>
                  <a:pt x="1155" y="941"/>
                  <a:pt x="1154" y="938"/>
                  <a:pt x="1152" y="938"/>
                </a:cubicBezTo>
                <a:cubicBezTo>
                  <a:pt x="1155" y="941"/>
                  <a:pt x="1150" y="945"/>
                  <a:pt x="1153" y="947"/>
                </a:cubicBezTo>
                <a:cubicBezTo>
                  <a:pt x="1162" y="947"/>
                  <a:pt x="1170" y="939"/>
                  <a:pt x="1176" y="933"/>
                </a:cubicBezTo>
                <a:cubicBezTo>
                  <a:pt x="1172" y="932"/>
                  <a:pt x="1168" y="933"/>
                  <a:pt x="1168" y="929"/>
                </a:cubicBezTo>
                <a:cubicBezTo>
                  <a:pt x="1166" y="927"/>
                  <a:pt x="1172" y="927"/>
                  <a:pt x="1169" y="926"/>
                </a:cubicBezTo>
                <a:cubicBezTo>
                  <a:pt x="1162" y="927"/>
                  <a:pt x="1162" y="935"/>
                  <a:pt x="1158" y="939"/>
                </a:cubicBezTo>
                <a:close/>
                <a:moveTo>
                  <a:pt x="214" y="934"/>
                </a:moveTo>
                <a:cubicBezTo>
                  <a:pt x="212" y="935"/>
                  <a:pt x="205" y="937"/>
                  <a:pt x="207" y="939"/>
                </a:cubicBezTo>
                <a:cubicBezTo>
                  <a:pt x="209" y="938"/>
                  <a:pt x="216" y="936"/>
                  <a:pt x="214" y="934"/>
                </a:cubicBezTo>
                <a:close/>
                <a:moveTo>
                  <a:pt x="130" y="938"/>
                </a:moveTo>
                <a:cubicBezTo>
                  <a:pt x="133" y="938"/>
                  <a:pt x="134" y="936"/>
                  <a:pt x="134" y="934"/>
                </a:cubicBezTo>
                <a:cubicBezTo>
                  <a:pt x="123" y="930"/>
                  <a:pt x="117" y="944"/>
                  <a:pt x="109" y="949"/>
                </a:cubicBezTo>
                <a:cubicBezTo>
                  <a:pt x="114" y="946"/>
                  <a:pt x="119" y="944"/>
                  <a:pt x="125" y="942"/>
                </a:cubicBezTo>
                <a:cubicBezTo>
                  <a:pt x="125" y="944"/>
                  <a:pt x="125" y="946"/>
                  <a:pt x="126" y="946"/>
                </a:cubicBezTo>
                <a:cubicBezTo>
                  <a:pt x="129" y="946"/>
                  <a:pt x="134" y="941"/>
                  <a:pt x="130" y="938"/>
                </a:cubicBezTo>
                <a:close/>
                <a:moveTo>
                  <a:pt x="1092" y="954"/>
                </a:moveTo>
                <a:cubicBezTo>
                  <a:pt x="1089" y="958"/>
                  <a:pt x="1088" y="956"/>
                  <a:pt x="1086" y="958"/>
                </a:cubicBezTo>
                <a:cubicBezTo>
                  <a:pt x="1090" y="958"/>
                  <a:pt x="1085" y="962"/>
                  <a:pt x="1089" y="962"/>
                </a:cubicBezTo>
                <a:cubicBezTo>
                  <a:pt x="1091" y="959"/>
                  <a:pt x="1091" y="957"/>
                  <a:pt x="1092" y="954"/>
                </a:cubicBezTo>
                <a:close/>
                <a:moveTo>
                  <a:pt x="972" y="962"/>
                </a:moveTo>
                <a:cubicBezTo>
                  <a:pt x="972" y="959"/>
                  <a:pt x="974" y="963"/>
                  <a:pt x="975" y="961"/>
                </a:cubicBezTo>
                <a:cubicBezTo>
                  <a:pt x="975" y="958"/>
                  <a:pt x="975" y="958"/>
                  <a:pt x="975" y="958"/>
                </a:cubicBezTo>
                <a:cubicBezTo>
                  <a:pt x="973" y="958"/>
                  <a:pt x="970" y="961"/>
                  <a:pt x="972" y="962"/>
                </a:cubicBezTo>
                <a:close/>
                <a:moveTo>
                  <a:pt x="1072" y="960"/>
                </a:moveTo>
                <a:cubicBezTo>
                  <a:pt x="1076" y="961"/>
                  <a:pt x="1077" y="966"/>
                  <a:pt x="1076" y="959"/>
                </a:cubicBezTo>
                <a:cubicBezTo>
                  <a:pt x="1076" y="959"/>
                  <a:pt x="1077" y="958"/>
                  <a:pt x="1076" y="958"/>
                </a:cubicBezTo>
                <a:cubicBezTo>
                  <a:pt x="1077" y="961"/>
                  <a:pt x="1072" y="957"/>
                  <a:pt x="1072" y="960"/>
                </a:cubicBezTo>
                <a:close/>
                <a:moveTo>
                  <a:pt x="1114" y="963"/>
                </a:moveTo>
                <a:cubicBezTo>
                  <a:pt x="1112" y="961"/>
                  <a:pt x="1108" y="963"/>
                  <a:pt x="1107" y="963"/>
                </a:cubicBezTo>
                <a:cubicBezTo>
                  <a:pt x="1108" y="963"/>
                  <a:pt x="1108" y="964"/>
                  <a:pt x="1107" y="965"/>
                </a:cubicBezTo>
                <a:cubicBezTo>
                  <a:pt x="1110" y="962"/>
                  <a:pt x="1113" y="966"/>
                  <a:pt x="1114" y="963"/>
                </a:cubicBezTo>
                <a:close/>
                <a:moveTo>
                  <a:pt x="26" y="975"/>
                </a:moveTo>
                <a:cubicBezTo>
                  <a:pt x="28" y="971"/>
                  <a:pt x="29" y="976"/>
                  <a:pt x="34" y="975"/>
                </a:cubicBezTo>
                <a:cubicBezTo>
                  <a:pt x="37" y="971"/>
                  <a:pt x="36" y="968"/>
                  <a:pt x="38" y="964"/>
                </a:cubicBezTo>
                <a:cubicBezTo>
                  <a:pt x="32" y="965"/>
                  <a:pt x="27" y="972"/>
                  <a:pt x="26" y="975"/>
                </a:cubicBezTo>
                <a:close/>
                <a:moveTo>
                  <a:pt x="1040" y="979"/>
                </a:moveTo>
                <a:cubicBezTo>
                  <a:pt x="1039" y="979"/>
                  <a:pt x="1038" y="978"/>
                  <a:pt x="1038" y="978"/>
                </a:cubicBezTo>
                <a:cubicBezTo>
                  <a:pt x="1028" y="984"/>
                  <a:pt x="1017" y="989"/>
                  <a:pt x="1009" y="997"/>
                </a:cubicBezTo>
                <a:cubicBezTo>
                  <a:pt x="1000" y="995"/>
                  <a:pt x="992" y="1002"/>
                  <a:pt x="987" y="1007"/>
                </a:cubicBezTo>
                <a:cubicBezTo>
                  <a:pt x="989" y="1007"/>
                  <a:pt x="989" y="1008"/>
                  <a:pt x="988" y="1009"/>
                </a:cubicBezTo>
                <a:cubicBezTo>
                  <a:pt x="1000" y="1009"/>
                  <a:pt x="1004" y="997"/>
                  <a:pt x="1014" y="998"/>
                </a:cubicBezTo>
                <a:cubicBezTo>
                  <a:pt x="1018" y="994"/>
                  <a:pt x="1024" y="991"/>
                  <a:pt x="1027" y="986"/>
                </a:cubicBezTo>
                <a:cubicBezTo>
                  <a:pt x="1033" y="986"/>
                  <a:pt x="1033" y="986"/>
                  <a:pt x="1033" y="986"/>
                </a:cubicBezTo>
                <a:cubicBezTo>
                  <a:pt x="1031" y="978"/>
                  <a:pt x="1039" y="983"/>
                  <a:pt x="1040" y="979"/>
                </a:cubicBezTo>
                <a:close/>
                <a:moveTo>
                  <a:pt x="928" y="1013"/>
                </a:moveTo>
                <a:cubicBezTo>
                  <a:pt x="930" y="1010"/>
                  <a:pt x="933" y="1014"/>
                  <a:pt x="935" y="1014"/>
                </a:cubicBezTo>
                <a:cubicBezTo>
                  <a:pt x="938" y="1007"/>
                  <a:pt x="947" y="1006"/>
                  <a:pt x="950" y="999"/>
                </a:cubicBezTo>
                <a:cubicBezTo>
                  <a:pt x="942" y="1003"/>
                  <a:pt x="932" y="1008"/>
                  <a:pt x="928" y="1013"/>
                </a:cubicBezTo>
                <a:close/>
                <a:moveTo>
                  <a:pt x="233" y="1024"/>
                </a:moveTo>
                <a:cubicBezTo>
                  <a:pt x="231" y="1027"/>
                  <a:pt x="227" y="1027"/>
                  <a:pt x="225" y="1030"/>
                </a:cubicBezTo>
                <a:cubicBezTo>
                  <a:pt x="229" y="1030"/>
                  <a:pt x="234" y="1026"/>
                  <a:pt x="233" y="1024"/>
                </a:cubicBezTo>
                <a:close/>
                <a:moveTo>
                  <a:pt x="89" y="1041"/>
                </a:moveTo>
                <a:cubicBezTo>
                  <a:pt x="86" y="1044"/>
                  <a:pt x="85" y="1040"/>
                  <a:pt x="84" y="1040"/>
                </a:cubicBezTo>
                <a:cubicBezTo>
                  <a:pt x="76" y="1046"/>
                  <a:pt x="66" y="1047"/>
                  <a:pt x="58" y="1055"/>
                </a:cubicBezTo>
                <a:cubicBezTo>
                  <a:pt x="59" y="1056"/>
                  <a:pt x="61" y="1056"/>
                  <a:pt x="63" y="1057"/>
                </a:cubicBezTo>
                <a:cubicBezTo>
                  <a:pt x="66" y="1047"/>
                  <a:pt x="79" y="1051"/>
                  <a:pt x="84" y="1044"/>
                </a:cubicBezTo>
                <a:cubicBezTo>
                  <a:pt x="86" y="1044"/>
                  <a:pt x="87" y="1045"/>
                  <a:pt x="88" y="1045"/>
                </a:cubicBezTo>
                <a:cubicBezTo>
                  <a:pt x="87" y="1042"/>
                  <a:pt x="92" y="1042"/>
                  <a:pt x="89" y="1041"/>
                </a:cubicBezTo>
                <a:close/>
                <a:moveTo>
                  <a:pt x="224" y="1053"/>
                </a:moveTo>
                <a:cubicBezTo>
                  <a:pt x="225" y="1048"/>
                  <a:pt x="222" y="1048"/>
                  <a:pt x="221" y="1045"/>
                </a:cubicBezTo>
                <a:cubicBezTo>
                  <a:pt x="222" y="1043"/>
                  <a:pt x="225" y="1043"/>
                  <a:pt x="224" y="1040"/>
                </a:cubicBezTo>
                <a:cubicBezTo>
                  <a:pt x="218" y="1039"/>
                  <a:pt x="223" y="1047"/>
                  <a:pt x="215" y="1045"/>
                </a:cubicBezTo>
                <a:cubicBezTo>
                  <a:pt x="214" y="1051"/>
                  <a:pt x="206" y="1050"/>
                  <a:pt x="205" y="1056"/>
                </a:cubicBezTo>
                <a:cubicBezTo>
                  <a:pt x="206" y="1056"/>
                  <a:pt x="209" y="1056"/>
                  <a:pt x="210" y="1057"/>
                </a:cubicBezTo>
                <a:cubicBezTo>
                  <a:pt x="218" y="1074"/>
                  <a:pt x="194" y="1065"/>
                  <a:pt x="192" y="1077"/>
                </a:cubicBezTo>
                <a:cubicBezTo>
                  <a:pt x="195" y="1078"/>
                  <a:pt x="192" y="1074"/>
                  <a:pt x="195" y="1074"/>
                </a:cubicBezTo>
                <a:cubicBezTo>
                  <a:pt x="195" y="1077"/>
                  <a:pt x="199" y="1076"/>
                  <a:pt x="200" y="1079"/>
                </a:cubicBezTo>
                <a:cubicBezTo>
                  <a:pt x="196" y="1087"/>
                  <a:pt x="206" y="1075"/>
                  <a:pt x="208" y="1073"/>
                </a:cubicBezTo>
                <a:cubicBezTo>
                  <a:pt x="210" y="1074"/>
                  <a:pt x="210" y="1074"/>
                  <a:pt x="210" y="1076"/>
                </a:cubicBezTo>
                <a:cubicBezTo>
                  <a:pt x="209" y="1080"/>
                  <a:pt x="205" y="1081"/>
                  <a:pt x="207" y="1084"/>
                </a:cubicBezTo>
                <a:cubicBezTo>
                  <a:pt x="209" y="1081"/>
                  <a:pt x="214" y="1082"/>
                  <a:pt x="213" y="1077"/>
                </a:cubicBezTo>
                <a:cubicBezTo>
                  <a:pt x="217" y="1077"/>
                  <a:pt x="220" y="1077"/>
                  <a:pt x="220" y="1073"/>
                </a:cubicBezTo>
                <a:cubicBezTo>
                  <a:pt x="220" y="1071"/>
                  <a:pt x="216" y="1073"/>
                  <a:pt x="217" y="1070"/>
                </a:cubicBezTo>
                <a:cubicBezTo>
                  <a:pt x="220" y="1059"/>
                  <a:pt x="230" y="1064"/>
                  <a:pt x="237" y="1062"/>
                </a:cubicBezTo>
                <a:cubicBezTo>
                  <a:pt x="235" y="1059"/>
                  <a:pt x="233" y="1057"/>
                  <a:pt x="232" y="1052"/>
                </a:cubicBezTo>
                <a:cubicBezTo>
                  <a:pt x="230" y="1053"/>
                  <a:pt x="227" y="1053"/>
                  <a:pt x="224" y="1053"/>
                </a:cubicBezTo>
                <a:close/>
                <a:moveTo>
                  <a:pt x="949" y="1049"/>
                </a:moveTo>
                <a:cubicBezTo>
                  <a:pt x="947" y="1051"/>
                  <a:pt x="940" y="1048"/>
                  <a:pt x="940" y="1053"/>
                </a:cubicBezTo>
                <a:cubicBezTo>
                  <a:pt x="943" y="1052"/>
                  <a:pt x="951" y="1049"/>
                  <a:pt x="949" y="1049"/>
                </a:cubicBezTo>
                <a:close/>
                <a:moveTo>
                  <a:pt x="103" y="1058"/>
                </a:moveTo>
                <a:cubicBezTo>
                  <a:pt x="104" y="1062"/>
                  <a:pt x="99" y="1060"/>
                  <a:pt x="99" y="1063"/>
                </a:cubicBezTo>
                <a:cubicBezTo>
                  <a:pt x="103" y="1063"/>
                  <a:pt x="103" y="1063"/>
                  <a:pt x="103" y="1063"/>
                </a:cubicBezTo>
                <a:cubicBezTo>
                  <a:pt x="101" y="1060"/>
                  <a:pt x="107" y="1059"/>
                  <a:pt x="103" y="1058"/>
                </a:cubicBezTo>
                <a:close/>
                <a:moveTo>
                  <a:pt x="1003" y="1090"/>
                </a:moveTo>
                <a:cubicBezTo>
                  <a:pt x="1009" y="1089"/>
                  <a:pt x="1011" y="1085"/>
                  <a:pt x="1018" y="1085"/>
                </a:cubicBezTo>
                <a:cubicBezTo>
                  <a:pt x="1017" y="1090"/>
                  <a:pt x="1011" y="1088"/>
                  <a:pt x="1009" y="1092"/>
                </a:cubicBezTo>
                <a:cubicBezTo>
                  <a:pt x="1021" y="1091"/>
                  <a:pt x="1020" y="1078"/>
                  <a:pt x="1034" y="1079"/>
                </a:cubicBezTo>
                <a:cubicBezTo>
                  <a:pt x="1036" y="1077"/>
                  <a:pt x="1033" y="1077"/>
                  <a:pt x="1035" y="1076"/>
                </a:cubicBezTo>
                <a:cubicBezTo>
                  <a:pt x="1045" y="1073"/>
                  <a:pt x="1060" y="1066"/>
                  <a:pt x="1059" y="1060"/>
                </a:cubicBezTo>
                <a:cubicBezTo>
                  <a:pt x="1042" y="1070"/>
                  <a:pt x="1018" y="1077"/>
                  <a:pt x="1003" y="1090"/>
                </a:cubicBezTo>
                <a:close/>
                <a:moveTo>
                  <a:pt x="938" y="1063"/>
                </a:moveTo>
                <a:cubicBezTo>
                  <a:pt x="933" y="1062"/>
                  <a:pt x="925" y="1068"/>
                  <a:pt x="924" y="1070"/>
                </a:cubicBezTo>
                <a:cubicBezTo>
                  <a:pt x="927" y="1066"/>
                  <a:pt x="935" y="1067"/>
                  <a:pt x="938" y="1063"/>
                </a:cubicBezTo>
                <a:close/>
                <a:moveTo>
                  <a:pt x="912" y="1070"/>
                </a:moveTo>
                <a:cubicBezTo>
                  <a:pt x="907" y="1075"/>
                  <a:pt x="901" y="1075"/>
                  <a:pt x="895" y="1070"/>
                </a:cubicBezTo>
                <a:cubicBezTo>
                  <a:pt x="888" y="1078"/>
                  <a:pt x="875" y="1077"/>
                  <a:pt x="870" y="1086"/>
                </a:cubicBezTo>
                <a:cubicBezTo>
                  <a:pt x="871" y="1089"/>
                  <a:pt x="872" y="1088"/>
                  <a:pt x="871" y="1092"/>
                </a:cubicBezTo>
                <a:cubicBezTo>
                  <a:pt x="880" y="1093"/>
                  <a:pt x="881" y="1087"/>
                  <a:pt x="886" y="1084"/>
                </a:cubicBezTo>
                <a:cubicBezTo>
                  <a:pt x="883" y="1084"/>
                  <a:pt x="880" y="1087"/>
                  <a:pt x="878" y="1085"/>
                </a:cubicBezTo>
                <a:cubicBezTo>
                  <a:pt x="885" y="1085"/>
                  <a:pt x="885" y="1078"/>
                  <a:pt x="893" y="1079"/>
                </a:cubicBezTo>
                <a:cubicBezTo>
                  <a:pt x="893" y="1081"/>
                  <a:pt x="892" y="1081"/>
                  <a:pt x="892" y="1083"/>
                </a:cubicBezTo>
                <a:cubicBezTo>
                  <a:pt x="901" y="1081"/>
                  <a:pt x="911" y="1078"/>
                  <a:pt x="917" y="1072"/>
                </a:cubicBezTo>
                <a:cubicBezTo>
                  <a:pt x="914" y="1072"/>
                  <a:pt x="909" y="1073"/>
                  <a:pt x="912" y="1070"/>
                </a:cubicBezTo>
                <a:close/>
                <a:moveTo>
                  <a:pt x="720" y="1088"/>
                </a:moveTo>
                <a:cubicBezTo>
                  <a:pt x="720" y="1088"/>
                  <a:pt x="726" y="1085"/>
                  <a:pt x="725" y="1084"/>
                </a:cubicBezTo>
                <a:cubicBezTo>
                  <a:pt x="723" y="1085"/>
                  <a:pt x="717" y="1086"/>
                  <a:pt x="720" y="1088"/>
                </a:cubicBezTo>
                <a:close/>
                <a:moveTo>
                  <a:pt x="960" y="1100"/>
                </a:moveTo>
                <a:cubicBezTo>
                  <a:pt x="964" y="1100"/>
                  <a:pt x="967" y="1098"/>
                  <a:pt x="971" y="1096"/>
                </a:cubicBezTo>
                <a:cubicBezTo>
                  <a:pt x="971" y="1094"/>
                  <a:pt x="969" y="1094"/>
                  <a:pt x="971" y="1092"/>
                </a:cubicBezTo>
                <a:cubicBezTo>
                  <a:pt x="968" y="1094"/>
                  <a:pt x="966" y="1090"/>
                  <a:pt x="966" y="1094"/>
                </a:cubicBezTo>
                <a:cubicBezTo>
                  <a:pt x="965" y="1096"/>
                  <a:pt x="970" y="1093"/>
                  <a:pt x="970" y="1096"/>
                </a:cubicBezTo>
                <a:cubicBezTo>
                  <a:pt x="966" y="1097"/>
                  <a:pt x="963" y="1098"/>
                  <a:pt x="960" y="1100"/>
                </a:cubicBezTo>
                <a:close/>
                <a:moveTo>
                  <a:pt x="915" y="1103"/>
                </a:moveTo>
                <a:cubicBezTo>
                  <a:pt x="922" y="1100"/>
                  <a:pt x="929" y="1098"/>
                  <a:pt x="935" y="1094"/>
                </a:cubicBezTo>
                <a:cubicBezTo>
                  <a:pt x="927" y="1095"/>
                  <a:pt x="918" y="1100"/>
                  <a:pt x="915" y="1103"/>
                </a:cubicBezTo>
                <a:close/>
                <a:moveTo>
                  <a:pt x="903" y="1095"/>
                </a:moveTo>
                <a:cubicBezTo>
                  <a:pt x="900" y="1094"/>
                  <a:pt x="899" y="1096"/>
                  <a:pt x="897" y="1095"/>
                </a:cubicBezTo>
                <a:cubicBezTo>
                  <a:pt x="897" y="1099"/>
                  <a:pt x="891" y="1096"/>
                  <a:pt x="893" y="1099"/>
                </a:cubicBezTo>
                <a:cubicBezTo>
                  <a:pt x="895" y="1097"/>
                  <a:pt x="901" y="1098"/>
                  <a:pt x="903" y="1095"/>
                </a:cubicBezTo>
                <a:close/>
                <a:moveTo>
                  <a:pt x="974" y="1099"/>
                </a:moveTo>
                <a:cubicBezTo>
                  <a:pt x="970" y="1100"/>
                  <a:pt x="967" y="1102"/>
                  <a:pt x="964" y="1104"/>
                </a:cubicBezTo>
                <a:cubicBezTo>
                  <a:pt x="969" y="1104"/>
                  <a:pt x="972" y="1101"/>
                  <a:pt x="974" y="1099"/>
                </a:cubicBezTo>
                <a:close/>
                <a:moveTo>
                  <a:pt x="878" y="1116"/>
                </a:moveTo>
                <a:cubicBezTo>
                  <a:pt x="887" y="1110"/>
                  <a:pt x="906" y="1109"/>
                  <a:pt x="911" y="1103"/>
                </a:cubicBezTo>
                <a:cubicBezTo>
                  <a:pt x="910" y="1104"/>
                  <a:pt x="903" y="1105"/>
                  <a:pt x="903" y="1104"/>
                </a:cubicBezTo>
                <a:cubicBezTo>
                  <a:pt x="904" y="1103"/>
                  <a:pt x="907" y="1101"/>
                  <a:pt x="904" y="1100"/>
                </a:cubicBezTo>
                <a:cubicBezTo>
                  <a:pt x="893" y="1105"/>
                  <a:pt x="883" y="1108"/>
                  <a:pt x="873" y="1113"/>
                </a:cubicBezTo>
                <a:cubicBezTo>
                  <a:pt x="876" y="1113"/>
                  <a:pt x="875" y="1116"/>
                  <a:pt x="878" y="1116"/>
                </a:cubicBezTo>
                <a:close/>
                <a:moveTo>
                  <a:pt x="812" y="1117"/>
                </a:moveTo>
                <a:cubicBezTo>
                  <a:pt x="814" y="1114"/>
                  <a:pt x="820" y="1121"/>
                  <a:pt x="820" y="1116"/>
                </a:cubicBezTo>
                <a:cubicBezTo>
                  <a:pt x="819" y="1114"/>
                  <a:pt x="810" y="1115"/>
                  <a:pt x="812" y="1117"/>
                </a:cubicBezTo>
                <a:close/>
                <a:moveTo>
                  <a:pt x="925" y="1142"/>
                </a:moveTo>
                <a:cubicBezTo>
                  <a:pt x="920" y="1144"/>
                  <a:pt x="916" y="1147"/>
                  <a:pt x="911" y="1149"/>
                </a:cubicBezTo>
                <a:cubicBezTo>
                  <a:pt x="917" y="1148"/>
                  <a:pt x="921" y="1146"/>
                  <a:pt x="925" y="1142"/>
                </a:cubicBezTo>
                <a:close/>
                <a:moveTo>
                  <a:pt x="713" y="1155"/>
                </a:moveTo>
                <a:cubicBezTo>
                  <a:pt x="717" y="1153"/>
                  <a:pt x="721" y="1152"/>
                  <a:pt x="724" y="1149"/>
                </a:cubicBezTo>
                <a:cubicBezTo>
                  <a:pt x="721" y="1151"/>
                  <a:pt x="712" y="1152"/>
                  <a:pt x="713" y="1155"/>
                </a:cubicBezTo>
                <a:close/>
                <a:moveTo>
                  <a:pt x="872" y="1168"/>
                </a:moveTo>
                <a:cubicBezTo>
                  <a:pt x="880" y="1167"/>
                  <a:pt x="885" y="1163"/>
                  <a:pt x="890" y="1159"/>
                </a:cubicBezTo>
                <a:cubicBezTo>
                  <a:pt x="897" y="1157"/>
                  <a:pt x="908" y="1154"/>
                  <a:pt x="909" y="1149"/>
                </a:cubicBezTo>
                <a:cubicBezTo>
                  <a:pt x="902" y="1152"/>
                  <a:pt x="893" y="1157"/>
                  <a:pt x="885" y="1158"/>
                </a:cubicBezTo>
                <a:cubicBezTo>
                  <a:pt x="886" y="1163"/>
                  <a:pt x="874" y="1163"/>
                  <a:pt x="872" y="1168"/>
                </a:cubicBezTo>
                <a:close/>
                <a:moveTo>
                  <a:pt x="1138" y="208"/>
                </a:moveTo>
                <a:cubicBezTo>
                  <a:pt x="1129" y="210"/>
                  <a:pt x="1123" y="214"/>
                  <a:pt x="1123" y="223"/>
                </a:cubicBezTo>
                <a:cubicBezTo>
                  <a:pt x="1124" y="224"/>
                  <a:pt x="1126" y="226"/>
                  <a:pt x="1129" y="225"/>
                </a:cubicBezTo>
                <a:cubicBezTo>
                  <a:pt x="1131" y="223"/>
                  <a:pt x="1128" y="220"/>
                  <a:pt x="1132" y="219"/>
                </a:cubicBezTo>
                <a:cubicBezTo>
                  <a:pt x="1132" y="221"/>
                  <a:pt x="1132" y="221"/>
                  <a:pt x="1132" y="221"/>
                </a:cubicBezTo>
                <a:cubicBezTo>
                  <a:pt x="1136" y="219"/>
                  <a:pt x="1139" y="213"/>
                  <a:pt x="1138" y="208"/>
                </a:cubicBezTo>
                <a:close/>
                <a:moveTo>
                  <a:pt x="1097" y="931"/>
                </a:moveTo>
                <a:cubicBezTo>
                  <a:pt x="1098" y="929"/>
                  <a:pt x="1096" y="925"/>
                  <a:pt x="1099" y="923"/>
                </a:cubicBezTo>
                <a:cubicBezTo>
                  <a:pt x="1097" y="922"/>
                  <a:pt x="1096" y="921"/>
                  <a:pt x="1095" y="920"/>
                </a:cubicBezTo>
                <a:cubicBezTo>
                  <a:pt x="1093" y="926"/>
                  <a:pt x="1082" y="928"/>
                  <a:pt x="1085" y="936"/>
                </a:cubicBezTo>
                <a:cubicBezTo>
                  <a:pt x="1087" y="931"/>
                  <a:pt x="1091" y="928"/>
                  <a:pt x="1097" y="931"/>
                </a:cubicBezTo>
                <a:close/>
                <a:moveTo>
                  <a:pt x="1152" y="971"/>
                </a:moveTo>
                <a:cubicBezTo>
                  <a:pt x="1156" y="976"/>
                  <a:pt x="1150" y="978"/>
                  <a:pt x="1151" y="981"/>
                </a:cubicBezTo>
                <a:cubicBezTo>
                  <a:pt x="1154" y="978"/>
                  <a:pt x="1161" y="979"/>
                  <a:pt x="1160" y="972"/>
                </a:cubicBezTo>
                <a:cubicBezTo>
                  <a:pt x="1157" y="971"/>
                  <a:pt x="1154" y="971"/>
                  <a:pt x="1152" y="971"/>
                </a:cubicBezTo>
                <a:close/>
                <a:moveTo>
                  <a:pt x="1069" y="974"/>
                </a:moveTo>
                <a:cubicBezTo>
                  <a:pt x="1067" y="975"/>
                  <a:pt x="1066" y="977"/>
                  <a:pt x="1065" y="979"/>
                </a:cubicBezTo>
                <a:cubicBezTo>
                  <a:pt x="1064" y="978"/>
                  <a:pt x="1063" y="977"/>
                  <a:pt x="1060" y="977"/>
                </a:cubicBezTo>
                <a:cubicBezTo>
                  <a:pt x="1062" y="985"/>
                  <a:pt x="1073" y="982"/>
                  <a:pt x="1077" y="977"/>
                </a:cubicBezTo>
                <a:cubicBezTo>
                  <a:pt x="1073" y="979"/>
                  <a:pt x="1073" y="974"/>
                  <a:pt x="1069" y="974"/>
                </a:cubicBezTo>
                <a:close/>
                <a:moveTo>
                  <a:pt x="1015" y="1019"/>
                </a:moveTo>
                <a:cubicBezTo>
                  <a:pt x="1015" y="1021"/>
                  <a:pt x="1010" y="1023"/>
                  <a:pt x="1013" y="1024"/>
                </a:cubicBezTo>
                <a:cubicBezTo>
                  <a:pt x="1014" y="1021"/>
                  <a:pt x="1019" y="1022"/>
                  <a:pt x="1021" y="1020"/>
                </a:cubicBezTo>
                <a:cubicBezTo>
                  <a:pt x="1022" y="1016"/>
                  <a:pt x="1015" y="1018"/>
                  <a:pt x="1016" y="1014"/>
                </a:cubicBezTo>
                <a:cubicBezTo>
                  <a:pt x="1023" y="1013"/>
                  <a:pt x="1021" y="1005"/>
                  <a:pt x="1027" y="1005"/>
                </a:cubicBezTo>
                <a:cubicBezTo>
                  <a:pt x="1028" y="1001"/>
                  <a:pt x="1026" y="1000"/>
                  <a:pt x="1024" y="999"/>
                </a:cubicBezTo>
                <a:cubicBezTo>
                  <a:pt x="1020" y="1003"/>
                  <a:pt x="1016" y="1007"/>
                  <a:pt x="1012" y="1012"/>
                </a:cubicBezTo>
                <a:cubicBezTo>
                  <a:pt x="1010" y="1012"/>
                  <a:pt x="1011" y="1008"/>
                  <a:pt x="1009" y="1008"/>
                </a:cubicBezTo>
                <a:cubicBezTo>
                  <a:pt x="1004" y="1017"/>
                  <a:pt x="990" y="1020"/>
                  <a:pt x="984" y="1030"/>
                </a:cubicBezTo>
                <a:cubicBezTo>
                  <a:pt x="988" y="1032"/>
                  <a:pt x="987" y="1027"/>
                  <a:pt x="989" y="1027"/>
                </a:cubicBezTo>
                <a:cubicBezTo>
                  <a:pt x="998" y="1028"/>
                  <a:pt x="1005" y="1014"/>
                  <a:pt x="1015" y="1019"/>
                </a:cubicBezTo>
                <a:close/>
                <a:moveTo>
                  <a:pt x="910" y="1114"/>
                </a:moveTo>
                <a:cubicBezTo>
                  <a:pt x="897" y="1124"/>
                  <a:pt x="876" y="1122"/>
                  <a:pt x="863" y="1132"/>
                </a:cubicBezTo>
                <a:cubicBezTo>
                  <a:pt x="857" y="1129"/>
                  <a:pt x="843" y="1133"/>
                  <a:pt x="841" y="1139"/>
                </a:cubicBezTo>
                <a:cubicBezTo>
                  <a:pt x="839" y="1138"/>
                  <a:pt x="836" y="1137"/>
                  <a:pt x="836" y="1134"/>
                </a:cubicBezTo>
                <a:cubicBezTo>
                  <a:pt x="838" y="1129"/>
                  <a:pt x="849" y="1134"/>
                  <a:pt x="848" y="1126"/>
                </a:cubicBezTo>
                <a:cubicBezTo>
                  <a:pt x="841" y="1128"/>
                  <a:pt x="829" y="1131"/>
                  <a:pt x="831" y="1137"/>
                </a:cubicBezTo>
                <a:cubicBezTo>
                  <a:pt x="829" y="1137"/>
                  <a:pt x="829" y="1139"/>
                  <a:pt x="827" y="1138"/>
                </a:cubicBezTo>
                <a:cubicBezTo>
                  <a:pt x="827" y="1142"/>
                  <a:pt x="831" y="1141"/>
                  <a:pt x="830" y="1145"/>
                </a:cubicBezTo>
                <a:cubicBezTo>
                  <a:pt x="828" y="1146"/>
                  <a:pt x="825" y="1147"/>
                  <a:pt x="822" y="1148"/>
                </a:cubicBezTo>
                <a:cubicBezTo>
                  <a:pt x="821" y="1152"/>
                  <a:pt x="827" y="1149"/>
                  <a:pt x="828" y="1151"/>
                </a:cubicBezTo>
                <a:cubicBezTo>
                  <a:pt x="824" y="1157"/>
                  <a:pt x="822" y="1166"/>
                  <a:pt x="813" y="1168"/>
                </a:cubicBezTo>
                <a:cubicBezTo>
                  <a:pt x="815" y="1171"/>
                  <a:pt x="819" y="1167"/>
                  <a:pt x="819" y="1169"/>
                </a:cubicBezTo>
                <a:cubicBezTo>
                  <a:pt x="814" y="1172"/>
                  <a:pt x="807" y="1182"/>
                  <a:pt x="798" y="1176"/>
                </a:cubicBezTo>
                <a:cubicBezTo>
                  <a:pt x="800" y="1170"/>
                  <a:pt x="804" y="1165"/>
                  <a:pt x="810" y="1162"/>
                </a:cubicBezTo>
                <a:cubicBezTo>
                  <a:pt x="807" y="1160"/>
                  <a:pt x="811" y="1156"/>
                  <a:pt x="809" y="1153"/>
                </a:cubicBezTo>
                <a:cubicBezTo>
                  <a:pt x="802" y="1152"/>
                  <a:pt x="790" y="1156"/>
                  <a:pt x="784" y="1161"/>
                </a:cubicBezTo>
                <a:cubicBezTo>
                  <a:pt x="770" y="1155"/>
                  <a:pt x="771" y="1176"/>
                  <a:pt x="773" y="1184"/>
                </a:cubicBezTo>
                <a:cubicBezTo>
                  <a:pt x="778" y="1178"/>
                  <a:pt x="783" y="1191"/>
                  <a:pt x="788" y="1194"/>
                </a:cubicBezTo>
                <a:cubicBezTo>
                  <a:pt x="797" y="1185"/>
                  <a:pt x="809" y="1181"/>
                  <a:pt x="821" y="1176"/>
                </a:cubicBezTo>
                <a:cubicBezTo>
                  <a:pt x="823" y="1167"/>
                  <a:pt x="835" y="1169"/>
                  <a:pt x="835" y="1159"/>
                </a:cubicBezTo>
                <a:cubicBezTo>
                  <a:pt x="846" y="1154"/>
                  <a:pt x="857" y="1150"/>
                  <a:pt x="866" y="1143"/>
                </a:cubicBezTo>
                <a:cubicBezTo>
                  <a:pt x="866" y="1141"/>
                  <a:pt x="861" y="1143"/>
                  <a:pt x="862" y="1139"/>
                </a:cubicBezTo>
                <a:cubicBezTo>
                  <a:pt x="869" y="1135"/>
                  <a:pt x="879" y="1137"/>
                  <a:pt x="886" y="1135"/>
                </a:cubicBezTo>
                <a:cubicBezTo>
                  <a:pt x="899" y="1126"/>
                  <a:pt x="914" y="1127"/>
                  <a:pt x="930" y="1121"/>
                </a:cubicBezTo>
                <a:cubicBezTo>
                  <a:pt x="930" y="1118"/>
                  <a:pt x="932" y="1118"/>
                  <a:pt x="932" y="1116"/>
                </a:cubicBezTo>
                <a:cubicBezTo>
                  <a:pt x="925" y="1119"/>
                  <a:pt x="920" y="1120"/>
                  <a:pt x="910" y="1122"/>
                </a:cubicBezTo>
                <a:cubicBezTo>
                  <a:pt x="911" y="1120"/>
                  <a:pt x="913" y="1115"/>
                  <a:pt x="910" y="1114"/>
                </a:cubicBezTo>
                <a:close/>
                <a:moveTo>
                  <a:pt x="856" y="1146"/>
                </a:moveTo>
                <a:cubicBezTo>
                  <a:pt x="851" y="1147"/>
                  <a:pt x="846" y="1149"/>
                  <a:pt x="840" y="1148"/>
                </a:cubicBezTo>
                <a:cubicBezTo>
                  <a:pt x="845" y="1146"/>
                  <a:pt x="851" y="1140"/>
                  <a:pt x="857" y="1141"/>
                </a:cubicBezTo>
                <a:cubicBezTo>
                  <a:pt x="857" y="1143"/>
                  <a:pt x="855" y="1143"/>
                  <a:pt x="856" y="1146"/>
                </a:cubicBezTo>
                <a:close/>
                <a:moveTo>
                  <a:pt x="645" y="1128"/>
                </a:moveTo>
                <a:cubicBezTo>
                  <a:pt x="633" y="1130"/>
                  <a:pt x="623" y="1134"/>
                  <a:pt x="613" y="1138"/>
                </a:cubicBezTo>
                <a:cubicBezTo>
                  <a:pt x="617" y="1140"/>
                  <a:pt x="619" y="1140"/>
                  <a:pt x="616" y="1143"/>
                </a:cubicBezTo>
                <a:cubicBezTo>
                  <a:pt x="616" y="1144"/>
                  <a:pt x="618" y="1144"/>
                  <a:pt x="618" y="1146"/>
                </a:cubicBezTo>
                <a:cubicBezTo>
                  <a:pt x="627" y="1143"/>
                  <a:pt x="633" y="1139"/>
                  <a:pt x="641" y="1136"/>
                </a:cubicBezTo>
                <a:cubicBezTo>
                  <a:pt x="641" y="1133"/>
                  <a:pt x="642" y="1130"/>
                  <a:pt x="645" y="1128"/>
                </a:cubicBezTo>
                <a:close/>
                <a:moveTo>
                  <a:pt x="619" y="1141"/>
                </a:moveTo>
                <a:cubicBezTo>
                  <a:pt x="619" y="1137"/>
                  <a:pt x="625" y="1139"/>
                  <a:pt x="627" y="1137"/>
                </a:cubicBezTo>
                <a:cubicBezTo>
                  <a:pt x="626" y="1141"/>
                  <a:pt x="622" y="1140"/>
                  <a:pt x="619" y="1141"/>
                </a:cubicBezTo>
                <a:close/>
              </a:path>
            </a:pathLst>
          </a:custGeom>
          <a:solidFill>
            <a:srgbClr val="22586D"/>
          </a:solidFill>
          <a:ln>
            <a:noFill/>
          </a:ln>
        </p:spPr>
        <p:txBody>
          <a:bodyPr vert="horz" wrap="square" lIns="91440" tIns="45720" rIns="91440" bIns="45720" numCol="1" anchor="ctr" anchorCtr="0" compatLnSpc="1"/>
          <a:lstStyle/>
          <a:p>
            <a:pPr algn="ctr"/>
            <a:endParaRPr lang="zh-CN" altLang="en-US" sz="8000" dirty="0">
              <a:solidFill>
                <a:schemeClr val="bg1"/>
              </a:solidFill>
              <a:latin typeface="李旭科书法" panose="02000603000000000000" pitchFamily="2" charset="-122"/>
              <a:ea typeface="李旭科书法" panose="02000603000000000000" pitchFamily="2" charset="-122"/>
            </a:endParaRPr>
          </a:p>
        </p:txBody>
      </p:sp>
      <p:sp>
        <p:nvSpPr>
          <p:cNvPr id="7" name="文本占位符 104"/>
          <p:cNvSpPr txBox="1"/>
          <p:nvPr/>
        </p:nvSpPr>
        <p:spPr>
          <a:xfrm>
            <a:off x="5713751" y="1836011"/>
            <a:ext cx="914400" cy="1123596"/>
          </a:xfrm>
          <a:prstGeom prst="rect">
            <a:avLst/>
          </a:prstGeom>
        </p:spPr>
        <p:txBody>
          <a:bodyPr vert="horz" lIns="91440" tIns="45720" rIns="91440" bIns="45720" rtlCol="0" anchor="ctr"/>
          <a:lstStyle>
            <a:defPPr>
              <a:defRPr lang="zh-CN"/>
            </a:defPPr>
            <a:lvl1pPr marL="0" indent="0" algn="ctr" defTabSz="914400" rtl="0" eaLnBrk="1" latinLnBrk="0" hangingPunct="1">
              <a:buNone/>
              <a:defRPr sz="8000" kern="1200">
                <a:solidFill>
                  <a:schemeClr val="bg1"/>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李旭科书法" panose="02000603000000000000" pitchFamily="2" charset="-122"/>
                <a:ea typeface="李旭科书法" panose="02000603000000000000" pitchFamily="2" charset="-122"/>
              </a:rPr>
              <a:t>肆</a:t>
            </a:r>
          </a:p>
        </p:txBody>
      </p:sp>
      <p:sp>
        <p:nvSpPr>
          <p:cNvPr id="8" name="文本占位符 104"/>
          <p:cNvSpPr txBox="1"/>
          <p:nvPr/>
        </p:nvSpPr>
        <p:spPr>
          <a:xfrm>
            <a:off x="2980154" y="3386693"/>
            <a:ext cx="6771339" cy="1123596"/>
          </a:xfrm>
          <a:prstGeom prst="rect">
            <a:avLst/>
          </a:prstGeom>
        </p:spPr>
        <p:txBody>
          <a:bodyPr vert="horz" lIns="91440" tIns="45720" rIns="91440" bIns="45720" rtlCol="0" anchor="ctr"/>
          <a:lstStyle>
            <a:defPPr>
              <a:defRPr lang="zh-CN"/>
            </a:defPPr>
            <a:lvl1pPr marL="0" indent="0" algn="ctr" defTabSz="914400" rtl="0" eaLnBrk="1" latinLnBrk="0" hangingPunct="1">
              <a:buNone/>
              <a:defRPr sz="5400" kern="1200">
                <a:solidFill>
                  <a:srgbClr val="3D5070"/>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rgbClr val="22586D"/>
                </a:solidFill>
                <a:latin typeface="李旭科书法" panose="02000603000000000000" pitchFamily="2" charset="-122"/>
                <a:ea typeface="李旭科书法" panose="02000603000000000000" pitchFamily="2" charset="-122"/>
              </a:rPr>
              <a:t>请在此处添加标题</a:t>
            </a:r>
          </a:p>
        </p:txBody>
      </p:sp>
      <p:grpSp>
        <p:nvGrpSpPr>
          <p:cNvPr id="10" name="Group 4"/>
          <p:cNvGrpSpPr>
            <a:grpSpLocks noChangeAspect="1"/>
          </p:cNvGrpSpPr>
          <p:nvPr/>
        </p:nvGrpSpPr>
        <p:grpSpPr bwMode="auto">
          <a:xfrm flipH="1">
            <a:off x="7264172" y="2674769"/>
            <a:ext cx="1387297" cy="618743"/>
            <a:chOff x="3027" y="1795"/>
            <a:chExt cx="1565" cy="698"/>
          </a:xfrm>
          <a:solidFill>
            <a:srgbClr val="22586D"/>
          </a:solidFill>
        </p:grpSpPr>
        <p:sp>
          <p:nvSpPr>
            <p:cNvPr id="11" name="Freeform 5"/>
            <p:cNvSpPr/>
            <p:nvPr/>
          </p:nvSpPr>
          <p:spPr bwMode="auto">
            <a:xfrm>
              <a:off x="3027" y="1795"/>
              <a:ext cx="1508" cy="698"/>
            </a:xfrm>
            <a:custGeom>
              <a:avLst/>
              <a:gdLst>
                <a:gd name="T0" fmla="*/ 411 w 920"/>
                <a:gd name="T1" fmla="*/ 186 h 424"/>
                <a:gd name="T2" fmla="*/ 280 w 920"/>
                <a:gd name="T3" fmla="*/ 198 h 424"/>
                <a:gd name="T4" fmla="*/ 237 w 920"/>
                <a:gd name="T5" fmla="*/ 260 h 424"/>
                <a:gd name="T6" fmla="*/ 298 w 920"/>
                <a:gd name="T7" fmla="*/ 289 h 424"/>
                <a:gd name="T8" fmla="*/ 509 w 920"/>
                <a:gd name="T9" fmla="*/ 390 h 424"/>
                <a:gd name="T10" fmla="*/ 294 w 920"/>
                <a:gd name="T11" fmla="*/ 350 h 424"/>
                <a:gd name="T12" fmla="*/ 191 w 920"/>
                <a:gd name="T13" fmla="*/ 302 h 424"/>
                <a:gd name="T14" fmla="*/ 126 w 920"/>
                <a:gd name="T15" fmla="*/ 365 h 424"/>
                <a:gd name="T16" fmla="*/ 190 w 920"/>
                <a:gd name="T17" fmla="*/ 359 h 424"/>
                <a:gd name="T18" fmla="*/ 109 w 920"/>
                <a:gd name="T19" fmla="*/ 419 h 424"/>
                <a:gd name="T20" fmla="*/ 58 w 920"/>
                <a:gd name="T21" fmla="*/ 310 h 424"/>
                <a:gd name="T22" fmla="*/ 115 w 920"/>
                <a:gd name="T23" fmla="*/ 235 h 424"/>
                <a:gd name="T24" fmla="*/ 177 w 920"/>
                <a:gd name="T25" fmla="*/ 251 h 424"/>
                <a:gd name="T26" fmla="*/ 231 w 920"/>
                <a:gd name="T27" fmla="*/ 206 h 424"/>
                <a:gd name="T28" fmla="*/ 175 w 920"/>
                <a:gd name="T29" fmla="*/ 172 h 424"/>
                <a:gd name="T30" fmla="*/ 222 w 920"/>
                <a:gd name="T31" fmla="*/ 206 h 424"/>
                <a:gd name="T32" fmla="*/ 134 w 920"/>
                <a:gd name="T33" fmla="*/ 226 h 424"/>
                <a:gd name="T34" fmla="*/ 169 w 920"/>
                <a:gd name="T35" fmla="*/ 147 h 424"/>
                <a:gd name="T36" fmla="*/ 250 w 920"/>
                <a:gd name="T37" fmla="*/ 82 h 424"/>
                <a:gd name="T38" fmla="*/ 397 w 920"/>
                <a:gd name="T39" fmla="*/ 56 h 424"/>
                <a:gd name="T40" fmla="*/ 475 w 920"/>
                <a:gd name="T41" fmla="*/ 83 h 424"/>
                <a:gd name="T42" fmla="*/ 436 w 920"/>
                <a:gd name="T43" fmla="*/ 151 h 424"/>
                <a:gd name="T44" fmla="*/ 431 w 920"/>
                <a:gd name="T45" fmla="*/ 89 h 424"/>
                <a:gd name="T46" fmla="*/ 400 w 920"/>
                <a:gd name="T47" fmla="*/ 141 h 424"/>
                <a:gd name="T48" fmla="*/ 446 w 920"/>
                <a:gd name="T49" fmla="*/ 162 h 424"/>
                <a:gd name="T50" fmla="*/ 490 w 920"/>
                <a:gd name="T51" fmla="*/ 109 h 424"/>
                <a:gd name="T52" fmla="*/ 551 w 920"/>
                <a:gd name="T53" fmla="*/ 97 h 424"/>
                <a:gd name="T54" fmla="*/ 622 w 920"/>
                <a:gd name="T55" fmla="*/ 162 h 424"/>
                <a:gd name="T56" fmla="*/ 658 w 920"/>
                <a:gd name="T57" fmla="*/ 241 h 424"/>
                <a:gd name="T58" fmla="*/ 585 w 920"/>
                <a:gd name="T59" fmla="*/ 229 h 424"/>
                <a:gd name="T60" fmla="*/ 620 w 920"/>
                <a:gd name="T61" fmla="*/ 196 h 424"/>
                <a:gd name="T62" fmla="*/ 629 w 920"/>
                <a:gd name="T63" fmla="*/ 225 h 424"/>
                <a:gd name="T64" fmla="*/ 629 w 920"/>
                <a:gd name="T65" fmla="*/ 189 h 424"/>
                <a:gd name="T66" fmla="*/ 569 w 920"/>
                <a:gd name="T67" fmla="*/ 219 h 424"/>
                <a:gd name="T68" fmla="*/ 615 w 920"/>
                <a:gd name="T69" fmla="*/ 266 h 424"/>
                <a:gd name="T70" fmla="*/ 702 w 920"/>
                <a:gd name="T71" fmla="*/ 224 h 424"/>
                <a:gd name="T72" fmla="*/ 827 w 920"/>
                <a:gd name="T73" fmla="*/ 244 h 424"/>
                <a:gd name="T74" fmla="*/ 920 w 920"/>
                <a:gd name="T75" fmla="*/ 298 h 424"/>
                <a:gd name="T76" fmla="*/ 759 w 920"/>
                <a:gd name="T77" fmla="*/ 242 h 424"/>
                <a:gd name="T78" fmla="*/ 657 w 920"/>
                <a:gd name="T79" fmla="*/ 283 h 424"/>
                <a:gd name="T80" fmla="*/ 495 w 920"/>
                <a:gd name="T81" fmla="*/ 297 h 424"/>
                <a:gd name="T82" fmla="*/ 492 w 920"/>
                <a:gd name="T83" fmla="*/ 199 h 424"/>
                <a:gd name="T84" fmla="*/ 411 w 920"/>
                <a:gd name="T85" fmla="*/ 1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0" h="424">
                  <a:moveTo>
                    <a:pt x="411" y="186"/>
                  </a:moveTo>
                  <a:cubicBezTo>
                    <a:pt x="383" y="127"/>
                    <a:pt x="293" y="147"/>
                    <a:pt x="280" y="198"/>
                  </a:cubicBezTo>
                  <a:cubicBezTo>
                    <a:pt x="248" y="202"/>
                    <a:pt x="233" y="240"/>
                    <a:pt x="237" y="260"/>
                  </a:cubicBezTo>
                  <a:cubicBezTo>
                    <a:pt x="242" y="287"/>
                    <a:pt x="270" y="304"/>
                    <a:pt x="298" y="289"/>
                  </a:cubicBezTo>
                  <a:cubicBezTo>
                    <a:pt x="340" y="374"/>
                    <a:pt x="404" y="390"/>
                    <a:pt x="509" y="390"/>
                  </a:cubicBezTo>
                  <a:cubicBezTo>
                    <a:pt x="382" y="416"/>
                    <a:pt x="338" y="391"/>
                    <a:pt x="294" y="350"/>
                  </a:cubicBezTo>
                  <a:cubicBezTo>
                    <a:pt x="260" y="318"/>
                    <a:pt x="217" y="298"/>
                    <a:pt x="191" y="302"/>
                  </a:cubicBezTo>
                  <a:cubicBezTo>
                    <a:pt x="139" y="308"/>
                    <a:pt x="97" y="332"/>
                    <a:pt x="126" y="365"/>
                  </a:cubicBezTo>
                  <a:cubicBezTo>
                    <a:pt x="106" y="311"/>
                    <a:pt x="186" y="317"/>
                    <a:pt x="190" y="359"/>
                  </a:cubicBezTo>
                  <a:cubicBezTo>
                    <a:pt x="194" y="397"/>
                    <a:pt x="156" y="424"/>
                    <a:pt x="109" y="419"/>
                  </a:cubicBezTo>
                  <a:cubicBezTo>
                    <a:pt x="46" y="414"/>
                    <a:pt x="39" y="336"/>
                    <a:pt x="58" y="310"/>
                  </a:cubicBezTo>
                  <a:cubicBezTo>
                    <a:pt x="0" y="264"/>
                    <a:pt x="84" y="207"/>
                    <a:pt x="115" y="235"/>
                  </a:cubicBezTo>
                  <a:cubicBezTo>
                    <a:pt x="136" y="254"/>
                    <a:pt x="160" y="253"/>
                    <a:pt x="177" y="251"/>
                  </a:cubicBezTo>
                  <a:cubicBezTo>
                    <a:pt x="199" y="247"/>
                    <a:pt x="231" y="233"/>
                    <a:pt x="231" y="206"/>
                  </a:cubicBezTo>
                  <a:cubicBezTo>
                    <a:pt x="232" y="156"/>
                    <a:pt x="183" y="159"/>
                    <a:pt x="175" y="172"/>
                  </a:cubicBezTo>
                  <a:cubicBezTo>
                    <a:pt x="195" y="168"/>
                    <a:pt x="223" y="175"/>
                    <a:pt x="222" y="206"/>
                  </a:cubicBezTo>
                  <a:cubicBezTo>
                    <a:pt x="221" y="241"/>
                    <a:pt x="151" y="254"/>
                    <a:pt x="134" y="226"/>
                  </a:cubicBezTo>
                  <a:cubicBezTo>
                    <a:pt x="116" y="198"/>
                    <a:pt x="116" y="155"/>
                    <a:pt x="169" y="147"/>
                  </a:cubicBezTo>
                  <a:cubicBezTo>
                    <a:pt x="149" y="113"/>
                    <a:pt x="202" y="59"/>
                    <a:pt x="250" y="82"/>
                  </a:cubicBezTo>
                  <a:cubicBezTo>
                    <a:pt x="269" y="26"/>
                    <a:pt x="347" y="0"/>
                    <a:pt x="397" y="56"/>
                  </a:cubicBezTo>
                  <a:cubicBezTo>
                    <a:pt x="426" y="34"/>
                    <a:pt x="464" y="41"/>
                    <a:pt x="475" y="83"/>
                  </a:cubicBezTo>
                  <a:cubicBezTo>
                    <a:pt x="486" y="125"/>
                    <a:pt x="468" y="151"/>
                    <a:pt x="436" y="151"/>
                  </a:cubicBezTo>
                  <a:cubicBezTo>
                    <a:pt x="412" y="151"/>
                    <a:pt x="383" y="110"/>
                    <a:pt x="431" y="89"/>
                  </a:cubicBezTo>
                  <a:cubicBezTo>
                    <a:pt x="402" y="88"/>
                    <a:pt x="387" y="114"/>
                    <a:pt x="400" y="141"/>
                  </a:cubicBezTo>
                  <a:cubicBezTo>
                    <a:pt x="407" y="154"/>
                    <a:pt x="423" y="165"/>
                    <a:pt x="446" y="162"/>
                  </a:cubicBezTo>
                  <a:cubicBezTo>
                    <a:pt x="477" y="157"/>
                    <a:pt x="488" y="136"/>
                    <a:pt x="490" y="109"/>
                  </a:cubicBezTo>
                  <a:cubicBezTo>
                    <a:pt x="493" y="59"/>
                    <a:pt x="545" y="75"/>
                    <a:pt x="551" y="97"/>
                  </a:cubicBezTo>
                  <a:cubicBezTo>
                    <a:pt x="595" y="75"/>
                    <a:pt x="643" y="108"/>
                    <a:pt x="622" y="162"/>
                  </a:cubicBezTo>
                  <a:cubicBezTo>
                    <a:pt x="674" y="155"/>
                    <a:pt x="695" y="217"/>
                    <a:pt x="658" y="241"/>
                  </a:cubicBezTo>
                  <a:cubicBezTo>
                    <a:pt x="622" y="265"/>
                    <a:pt x="588" y="252"/>
                    <a:pt x="585" y="229"/>
                  </a:cubicBezTo>
                  <a:cubicBezTo>
                    <a:pt x="581" y="200"/>
                    <a:pt x="603" y="188"/>
                    <a:pt x="620" y="196"/>
                  </a:cubicBezTo>
                  <a:cubicBezTo>
                    <a:pt x="633" y="203"/>
                    <a:pt x="638" y="215"/>
                    <a:pt x="629" y="225"/>
                  </a:cubicBezTo>
                  <a:cubicBezTo>
                    <a:pt x="648" y="223"/>
                    <a:pt x="648" y="204"/>
                    <a:pt x="629" y="189"/>
                  </a:cubicBezTo>
                  <a:cubicBezTo>
                    <a:pt x="608" y="172"/>
                    <a:pt x="568" y="191"/>
                    <a:pt x="569" y="219"/>
                  </a:cubicBezTo>
                  <a:cubicBezTo>
                    <a:pt x="569" y="247"/>
                    <a:pt x="585" y="266"/>
                    <a:pt x="615" y="266"/>
                  </a:cubicBezTo>
                  <a:cubicBezTo>
                    <a:pt x="669" y="265"/>
                    <a:pt x="671" y="235"/>
                    <a:pt x="702" y="224"/>
                  </a:cubicBezTo>
                  <a:cubicBezTo>
                    <a:pt x="744" y="210"/>
                    <a:pt x="794" y="208"/>
                    <a:pt x="827" y="244"/>
                  </a:cubicBezTo>
                  <a:cubicBezTo>
                    <a:pt x="850" y="269"/>
                    <a:pt x="881" y="284"/>
                    <a:pt x="920" y="298"/>
                  </a:cubicBezTo>
                  <a:cubicBezTo>
                    <a:pt x="855" y="306"/>
                    <a:pt x="815" y="249"/>
                    <a:pt x="759" y="242"/>
                  </a:cubicBezTo>
                  <a:cubicBezTo>
                    <a:pt x="724" y="238"/>
                    <a:pt x="693" y="253"/>
                    <a:pt x="657" y="283"/>
                  </a:cubicBezTo>
                  <a:cubicBezTo>
                    <a:pt x="616" y="317"/>
                    <a:pt x="555" y="336"/>
                    <a:pt x="495" y="297"/>
                  </a:cubicBezTo>
                  <a:cubicBezTo>
                    <a:pt x="539" y="272"/>
                    <a:pt x="514" y="224"/>
                    <a:pt x="492" y="199"/>
                  </a:cubicBezTo>
                  <a:cubicBezTo>
                    <a:pt x="476" y="182"/>
                    <a:pt x="439" y="170"/>
                    <a:pt x="411" y="186"/>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李旭科书法" panose="02000603000000000000" pitchFamily="2" charset="-122"/>
                <a:ea typeface="李旭科书法" panose="02000603000000000000" pitchFamily="2" charset="-122"/>
              </a:endParaRPr>
            </a:p>
          </p:txBody>
        </p:sp>
        <p:sp>
          <p:nvSpPr>
            <p:cNvPr id="12" name="Freeform 6"/>
            <p:cNvSpPr/>
            <p:nvPr/>
          </p:nvSpPr>
          <p:spPr bwMode="auto">
            <a:xfrm>
              <a:off x="3430" y="2012"/>
              <a:ext cx="1162" cy="415"/>
            </a:xfrm>
            <a:custGeom>
              <a:avLst/>
              <a:gdLst>
                <a:gd name="T0" fmla="*/ 57 w 709"/>
                <a:gd name="T1" fmla="*/ 138 h 252"/>
                <a:gd name="T2" fmla="*/ 8 w 709"/>
                <a:gd name="T3" fmla="*/ 133 h 252"/>
                <a:gd name="T4" fmla="*/ 44 w 709"/>
                <a:gd name="T5" fmla="*/ 77 h 252"/>
                <a:gd name="T6" fmla="*/ 163 w 709"/>
                <a:gd name="T7" fmla="*/ 68 h 252"/>
                <a:gd name="T8" fmla="*/ 259 w 709"/>
                <a:gd name="T9" fmla="*/ 118 h 252"/>
                <a:gd name="T10" fmla="*/ 194 w 709"/>
                <a:gd name="T11" fmla="*/ 156 h 252"/>
                <a:gd name="T12" fmla="*/ 205 w 709"/>
                <a:gd name="T13" fmla="*/ 115 h 252"/>
                <a:gd name="T14" fmla="*/ 227 w 709"/>
                <a:gd name="T15" fmla="*/ 137 h 252"/>
                <a:gd name="T16" fmla="*/ 213 w 709"/>
                <a:gd name="T17" fmla="*/ 100 h 252"/>
                <a:gd name="T18" fmla="*/ 180 w 709"/>
                <a:gd name="T19" fmla="*/ 155 h 252"/>
                <a:gd name="T20" fmla="*/ 241 w 709"/>
                <a:gd name="T21" fmla="*/ 174 h 252"/>
                <a:gd name="T22" fmla="*/ 321 w 709"/>
                <a:gd name="T23" fmla="*/ 199 h 252"/>
                <a:gd name="T24" fmla="*/ 437 w 709"/>
                <a:gd name="T25" fmla="*/ 147 h 252"/>
                <a:gd name="T26" fmla="*/ 554 w 709"/>
                <a:gd name="T27" fmla="*/ 135 h 252"/>
                <a:gd name="T28" fmla="*/ 709 w 709"/>
                <a:gd name="T29" fmla="*/ 170 h 252"/>
                <a:gd name="T30" fmla="*/ 592 w 709"/>
                <a:gd name="T31" fmla="*/ 184 h 252"/>
                <a:gd name="T32" fmla="*/ 492 w 709"/>
                <a:gd name="T33" fmla="*/ 159 h 252"/>
                <a:gd name="T34" fmla="*/ 361 w 709"/>
                <a:gd name="T35" fmla="*/ 228 h 252"/>
                <a:gd name="T36" fmla="*/ 186 w 709"/>
                <a:gd name="T37" fmla="*/ 239 h 252"/>
                <a:gd name="T38" fmla="*/ 57 w 709"/>
                <a:gd name="T39" fmla="*/ 13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9" h="252">
                  <a:moveTo>
                    <a:pt x="57" y="138"/>
                  </a:moveTo>
                  <a:cubicBezTo>
                    <a:pt x="38" y="158"/>
                    <a:pt x="16" y="152"/>
                    <a:pt x="8" y="133"/>
                  </a:cubicBezTo>
                  <a:cubicBezTo>
                    <a:pt x="0" y="113"/>
                    <a:pt x="8" y="83"/>
                    <a:pt x="44" y="77"/>
                  </a:cubicBezTo>
                  <a:cubicBezTo>
                    <a:pt x="45" y="42"/>
                    <a:pt x="123" y="0"/>
                    <a:pt x="163" y="68"/>
                  </a:cubicBezTo>
                  <a:cubicBezTo>
                    <a:pt x="205" y="49"/>
                    <a:pt x="249" y="70"/>
                    <a:pt x="259" y="118"/>
                  </a:cubicBezTo>
                  <a:cubicBezTo>
                    <a:pt x="266" y="153"/>
                    <a:pt x="212" y="180"/>
                    <a:pt x="194" y="156"/>
                  </a:cubicBezTo>
                  <a:cubicBezTo>
                    <a:pt x="185" y="143"/>
                    <a:pt x="185" y="119"/>
                    <a:pt x="205" y="115"/>
                  </a:cubicBezTo>
                  <a:cubicBezTo>
                    <a:pt x="218" y="112"/>
                    <a:pt x="229" y="122"/>
                    <a:pt x="227" y="137"/>
                  </a:cubicBezTo>
                  <a:cubicBezTo>
                    <a:pt x="238" y="134"/>
                    <a:pt x="228" y="101"/>
                    <a:pt x="213" y="100"/>
                  </a:cubicBezTo>
                  <a:cubicBezTo>
                    <a:pt x="184" y="99"/>
                    <a:pt x="168" y="131"/>
                    <a:pt x="180" y="155"/>
                  </a:cubicBezTo>
                  <a:cubicBezTo>
                    <a:pt x="193" y="181"/>
                    <a:pt x="211" y="183"/>
                    <a:pt x="241" y="174"/>
                  </a:cubicBezTo>
                  <a:cubicBezTo>
                    <a:pt x="267" y="192"/>
                    <a:pt x="290" y="201"/>
                    <a:pt x="321" y="199"/>
                  </a:cubicBezTo>
                  <a:cubicBezTo>
                    <a:pt x="381" y="194"/>
                    <a:pt x="400" y="177"/>
                    <a:pt x="437" y="147"/>
                  </a:cubicBezTo>
                  <a:cubicBezTo>
                    <a:pt x="482" y="110"/>
                    <a:pt x="528" y="118"/>
                    <a:pt x="554" y="135"/>
                  </a:cubicBezTo>
                  <a:cubicBezTo>
                    <a:pt x="593" y="160"/>
                    <a:pt x="630" y="188"/>
                    <a:pt x="709" y="170"/>
                  </a:cubicBezTo>
                  <a:cubicBezTo>
                    <a:pt x="668" y="191"/>
                    <a:pt x="626" y="199"/>
                    <a:pt x="592" y="184"/>
                  </a:cubicBezTo>
                  <a:cubicBezTo>
                    <a:pt x="551" y="166"/>
                    <a:pt x="525" y="154"/>
                    <a:pt x="492" y="159"/>
                  </a:cubicBezTo>
                  <a:cubicBezTo>
                    <a:pt x="463" y="163"/>
                    <a:pt x="424" y="211"/>
                    <a:pt x="361" y="228"/>
                  </a:cubicBezTo>
                  <a:cubicBezTo>
                    <a:pt x="302" y="245"/>
                    <a:pt x="248" y="252"/>
                    <a:pt x="186" y="239"/>
                  </a:cubicBezTo>
                  <a:cubicBezTo>
                    <a:pt x="136" y="229"/>
                    <a:pt x="89" y="211"/>
                    <a:pt x="57" y="138"/>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李旭科书法" panose="02000603000000000000" pitchFamily="2" charset="-122"/>
                <a:ea typeface="李旭科书法" panose="02000603000000000000" pitchFamily="2" charset="-122"/>
              </a:endParaRPr>
            </a:p>
          </p:txBody>
        </p:sp>
        <p:sp>
          <p:nvSpPr>
            <p:cNvPr id="13" name="Freeform 7"/>
            <p:cNvSpPr/>
            <p:nvPr/>
          </p:nvSpPr>
          <p:spPr bwMode="auto">
            <a:xfrm>
              <a:off x="4197" y="1992"/>
              <a:ext cx="213" cy="208"/>
            </a:xfrm>
            <a:custGeom>
              <a:avLst/>
              <a:gdLst>
                <a:gd name="T0" fmla="*/ 27 w 130"/>
                <a:gd name="T1" fmla="*/ 55 h 126"/>
                <a:gd name="T2" fmla="*/ 35 w 130"/>
                <a:gd name="T3" fmla="*/ 18 h 126"/>
                <a:gd name="T4" fmla="*/ 2 w 130"/>
                <a:gd name="T5" fmla="*/ 49 h 126"/>
                <a:gd name="T6" fmla="*/ 29 w 130"/>
                <a:gd name="T7" fmla="*/ 82 h 126"/>
                <a:gd name="T8" fmla="*/ 130 w 130"/>
                <a:gd name="T9" fmla="*/ 126 h 126"/>
                <a:gd name="T10" fmla="*/ 80 w 130"/>
                <a:gd name="T11" fmla="*/ 73 h 126"/>
                <a:gd name="T12" fmla="*/ 51 w 130"/>
                <a:gd name="T13" fmla="*/ 47 h 126"/>
                <a:gd name="T14" fmla="*/ 71 w 130"/>
                <a:gd name="T15" fmla="*/ 23 h 126"/>
                <a:gd name="T16" fmla="*/ 89 w 130"/>
                <a:gd name="T17" fmla="*/ 44 h 126"/>
                <a:gd name="T18" fmla="*/ 75 w 130"/>
                <a:gd name="T19" fmla="*/ 32 h 126"/>
                <a:gd name="T20" fmla="*/ 61 w 130"/>
                <a:gd name="T21" fmla="*/ 55 h 126"/>
                <a:gd name="T22" fmla="*/ 99 w 130"/>
                <a:gd name="T23" fmla="*/ 60 h 126"/>
                <a:gd name="T24" fmla="*/ 108 w 130"/>
                <a:gd name="T25" fmla="*/ 27 h 126"/>
                <a:gd name="T26" fmla="*/ 65 w 130"/>
                <a:gd name="T27" fmla="*/ 4 h 126"/>
                <a:gd name="T28" fmla="*/ 27 w 130"/>
                <a:gd name="T2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26">
                  <a:moveTo>
                    <a:pt x="27" y="55"/>
                  </a:moveTo>
                  <a:cubicBezTo>
                    <a:pt x="12" y="40"/>
                    <a:pt x="24" y="24"/>
                    <a:pt x="35" y="18"/>
                  </a:cubicBezTo>
                  <a:cubicBezTo>
                    <a:pt x="17" y="8"/>
                    <a:pt x="0" y="31"/>
                    <a:pt x="2" y="49"/>
                  </a:cubicBezTo>
                  <a:cubicBezTo>
                    <a:pt x="3" y="65"/>
                    <a:pt x="10" y="82"/>
                    <a:pt x="29" y="82"/>
                  </a:cubicBezTo>
                  <a:cubicBezTo>
                    <a:pt x="53" y="83"/>
                    <a:pt x="103" y="90"/>
                    <a:pt x="130" y="126"/>
                  </a:cubicBezTo>
                  <a:cubicBezTo>
                    <a:pt x="121" y="98"/>
                    <a:pt x="99" y="75"/>
                    <a:pt x="80" y="73"/>
                  </a:cubicBezTo>
                  <a:cubicBezTo>
                    <a:pt x="61" y="70"/>
                    <a:pt x="51" y="61"/>
                    <a:pt x="51" y="47"/>
                  </a:cubicBezTo>
                  <a:cubicBezTo>
                    <a:pt x="51" y="35"/>
                    <a:pt x="61" y="23"/>
                    <a:pt x="71" y="23"/>
                  </a:cubicBezTo>
                  <a:cubicBezTo>
                    <a:pt x="84" y="22"/>
                    <a:pt x="89" y="30"/>
                    <a:pt x="89" y="44"/>
                  </a:cubicBezTo>
                  <a:cubicBezTo>
                    <a:pt x="84" y="39"/>
                    <a:pt x="83" y="31"/>
                    <a:pt x="75" y="32"/>
                  </a:cubicBezTo>
                  <a:cubicBezTo>
                    <a:pt x="63" y="32"/>
                    <a:pt x="55" y="43"/>
                    <a:pt x="61" y="55"/>
                  </a:cubicBezTo>
                  <a:cubicBezTo>
                    <a:pt x="67" y="66"/>
                    <a:pt x="88" y="67"/>
                    <a:pt x="99" y="60"/>
                  </a:cubicBezTo>
                  <a:cubicBezTo>
                    <a:pt x="109" y="54"/>
                    <a:pt x="111" y="40"/>
                    <a:pt x="108" y="27"/>
                  </a:cubicBezTo>
                  <a:cubicBezTo>
                    <a:pt x="105" y="13"/>
                    <a:pt x="88" y="0"/>
                    <a:pt x="65" y="4"/>
                  </a:cubicBezTo>
                  <a:cubicBezTo>
                    <a:pt x="41" y="9"/>
                    <a:pt x="20" y="40"/>
                    <a:pt x="27" y="55"/>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李旭科书法" panose="02000603000000000000" pitchFamily="2" charset="-122"/>
                <a:ea typeface="李旭科书法" panose="02000603000000000000" pitchFamily="2" charset="-122"/>
              </a:endParaRPr>
            </a:p>
          </p:txBody>
        </p:sp>
      </p:grpSp>
      <p:pic>
        <p:nvPicPr>
          <p:cNvPr id="14" name="图片 13"/>
          <p:cNvPicPr>
            <a:picLocks noChangeAspect="1"/>
          </p:cNvPicPr>
          <p:nvPr/>
        </p:nvPicPr>
        <p:blipFill>
          <a:blip r:embed="rId2" cstate="print"/>
          <a:stretch>
            <a:fillRect/>
          </a:stretch>
        </p:blipFill>
        <p:spPr>
          <a:xfrm>
            <a:off x="-94306" y="3616927"/>
            <a:ext cx="5818127" cy="40494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250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16" presetClass="entr" presetSubtype="37"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outVertical)">
                                      <p:cBhvr>
                                        <p:cTn id="26" dur="1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324645" y="1278340"/>
            <a:ext cx="2544174" cy="2388075"/>
            <a:chOff x="993017" y="1073968"/>
            <a:chExt cx="1908379" cy="1791056"/>
          </a:xfrm>
        </p:grpSpPr>
        <p:sp>
          <p:nvSpPr>
            <p:cNvPr id="25" name="Round Same Side Corner Rectangle 24"/>
            <p:cNvSpPr/>
            <p:nvPr/>
          </p:nvSpPr>
          <p:spPr>
            <a:xfrm rot="10800000">
              <a:off x="1206993" y="2514143"/>
              <a:ext cx="1480428" cy="350881"/>
            </a:xfrm>
            <a:prstGeom prst="round2SameRect">
              <a:avLst>
                <a:gd name="adj1" fmla="val 27402"/>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24" name="Round Same Side Corner Rectangle 23"/>
            <p:cNvSpPr/>
            <p:nvPr/>
          </p:nvSpPr>
          <p:spPr>
            <a:xfrm>
              <a:off x="1206993" y="1073968"/>
              <a:ext cx="1480428" cy="979319"/>
            </a:xfrm>
            <a:prstGeom prst="round2SameRect">
              <a:avLst>
                <a:gd name="adj1" fmla="val 84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latin typeface="+mn-ea"/>
              </a:endParaRPr>
            </a:p>
          </p:txBody>
        </p:sp>
        <p:sp>
          <p:nvSpPr>
            <p:cNvPr id="45" name="Flowchart: Data 44"/>
            <p:cNvSpPr/>
            <p:nvPr/>
          </p:nvSpPr>
          <p:spPr>
            <a:xfrm rot="16200000" flipH="1" flipV="1">
              <a:off x="2474369" y="2135586"/>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51" name="Flowchart: Data 50"/>
            <p:cNvSpPr/>
            <p:nvPr/>
          </p:nvSpPr>
          <p:spPr>
            <a:xfrm rot="5400000" flipV="1">
              <a:off x="779965" y="2135585"/>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6" name="Rectangle 35"/>
            <p:cNvSpPr/>
            <p:nvPr/>
          </p:nvSpPr>
          <p:spPr>
            <a:xfrm>
              <a:off x="993018" y="2053288"/>
              <a:ext cx="1907435" cy="513224"/>
            </a:xfrm>
            <a:prstGeom prst="rect">
              <a:avLst/>
            </a:prstGeom>
            <a:solidFill>
              <a:schemeClr val="tx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添加副标题</a:t>
              </a:r>
              <a:endParaRPr lang="en-US" sz="1900" b="1" dirty="0">
                <a:solidFill>
                  <a:schemeClr val="bg1"/>
                </a:solidFill>
                <a:latin typeface="+mn-ea"/>
              </a:endParaRPr>
            </a:p>
          </p:txBody>
        </p:sp>
      </p:grpSp>
      <p:sp>
        <p:nvSpPr>
          <p:cNvPr id="26" name="TextBox 25"/>
          <p:cNvSpPr txBox="1"/>
          <p:nvPr/>
        </p:nvSpPr>
        <p:spPr>
          <a:xfrm>
            <a:off x="4022420" y="1464495"/>
            <a:ext cx="7295937" cy="1815870"/>
          </a:xfrm>
          <a:prstGeom prst="rect">
            <a:avLst/>
          </a:prstGeom>
          <a:noFill/>
        </p:spPr>
        <p:txBody>
          <a:bodyPr wrap="square" lIns="121908" tIns="60954" rIns="121908" bIns="60954" rtlCol="0">
            <a:spAutoFit/>
          </a:bodyPr>
          <a:lstStyle/>
          <a:p>
            <a:r>
              <a:rPr lang="zh-CN" altLang="en-US" sz="2400" dirty="0">
                <a:solidFill>
                  <a:schemeClr val="tx1">
                    <a:lumMod val="65000"/>
                    <a:lumOff val="35000"/>
                  </a:schemeClr>
                </a:solidFill>
                <a:latin typeface="+mn-ea"/>
              </a:rPr>
              <a:t>添加标题</a:t>
            </a:r>
            <a:endParaRPr lang="en-US" altLang="zh-CN" sz="2400" dirty="0">
              <a:solidFill>
                <a:schemeClr val="tx1">
                  <a:lumMod val="65000"/>
                  <a:lumOff val="35000"/>
                </a:schemeClr>
              </a:solidFill>
              <a:latin typeface="+mn-ea"/>
            </a:endParaRPr>
          </a:p>
          <a:p>
            <a:endParaRPr lang="en-US" sz="2100" dirty="0">
              <a:solidFill>
                <a:schemeClr val="tx2">
                  <a:lumMod val="75000"/>
                </a:schemeClr>
              </a:solidFill>
              <a:latin typeface="+mn-ea"/>
            </a:endParaRPr>
          </a:p>
          <a:p>
            <a:r>
              <a:rPr lang="zh-CN" altLang="en-US" sz="1300" dirty="0">
                <a:solidFill>
                  <a:schemeClr val="tx1">
                    <a:lumMod val="65000"/>
                    <a:lumOff val="35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65000"/>
                    <a:lumOff val="35000"/>
                  </a:schemeClr>
                </a:solidFill>
                <a:latin typeface="+mn-ea"/>
              </a:rPr>
              <a:t>200</a:t>
            </a:r>
            <a:r>
              <a:rPr lang="zh-CN" altLang="en-US" sz="1300" dirty="0">
                <a:solidFill>
                  <a:schemeClr val="tx1">
                    <a:lumMod val="65000"/>
                    <a:lumOff val="35000"/>
                  </a:schemeClr>
                </a:solidFill>
                <a:latin typeface="+mn-ea"/>
              </a:rPr>
              <a:t>字以内，据统计每页幻灯片的最好控制在</a:t>
            </a:r>
            <a:r>
              <a:rPr lang="en-US" altLang="zh-CN" sz="1300" dirty="0">
                <a:solidFill>
                  <a:schemeClr val="tx1">
                    <a:lumMod val="65000"/>
                    <a:lumOff val="35000"/>
                  </a:schemeClr>
                </a:solidFill>
                <a:latin typeface="+mn-ea"/>
              </a:rPr>
              <a:t>5</a:t>
            </a:r>
            <a:r>
              <a:rPr lang="zh-CN" altLang="en-US" sz="1300" dirty="0">
                <a:solidFill>
                  <a:schemeClr val="tx1">
                    <a:lumMod val="65000"/>
                    <a:lumOff val="35000"/>
                  </a:schemeClr>
                </a:solidFill>
                <a:latin typeface="+mn-ea"/>
              </a:rPr>
              <a:t>分钟之内。</a:t>
            </a:r>
            <a:endParaRPr lang="en-US" altLang="zh-CN" sz="1300" dirty="0">
              <a:solidFill>
                <a:schemeClr val="tx1">
                  <a:lumMod val="65000"/>
                  <a:lumOff val="35000"/>
                </a:schemeClr>
              </a:solidFill>
              <a:latin typeface="+mn-ea"/>
            </a:endParaRPr>
          </a:p>
          <a:p>
            <a:endParaRPr lang="en-US" altLang="zh-CN" sz="1300" dirty="0">
              <a:solidFill>
                <a:schemeClr val="tx1">
                  <a:lumMod val="65000"/>
                  <a:lumOff val="35000"/>
                </a:schemeClr>
              </a:solidFill>
              <a:latin typeface="+mn-ea"/>
            </a:endParaRPr>
          </a:p>
          <a:p>
            <a:r>
              <a:rPr lang="zh-CN" altLang="en-US" sz="1300" dirty="0">
                <a:solidFill>
                  <a:schemeClr val="tx1">
                    <a:lumMod val="65000"/>
                    <a:lumOff val="35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65000"/>
                    <a:lumOff val="35000"/>
                  </a:schemeClr>
                </a:solidFill>
                <a:latin typeface="+mn-ea"/>
              </a:rPr>
              <a:t>200</a:t>
            </a:r>
            <a:r>
              <a:rPr lang="zh-CN" altLang="en-US" sz="1300" dirty="0">
                <a:solidFill>
                  <a:schemeClr val="tx1">
                    <a:lumMod val="65000"/>
                    <a:lumOff val="35000"/>
                  </a:schemeClr>
                </a:solidFill>
                <a:latin typeface="+mn-ea"/>
              </a:rPr>
              <a:t>字以内，据统计每页幻灯片的最好控制在</a:t>
            </a:r>
            <a:r>
              <a:rPr lang="en-US" altLang="zh-CN" sz="1300" dirty="0">
                <a:solidFill>
                  <a:schemeClr val="tx1">
                    <a:lumMod val="65000"/>
                    <a:lumOff val="35000"/>
                  </a:schemeClr>
                </a:solidFill>
                <a:latin typeface="+mn-ea"/>
              </a:rPr>
              <a:t>5</a:t>
            </a:r>
            <a:r>
              <a:rPr lang="zh-CN" altLang="en-US" sz="1300" dirty="0">
                <a:solidFill>
                  <a:schemeClr val="tx1">
                    <a:lumMod val="65000"/>
                    <a:lumOff val="35000"/>
                  </a:schemeClr>
                </a:solidFill>
                <a:latin typeface="+mn-ea"/>
              </a:rPr>
              <a:t>分钟之内。</a:t>
            </a:r>
          </a:p>
        </p:txBody>
      </p:sp>
      <p:grpSp>
        <p:nvGrpSpPr>
          <p:cNvPr id="28" name="Group 27"/>
          <p:cNvGrpSpPr/>
          <p:nvPr/>
        </p:nvGrpSpPr>
        <p:grpSpPr>
          <a:xfrm>
            <a:off x="8544666" y="3781589"/>
            <a:ext cx="2544174" cy="2388075"/>
            <a:chOff x="993017" y="1073968"/>
            <a:chExt cx="1908379" cy="1791056"/>
          </a:xfrm>
        </p:grpSpPr>
        <p:sp>
          <p:nvSpPr>
            <p:cNvPr id="29" name="Round Same Side Corner Rectangle 28"/>
            <p:cNvSpPr/>
            <p:nvPr/>
          </p:nvSpPr>
          <p:spPr>
            <a:xfrm rot="10800000">
              <a:off x="1206993" y="2514143"/>
              <a:ext cx="1480428" cy="350881"/>
            </a:xfrm>
            <a:prstGeom prst="round2SameRect">
              <a:avLst>
                <a:gd name="adj1" fmla="val 27402"/>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30" name="Round Same Side Corner Rectangle 29"/>
            <p:cNvSpPr/>
            <p:nvPr/>
          </p:nvSpPr>
          <p:spPr>
            <a:xfrm>
              <a:off x="1206993" y="1073968"/>
              <a:ext cx="1480428" cy="979319"/>
            </a:xfrm>
            <a:prstGeom prst="round2SameRect">
              <a:avLst>
                <a:gd name="adj1" fmla="val 84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solidFill>
                  <a:schemeClr val="bg1"/>
                </a:solidFill>
                <a:latin typeface="+mn-ea"/>
              </a:endParaRPr>
            </a:p>
          </p:txBody>
        </p:sp>
        <p:sp>
          <p:nvSpPr>
            <p:cNvPr id="31" name="Flowchart: Data 30"/>
            <p:cNvSpPr/>
            <p:nvPr/>
          </p:nvSpPr>
          <p:spPr>
            <a:xfrm rot="16200000" flipH="1" flipV="1">
              <a:off x="2474369" y="2135586"/>
              <a:ext cx="640080" cy="213975"/>
            </a:xfrm>
            <a:prstGeom prst="flowChartInputOutp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2" name="Flowchart: Data 31"/>
            <p:cNvSpPr/>
            <p:nvPr/>
          </p:nvSpPr>
          <p:spPr>
            <a:xfrm rot="5400000" flipV="1">
              <a:off x="779965" y="2135585"/>
              <a:ext cx="640080" cy="213975"/>
            </a:xfrm>
            <a:prstGeom prst="flowChartInputOutp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3" name="Rectangle 32"/>
            <p:cNvSpPr/>
            <p:nvPr/>
          </p:nvSpPr>
          <p:spPr>
            <a:xfrm>
              <a:off x="993018" y="2053288"/>
              <a:ext cx="1907435" cy="513224"/>
            </a:xfrm>
            <a:prstGeom prst="rect">
              <a:avLst/>
            </a:prstGeom>
            <a:solidFill>
              <a:schemeClr val="accent4">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添加副标题</a:t>
              </a:r>
              <a:endParaRPr lang="en-US" sz="1900" b="1" dirty="0">
                <a:solidFill>
                  <a:schemeClr val="bg1"/>
                </a:solidFill>
                <a:latin typeface="+mn-ea"/>
              </a:endParaRPr>
            </a:p>
          </p:txBody>
        </p:sp>
      </p:grpSp>
      <p:sp>
        <p:nvSpPr>
          <p:cNvPr id="34" name="TextBox 33"/>
          <p:cNvSpPr txBox="1"/>
          <p:nvPr/>
        </p:nvSpPr>
        <p:spPr>
          <a:xfrm>
            <a:off x="1027246" y="4076014"/>
            <a:ext cx="7295937" cy="1805623"/>
          </a:xfrm>
          <a:prstGeom prst="rect">
            <a:avLst/>
          </a:prstGeom>
          <a:noFill/>
        </p:spPr>
        <p:txBody>
          <a:bodyPr wrap="square" lIns="121908" tIns="60954" rIns="121908" bIns="60954" rtlCol="0">
            <a:spAutoFit/>
          </a:bodyPr>
          <a:lstStyle/>
          <a:p>
            <a:pPr algn="r"/>
            <a:r>
              <a:rPr lang="zh-CN" altLang="en-US" sz="2400" dirty="0">
                <a:solidFill>
                  <a:schemeClr val="tx1">
                    <a:lumMod val="65000"/>
                    <a:lumOff val="35000"/>
                  </a:schemeClr>
                </a:solidFill>
                <a:latin typeface="+mn-ea"/>
              </a:rPr>
              <a:t>添加标题</a:t>
            </a:r>
            <a:endParaRPr lang="en-US" altLang="zh-CN" sz="2400" dirty="0">
              <a:solidFill>
                <a:schemeClr val="tx1">
                  <a:lumMod val="65000"/>
                  <a:lumOff val="35000"/>
                </a:schemeClr>
              </a:solidFill>
              <a:latin typeface="+mn-ea"/>
            </a:endParaRPr>
          </a:p>
          <a:p>
            <a:pPr algn="r"/>
            <a:endParaRPr lang="en-US" sz="2100" dirty="0">
              <a:solidFill>
                <a:schemeClr val="accent3">
                  <a:lumMod val="50000"/>
                </a:schemeClr>
              </a:solidFill>
              <a:latin typeface="+mn-ea"/>
            </a:endParaRPr>
          </a:p>
          <a:p>
            <a:pPr algn="r"/>
            <a:r>
              <a:rPr lang="zh-CN" altLang="en-US" sz="1300" dirty="0">
                <a:solidFill>
                  <a:schemeClr val="tx1">
                    <a:lumMod val="65000"/>
                    <a:lumOff val="35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65000"/>
                    <a:lumOff val="35000"/>
                  </a:schemeClr>
                </a:solidFill>
                <a:latin typeface="+mn-ea"/>
              </a:rPr>
              <a:t>200</a:t>
            </a:r>
            <a:r>
              <a:rPr lang="zh-CN" altLang="en-US" sz="1300" dirty="0">
                <a:solidFill>
                  <a:schemeClr val="tx1">
                    <a:lumMod val="65000"/>
                    <a:lumOff val="35000"/>
                  </a:schemeClr>
                </a:solidFill>
                <a:latin typeface="+mn-ea"/>
              </a:rPr>
              <a:t>字以内，据统计每页幻灯片的最好控制在</a:t>
            </a:r>
            <a:r>
              <a:rPr lang="en-US" altLang="zh-CN" sz="1300" dirty="0">
                <a:solidFill>
                  <a:schemeClr val="tx1">
                    <a:lumMod val="65000"/>
                    <a:lumOff val="35000"/>
                  </a:schemeClr>
                </a:solidFill>
                <a:latin typeface="+mn-ea"/>
              </a:rPr>
              <a:t>5</a:t>
            </a:r>
            <a:r>
              <a:rPr lang="zh-CN" altLang="en-US" sz="1300" dirty="0">
                <a:solidFill>
                  <a:schemeClr val="tx1">
                    <a:lumMod val="65000"/>
                    <a:lumOff val="35000"/>
                  </a:schemeClr>
                </a:solidFill>
                <a:latin typeface="+mn-ea"/>
              </a:rPr>
              <a:t>分钟之内。</a:t>
            </a:r>
          </a:p>
          <a:p>
            <a:pPr algn="r"/>
            <a:endParaRPr lang="zh-CN" altLang="en-US" sz="1300" dirty="0">
              <a:solidFill>
                <a:schemeClr val="tx1">
                  <a:lumMod val="65000"/>
                  <a:lumOff val="35000"/>
                </a:schemeClr>
              </a:solidFill>
              <a:latin typeface="+mn-ea"/>
            </a:endParaRPr>
          </a:p>
          <a:p>
            <a:pPr algn="r"/>
            <a:r>
              <a:rPr lang="zh-CN" altLang="en-US" sz="1300" dirty="0">
                <a:solidFill>
                  <a:schemeClr val="tx1">
                    <a:lumMod val="65000"/>
                    <a:lumOff val="35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65000"/>
                    <a:lumOff val="35000"/>
                  </a:schemeClr>
                </a:solidFill>
                <a:latin typeface="+mn-ea"/>
              </a:rPr>
              <a:t>200</a:t>
            </a:r>
            <a:r>
              <a:rPr lang="zh-CN" altLang="en-US" sz="1300" dirty="0">
                <a:solidFill>
                  <a:schemeClr val="tx1">
                    <a:lumMod val="65000"/>
                    <a:lumOff val="35000"/>
                  </a:schemeClr>
                </a:solidFill>
                <a:latin typeface="+mn-ea"/>
              </a:rPr>
              <a:t>字以内，据统计每页幻灯片的最好控制在</a:t>
            </a:r>
            <a:r>
              <a:rPr lang="en-US" altLang="zh-CN" sz="1300" dirty="0">
                <a:solidFill>
                  <a:schemeClr val="tx1">
                    <a:lumMod val="65000"/>
                    <a:lumOff val="35000"/>
                  </a:schemeClr>
                </a:solidFill>
                <a:latin typeface="+mn-ea"/>
              </a:rPr>
              <a:t>5</a:t>
            </a:r>
            <a:r>
              <a:rPr lang="zh-CN" altLang="en-US" sz="1300" dirty="0">
                <a:solidFill>
                  <a:schemeClr val="tx1">
                    <a:lumMod val="65000"/>
                    <a:lumOff val="35000"/>
                  </a:schemeClr>
                </a:solidFill>
                <a:latin typeface="+mn-ea"/>
              </a:rPr>
              <a:t>分钟之内。</a:t>
            </a:r>
          </a:p>
        </p:txBody>
      </p:sp>
      <p:sp>
        <p:nvSpPr>
          <p:cNvPr id="19" name="Freeform 143"/>
          <p:cNvSpPr>
            <a:spLocks noEditPoints="1"/>
          </p:cNvSpPr>
          <p:nvPr/>
        </p:nvSpPr>
        <p:spPr bwMode="auto">
          <a:xfrm>
            <a:off x="2263346" y="1665189"/>
            <a:ext cx="665515" cy="613053"/>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0" name="Freeform 92"/>
          <p:cNvSpPr>
            <a:spLocks noEditPoints="1"/>
          </p:cNvSpPr>
          <p:nvPr/>
        </p:nvSpPr>
        <p:spPr bwMode="auto">
          <a:xfrm>
            <a:off x="9502339" y="4114803"/>
            <a:ext cx="627570" cy="639329"/>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4" grpId="0"/>
      <p:bldP spid="19"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6"/>
          <p:cNvGrpSpPr/>
          <p:nvPr/>
        </p:nvGrpSpPr>
        <p:grpSpPr>
          <a:xfrm>
            <a:off x="931263" y="1520632"/>
            <a:ext cx="2544174" cy="1990059"/>
            <a:chOff x="993017" y="1073968"/>
            <a:chExt cx="1908379" cy="1492544"/>
          </a:xfrm>
        </p:grpSpPr>
        <p:sp>
          <p:nvSpPr>
            <p:cNvPr id="24" name="Round Same Side Corner Rectangle 23"/>
            <p:cNvSpPr/>
            <p:nvPr/>
          </p:nvSpPr>
          <p:spPr>
            <a:xfrm>
              <a:off x="1206993" y="1073968"/>
              <a:ext cx="1480428" cy="979319"/>
            </a:xfrm>
            <a:prstGeom prst="round2SameRect">
              <a:avLst>
                <a:gd name="adj1" fmla="val 84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latin typeface="+mn-ea"/>
              </a:endParaRPr>
            </a:p>
          </p:txBody>
        </p:sp>
        <p:sp>
          <p:nvSpPr>
            <p:cNvPr id="45" name="Flowchart: Data 44"/>
            <p:cNvSpPr/>
            <p:nvPr/>
          </p:nvSpPr>
          <p:spPr>
            <a:xfrm rot="16200000" flipH="1" flipV="1">
              <a:off x="2474369" y="2135586"/>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51" name="Flowchart: Data 50"/>
            <p:cNvSpPr/>
            <p:nvPr/>
          </p:nvSpPr>
          <p:spPr>
            <a:xfrm rot="5400000" flipV="1">
              <a:off x="779965" y="2135585"/>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6" name="Rectangle 35"/>
            <p:cNvSpPr/>
            <p:nvPr/>
          </p:nvSpPr>
          <p:spPr>
            <a:xfrm>
              <a:off x="993018" y="2053288"/>
              <a:ext cx="1907435" cy="513224"/>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chemeClr val="bg1"/>
                  </a:solidFill>
                  <a:latin typeface="+mn-ea"/>
                </a:rPr>
                <a:t>添加副标题</a:t>
              </a:r>
              <a:endParaRPr lang="en-US" sz="1900" dirty="0">
                <a:solidFill>
                  <a:schemeClr val="bg1"/>
                </a:solidFill>
                <a:latin typeface="+mn-ea"/>
              </a:endParaRPr>
            </a:p>
          </p:txBody>
        </p:sp>
      </p:grpSp>
      <p:sp>
        <p:nvSpPr>
          <p:cNvPr id="26" name="TextBox 25"/>
          <p:cNvSpPr txBox="1"/>
          <p:nvPr/>
        </p:nvSpPr>
        <p:spPr>
          <a:xfrm>
            <a:off x="873646" y="4060219"/>
            <a:ext cx="2659406" cy="1308038"/>
          </a:xfrm>
          <a:prstGeom prst="rect">
            <a:avLst/>
          </a:prstGeom>
          <a:noFill/>
        </p:spPr>
        <p:txBody>
          <a:bodyPr wrap="square" lIns="121908" tIns="60954" rIns="121908" bIns="60954" rtlCol="0">
            <a:spAutoFit/>
          </a:bodyPr>
          <a:lstStyle/>
          <a:p>
            <a:pPr algn="ctr"/>
            <a:r>
              <a:rPr lang="zh-CN" altLang="en-US" sz="1900" dirty="0">
                <a:solidFill>
                  <a:schemeClr val="tx1">
                    <a:lumMod val="65000"/>
                    <a:lumOff val="35000"/>
                  </a:schemeClr>
                </a:solidFill>
                <a:latin typeface="+mn-ea"/>
              </a:rPr>
              <a:t>添加标题</a:t>
            </a:r>
            <a:endParaRPr lang="en-US" altLang="zh-CN" sz="1900" dirty="0">
              <a:solidFill>
                <a:schemeClr val="tx1">
                  <a:lumMod val="65000"/>
                  <a:lumOff val="35000"/>
                </a:schemeClr>
              </a:solidFill>
              <a:latin typeface="+mn-ea"/>
            </a:endParaRPr>
          </a:p>
          <a:p>
            <a:pPr algn="ctr"/>
            <a:endParaRPr lang="en-US" sz="1900" dirty="0">
              <a:solidFill>
                <a:schemeClr val="tx1">
                  <a:lumMod val="65000"/>
                  <a:lumOff val="35000"/>
                </a:schemeClr>
              </a:solidFill>
              <a:latin typeface="+mn-ea"/>
            </a:endParaRPr>
          </a:p>
          <a:p>
            <a:pPr algn="ctr"/>
            <a:r>
              <a:rPr lang="zh-CN" altLang="en-US" sz="1300" dirty="0">
                <a:solidFill>
                  <a:schemeClr val="tx1">
                    <a:lumMod val="65000"/>
                    <a:lumOff val="35000"/>
                  </a:schemeClr>
                </a:solidFill>
                <a:latin typeface="+mn-ea"/>
              </a:rPr>
              <a:t>此处添加详细文本描述，建议与标题相关并符合整体语言风格，语言描述尽量简洁生动。</a:t>
            </a:r>
            <a:endParaRPr lang="en-US" sz="1300" dirty="0">
              <a:solidFill>
                <a:schemeClr val="tx1">
                  <a:lumMod val="65000"/>
                  <a:lumOff val="35000"/>
                </a:schemeClr>
              </a:solidFill>
              <a:latin typeface="+mn-ea"/>
            </a:endParaRPr>
          </a:p>
        </p:txBody>
      </p:sp>
      <p:grpSp>
        <p:nvGrpSpPr>
          <p:cNvPr id="6" name="Group 27"/>
          <p:cNvGrpSpPr/>
          <p:nvPr/>
        </p:nvGrpSpPr>
        <p:grpSpPr>
          <a:xfrm>
            <a:off x="3507158" y="4132149"/>
            <a:ext cx="2544174" cy="1990059"/>
            <a:chOff x="993017" y="1073968"/>
            <a:chExt cx="1908379" cy="1492544"/>
          </a:xfrm>
        </p:grpSpPr>
        <p:sp>
          <p:nvSpPr>
            <p:cNvPr id="30" name="Round Same Side Corner Rectangle 29"/>
            <p:cNvSpPr/>
            <p:nvPr/>
          </p:nvSpPr>
          <p:spPr>
            <a:xfrm>
              <a:off x="1206993" y="1073968"/>
              <a:ext cx="1480428" cy="979319"/>
            </a:xfrm>
            <a:prstGeom prst="round2SameRect">
              <a:avLst>
                <a:gd name="adj1" fmla="val 84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solidFill>
                  <a:schemeClr val="bg1"/>
                </a:solidFill>
                <a:latin typeface="+mn-ea"/>
              </a:endParaRPr>
            </a:p>
          </p:txBody>
        </p:sp>
        <p:sp>
          <p:nvSpPr>
            <p:cNvPr id="31" name="Flowchart: Data 30"/>
            <p:cNvSpPr/>
            <p:nvPr/>
          </p:nvSpPr>
          <p:spPr>
            <a:xfrm rot="16200000" flipH="1" flipV="1">
              <a:off x="2474369" y="2135586"/>
              <a:ext cx="640080" cy="213975"/>
            </a:xfrm>
            <a:prstGeom prst="flowChartInputOutpu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2" name="Flowchart: Data 31"/>
            <p:cNvSpPr/>
            <p:nvPr/>
          </p:nvSpPr>
          <p:spPr>
            <a:xfrm rot="5400000" flipV="1">
              <a:off x="779965" y="2135585"/>
              <a:ext cx="640080" cy="213975"/>
            </a:xfrm>
            <a:prstGeom prst="flowChartInputOutpu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3" name="Rectangle 32"/>
            <p:cNvSpPr/>
            <p:nvPr/>
          </p:nvSpPr>
          <p:spPr>
            <a:xfrm>
              <a:off x="993018" y="2053288"/>
              <a:ext cx="1907435" cy="513224"/>
            </a:xfrm>
            <a:prstGeom prst="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chemeClr val="bg1"/>
                  </a:solidFill>
                  <a:latin typeface="+mn-ea"/>
                </a:rPr>
                <a:t>添加副标题</a:t>
              </a:r>
              <a:endParaRPr lang="en-US" sz="1900" dirty="0">
                <a:solidFill>
                  <a:schemeClr val="bg1"/>
                </a:solidFill>
                <a:latin typeface="+mn-ea"/>
              </a:endParaRPr>
            </a:p>
          </p:txBody>
        </p:sp>
      </p:grpSp>
      <p:grpSp>
        <p:nvGrpSpPr>
          <p:cNvPr id="20" name="Group 26"/>
          <p:cNvGrpSpPr/>
          <p:nvPr/>
        </p:nvGrpSpPr>
        <p:grpSpPr>
          <a:xfrm>
            <a:off x="6140670" y="1520632"/>
            <a:ext cx="2544174" cy="1990059"/>
            <a:chOff x="993017" y="1073968"/>
            <a:chExt cx="1908379" cy="1492544"/>
          </a:xfrm>
        </p:grpSpPr>
        <p:sp>
          <p:nvSpPr>
            <p:cNvPr id="22" name="Round Same Side Corner Rectangle 21"/>
            <p:cNvSpPr/>
            <p:nvPr/>
          </p:nvSpPr>
          <p:spPr>
            <a:xfrm>
              <a:off x="1206993" y="1073968"/>
              <a:ext cx="1480428" cy="979319"/>
            </a:xfrm>
            <a:prstGeom prst="round2SameRect">
              <a:avLst>
                <a:gd name="adj1" fmla="val 84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latin typeface="+mn-ea"/>
              </a:endParaRPr>
            </a:p>
          </p:txBody>
        </p:sp>
        <p:sp>
          <p:nvSpPr>
            <p:cNvPr id="23" name="Flowchart: Data 22"/>
            <p:cNvSpPr/>
            <p:nvPr/>
          </p:nvSpPr>
          <p:spPr>
            <a:xfrm rot="16200000" flipH="1" flipV="1">
              <a:off x="2474369" y="2135586"/>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27" name="Flowchart: Data 26"/>
            <p:cNvSpPr/>
            <p:nvPr/>
          </p:nvSpPr>
          <p:spPr>
            <a:xfrm rot="5400000" flipV="1">
              <a:off x="779965" y="2135585"/>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28" name="Rectangle 27"/>
            <p:cNvSpPr/>
            <p:nvPr/>
          </p:nvSpPr>
          <p:spPr>
            <a:xfrm>
              <a:off x="993018" y="2053288"/>
              <a:ext cx="1907435" cy="51322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chemeClr val="bg1"/>
                  </a:solidFill>
                  <a:latin typeface="+mn-ea"/>
                </a:rPr>
                <a:t>添加副标题</a:t>
              </a:r>
              <a:endParaRPr lang="en-US" sz="1900" dirty="0">
                <a:solidFill>
                  <a:schemeClr val="bg1"/>
                </a:solidFill>
                <a:latin typeface="+mn-ea"/>
              </a:endParaRPr>
            </a:p>
          </p:txBody>
        </p:sp>
      </p:grpSp>
      <p:grpSp>
        <p:nvGrpSpPr>
          <p:cNvPr id="37" name="Group 27"/>
          <p:cNvGrpSpPr/>
          <p:nvPr/>
        </p:nvGrpSpPr>
        <p:grpSpPr>
          <a:xfrm>
            <a:off x="8774182" y="4132149"/>
            <a:ext cx="2544174" cy="1990059"/>
            <a:chOff x="993017" y="1073968"/>
            <a:chExt cx="1908379" cy="1492544"/>
          </a:xfrm>
        </p:grpSpPr>
        <p:sp>
          <p:nvSpPr>
            <p:cNvPr id="39" name="Round Same Side Corner Rectangle 38"/>
            <p:cNvSpPr/>
            <p:nvPr/>
          </p:nvSpPr>
          <p:spPr>
            <a:xfrm>
              <a:off x="1206993" y="1073968"/>
              <a:ext cx="1480428" cy="979319"/>
            </a:xfrm>
            <a:prstGeom prst="round2SameRect">
              <a:avLst>
                <a:gd name="adj1" fmla="val 84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solidFill>
                  <a:schemeClr val="bg1"/>
                </a:solidFill>
                <a:latin typeface="+mn-ea"/>
              </a:endParaRPr>
            </a:p>
          </p:txBody>
        </p:sp>
        <p:sp>
          <p:nvSpPr>
            <p:cNvPr id="40" name="Flowchart: Data 39"/>
            <p:cNvSpPr/>
            <p:nvPr/>
          </p:nvSpPr>
          <p:spPr>
            <a:xfrm rot="16200000" flipH="1" flipV="1">
              <a:off x="2474369" y="2135586"/>
              <a:ext cx="640080" cy="213975"/>
            </a:xfrm>
            <a:prstGeom prst="flowChartInputOutp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41" name="Flowchart: Data 40"/>
            <p:cNvSpPr/>
            <p:nvPr/>
          </p:nvSpPr>
          <p:spPr>
            <a:xfrm rot="5400000" flipV="1">
              <a:off x="779965" y="2135585"/>
              <a:ext cx="640080" cy="213975"/>
            </a:xfrm>
            <a:prstGeom prst="flowChartInputOutp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42" name="Rectangle 41"/>
            <p:cNvSpPr/>
            <p:nvPr/>
          </p:nvSpPr>
          <p:spPr>
            <a:xfrm>
              <a:off x="993018" y="2053288"/>
              <a:ext cx="1907435" cy="513224"/>
            </a:xfrm>
            <a:prstGeom prst="rect">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chemeClr val="bg1"/>
                  </a:solidFill>
                  <a:latin typeface="+mn-ea"/>
                </a:rPr>
                <a:t>添加副标题</a:t>
              </a:r>
              <a:endParaRPr lang="en-US" sz="1900" dirty="0">
                <a:solidFill>
                  <a:schemeClr val="bg1"/>
                </a:solidFill>
                <a:latin typeface="+mn-ea"/>
              </a:endParaRPr>
            </a:p>
          </p:txBody>
        </p:sp>
      </p:grpSp>
      <p:sp>
        <p:nvSpPr>
          <p:cNvPr id="43" name="TextBox 42"/>
          <p:cNvSpPr txBox="1"/>
          <p:nvPr/>
        </p:nvSpPr>
        <p:spPr>
          <a:xfrm>
            <a:off x="3484823" y="1448702"/>
            <a:ext cx="2659406" cy="1384982"/>
          </a:xfrm>
          <a:prstGeom prst="rect">
            <a:avLst/>
          </a:prstGeom>
          <a:noFill/>
        </p:spPr>
        <p:txBody>
          <a:bodyPr wrap="square" lIns="121908" tIns="60954" rIns="121908" bIns="60954" rtlCol="0">
            <a:spAutoFit/>
          </a:bodyPr>
          <a:lstStyle/>
          <a:p>
            <a:pPr algn="ctr"/>
            <a:r>
              <a:rPr lang="zh-CN" altLang="en-US" sz="2000" dirty="0">
                <a:solidFill>
                  <a:schemeClr val="tx1">
                    <a:lumMod val="65000"/>
                    <a:lumOff val="35000"/>
                  </a:schemeClr>
                </a:solidFill>
                <a:latin typeface="+mn-ea"/>
              </a:rPr>
              <a:t>添加标题</a:t>
            </a:r>
            <a:endParaRPr lang="en-US" altLang="zh-CN" sz="2000" dirty="0">
              <a:solidFill>
                <a:schemeClr val="tx1">
                  <a:lumMod val="65000"/>
                  <a:lumOff val="35000"/>
                </a:schemeClr>
              </a:solidFill>
              <a:latin typeface="+mn-ea"/>
            </a:endParaRPr>
          </a:p>
          <a:p>
            <a:pPr algn="ctr"/>
            <a:endParaRPr lang="en-US" altLang="zh-CN" sz="2000" dirty="0">
              <a:solidFill>
                <a:schemeClr val="tx1">
                  <a:lumMod val="65000"/>
                  <a:lumOff val="35000"/>
                </a:schemeClr>
              </a:solidFill>
              <a:latin typeface="+mn-ea"/>
            </a:endParaRPr>
          </a:p>
          <a:p>
            <a:pPr algn="ctr"/>
            <a:r>
              <a:rPr lang="zh-CN" altLang="en-US" sz="1400" dirty="0">
                <a:solidFill>
                  <a:schemeClr val="tx1">
                    <a:lumMod val="65000"/>
                    <a:lumOff val="35000"/>
                  </a:schemeClr>
                </a:solidFill>
                <a:latin typeface="+mn-ea"/>
              </a:rPr>
              <a:t>此处添加详细文本描述，建议与标题相关并符合整体语言风格，语言描述尽量简洁生动。</a:t>
            </a:r>
            <a:endParaRPr lang="en-US" altLang="zh-CN" sz="1400" dirty="0">
              <a:solidFill>
                <a:schemeClr val="tx1">
                  <a:lumMod val="65000"/>
                  <a:lumOff val="35000"/>
                </a:schemeClr>
              </a:solidFill>
              <a:latin typeface="+mn-ea"/>
            </a:endParaRPr>
          </a:p>
        </p:txBody>
      </p:sp>
      <p:sp>
        <p:nvSpPr>
          <p:cNvPr id="44" name="TextBox 43"/>
          <p:cNvSpPr txBox="1"/>
          <p:nvPr/>
        </p:nvSpPr>
        <p:spPr>
          <a:xfrm>
            <a:off x="6047772" y="4060219"/>
            <a:ext cx="2659406" cy="1384982"/>
          </a:xfrm>
          <a:prstGeom prst="rect">
            <a:avLst/>
          </a:prstGeom>
          <a:noFill/>
        </p:spPr>
        <p:txBody>
          <a:bodyPr wrap="square" lIns="121908" tIns="60954" rIns="121908" bIns="60954" rtlCol="0">
            <a:spAutoFit/>
          </a:bodyPr>
          <a:lstStyle/>
          <a:p>
            <a:pPr algn="ctr"/>
            <a:r>
              <a:rPr lang="zh-CN" altLang="en-US" sz="2000" dirty="0">
                <a:solidFill>
                  <a:schemeClr val="tx1">
                    <a:lumMod val="65000"/>
                    <a:lumOff val="35000"/>
                  </a:schemeClr>
                </a:solidFill>
                <a:latin typeface="+mn-ea"/>
              </a:rPr>
              <a:t>添加标题</a:t>
            </a:r>
            <a:endParaRPr lang="en-US" altLang="zh-CN" sz="2000" dirty="0">
              <a:solidFill>
                <a:schemeClr val="tx1">
                  <a:lumMod val="65000"/>
                  <a:lumOff val="35000"/>
                </a:schemeClr>
              </a:solidFill>
              <a:latin typeface="+mn-ea"/>
            </a:endParaRPr>
          </a:p>
          <a:p>
            <a:pPr algn="ctr"/>
            <a:endParaRPr lang="en-US" altLang="zh-CN" sz="2000" dirty="0">
              <a:solidFill>
                <a:schemeClr val="tx1">
                  <a:lumMod val="65000"/>
                  <a:lumOff val="35000"/>
                </a:schemeClr>
              </a:solidFill>
              <a:latin typeface="+mn-ea"/>
            </a:endParaRPr>
          </a:p>
          <a:p>
            <a:pPr algn="ctr"/>
            <a:r>
              <a:rPr lang="zh-CN" altLang="en-US" sz="1400" dirty="0">
                <a:solidFill>
                  <a:schemeClr val="tx1">
                    <a:lumMod val="65000"/>
                    <a:lumOff val="35000"/>
                  </a:schemeClr>
                </a:solidFill>
                <a:latin typeface="+mn-ea"/>
              </a:rPr>
              <a:t>此处添加详细文本描述，建议与标题相关并符合整体语言风格，语言描述尽量简洁生动。</a:t>
            </a:r>
            <a:endParaRPr lang="en-US" altLang="zh-CN" sz="1400" dirty="0">
              <a:solidFill>
                <a:schemeClr val="tx1">
                  <a:lumMod val="65000"/>
                  <a:lumOff val="35000"/>
                </a:schemeClr>
              </a:solidFill>
              <a:latin typeface="+mn-ea"/>
            </a:endParaRPr>
          </a:p>
        </p:txBody>
      </p:sp>
      <p:sp>
        <p:nvSpPr>
          <p:cNvPr id="46" name="TextBox 45"/>
          <p:cNvSpPr txBox="1"/>
          <p:nvPr/>
        </p:nvSpPr>
        <p:spPr>
          <a:xfrm>
            <a:off x="8657692" y="1448702"/>
            <a:ext cx="2659406" cy="1384982"/>
          </a:xfrm>
          <a:prstGeom prst="rect">
            <a:avLst/>
          </a:prstGeom>
          <a:noFill/>
        </p:spPr>
        <p:txBody>
          <a:bodyPr wrap="square" lIns="121908" tIns="60954" rIns="121908" bIns="60954" rtlCol="0">
            <a:spAutoFit/>
          </a:bodyPr>
          <a:lstStyle/>
          <a:p>
            <a:pPr algn="ctr"/>
            <a:r>
              <a:rPr lang="zh-CN" altLang="en-US" sz="2000" dirty="0">
                <a:solidFill>
                  <a:schemeClr val="tx1">
                    <a:lumMod val="65000"/>
                    <a:lumOff val="35000"/>
                  </a:schemeClr>
                </a:solidFill>
                <a:latin typeface="+mn-ea"/>
              </a:rPr>
              <a:t>添加标题</a:t>
            </a:r>
            <a:endParaRPr lang="en-US" altLang="zh-CN" sz="2000" dirty="0">
              <a:solidFill>
                <a:schemeClr val="tx1">
                  <a:lumMod val="65000"/>
                  <a:lumOff val="35000"/>
                </a:schemeClr>
              </a:solidFill>
              <a:latin typeface="+mn-ea"/>
            </a:endParaRPr>
          </a:p>
          <a:p>
            <a:pPr algn="ctr"/>
            <a:endParaRPr lang="en-US" altLang="zh-CN" sz="2000" dirty="0">
              <a:solidFill>
                <a:schemeClr val="tx1">
                  <a:lumMod val="65000"/>
                  <a:lumOff val="35000"/>
                </a:schemeClr>
              </a:solidFill>
              <a:latin typeface="+mn-ea"/>
            </a:endParaRPr>
          </a:p>
          <a:p>
            <a:pPr algn="ctr"/>
            <a:r>
              <a:rPr lang="zh-CN" altLang="en-US" sz="1400" dirty="0">
                <a:solidFill>
                  <a:schemeClr val="tx1">
                    <a:lumMod val="65000"/>
                    <a:lumOff val="35000"/>
                  </a:schemeClr>
                </a:solidFill>
                <a:latin typeface="+mn-ea"/>
              </a:rPr>
              <a:t>此处添加详细文本描述，建议与标题相关并符合整体语言风格，语言描述尽量简洁生动。</a:t>
            </a:r>
            <a:endParaRPr lang="en-US" altLang="zh-CN" sz="1400" dirty="0">
              <a:solidFill>
                <a:schemeClr val="tx1">
                  <a:lumMod val="65000"/>
                  <a:lumOff val="35000"/>
                </a:schemeClr>
              </a:solidFill>
              <a:latin typeface="+mn-ea"/>
            </a:endParaRPr>
          </a:p>
        </p:txBody>
      </p:sp>
      <p:sp>
        <p:nvSpPr>
          <p:cNvPr id="34" name="Freeform 143"/>
          <p:cNvSpPr>
            <a:spLocks noEditPoints="1"/>
          </p:cNvSpPr>
          <p:nvPr/>
        </p:nvSpPr>
        <p:spPr bwMode="auto">
          <a:xfrm>
            <a:off x="1895029" y="1888907"/>
            <a:ext cx="615385" cy="566876"/>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35" name="Freeform 92"/>
          <p:cNvSpPr>
            <a:spLocks noEditPoints="1"/>
          </p:cNvSpPr>
          <p:nvPr/>
        </p:nvSpPr>
        <p:spPr bwMode="auto">
          <a:xfrm>
            <a:off x="7131274" y="1931535"/>
            <a:ext cx="580299" cy="591172"/>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38" name="组合 37"/>
          <p:cNvGrpSpPr/>
          <p:nvPr/>
        </p:nvGrpSpPr>
        <p:grpSpPr>
          <a:xfrm>
            <a:off x="4506010" y="4529932"/>
            <a:ext cx="545212" cy="510191"/>
            <a:chOff x="6661150" y="233363"/>
            <a:chExt cx="320675" cy="300038"/>
          </a:xfrm>
          <a:solidFill>
            <a:schemeClr val="bg1"/>
          </a:solidFill>
        </p:grpSpPr>
        <p:sp>
          <p:nvSpPr>
            <p:cNvPr id="47"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8"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9"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0"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52" name="Freeform 140"/>
          <p:cNvSpPr>
            <a:spLocks noEditPoints="1"/>
          </p:cNvSpPr>
          <p:nvPr/>
        </p:nvSpPr>
        <p:spPr bwMode="auto">
          <a:xfrm>
            <a:off x="9743099" y="4563430"/>
            <a:ext cx="605083" cy="605161"/>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childTnLst>
                                </p:cTn>
                              </p:par>
                            </p:childTnLst>
                          </p:cTn>
                        </p:par>
                        <p:par>
                          <p:cTn id="13" fill="hold">
                            <p:stCondLst>
                              <p:cond delay="1500"/>
                            </p:stCondLst>
                            <p:childTnLst>
                              <p:par>
                                <p:cTn id="14" presetID="2" presetClass="entr" presetSubtype="4" accel="50000" decel="5000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childTnLst>
                                </p:cTn>
                              </p:par>
                            </p:childTnLst>
                          </p:cTn>
                        </p:par>
                        <p:par>
                          <p:cTn id="22" fill="hold">
                            <p:stCondLst>
                              <p:cond delay="3000"/>
                            </p:stCondLst>
                            <p:childTnLst>
                              <p:par>
                                <p:cTn id="23" presetID="2" presetClass="entr" presetSubtype="4" accel="50000" decel="5000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childTnLst>
                                </p:cTn>
                              </p:par>
                            </p:childTnLst>
                          </p:cTn>
                        </p:par>
                        <p:par>
                          <p:cTn id="31" fill="hold">
                            <p:stCondLst>
                              <p:cond delay="4500"/>
                            </p:stCondLst>
                            <p:childTnLst>
                              <p:par>
                                <p:cTn id="32" presetID="2" presetClass="entr" presetSubtype="4" accel="50000" decel="50000"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ppt_x"/>
                                          </p:val>
                                        </p:tav>
                                        <p:tav tm="100000">
                                          <p:val>
                                            <p:strVal val="#ppt_x"/>
                                          </p:val>
                                        </p:tav>
                                      </p:tavLst>
                                    </p:anim>
                                    <p:anim calcmode="lin" valueType="num">
                                      <p:cBhvr additive="base">
                                        <p:cTn id="35" dur="500" fill="hold"/>
                                        <p:tgtEl>
                                          <p:spTgt spid="37"/>
                                        </p:tgtEl>
                                        <p:attrNameLst>
                                          <p:attrName>ppt_y</p:attrName>
                                        </p:attrNameLst>
                                      </p:cBhvr>
                                      <p:tavLst>
                                        <p:tav tm="0">
                                          <p:val>
                                            <p:strVal val="1+#ppt_h/2"/>
                                          </p:val>
                                        </p:tav>
                                        <p:tav tm="100000">
                                          <p:val>
                                            <p:strVal val="#ppt_y"/>
                                          </p:val>
                                        </p:tav>
                                      </p:tavLst>
                                    </p:anim>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P spid="4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72"/>
          <p:cNvGrpSpPr/>
          <p:nvPr/>
        </p:nvGrpSpPr>
        <p:grpSpPr>
          <a:xfrm>
            <a:off x="791304" y="2276087"/>
            <a:ext cx="1727986" cy="1163812"/>
            <a:chOff x="5776018" y="1549534"/>
            <a:chExt cx="1296158" cy="872859"/>
          </a:xfrm>
        </p:grpSpPr>
        <p:sp>
          <p:nvSpPr>
            <p:cNvPr id="45" name="Text Placeholder 3"/>
            <p:cNvSpPr txBox="1"/>
            <p:nvPr/>
          </p:nvSpPr>
          <p:spPr>
            <a:xfrm>
              <a:off x="6087422" y="1549534"/>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b="1" dirty="0">
                  <a:solidFill>
                    <a:schemeClr val="tx2">
                      <a:lumMod val="75000"/>
                    </a:schemeClr>
                  </a:solidFill>
                  <a:latin typeface="+mn-ea"/>
                </a:rPr>
                <a:t>添加副标题</a:t>
              </a:r>
              <a:endParaRPr lang="en-US" b="1" dirty="0">
                <a:solidFill>
                  <a:schemeClr val="tx2">
                    <a:lumMod val="75000"/>
                  </a:schemeClr>
                </a:solidFill>
                <a:latin typeface="+mn-ea"/>
              </a:endParaRPr>
            </a:p>
          </p:txBody>
        </p:sp>
        <p:sp>
          <p:nvSpPr>
            <p:cNvPr id="50" name="Text Placeholder 3"/>
            <p:cNvSpPr txBox="1"/>
            <p:nvPr/>
          </p:nvSpPr>
          <p:spPr>
            <a:xfrm>
              <a:off x="5776018" y="1806840"/>
              <a:ext cx="1296158"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65" name="Group 72"/>
          <p:cNvGrpSpPr/>
          <p:nvPr/>
        </p:nvGrpSpPr>
        <p:grpSpPr>
          <a:xfrm>
            <a:off x="3523221" y="2276087"/>
            <a:ext cx="1727986" cy="1163812"/>
            <a:chOff x="5776018" y="1549534"/>
            <a:chExt cx="1296158" cy="872859"/>
          </a:xfrm>
        </p:grpSpPr>
        <p:sp>
          <p:nvSpPr>
            <p:cNvPr id="66" name="Text Placeholder 3"/>
            <p:cNvSpPr txBox="1"/>
            <p:nvPr/>
          </p:nvSpPr>
          <p:spPr>
            <a:xfrm>
              <a:off x="6087422" y="1549534"/>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b="1" dirty="0">
                  <a:solidFill>
                    <a:schemeClr val="accent4"/>
                  </a:solidFill>
                  <a:latin typeface="+mn-ea"/>
                </a:rPr>
                <a:t>添加副标题</a:t>
              </a:r>
              <a:endParaRPr lang="en-US" b="1" dirty="0">
                <a:solidFill>
                  <a:schemeClr val="accent4"/>
                </a:solidFill>
                <a:latin typeface="+mn-ea"/>
              </a:endParaRPr>
            </a:p>
          </p:txBody>
        </p:sp>
        <p:sp>
          <p:nvSpPr>
            <p:cNvPr id="67" name="Text Placeholder 3"/>
            <p:cNvSpPr txBox="1"/>
            <p:nvPr/>
          </p:nvSpPr>
          <p:spPr>
            <a:xfrm>
              <a:off x="5776018" y="1806840"/>
              <a:ext cx="1296158"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80" name="Group 72"/>
          <p:cNvGrpSpPr/>
          <p:nvPr/>
        </p:nvGrpSpPr>
        <p:grpSpPr>
          <a:xfrm>
            <a:off x="6172798" y="2276087"/>
            <a:ext cx="1727986" cy="1163812"/>
            <a:chOff x="5776018" y="1549534"/>
            <a:chExt cx="1296158" cy="872859"/>
          </a:xfrm>
        </p:grpSpPr>
        <p:sp>
          <p:nvSpPr>
            <p:cNvPr id="81" name="Text Placeholder 3"/>
            <p:cNvSpPr txBox="1"/>
            <p:nvPr/>
          </p:nvSpPr>
          <p:spPr>
            <a:xfrm>
              <a:off x="6087422" y="1549534"/>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b="1" dirty="0">
                  <a:solidFill>
                    <a:schemeClr val="accent1"/>
                  </a:solidFill>
                  <a:latin typeface="+mn-ea"/>
                </a:rPr>
                <a:t>添加副标题</a:t>
              </a:r>
              <a:endParaRPr lang="en-US" b="1" dirty="0">
                <a:solidFill>
                  <a:schemeClr val="accent1"/>
                </a:solidFill>
                <a:latin typeface="+mn-ea"/>
              </a:endParaRPr>
            </a:p>
          </p:txBody>
        </p:sp>
        <p:sp>
          <p:nvSpPr>
            <p:cNvPr id="82" name="Text Placeholder 3"/>
            <p:cNvSpPr txBox="1"/>
            <p:nvPr/>
          </p:nvSpPr>
          <p:spPr>
            <a:xfrm>
              <a:off x="5776018" y="1806840"/>
              <a:ext cx="1296158"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88" name="Group 72"/>
          <p:cNvGrpSpPr/>
          <p:nvPr/>
        </p:nvGrpSpPr>
        <p:grpSpPr>
          <a:xfrm>
            <a:off x="8822376" y="2276087"/>
            <a:ext cx="1727986" cy="1163812"/>
            <a:chOff x="5776018" y="1549534"/>
            <a:chExt cx="1296158" cy="872859"/>
          </a:xfrm>
        </p:grpSpPr>
        <p:sp>
          <p:nvSpPr>
            <p:cNvPr id="89" name="Text Placeholder 3"/>
            <p:cNvSpPr txBox="1"/>
            <p:nvPr/>
          </p:nvSpPr>
          <p:spPr>
            <a:xfrm>
              <a:off x="6087422" y="1549534"/>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b="1" dirty="0">
                  <a:solidFill>
                    <a:schemeClr val="accent3"/>
                  </a:solidFill>
                  <a:latin typeface="+mn-ea"/>
                </a:rPr>
                <a:t>添加副标题</a:t>
              </a:r>
              <a:endParaRPr lang="en-US" b="1" dirty="0">
                <a:solidFill>
                  <a:schemeClr val="accent3"/>
                </a:solidFill>
                <a:latin typeface="+mn-ea"/>
              </a:endParaRPr>
            </a:p>
          </p:txBody>
        </p:sp>
        <p:sp>
          <p:nvSpPr>
            <p:cNvPr id="90" name="Text Placeholder 3"/>
            <p:cNvSpPr txBox="1"/>
            <p:nvPr/>
          </p:nvSpPr>
          <p:spPr>
            <a:xfrm>
              <a:off x="5776018" y="1806840"/>
              <a:ext cx="1296158"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5" name="Group 34"/>
          <p:cNvGrpSpPr/>
          <p:nvPr/>
        </p:nvGrpSpPr>
        <p:grpSpPr>
          <a:xfrm>
            <a:off x="3185087" y="4543235"/>
            <a:ext cx="5380524" cy="259269"/>
            <a:chOff x="2221306" y="3931835"/>
            <a:chExt cx="4035918" cy="194452"/>
          </a:xfrm>
        </p:grpSpPr>
        <p:grpSp>
          <p:nvGrpSpPr>
            <p:cNvPr id="6" name="Group 50"/>
            <p:cNvGrpSpPr/>
            <p:nvPr/>
          </p:nvGrpSpPr>
          <p:grpSpPr>
            <a:xfrm>
              <a:off x="2221306" y="3931835"/>
              <a:ext cx="775477" cy="194452"/>
              <a:chOff x="2221306" y="3914656"/>
              <a:chExt cx="775477" cy="194452"/>
            </a:xfrm>
          </p:grpSpPr>
          <p:sp>
            <p:nvSpPr>
              <p:cNvPr id="61" name="TextBox 60"/>
              <p:cNvSpPr txBox="1"/>
              <p:nvPr/>
            </p:nvSpPr>
            <p:spPr>
              <a:xfrm>
                <a:off x="2740303" y="3934938"/>
                <a:ext cx="256480" cy="153888"/>
              </a:xfrm>
              <a:prstGeom prst="rect">
                <a:avLst/>
              </a:prstGeom>
              <a:noFill/>
            </p:spPr>
            <p:txBody>
              <a:bodyPr wrap="none" lIns="0" tIns="0" rIns="0" bIns="0" rtlCol="0" anchor="t">
                <a:spAutoFit/>
              </a:bodyPr>
              <a:lstStyle/>
              <a:p>
                <a:pPr algn="ctr"/>
                <a:r>
                  <a:rPr lang="zh-CN" altLang="en-US" sz="1300" b="1" dirty="0">
                    <a:solidFill>
                      <a:schemeClr val="tx1">
                        <a:lumMod val="75000"/>
                        <a:lumOff val="25000"/>
                      </a:schemeClr>
                    </a:solidFill>
                    <a:latin typeface="+mn-ea"/>
                  </a:rPr>
                  <a:t>架构</a:t>
                </a:r>
                <a:endParaRPr lang="en-US" sz="1300" b="1" dirty="0">
                  <a:solidFill>
                    <a:schemeClr val="tx1">
                      <a:lumMod val="75000"/>
                      <a:lumOff val="25000"/>
                    </a:schemeClr>
                  </a:solidFill>
                  <a:latin typeface="+mn-ea"/>
                </a:endParaRPr>
              </a:p>
            </p:txBody>
          </p:sp>
          <p:sp>
            <p:nvSpPr>
              <p:cNvPr id="63" name="Oval 62"/>
              <p:cNvSpPr>
                <a:spLocks noChangeAspect="1"/>
              </p:cNvSpPr>
              <p:nvPr/>
            </p:nvSpPr>
            <p:spPr>
              <a:xfrm>
                <a:off x="2221306" y="3914656"/>
                <a:ext cx="200183" cy="19445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7" name="Group 45"/>
            <p:cNvGrpSpPr/>
            <p:nvPr/>
          </p:nvGrpSpPr>
          <p:grpSpPr>
            <a:xfrm>
              <a:off x="3453487" y="3931835"/>
              <a:ext cx="605949" cy="194452"/>
              <a:chOff x="3630785" y="3947915"/>
              <a:chExt cx="605949" cy="194452"/>
            </a:xfrm>
          </p:grpSpPr>
          <p:sp>
            <p:nvSpPr>
              <p:cNvPr id="58" name="TextBox 57"/>
              <p:cNvSpPr txBox="1"/>
              <p:nvPr/>
            </p:nvSpPr>
            <p:spPr>
              <a:xfrm>
                <a:off x="3980254" y="3968197"/>
                <a:ext cx="256480" cy="153888"/>
              </a:xfrm>
              <a:prstGeom prst="rect">
                <a:avLst/>
              </a:prstGeom>
              <a:noFill/>
            </p:spPr>
            <p:txBody>
              <a:bodyPr wrap="none" lIns="0" tIns="0" rIns="0" bIns="0" rtlCol="0" anchor="t">
                <a:spAutoFit/>
              </a:bodyPr>
              <a:lstStyle/>
              <a:p>
                <a:pPr algn="ctr"/>
                <a:r>
                  <a:rPr lang="zh-CN" altLang="en-US" sz="1300" b="1" dirty="0">
                    <a:solidFill>
                      <a:schemeClr val="tx1">
                        <a:lumMod val="75000"/>
                        <a:lumOff val="25000"/>
                      </a:schemeClr>
                    </a:solidFill>
                    <a:latin typeface="+mn-ea"/>
                  </a:rPr>
                  <a:t>分析</a:t>
                </a:r>
                <a:endParaRPr lang="en-US" sz="1300" b="1" dirty="0">
                  <a:solidFill>
                    <a:schemeClr val="tx1">
                      <a:lumMod val="75000"/>
                      <a:lumOff val="25000"/>
                    </a:schemeClr>
                  </a:solidFill>
                  <a:latin typeface="+mn-ea"/>
                </a:endParaRPr>
              </a:p>
            </p:txBody>
          </p:sp>
          <p:sp>
            <p:nvSpPr>
              <p:cNvPr id="59" name="Oval 58"/>
              <p:cNvSpPr>
                <a:spLocks noChangeAspect="1"/>
              </p:cNvSpPr>
              <p:nvPr/>
            </p:nvSpPr>
            <p:spPr>
              <a:xfrm>
                <a:off x="3630785" y="3947915"/>
                <a:ext cx="200183" cy="1944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8" name="Group 37"/>
            <p:cNvGrpSpPr/>
            <p:nvPr/>
          </p:nvGrpSpPr>
          <p:grpSpPr>
            <a:xfrm>
              <a:off x="4346222" y="3931835"/>
              <a:ext cx="710555" cy="194452"/>
              <a:chOff x="4407454" y="3949014"/>
              <a:chExt cx="710555" cy="194452"/>
            </a:xfrm>
          </p:grpSpPr>
          <p:sp>
            <p:nvSpPr>
              <p:cNvPr id="49" name="TextBox 48"/>
              <p:cNvSpPr txBox="1"/>
              <p:nvPr/>
            </p:nvSpPr>
            <p:spPr>
              <a:xfrm>
                <a:off x="4887177" y="3976991"/>
                <a:ext cx="230832" cy="138499"/>
              </a:xfrm>
              <a:prstGeom prst="rect">
                <a:avLst/>
              </a:prstGeom>
              <a:noFill/>
            </p:spPr>
            <p:txBody>
              <a:bodyPr wrap="none" lIns="0" tIns="0" rIns="0" bIns="0" rtlCol="0" anchor="t">
                <a:spAutoFit/>
              </a:bodyPr>
              <a:lstStyle/>
              <a:p>
                <a:pPr algn="ctr"/>
                <a:r>
                  <a:rPr lang="zh-CN" altLang="en-US" sz="1200" b="1" dirty="0">
                    <a:solidFill>
                      <a:schemeClr val="tx1">
                        <a:lumMod val="75000"/>
                        <a:lumOff val="25000"/>
                      </a:schemeClr>
                    </a:solidFill>
                    <a:latin typeface="+mn-ea"/>
                  </a:rPr>
                  <a:t>完善</a:t>
                </a:r>
                <a:endParaRPr lang="en-US" sz="1200" b="1" dirty="0">
                  <a:solidFill>
                    <a:schemeClr val="tx1">
                      <a:lumMod val="75000"/>
                      <a:lumOff val="25000"/>
                    </a:schemeClr>
                  </a:solidFill>
                  <a:latin typeface="+mn-ea"/>
                </a:endParaRPr>
              </a:p>
            </p:txBody>
          </p:sp>
          <p:sp>
            <p:nvSpPr>
              <p:cNvPr id="56" name="Oval 55"/>
              <p:cNvSpPr>
                <a:spLocks noChangeAspect="1"/>
              </p:cNvSpPr>
              <p:nvPr/>
            </p:nvSpPr>
            <p:spPr>
              <a:xfrm>
                <a:off x="4407454" y="3949014"/>
                <a:ext cx="200183" cy="194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9" name="Group 41"/>
            <p:cNvGrpSpPr/>
            <p:nvPr/>
          </p:nvGrpSpPr>
          <p:grpSpPr>
            <a:xfrm>
              <a:off x="5474209" y="3931835"/>
              <a:ext cx="783015" cy="194452"/>
              <a:chOff x="5474209" y="3949014"/>
              <a:chExt cx="783015" cy="194452"/>
            </a:xfrm>
          </p:grpSpPr>
          <p:sp>
            <p:nvSpPr>
              <p:cNvPr id="41" name="TextBox 40"/>
              <p:cNvSpPr txBox="1"/>
              <p:nvPr/>
            </p:nvSpPr>
            <p:spPr>
              <a:xfrm>
                <a:off x="6026392" y="3976991"/>
                <a:ext cx="230832" cy="138499"/>
              </a:xfrm>
              <a:prstGeom prst="rect">
                <a:avLst/>
              </a:prstGeom>
              <a:noFill/>
            </p:spPr>
            <p:txBody>
              <a:bodyPr wrap="none" lIns="0" tIns="0" rIns="0" bIns="0" rtlCol="0" anchor="t">
                <a:spAutoFit/>
              </a:bodyPr>
              <a:lstStyle/>
              <a:p>
                <a:pPr algn="ctr"/>
                <a:r>
                  <a:rPr lang="zh-CN" altLang="en-US" sz="1200" b="1" dirty="0">
                    <a:solidFill>
                      <a:schemeClr val="tx1">
                        <a:lumMod val="75000"/>
                        <a:lumOff val="25000"/>
                      </a:schemeClr>
                    </a:solidFill>
                    <a:latin typeface="+mn-ea"/>
                  </a:rPr>
                  <a:t>重建</a:t>
                </a:r>
                <a:endParaRPr lang="en-US" sz="1200" b="1" dirty="0">
                  <a:solidFill>
                    <a:schemeClr val="tx1">
                      <a:lumMod val="75000"/>
                      <a:lumOff val="25000"/>
                    </a:schemeClr>
                  </a:solidFill>
                  <a:latin typeface="+mn-ea"/>
                </a:endParaRPr>
              </a:p>
            </p:txBody>
          </p:sp>
          <p:sp>
            <p:nvSpPr>
              <p:cNvPr id="48" name="Oval 47"/>
              <p:cNvSpPr>
                <a:spLocks noChangeAspect="1"/>
              </p:cNvSpPr>
              <p:nvPr/>
            </p:nvSpPr>
            <p:spPr>
              <a:xfrm>
                <a:off x="5474209" y="3949014"/>
                <a:ext cx="200183" cy="1944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sp>
        <p:nvSpPr>
          <p:cNvPr id="46" name="TextBox 45"/>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47" name="Straight Connector 46"/>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43" name="Chevron 42"/>
          <p:cNvSpPr/>
          <p:nvPr/>
        </p:nvSpPr>
        <p:spPr>
          <a:xfrm>
            <a:off x="2288893" y="1892814"/>
            <a:ext cx="1151990" cy="1997043"/>
          </a:xfrm>
          <a:prstGeom prst="chevr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solidFill>
                <a:schemeClr val="tx1"/>
              </a:solidFill>
              <a:latin typeface="+mn-ea"/>
            </a:endParaRPr>
          </a:p>
        </p:txBody>
      </p:sp>
      <p:sp>
        <p:nvSpPr>
          <p:cNvPr id="64" name="Chevron 63"/>
          <p:cNvSpPr/>
          <p:nvPr/>
        </p:nvSpPr>
        <p:spPr>
          <a:xfrm>
            <a:off x="5020809" y="1892814"/>
            <a:ext cx="1151990" cy="199704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solidFill>
                <a:schemeClr val="tx1"/>
              </a:solidFill>
              <a:latin typeface="+mn-ea"/>
            </a:endParaRPr>
          </a:p>
        </p:txBody>
      </p:sp>
      <p:sp>
        <p:nvSpPr>
          <p:cNvPr id="68" name="Chevron 67"/>
          <p:cNvSpPr/>
          <p:nvPr/>
        </p:nvSpPr>
        <p:spPr>
          <a:xfrm>
            <a:off x="7670387" y="1892814"/>
            <a:ext cx="1151990" cy="1997043"/>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solidFill>
                <a:schemeClr val="tx1"/>
              </a:solidFill>
              <a:latin typeface="+mn-ea"/>
            </a:endParaRPr>
          </a:p>
        </p:txBody>
      </p:sp>
      <p:sp>
        <p:nvSpPr>
          <p:cNvPr id="87" name="Chevron 86"/>
          <p:cNvSpPr/>
          <p:nvPr/>
        </p:nvSpPr>
        <p:spPr>
          <a:xfrm>
            <a:off x="10319965" y="1892814"/>
            <a:ext cx="1151990" cy="1997043"/>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solidFill>
                <a:srgbClr val="FFC000"/>
              </a:solidFill>
              <a:latin typeface="+mn-ea"/>
            </a:endParaRPr>
          </a:p>
        </p:txBody>
      </p:sp>
      <p:sp>
        <p:nvSpPr>
          <p:cNvPr id="91" name="Oval 90"/>
          <p:cNvSpPr>
            <a:spLocks noChangeAspect="1"/>
          </p:cNvSpPr>
          <p:nvPr/>
        </p:nvSpPr>
        <p:spPr>
          <a:xfrm>
            <a:off x="2486432" y="2527439"/>
            <a:ext cx="694158" cy="694244"/>
          </a:xfrm>
          <a:prstGeom prst="ellipse">
            <a:avLst/>
          </a:prstGeom>
          <a:solidFill>
            <a:schemeClr val="bg1"/>
          </a:solidFill>
          <a:ln w="38100">
            <a:solidFill>
              <a:schemeClr val="tx2">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tx2">
                    <a:lumMod val="75000"/>
                  </a:schemeClr>
                </a:solidFill>
                <a:latin typeface="Agency FB" panose="020B0503020202020204" pitchFamily="34" charset="0"/>
              </a:rPr>
              <a:t>01</a:t>
            </a:r>
          </a:p>
        </p:txBody>
      </p:sp>
      <p:sp>
        <p:nvSpPr>
          <p:cNvPr id="92" name="Oval 91"/>
          <p:cNvSpPr>
            <a:spLocks noChangeAspect="1"/>
          </p:cNvSpPr>
          <p:nvPr/>
        </p:nvSpPr>
        <p:spPr>
          <a:xfrm>
            <a:off x="5173420" y="2527439"/>
            <a:ext cx="694158" cy="694244"/>
          </a:xfrm>
          <a:prstGeom prst="ellipse">
            <a:avLst/>
          </a:prstGeom>
          <a:solidFill>
            <a:schemeClr val="bg1"/>
          </a:solidFill>
          <a:ln w="38100">
            <a:solidFill>
              <a:schemeClr val="accent4"/>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accent4"/>
                </a:solidFill>
                <a:latin typeface="Agency FB" panose="020B0503020202020204" pitchFamily="34" charset="0"/>
              </a:rPr>
              <a:t>02</a:t>
            </a:r>
            <a:endParaRPr lang="en-US" sz="1900" dirty="0">
              <a:solidFill>
                <a:schemeClr val="accent4"/>
              </a:solidFill>
              <a:latin typeface="Agency FB" panose="020B0503020202020204" pitchFamily="34" charset="0"/>
            </a:endParaRPr>
          </a:p>
        </p:txBody>
      </p:sp>
      <p:sp>
        <p:nvSpPr>
          <p:cNvPr id="93" name="Oval 92"/>
          <p:cNvSpPr>
            <a:spLocks noChangeAspect="1"/>
          </p:cNvSpPr>
          <p:nvPr/>
        </p:nvSpPr>
        <p:spPr>
          <a:xfrm>
            <a:off x="7860409" y="2527439"/>
            <a:ext cx="694158" cy="694244"/>
          </a:xfrm>
          <a:prstGeom prst="ellipse">
            <a:avLst/>
          </a:prstGeom>
          <a:solidFill>
            <a:schemeClr val="bg1"/>
          </a:solidFill>
          <a:ln w="38100">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accent1"/>
                </a:solidFill>
                <a:latin typeface="Agency FB" panose="020B0503020202020204" pitchFamily="34" charset="0"/>
              </a:rPr>
              <a:t>03</a:t>
            </a:r>
            <a:endParaRPr lang="en-US" sz="1900" dirty="0">
              <a:solidFill>
                <a:schemeClr val="accent1"/>
              </a:solidFill>
              <a:latin typeface="Agency FB" panose="020B0503020202020204" pitchFamily="34" charset="0"/>
            </a:endParaRPr>
          </a:p>
        </p:txBody>
      </p:sp>
      <p:sp>
        <p:nvSpPr>
          <p:cNvPr id="94" name="Oval 93"/>
          <p:cNvSpPr>
            <a:spLocks noChangeAspect="1"/>
          </p:cNvSpPr>
          <p:nvPr/>
        </p:nvSpPr>
        <p:spPr>
          <a:xfrm>
            <a:off x="10547398" y="2527439"/>
            <a:ext cx="694158" cy="694244"/>
          </a:xfrm>
          <a:prstGeom prst="ellipse">
            <a:avLst/>
          </a:prstGeom>
          <a:solidFill>
            <a:schemeClr val="bg1"/>
          </a:solidFill>
          <a:ln w="38100">
            <a:solidFill>
              <a:schemeClr val="accent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accent3"/>
                </a:solidFill>
                <a:latin typeface="Agency FB" panose="020B0503020202020204" pitchFamily="34" charset="0"/>
              </a:rPr>
              <a:t>04</a:t>
            </a:r>
            <a:endParaRPr lang="en-US" sz="1900" dirty="0">
              <a:solidFill>
                <a:schemeClr val="accent3"/>
              </a:solidFill>
              <a:latin typeface="Agency FB" panose="020B0503020202020204" pitchFamily="34" charset="0"/>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p:cTn id="13" dur="500" fill="hold"/>
                                        <p:tgtEl>
                                          <p:spTgt spid="91"/>
                                        </p:tgtEl>
                                        <p:attrNameLst>
                                          <p:attrName>ppt_w</p:attrName>
                                        </p:attrNameLst>
                                      </p:cBhvr>
                                      <p:tavLst>
                                        <p:tav tm="0">
                                          <p:val>
                                            <p:fltVal val="0"/>
                                          </p:val>
                                        </p:tav>
                                        <p:tav tm="100000">
                                          <p:val>
                                            <p:strVal val="#ppt_w"/>
                                          </p:val>
                                        </p:tav>
                                      </p:tavLst>
                                    </p:anim>
                                    <p:anim calcmode="lin" valueType="num">
                                      <p:cBhvr>
                                        <p:cTn id="14" dur="500" fill="hold"/>
                                        <p:tgtEl>
                                          <p:spTgt spid="91"/>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12" presetClass="entr" presetSubtype="2"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slide(fromRight)">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accel="50000" decel="50000"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500" fill="hold"/>
                                        <p:tgtEl>
                                          <p:spTgt spid="64"/>
                                        </p:tgtEl>
                                        <p:attrNameLst>
                                          <p:attrName>ppt_x</p:attrName>
                                        </p:attrNameLst>
                                      </p:cBhvr>
                                      <p:tavLst>
                                        <p:tav tm="0">
                                          <p:val>
                                            <p:strVal val="0-#ppt_w/2"/>
                                          </p:val>
                                        </p:tav>
                                        <p:tav tm="100000">
                                          <p:val>
                                            <p:strVal val="#ppt_x"/>
                                          </p:val>
                                        </p:tav>
                                      </p:tavLst>
                                    </p:anim>
                                    <p:anim calcmode="lin" valueType="num">
                                      <p:cBhvr additive="base">
                                        <p:cTn id="24"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12" presetClass="entr" presetSubtype="2" fill="hold" nodeType="after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slide(fromRight)">
                                      <p:cBhvr>
                                        <p:cTn id="34" dur="500"/>
                                        <p:tgtEl>
                                          <p:spTgt spid="6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accel="50000" decel="50000" fill="hold" grpId="0" nodeType="click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0-#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500" fill="hold"/>
                                        <p:tgtEl>
                                          <p:spTgt spid="93"/>
                                        </p:tgtEl>
                                        <p:attrNameLst>
                                          <p:attrName>ppt_w</p:attrName>
                                        </p:attrNameLst>
                                      </p:cBhvr>
                                      <p:tavLst>
                                        <p:tav tm="0">
                                          <p:val>
                                            <p:fltVal val="0"/>
                                          </p:val>
                                        </p:tav>
                                        <p:tav tm="100000">
                                          <p:val>
                                            <p:strVal val="#ppt_w"/>
                                          </p:val>
                                        </p:tav>
                                      </p:tavLst>
                                    </p:anim>
                                    <p:anim calcmode="lin" valueType="num">
                                      <p:cBhvr>
                                        <p:cTn id="46" dur="500" fill="hold"/>
                                        <p:tgtEl>
                                          <p:spTgt spid="93"/>
                                        </p:tgtEl>
                                        <p:attrNameLst>
                                          <p:attrName>ppt_h</p:attrName>
                                        </p:attrNameLst>
                                      </p:cBhvr>
                                      <p:tavLst>
                                        <p:tav tm="0">
                                          <p:val>
                                            <p:fltVal val="0"/>
                                          </p:val>
                                        </p:tav>
                                        <p:tav tm="100000">
                                          <p:val>
                                            <p:strVal val="#ppt_h"/>
                                          </p:val>
                                        </p:tav>
                                      </p:tavLst>
                                    </p:anim>
                                  </p:childTnLst>
                                </p:cTn>
                              </p:par>
                            </p:childTnLst>
                          </p:cTn>
                        </p:par>
                        <p:par>
                          <p:cTn id="47" fill="hold">
                            <p:stCondLst>
                              <p:cond delay="500"/>
                            </p:stCondLst>
                            <p:childTnLst>
                              <p:par>
                                <p:cTn id="48" presetID="12" presetClass="entr" presetSubtype="2" fill="hold" nodeType="after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slide(fromRight)">
                                      <p:cBhvr>
                                        <p:cTn id="50" dur="500"/>
                                        <p:tgtEl>
                                          <p:spTgt spid="80"/>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8" accel="50000" decel="50000" fill="hold" grpId="0" nodeType="click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500" fill="hold"/>
                                        <p:tgtEl>
                                          <p:spTgt spid="87"/>
                                        </p:tgtEl>
                                        <p:attrNameLst>
                                          <p:attrName>ppt_x</p:attrName>
                                        </p:attrNameLst>
                                      </p:cBhvr>
                                      <p:tavLst>
                                        <p:tav tm="0">
                                          <p:val>
                                            <p:strVal val="0-#ppt_w/2"/>
                                          </p:val>
                                        </p:tav>
                                        <p:tav tm="100000">
                                          <p:val>
                                            <p:strVal val="#ppt_x"/>
                                          </p:val>
                                        </p:tav>
                                      </p:tavLst>
                                    </p:anim>
                                    <p:anim calcmode="lin" valueType="num">
                                      <p:cBhvr additive="base">
                                        <p:cTn id="56"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94"/>
                                        </p:tgtEl>
                                        <p:attrNameLst>
                                          <p:attrName>style.visibility</p:attrName>
                                        </p:attrNameLst>
                                      </p:cBhvr>
                                      <p:to>
                                        <p:strVal val="visible"/>
                                      </p:to>
                                    </p:set>
                                    <p:anim calcmode="lin" valueType="num">
                                      <p:cBhvr>
                                        <p:cTn id="61" dur="500" fill="hold"/>
                                        <p:tgtEl>
                                          <p:spTgt spid="94"/>
                                        </p:tgtEl>
                                        <p:attrNameLst>
                                          <p:attrName>ppt_w</p:attrName>
                                        </p:attrNameLst>
                                      </p:cBhvr>
                                      <p:tavLst>
                                        <p:tav tm="0">
                                          <p:val>
                                            <p:fltVal val="0"/>
                                          </p:val>
                                        </p:tav>
                                        <p:tav tm="100000">
                                          <p:val>
                                            <p:strVal val="#ppt_w"/>
                                          </p:val>
                                        </p:tav>
                                      </p:tavLst>
                                    </p:anim>
                                    <p:anim calcmode="lin" valueType="num">
                                      <p:cBhvr>
                                        <p:cTn id="62" dur="500" fill="hold"/>
                                        <p:tgtEl>
                                          <p:spTgt spid="94"/>
                                        </p:tgtEl>
                                        <p:attrNameLst>
                                          <p:attrName>ppt_h</p:attrName>
                                        </p:attrNameLst>
                                      </p:cBhvr>
                                      <p:tavLst>
                                        <p:tav tm="0">
                                          <p:val>
                                            <p:fltVal val="0"/>
                                          </p:val>
                                        </p:tav>
                                        <p:tav tm="100000">
                                          <p:val>
                                            <p:strVal val="#ppt_h"/>
                                          </p:val>
                                        </p:tav>
                                      </p:tavLst>
                                    </p:anim>
                                  </p:childTnLst>
                                </p:cTn>
                              </p:par>
                            </p:childTnLst>
                          </p:cTn>
                        </p:par>
                        <p:par>
                          <p:cTn id="63" fill="hold">
                            <p:stCondLst>
                              <p:cond delay="500"/>
                            </p:stCondLst>
                            <p:childTnLst>
                              <p:par>
                                <p:cTn id="64" presetID="12" presetClass="entr" presetSubtype="2" fill="hold" nodeType="afterEffect">
                                  <p:stCondLst>
                                    <p:cond delay="0"/>
                                  </p:stCondLst>
                                  <p:childTnLst>
                                    <p:set>
                                      <p:cBhvr>
                                        <p:cTn id="65" dur="1" fill="hold">
                                          <p:stCondLst>
                                            <p:cond delay="0"/>
                                          </p:stCondLst>
                                        </p:cTn>
                                        <p:tgtEl>
                                          <p:spTgt spid="88"/>
                                        </p:tgtEl>
                                        <p:attrNameLst>
                                          <p:attrName>style.visibility</p:attrName>
                                        </p:attrNameLst>
                                      </p:cBhvr>
                                      <p:to>
                                        <p:strVal val="visible"/>
                                      </p:to>
                                    </p:set>
                                    <p:animEffect transition="in" filter="slide(fromRight)">
                                      <p:cBhvr>
                                        <p:cTn id="66" dur="500"/>
                                        <p:tgtEl>
                                          <p:spTgt spid="88"/>
                                        </p:tgtEl>
                                      </p:cBhvr>
                                    </p:animEffect>
                                  </p:childTnLst>
                                </p:cTn>
                              </p:par>
                            </p:childTnLst>
                          </p:cTn>
                        </p:par>
                        <p:par>
                          <p:cTn id="67" fill="hold">
                            <p:stCondLst>
                              <p:cond delay="1000"/>
                            </p:stCondLst>
                            <p:childTnLst>
                              <p:par>
                                <p:cTn id="68" presetID="12" presetClass="entr" presetSubtype="4" fill="hold" nodeType="after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slide(fromBottom)">
                                      <p:cBhvr>
                                        <p:cTn id="70" dur="500"/>
                                        <p:tgtEl>
                                          <p:spTgt spid="5"/>
                                        </p:tgtEl>
                                      </p:cBhvr>
                                    </p:animEffect>
                                  </p:childTnLst>
                                </p:cTn>
                              </p:par>
                            </p:childTnLst>
                          </p:cTn>
                        </p:par>
                        <p:par>
                          <p:cTn id="71" fill="hold">
                            <p:stCondLst>
                              <p:cond delay="1500"/>
                            </p:stCondLst>
                            <p:childTnLst>
                              <p:par>
                                <p:cTn id="72" presetID="18" presetClass="entr" presetSubtype="3" fill="hold" nodeType="after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strips(upRight)">
                                      <p:cBhvr>
                                        <p:cTn id="74" dur="500"/>
                                        <p:tgtEl>
                                          <p:spTgt spid="47"/>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3" grpId="0" animBg="1"/>
      <p:bldP spid="64" grpId="0" animBg="1"/>
      <p:bldP spid="68" grpId="0" animBg="1"/>
      <p:bldP spid="87" grpId="0" animBg="1"/>
      <p:bldP spid="91" grpId="0" animBg="1"/>
      <p:bldP spid="92" grpId="0" animBg="1"/>
      <p:bldP spid="93" grpId="0" animBg="1"/>
      <p:bldP spid="9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4"/>
          <p:cNvGrpSpPr/>
          <p:nvPr/>
        </p:nvGrpSpPr>
        <p:grpSpPr>
          <a:xfrm>
            <a:off x="3185087" y="4543235"/>
            <a:ext cx="5380524" cy="259269"/>
            <a:chOff x="2221306" y="3931835"/>
            <a:chExt cx="4035918" cy="194452"/>
          </a:xfrm>
        </p:grpSpPr>
        <p:grpSp>
          <p:nvGrpSpPr>
            <p:cNvPr id="5" name="Group 50"/>
            <p:cNvGrpSpPr/>
            <p:nvPr/>
          </p:nvGrpSpPr>
          <p:grpSpPr>
            <a:xfrm>
              <a:off x="2221306" y="3931835"/>
              <a:ext cx="775477" cy="194452"/>
              <a:chOff x="2221306" y="3914656"/>
              <a:chExt cx="775477" cy="194452"/>
            </a:xfrm>
          </p:grpSpPr>
          <p:sp>
            <p:nvSpPr>
              <p:cNvPr id="61" name="TextBox 60"/>
              <p:cNvSpPr txBox="1"/>
              <p:nvPr/>
            </p:nvSpPr>
            <p:spPr>
              <a:xfrm>
                <a:off x="2740303" y="3934938"/>
                <a:ext cx="256480" cy="153888"/>
              </a:xfrm>
              <a:prstGeom prst="rect">
                <a:avLst/>
              </a:prstGeom>
              <a:noFill/>
            </p:spPr>
            <p:txBody>
              <a:bodyPr wrap="none" lIns="0" tIns="0" rIns="0" bIns="0" rtlCol="0" anchor="t">
                <a:spAutoFit/>
              </a:bodyPr>
              <a:lstStyle/>
              <a:p>
                <a:pPr algn="ctr"/>
                <a:r>
                  <a:rPr lang="zh-CN" altLang="en-US" sz="1300" b="1" dirty="0">
                    <a:solidFill>
                      <a:schemeClr val="tx1">
                        <a:lumMod val="75000"/>
                        <a:lumOff val="25000"/>
                      </a:schemeClr>
                    </a:solidFill>
                    <a:latin typeface="+mn-ea"/>
                  </a:rPr>
                  <a:t>架构</a:t>
                </a:r>
                <a:endParaRPr lang="en-US" sz="1300" b="1" dirty="0">
                  <a:solidFill>
                    <a:schemeClr val="tx1">
                      <a:lumMod val="75000"/>
                      <a:lumOff val="25000"/>
                    </a:schemeClr>
                  </a:solidFill>
                  <a:latin typeface="+mn-ea"/>
                </a:endParaRPr>
              </a:p>
            </p:txBody>
          </p:sp>
          <p:sp>
            <p:nvSpPr>
              <p:cNvPr id="63" name="Oval 62"/>
              <p:cNvSpPr>
                <a:spLocks noChangeAspect="1"/>
              </p:cNvSpPr>
              <p:nvPr/>
            </p:nvSpPr>
            <p:spPr>
              <a:xfrm>
                <a:off x="2221306" y="3914656"/>
                <a:ext cx="200183" cy="19445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6" name="Group 45"/>
            <p:cNvGrpSpPr/>
            <p:nvPr/>
          </p:nvGrpSpPr>
          <p:grpSpPr>
            <a:xfrm>
              <a:off x="3453487" y="3931835"/>
              <a:ext cx="605949" cy="194452"/>
              <a:chOff x="3630785" y="3947915"/>
              <a:chExt cx="605949" cy="194452"/>
            </a:xfrm>
          </p:grpSpPr>
          <p:sp>
            <p:nvSpPr>
              <p:cNvPr id="58" name="TextBox 57"/>
              <p:cNvSpPr txBox="1"/>
              <p:nvPr/>
            </p:nvSpPr>
            <p:spPr>
              <a:xfrm>
                <a:off x="3980254" y="3968197"/>
                <a:ext cx="256480" cy="153888"/>
              </a:xfrm>
              <a:prstGeom prst="rect">
                <a:avLst/>
              </a:prstGeom>
              <a:noFill/>
            </p:spPr>
            <p:txBody>
              <a:bodyPr wrap="none" lIns="0" tIns="0" rIns="0" bIns="0" rtlCol="0" anchor="t">
                <a:spAutoFit/>
              </a:bodyPr>
              <a:lstStyle/>
              <a:p>
                <a:pPr algn="ctr"/>
                <a:r>
                  <a:rPr lang="zh-CN" altLang="en-US" sz="1300" b="1" dirty="0">
                    <a:solidFill>
                      <a:schemeClr val="tx1">
                        <a:lumMod val="75000"/>
                        <a:lumOff val="25000"/>
                      </a:schemeClr>
                    </a:solidFill>
                    <a:latin typeface="+mn-ea"/>
                  </a:rPr>
                  <a:t>分析</a:t>
                </a:r>
                <a:endParaRPr lang="en-US" sz="1300" b="1" dirty="0">
                  <a:solidFill>
                    <a:schemeClr val="tx1">
                      <a:lumMod val="75000"/>
                      <a:lumOff val="25000"/>
                    </a:schemeClr>
                  </a:solidFill>
                  <a:latin typeface="+mn-ea"/>
                </a:endParaRPr>
              </a:p>
            </p:txBody>
          </p:sp>
          <p:sp>
            <p:nvSpPr>
              <p:cNvPr id="59" name="Oval 58"/>
              <p:cNvSpPr>
                <a:spLocks noChangeAspect="1"/>
              </p:cNvSpPr>
              <p:nvPr/>
            </p:nvSpPr>
            <p:spPr>
              <a:xfrm>
                <a:off x="3630785" y="3947915"/>
                <a:ext cx="200183" cy="1944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7" name="Group 37"/>
            <p:cNvGrpSpPr/>
            <p:nvPr/>
          </p:nvGrpSpPr>
          <p:grpSpPr>
            <a:xfrm>
              <a:off x="4346222" y="3931835"/>
              <a:ext cx="710555" cy="194452"/>
              <a:chOff x="4407454" y="3949014"/>
              <a:chExt cx="710555" cy="194452"/>
            </a:xfrm>
          </p:grpSpPr>
          <p:sp>
            <p:nvSpPr>
              <p:cNvPr id="49" name="TextBox 48"/>
              <p:cNvSpPr txBox="1"/>
              <p:nvPr/>
            </p:nvSpPr>
            <p:spPr>
              <a:xfrm>
                <a:off x="4887177" y="3976991"/>
                <a:ext cx="230832" cy="138499"/>
              </a:xfrm>
              <a:prstGeom prst="rect">
                <a:avLst/>
              </a:prstGeom>
              <a:noFill/>
            </p:spPr>
            <p:txBody>
              <a:bodyPr wrap="none" lIns="0" tIns="0" rIns="0" bIns="0" rtlCol="0" anchor="t">
                <a:spAutoFit/>
              </a:bodyPr>
              <a:lstStyle/>
              <a:p>
                <a:pPr algn="ctr"/>
                <a:r>
                  <a:rPr lang="zh-CN" altLang="en-US" sz="1200" b="1" dirty="0">
                    <a:solidFill>
                      <a:schemeClr val="tx1">
                        <a:lumMod val="75000"/>
                        <a:lumOff val="25000"/>
                      </a:schemeClr>
                    </a:solidFill>
                    <a:latin typeface="+mn-ea"/>
                  </a:rPr>
                  <a:t>完善</a:t>
                </a:r>
                <a:endParaRPr lang="en-US" sz="1200" b="1" dirty="0">
                  <a:solidFill>
                    <a:schemeClr val="tx1">
                      <a:lumMod val="75000"/>
                      <a:lumOff val="25000"/>
                    </a:schemeClr>
                  </a:solidFill>
                  <a:latin typeface="+mn-ea"/>
                </a:endParaRPr>
              </a:p>
            </p:txBody>
          </p:sp>
          <p:sp>
            <p:nvSpPr>
              <p:cNvPr id="56" name="Oval 55"/>
              <p:cNvSpPr>
                <a:spLocks noChangeAspect="1"/>
              </p:cNvSpPr>
              <p:nvPr/>
            </p:nvSpPr>
            <p:spPr>
              <a:xfrm>
                <a:off x="4407454" y="3949014"/>
                <a:ext cx="200183" cy="194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8" name="Group 41"/>
            <p:cNvGrpSpPr/>
            <p:nvPr/>
          </p:nvGrpSpPr>
          <p:grpSpPr>
            <a:xfrm>
              <a:off x="5474209" y="3931835"/>
              <a:ext cx="783015" cy="194452"/>
              <a:chOff x="5474209" y="3949014"/>
              <a:chExt cx="783015" cy="194452"/>
            </a:xfrm>
          </p:grpSpPr>
          <p:sp>
            <p:nvSpPr>
              <p:cNvPr id="41" name="TextBox 40"/>
              <p:cNvSpPr txBox="1"/>
              <p:nvPr/>
            </p:nvSpPr>
            <p:spPr>
              <a:xfrm>
                <a:off x="6026392" y="3976991"/>
                <a:ext cx="230832" cy="138499"/>
              </a:xfrm>
              <a:prstGeom prst="rect">
                <a:avLst/>
              </a:prstGeom>
              <a:noFill/>
            </p:spPr>
            <p:txBody>
              <a:bodyPr wrap="none" lIns="0" tIns="0" rIns="0" bIns="0" rtlCol="0" anchor="t">
                <a:spAutoFit/>
              </a:bodyPr>
              <a:lstStyle/>
              <a:p>
                <a:pPr algn="ctr"/>
                <a:r>
                  <a:rPr lang="zh-CN" altLang="en-US" sz="1200" b="1" dirty="0">
                    <a:solidFill>
                      <a:schemeClr val="tx1">
                        <a:lumMod val="75000"/>
                        <a:lumOff val="25000"/>
                      </a:schemeClr>
                    </a:solidFill>
                    <a:latin typeface="+mn-ea"/>
                  </a:rPr>
                  <a:t>重建</a:t>
                </a:r>
                <a:endParaRPr lang="en-US" sz="1200" b="1" dirty="0">
                  <a:solidFill>
                    <a:schemeClr val="tx1">
                      <a:lumMod val="75000"/>
                      <a:lumOff val="25000"/>
                    </a:schemeClr>
                  </a:solidFill>
                  <a:latin typeface="+mn-ea"/>
                </a:endParaRPr>
              </a:p>
            </p:txBody>
          </p:sp>
          <p:sp>
            <p:nvSpPr>
              <p:cNvPr id="48" name="Oval 47"/>
              <p:cNvSpPr>
                <a:spLocks noChangeAspect="1"/>
              </p:cNvSpPr>
              <p:nvPr/>
            </p:nvSpPr>
            <p:spPr>
              <a:xfrm>
                <a:off x="5474209" y="3949014"/>
                <a:ext cx="200183" cy="1944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sp>
        <p:nvSpPr>
          <p:cNvPr id="46" name="TextBox 45"/>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47" name="Straight Connector 46"/>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643248" y="1996476"/>
            <a:ext cx="2619034" cy="1831731"/>
            <a:chOff x="481903" y="1497356"/>
            <a:chExt cx="1964531" cy="1373798"/>
          </a:xfrm>
        </p:grpSpPr>
        <p:sp>
          <p:nvSpPr>
            <p:cNvPr id="51" name="Freeform 50"/>
            <p:cNvSpPr/>
            <p:nvPr/>
          </p:nvSpPr>
          <p:spPr>
            <a:xfrm>
              <a:off x="874809"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tx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27" tIns="217500" rIns="435411" bIns="217500" numCol="1" spcCol="1270" anchor="ctr" anchorCtr="0">
              <a:noAutofit/>
            </a:bodyPr>
            <a:lstStyle/>
            <a:p>
              <a:pPr marL="228600" lvl="1" indent="-228600" defTabSz="1066165">
                <a:lnSpc>
                  <a:spcPct val="90000"/>
                </a:lnSpc>
                <a:spcBef>
                  <a:spcPct val="0"/>
                </a:spcBef>
                <a:spcAft>
                  <a:spcPct val="15000"/>
                </a:spcAft>
              </a:pPr>
              <a:endParaRPr lang="en-US" sz="6400" dirty="0">
                <a:latin typeface="Agency FB" panose="020B0503020202020204" pitchFamily="34" charset="0"/>
              </a:endParaRPr>
            </a:p>
          </p:txBody>
        </p:sp>
        <p:sp>
          <p:nvSpPr>
            <p:cNvPr id="52" name="Freeform 51"/>
            <p:cNvSpPr/>
            <p:nvPr/>
          </p:nvSpPr>
          <p:spPr>
            <a:xfrm>
              <a:off x="481903"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a:solidFill>
                <a:schemeClr val="tx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510" tIns="126509" rIns="126510" bIns="126509" numCol="1" spcCol="1270" anchor="ctr" anchorCtr="0">
              <a:noAutofit/>
            </a:bodyPr>
            <a:lstStyle/>
            <a:p>
              <a:pPr algn="ctr" defTabSz="1066165">
                <a:lnSpc>
                  <a:spcPct val="90000"/>
                </a:lnSpc>
                <a:spcBef>
                  <a:spcPct val="0"/>
                </a:spcBef>
                <a:spcAft>
                  <a:spcPct val="35000"/>
                </a:spcAft>
              </a:pPr>
              <a:r>
                <a:rPr lang="en-US" sz="3700" b="1" dirty="0">
                  <a:solidFill>
                    <a:schemeClr val="tx2">
                      <a:lumMod val="75000"/>
                    </a:schemeClr>
                  </a:solidFill>
                  <a:latin typeface="Agency FB" panose="020B0503020202020204" pitchFamily="34" charset="0"/>
                </a:rPr>
                <a:t>01</a:t>
              </a:r>
              <a:endParaRPr lang="en-US" sz="3700" dirty="0">
                <a:latin typeface="Agency FB" panose="020B0503020202020204" pitchFamily="34" charset="0"/>
              </a:endParaRPr>
            </a:p>
          </p:txBody>
        </p:sp>
      </p:grpSp>
      <p:grpSp>
        <p:nvGrpSpPr>
          <p:cNvPr id="69" name="Group 68"/>
          <p:cNvGrpSpPr/>
          <p:nvPr/>
        </p:nvGrpSpPr>
        <p:grpSpPr>
          <a:xfrm>
            <a:off x="3393234" y="1996476"/>
            <a:ext cx="2619034" cy="1831731"/>
            <a:chOff x="2544661" y="1497356"/>
            <a:chExt cx="1964531" cy="1373798"/>
          </a:xfrm>
        </p:grpSpPr>
        <p:sp>
          <p:nvSpPr>
            <p:cNvPr id="53" name="Freeform 52"/>
            <p:cNvSpPr/>
            <p:nvPr/>
          </p:nvSpPr>
          <p:spPr>
            <a:xfrm>
              <a:off x="2937567"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accent4">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26" tIns="217500" rIns="435412" bIns="217500" numCol="1" spcCol="1270" anchor="ctr" anchorCtr="0">
              <a:noAutofit/>
            </a:bodyPr>
            <a:lstStyle/>
            <a:p>
              <a:pPr marL="228600" lvl="1" indent="-228600" defTabSz="1066165">
                <a:lnSpc>
                  <a:spcPct val="90000"/>
                </a:lnSpc>
                <a:spcBef>
                  <a:spcPct val="0"/>
                </a:spcBef>
                <a:spcAft>
                  <a:spcPct val="15000"/>
                </a:spcAft>
              </a:pPr>
              <a:endParaRPr lang="en-US" sz="4800" dirty="0">
                <a:latin typeface="Agency FB" panose="020B0503020202020204" pitchFamily="34" charset="0"/>
              </a:endParaRPr>
            </a:p>
          </p:txBody>
        </p:sp>
        <p:sp>
          <p:nvSpPr>
            <p:cNvPr id="54" name="Freeform 53"/>
            <p:cNvSpPr/>
            <p:nvPr/>
          </p:nvSpPr>
          <p:spPr>
            <a:xfrm>
              <a:off x="2544661"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a:solidFill>
                <a:schemeClr val="accent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510" tIns="126509" rIns="126510" bIns="126509" numCol="1" spcCol="1270" anchor="ctr" anchorCtr="0">
              <a:noAutofit/>
            </a:bodyPr>
            <a:lstStyle/>
            <a:p>
              <a:pPr algn="ctr" defTabSz="1066165">
                <a:lnSpc>
                  <a:spcPct val="90000"/>
                </a:lnSpc>
                <a:spcBef>
                  <a:spcPct val="0"/>
                </a:spcBef>
                <a:spcAft>
                  <a:spcPct val="35000"/>
                </a:spcAft>
              </a:pPr>
              <a:r>
                <a:rPr lang="en-US" sz="3700" b="1" dirty="0">
                  <a:solidFill>
                    <a:schemeClr val="accent4"/>
                  </a:solidFill>
                  <a:latin typeface="Agency FB" panose="020B0503020202020204" pitchFamily="34" charset="0"/>
                </a:rPr>
                <a:t>02</a:t>
              </a:r>
              <a:endParaRPr lang="en-US" sz="3700" dirty="0">
                <a:solidFill>
                  <a:schemeClr val="accent4"/>
                </a:solidFill>
                <a:latin typeface="Agency FB" panose="020B0503020202020204" pitchFamily="34" charset="0"/>
              </a:endParaRPr>
            </a:p>
          </p:txBody>
        </p:sp>
      </p:grpSp>
      <p:grpSp>
        <p:nvGrpSpPr>
          <p:cNvPr id="70" name="Group 69"/>
          <p:cNvGrpSpPr/>
          <p:nvPr/>
        </p:nvGrpSpPr>
        <p:grpSpPr>
          <a:xfrm>
            <a:off x="6143220" y="1996476"/>
            <a:ext cx="2619034" cy="1831731"/>
            <a:chOff x="4607419" y="1497356"/>
            <a:chExt cx="1964531" cy="1373798"/>
          </a:xfrm>
        </p:grpSpPr>
        <p:sp>
          <p:nvSpPr>
            <p:cNvPr id="55" name="Freeform 54"/>
            <p:cNvSpPr/>
            <p:nvPr/>
          </p:nvSpPr>
          <p:spPr>
            <a:xfrm>
              <a:off x="5000325"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accent1">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26" tIns="217500" rIns="435412" bIns="217500" numCol="1" spcCol="1270" anchor="ctr" anchorCtr="0">
              <a:noAutofit/>
            </a:bodyPr>
            <a:lstStyle/>
            <a:p>
              <a:pPr marL="228600" lvl="1" indent="-228600" defTabSz="1066165">
                <a:lnSpc>
                  <a:spcPct val="90000"/>
                </a:lnSpc>
                <a:spcBef>
                  <a:spcPct val="0"/>
                </a:spcBef>
                <a:spcAft>
                  <a:spcPct val="15000"/>
                </a:spcAft>
              </a:pPr>
              <a:endParaRPr lang="en-US" sz="4800" dirty="0">
                <a:latin typeface="Agency FB" panose="020B0503020202020204" pitchFamily="34" charset="0"/>
              </a:endParaRPr>
            </a:p>
          </p:txBody>
        </p:sp>
        <p:sp>
          <p:nvSpPr>
            <p:cNvPr id="57" name="Freeform 56"/>
            <p:cNvSpPr/>
            <p:nvPr/>
          </p:nvSpPr>
          <p:spPr>
            <a:xfrm>
              <a:off x="4607419"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510" tIns="126509" rIns="126510" bIns="126509" numCol="1" spcCol="1270" anchor="ctr" anchorCtr="0">
              <a:noAutofit/>
            </a:bodyPr>
            <a:lstStyle/>
            <a:p>
              <a:pPr algn="ctr" defTabSz="1066165">
                <a:lnSpc>
                  <a:spcPct val="90000"/>
                </a:lnSpc>
                <a:spcBef>
                  <a:spcPct val="0"/>
                </a:spcBef>
                <a:spcAft>
                  <a:spcPct val="35000"/>
                </a:spcAft>
              </a:pPr>
              <a:r>
                <a:rPr lang="en-US" sz="3700" b="1" dirty="0">
                  <a:solidFill>
                    <a:schemeClr val="accent1"/>
                  </a:solidFill>
                  <a:latin typeface="Agency FB" panose="020B0503020202020204" pitchFamily="34" charset="0"/>
                </a:rPr>
                <a:t>03</a:t>
              </a:r>
              <a:endParaRPr lang="en-US" sz="3700" dirty="0">
                <a:solidFill>
                  <a:schemeClr val="accent1"/>
                </a:solidFill>
                <a:latin typeface="Agency FB" panose="020B0503020202020204" pitchFamily="34" charset="0"/>
              </a:endParaRPr>
            </a:p>
          </p:txBody>
        </p:sp>
      </p:grpSp>
      <p:grpSp>
        <p:nvGrpSpPr>
          <p:cNvPr id="71" name="Group 70"/>
          <p:cNvGrpSpPr/>
          <p:nvPr/>
        </p:nvGrpSpPr>
        <p:grpSpPr>
          <a:xfrm>
            <a:off x="8911965" y="1996476"/>
            <a:ext cx="2619034" cy="1831731"/>
            <a:chOff x="6684248" y="1497356"/>
            <a:chExt cx="1964531" cy="1373798"/>
          </a:xfrm>
        </p:grpSpPr>
        <p:sp>
          <p:nvSpPr>
            <p:cNvPr id="60" name="Freeform 59"/>
            <p:cNvSpPr/>
            <p:nvPr/>
          </p:nvSpPr>
          <p:spPr>
            <a:xfrm>
              <a:off x="7077154"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accent3">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26" tIns="217500" rIns="435412" bIns="217500" numCol="1" spcCol="1270" anchor="ctr" anchorCtr="0">
              <a:noAutofit/>
            </a:bodyPr>
            <a:lstStyle/>
            <a:p>
              <a:pPr marL="228600" lvl="1" indent="-228600" defTabSz="1066165">
                <a:lnSpc>
                  <a:spcPct val="90000"/>
                </a:lnSpc>
                <a:spcBef>
                  <a:spcPct val="0"/>
                </a:spcBef>
                <a:spcAft>
                  <a:spcPct val="15000"/>
                </a:spcAft>
              </a:pPr>
              <a:endParaRPr lang="en-US" sz="4300" dirty="0">
                <a:latin typeface="Agency FB" panose="020B0503020202020204" pitchFamily="34" charset="0"/>
              </a:endParaRPr>
            </a:p>
          </p:txBody>
        </p:sp>
        <p:sp>
          <p:nvSpPr>
            <p:cNvPr id="62" name="Freeform 61"/>
            <p:cNvSpPr/>
            <p:nvPr/>
          </p:nvSpPr>
          <p:spPr>
            <a:xfrm>
              <a:off x="6684248"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510" tIns="126509" rIns="126510" bIns="126509" numCol="1" spcCol="1270" anchor="ctr" anchorCtr="0">
              <a:noAutofit/>
            </a:bodyPr>
            <a:lstStyle/>
            <a:p>
              <a:pPr algn="ctr" defTabSz="1066165">
                <a:lnSpc>
                  <a:spcPct val="90000"/>
                </a:lnSpc>
                <a:spcBef>
                  <a:spcPct val="0"/>
                </a:spcBef>
                <a:spcAft>
                  <a:spcPct val="35000"/>
                </a:spcAft>
              </a:pPr>
              <a:r>
                <a:rPr lang="en-US" sz="3700" b="1" dirty="0">
                  <a:solidFill>
                    <a:schemeClr val="accent3"/>
                  </a:solidFill>
                  <a:latin typeface="Agency FB" panose="020B0503020202020204" pitchFamily="34" charset="0"/>
                </a:rPr>
                <a:t>04</a:t>
              </a:r>
              <a:endParaRPr lang="en-US" sz="3700" dirty="0">
                <a:solidFill>
                  <a:schemeClr val="accent3"/>
                </a:solidFill>
                <a:latin typeface="Agency FB" panose="020B0503020202020204" pitchFamily="34" charset="0"/>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additive="base">
                                        <p:cTn id="12" dur="500" fill="hold"/>
                                        <p:tgtEl>
                                          <p:spTgt spid="69"/>
                                        </p:tgtEl>
                                        <p:attrNameLst>
                                          <p:attrName>ppt_x</p:attrName>
                                        </p:attrNameLst>
                                      </p:cBhvr>
                                      <p:tavLst>
                                        <p:tav tm="0">
                                          <p:val>
                                            <p:strVal val="0-#ppt_w/2"/>
                                          </p:val>
                                        </p:tav>
                                        <p:tav tm="100000">
                                          <p:val>
                                            <p:strVal val="#ppt_x"/>
                                          </p:val>
                                        </p:tav>
                                      </p:tavLst>
                                    </p:anim>
                                    <p:anim calcmode="lin" valueType="num">
                                      <p:cBhvr additive="base">
                                        <p:cTn id="13" dur="500" fill="hold"/>
                                        <p:tgtEl>
                                          <p:spTgt spid="6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0-#ppt_w/2"/>
                                          </p:val>
                                        </p:tav>
                                        <p:tav tm="100000">
                                          <p:val>
                                            <p:strVal val="#ppt_x"/>
                                          </p:val>
                                        </p:tav>
                                      </p:tavLst>
                                    </p:anim>
                                    <p:anim calcmode="lin" valueType="num">
                                      <p:cBhvr additive="base">
                                        <p:cTn id="18" dur="500" fill="hold"/>
                                        <p:tgtEl>
                                          <p:spTgt spid="7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accel="50000" decel="50000" fill="hold"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additive="base">
                                        <p:cTn id="22" dur="500" fill="hold"/>
                                        <p:tgtEl>
                                          <p:spTgt spid="71"/>
                                        </p:tgtEl>
                                        <p:attrNameLst>
                                          <p:attrName>ppt_x</p:attrName>
                                        </p:attrNameLst>
                                      </p:cBhvr>
                                      <p:tavLst>
                                        <p:tav tm="0">
                                          <p:val>
                                            <p:strVal val="0-#ppt_w/2"/>
                                          </p:val>
                                        </p:tav>
                                        <p:tav tm="100000">
                                          <p:val>
                                            <p:strVal val="#ppt_x"/>
                                          </p:val>
                                        </p:tav>
                                      </p:tavLst>
                                    </p:anim>
                                    <p:anim calcmode="lin" valueType="num">
                                      <p:cBhvr additive="base">
                                        <p:cTn id="23" dur="500" fill="hold"/>
                                        <p:tgtEl>
                                          <p:spTgt spid="7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lide(fromBottom)">
                                      <p:cBhvr>
                                        <p:cTn id="27" dur="500"/>
                                        <p:tgtEl>
                                          <p:spTgt spid="3"/>
                                        </p:tgtEl>
                                      </p:cBhvr>
                                    </p:animEffect>
                                  </p:childTnLst>
                                </p:cTn>
                              </p:par>
                            </p:childTnLst>
                          </p:cTn>
                        </p:par>
                        <p:par>
                          <p:cTn id="28" fill="hold">
                            <p:stCondLst>
                              <p:cond delay="2500"/>
                            </p:stCondLst>
                            <p:childTnLst>
                              <p:par>
                                <p:cTn id="29" presetID="18" presetClass="entr" presetSubtype="3"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strips(upRight)">
                                      <p:cBhvr>
                                        <p:cTn id="31" dur="500"/>
                                        <p:tgtEl>
                                          <p:spTgt spid="47"/>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66"/>
          <p:cNvGrpSpPr/>
          <p:nvPr/>
        </p:nvGrpSpPr>
        <p:grpSpPr>
          <a:xfrm>
            <a:off x="8798525" y="3210900"/>
            <a:ext cx="2596630" cy="911661"/>
            <a:chOff x="5603652" y="1661703"/>
            <a:chExt cx="1947726" cy="683746"/>
          </a:xfrm>
        </p:grpSpPr>
        <p:sp>
          <p:nvSpPr>
            <p:cNvPr id="37" name="Text Placeholder 3"/>
            <p:cNvSpPr txBox="1"/>
            <p:nvPr/>
          </p:nvSpPr>
          <p:spPr>
            <a:xfrm>
              <a:off x="5603652" y="1661703"/>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38"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39" name="Group 69"/>
          <p:cNvGrpSpPr/>
          <p:nvPr/>
        </p:nvGrpSpPr>
        <p:grpSpPr>
          <a:xfrm>
            <a:off x="8414528" y="1775102"/>
            <a:ext cx="2596630" cy="913253"/>
            <a:chOff x="5603652" y="1660509"/>
            <a:chExt cx="1947726" cy="684940"/>
          </a:xfrm>
        </p:grpSpPr>
        <p:sp>
          <p:nvSpPr>
            <p:cNvPr id="40"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5">
                      <a:lumMod val="75000"/>
                    </a:schemeClr>
                  </a:solidFill>
                  <a:latin typeface="+mn-ea"/>
                </a:rPr>
                <a:t>添加副标题</a:t>
              </a:r>
              <a:endParaRPr lang="en-US" dirty="0">
                <a:solidFill>
                  <a:schemeClr val="accent5">
                    <a:lumMod val="75000"/>
                  </a:schemeClr>
                </a:solidFill>
                <a:latin typeface="+mn-ea"/>
              </a:endParaRPr>
            </a:p>
          </p:txBody>
        </p:sp>
        <p:sp>
          <p:nvSpPr>
            <p:cNvPr id="41"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42" name="Group 72"/>
          <p:cNvGrpSpPr/>
          <p:nvPr/>
        </p:nvGrpSpPr>
        <p:grpSpPr>
          <a:xfrm>
            <a:off x="1041792" y="4693856"/>
            <a:ext cx="2596630" cy="915868"/>
            <a:chOff x="5603652" y="1658548"/>
            <a:chExt cx="1947726" cy="686901"/>
          </a:xfrm>
        </p:grpSpPr>
        <p:sp>
          <p:nvSpPr>
            <p:cNvPr id="43"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2"/>
                  </a:solidFill>
                  <a:latin typeface="+mn-ea"/>
                </a:rPr>
                <a:t>添加副标题</a:t>
              </a:r>
              <a:endParaRPr lang="en-US" dirty="0">
                <a:solidFill>
                  <a:schemeClr val="accent2"/>
                </a:solidFill>
                <a:latin typeface="+mn-ea"/>
              </a:endParaRPr>
            </a:p>
          </p:txBody>
        </p:sp>
        <p:sp>
          <p:nvSpPr>
            <p:cNvPr id="44"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45" name="Group 75"/>
          <p:cNvGrpSpPr/>
          <p:nvPr/>
        </p:nvGrpSpPr>
        <p:grpSpPr>
          <a:xfrm>
            <a:off x="720047" y="3281581"/>
            <a:ext cx="2596630" cy="942961"/>
            <a:chOff x="5603652" y="1638228"/>
            <a:chExt cx="1947726" cy="707221"/>
          </a:xfrm>
        </p:grpSpPr>
        <p:sp>
          <p:nvSpPr>
            <p:cNvPr id="46" name="Text Placeholder 3"/>
            <p:cNvSpPr txBox="1"/>
            <p:nvPr/>
          </p:nvSpPr>
          <p:spPr>
            <a:xfrm>
              <a:off x="6878029" y="163822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47"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48" name="Group 72"/>
          <p:cNvGrpSpPr/>
          <p:nvPr/>
        </p:nvGrpSpPr>
        <p:grpSpPr>
          <a:xfrm>
            <a:off x="1041792" y="1881220"/>
            <a:ext cx="2596630" cy="915868"/>
            <a:chOff x="5603652" y="1658548"/>
            <a:chExt cx="1947726" cy="686901"/>
          </a:xfrm>
        </p:grpSpPr>
        <p:sp>
          <p:nvSpPr>
            <p:cNvPr id="49"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bg2"/>
                  </a:solidFill>
                  <a:latin typeface="+mn-ea"/>
                </a:rPr>
                <a:t>添加副标题</a:t>
              </a:r>
              <a:endParaRPr lang="en-US" dirty="0">
                <a:solidFill>
                  <a:schemeClr val="bg2"/>
                </a:solidFill>
                <a:latin typeface="+mn-ea"/>
              </a:endParaRPr>
            </a:p>
          </p:txBody>
        </p:sp>
        <p:sp>
          <p:nvSpPr>
            <p:cNvPr id="50"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51" name="Group 69"/>
          <p:cNvGrpSpPr/>
          <p:nvPr/>
        </p:nvGrpSpPr>
        <p:grpSpPr>
          <a:xfrm>
            <a:off x="8414528" y="4672370"/>
            <a:ext cx="2596630" cy="913253"/>
            <a:chOff x="5603652" y="1660509"/>
            <a:chExt cx="1947726" cy="684940"/>
          </a:xfrm>
        </p:grpSpPr>
        <p:sp>
          <p:nvSpPr>
            <p:cNvPr id="52"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4"/>
                  </a:solidFill>
                  <a:latin typeface="+mn-ea"/>
                </a:rPr>
                <a:t>添加副标题</a:t>
              </a:r>
              <a:endParaRPr lang="en-US" dirty="0">
                <a:solidFill>
                  <a:schemeClr val="accent4"/>
                </a:solidFill>
                <a:latin typeface="+mn-ea"/>
              </a:endParaRPr>
            </a:p>
          </p:txBody>
        </p:sp>
        <p:sp>
          <p:nvSpPr>
            <p:cNvPr id="53"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82" name="Freeform 81"/>
          <p:cNvSpPr/>
          <p:nvPr/>
        </p:nvSpPr>
        <p:spPr>
          <a:xfrm rot="2539609">
            <a:off x="6846619" y="4522709"/>
            <a:ext cx="641147" cy="106841"/>
          </a:xfrm>
          <a:custGeom>
            <a:avLst/>
            <a:gdLst/>
            <a:ahLst/>
            <a:cxnLst/>
            <a:rect l="0" t="0" r="0" b="0"/>
            <a:pathLst>
              <a:path>
                <a:moveTo>
                  <a:pt x="0" y="32211"/>
                </a:moveTo>
                <a:lnTo>
                  <a:pt x="386650" y="32211"/>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3" name="Freeform 82"/>
          <p:cNvSpPr/>
          <p:nvPr/>
        </p:nvSpPr>
        <p:spPr>
          <a:xfrm>
            <a:off x="6930185" y="3724089"/>
            <a:ext cx="701802" cy="106841"/>
          </a:xfrm>
          <a:custGeom>
            <a:avLst/>
            <a:gdLst/>
            <a:ahLst/>
            <a:cxnLst/>
            <a:rect l="0" t="0" r="0" b="0"/>
            <a:pathLst>
              <a:path>
                <a:moveTo>
                  <a:pt x="0" y="32211"/>
                </a:moveTo>
                <a:lnTo>
                  <a:pt x="423229" y="32211"/>
                </a:lnTo>
              </a:path>
            </a:pathLst>
          </a:custGeom>
          <a:noFill/>
          <a:ln>
            <a:solidFill>
              <a:schemeClr val="accent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4" name="Freeform 83"/>
          <p:cNvSpPr/>
          <p:nvPr/>
        </p:nvSpPr>
        <p:spPr>
          <a:xfrm rot="19060391">
            <a:off x="6846619" y="2925469"/>
            <a:ext cx="641147" cy="106841"/>
          </a:xfrm>
          <a:custGeom>
            <a:avLst/>
            <a:gdLst/>
            <a:ahLst/>
            <a:cxnLst/>
            <a:rect l="0" t="0" r="0" b="0"/>
            <a:pathLst>
              <a:path>
                <a:moveTo>
                  <a:pt x="0" y="32211"/>
                </a:moveTo>
                <a:lnTo>
                  <a:pt x="386650" y="32211"/>
                </a:lnTo>
              </a:path>
            </a:pathLst>
          </a:custGeom>
          <a:noFill/>
          <a:ln>
            <a:solidFill>
              <a:schemeClr val="accent5">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6" name="Freeform 85"/>
          <p:cNvSpPr/>
          <p:nvPr/>
        </p:nvSpPr>
        <p:spPr>
          <a:xfrm>
            <a:off x="7171193" y="184531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lumMod val="75000"/>
            </a:schemeClr>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latin typeface="+mn-ea"/>
              </a:rPr>
              <a:t>04</a:t>
            </a:r>
          </a:p>
        </p:txBody>
      </p:sp>
      <p:sp>
        <p:nvSpPr>
          <p:cNvPr id="88" name="Freeform 87"/>
          <p:cNvSpPr/>
          <p:nvPr/>
        </p:nvSpPr>
        <p:spPr>
          <a:xfrm>
            <a:off x="7631989" y="3229101"/>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3"/>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solidFill>
                  <a:schemeClr val="bg1">
                    <a:lumMod val="95000"/>
                  </a:schemeClr>
                </a:solidFill>
                <a:latin typeface="+mn-ea"/>
              </a:rPr>
              <a:t>05</a:t>
            </a:r>
            <a:endParaRPr lang="en-US" sz="3200" dirty="0">
              <a:latin typeface="+mn-ea"/>
            </a:endParaRPr>
          </a:p>
        </p:txBody>
      </p:sp>
      <p:sp>
        <p:nvSpPr>
          <p:cNvPr id="90" name="Freeform 89"/>
          <p:cNvSpPr/>
          <p:nvPr/>
        </p:nvSpPr>
        <p:spPr>
          <a:xfrm>
            <a:off x="7171193" y="463646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4"/>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solidFill>
                  <a:schemeClr val="bg1"/>
                </a:solidFill>
                <a:latin typeface="+mn-ea"/>
              </a:rPr>
              <a:t>06</a:t>
            </a:r>
          </a:p>
        </p:txBody>
      </p:sp>
      <p:sp>
        <p:nvSpPr>
          <p:cNvPr id="110" name="Freeform 109"/>
          <p:cNvSpPr/>
          <p:nvPr/>
        </p:nvSpPr>
        <p:spPr>
          <a:xfrm>
            <a:off x="5243110" y="2924100"/>
            <a:ext cx="1716950" cy="171716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endParaRPr lang="en-US" sz="4800" dirty="0">
              <a:latin typeface="+mn-ea"/>
            </a:endParaRPr>
          </a:p>
        </p:txBody>
      </p:sp>
      <p:sp>
        <p:nvSpPr>
          <p:cNvPr id="29" name="Freeform 28"/>
          <p:cNvSpPr/>
          <p:nvPr/>
        </p:nvSpPr>
        <p:spPr>
          <a:xfrm rot="19060391" flipH="1">
            <a:off x="4657664" y="4522709"/>
            <a:ext cx="641147" cy="106841"/>
          </a:xfrm>
          <a:custGeom>
            <a:avLst/>
            <a:gdLst/>
            <a:ahLst/>
            <a:cxnLst/>
            <a:rect l="0" t="0" r="0" b="0"/>
            <a:pathLst>
              <a:path>
                <a:moveTo>
                  <a:pt x="0" y="32211"/>
                </a:moveTo>
                <a:lnTo>
                  <a:pt x="386650" y="32211"/>
                </a:lnTo>
              </a:path>
            </a:pathLst>
          </a:custGeom>
          <a:noFill/>
          <a:ln>
            <a:solidFill>
              <a:schemeClr val="accent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Freeform 29"/>
          <p:cNvSpPr/>
          <p:nvPr/>
        </p:nvSpPr>
        <p:spPr>
          <a:xfrm flipH="1">
            <a:off x="4513440" y="3724089"/>
            <a:ext cx="701802" cy="106841"/>
          </a:xfrm>
          <a:custGeom>
            <a:avLst/>
            <a:gdLst/>
            <a:ahLst/>
            <a:cxnLst/>
            <a:rect l="0" t="0" r="0" b="0"/>
            <a:pathLst>
              <a:path>
                <a:moveTo>
                  <a:pt x="0" y="32211"/>
                </a:moveTo>
                <a:lnTo>
                  <a:pt x="423229" y="32211"/>
                </a:lnTo>
              </a:path>
            </a:pathLst>
          </a:custGeom>
          <a:noFill/>
          <a:ln>
            <a:solidFill>
              <a:schemeClr val="accent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Freeform 30"/>
          <p:cNvSpPr/>
          <p:nvPr/>
        </p:nvSpPr>
        <p:spPr>
          <a:xfrm rot="2539609" flipH="1">
            <a:off x="4657664" y="2925469"/>
            <a:ext cx="641147" cy="106841"/>
          </a:xfrm>
          <a:custGeom>
            <a:avLst/>
            <a:gdLst/>
            <a:ahLst/>
            <a:cxnLst/>
            <a:rect l="0" t="0" r="0" b="0"/>
            <a:pathLst>
              <a:path>
                <a:moveTo>
                  <a:pt x="0" y="32211"/>
                </a:moveTo>
                <a:lnTo>
                  <a:pt x="386650" y="32211"/>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Freeform 31"/>
          <p:cNvSpPr/>
          <p:nvPr/>
        </p:nvSpPr>
        <p:spPr>
          <a:xfrm>
            <a:off x="3770538" y="184531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4"/>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latin typeface="+mn-ea"/>
              </a:rPr>
              <a:t>01</a:t>
            </a:r>
          </a:p>
        </p:txBody>
      </p:sp>
      <p:sp>
        <p:nvSpPr>
          <p:cNvPr id="33" name="Freeform 32"/>
          <p:cNvSpPr/>
          <p:nvPr/>
        </p:nvSpPr>
        <p:spPr>
          <a:xfrm>
            <a:off x="3408025" y="3229101"/>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1"/>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solidFill>
                  <a:schemeClr val="bg1"/>
                </a:solidFill>
                <a:latin typeface="+mn-ea"/>
              </a:rPr>
              <a:t>02</a:t>
            </a:r>
            <a:endParaRPr lang="en-US" sz="3200" dirty="0">
              <a:latin typeface="+mn-ea"/>
            </a:endParaRPr>
          </a:p>
        </p:txBody>
      </p:sp>
      <p:sp>
        <p:nvSpPr>
          <p:cNvPr id="34" name="Freeform 33"/>
          <p:cNvSpPr/>
          <p:nvPr/>
        </p:nvSpPr>
        <p:spPr>
          <a:xfrm>
            <a:off x="3792022" y="463646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2"/>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dirty="0">
                <a:solidFill>
                  <a:schemeClr val="bg1"/>
                </a:solidFill>
                <a:latin typeface="+mn-ea"/>
              </a:rPr>
              <a:t>03</a:t>
            </a:r>
          </a:p>
        </p:txBody>
      </p:sp>
      <p:grpSp>
        <p:nvGrpSpPr>
          <p:cNvPr id="54" name="组合 53"/>
          <p:cNvGrpSpPr/>
          <p:nvPr/>
        </p:nvGrpSpPr>
        <p:grpSpPr>
          <a:xfrm>
            <a:off x="5860536" y="3493237"/>
            <a:ext cx="545212" cy="510191"/>
            <a:chOff x="6661150" y="233363"/>
            <a:chExt cx="320675" cy="300038"/>
          </a:xfrm>
          <a:solidFill>
            <a:schemeClr val="bg1"/>
          </a:solidFill>
        </p:grpSpPr>
        <p:sp>
          <p:nvSpPr>
            <p:cNvPr id="55"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6"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7"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8"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ppt_w</p:attrName>
                                        </p:attrNameLst>
                                      </p:cBhvr>
                                      <p:tavLst>
                                        <p:tav tm="0">
                                          <p:val>
                                            <p:fltVal val="0"/>
                                          </p:val>
                                        </p:tav>
                                        <p:tav tm="100000">
                                          <p:val>
                                            <p:strVal val="#ppt_w"/>
                                          </p:val>
                                        </p:tav>
                                      </p:tavLst>
                                    </p:anim>
                                    <p:anim calcmode="lin" valueType="num">
                                      <p:cBhvr>
                                        <p:cTn id="8" dur="500" fill="hold"/>
                                        <p:tgtEl>
                                          <p:spTgt spid="110"/>
                                        </p:tgtEl>
                                        <p:attrNameLst>
                                          <p:attrName>ppt_h</p:attrName>
                                        </p:attrNameLst>
                                      </p:cBhvr>
                                      <p:tavLst>
                                        <p:tav tm="0">
                                          <p:val>
                                            <p:fltVal val="0"/>
                                          </p:val>
                                        </p:tav>
                                        <p:tav tm="100000">
                                          <p:val>
                                            <p:strVal val="#ppt_h"/>
                                          </p:val>
                                        </p:tav>
                                      </p:tavLst>
                                    </p:anim>
                                    <p:anim calcmode="lin" valueType="num">
                                      <p:cBhvr>
                                        <p:cTn id="9" dur="500" fill="hold"/>
                                        <p:tgtEl>
                                          <p:spTgt spid="110"/>
                                        </p:tgtEl>
                                        <p:attrNameLst>
                                          <p:attrName>style.rotation</p:attrName>
                                        </p:attrNameLst>
                                      </p:cBhvr>
                                      <p:tavLst>
                                        <p:tav tm="0">
                                          <p:val>
                                            <p:fltVal val="360"/>
                                          </p:val>
                                        </p:tav>
                                        <p:tav tm="100000">
                                          <p:val>
                                            <p:fltVal val="0"/>
                                          </p:val>
                                        </p:tav>
                                      </p:tavLst>
                                    </p:anim>
                                    <p:animEffect transition="in" filter="fade">
                                      <p:cBhvr>
                                        <p:cTn id="10" dur="500"/>
                                        <p:tgtEl>
                                          <p:spTgt spid="110"/>
                                        </p:tgtEl>
                                      </p:cBhvr>
                                    </p:animEffect>
                                  </p:childTnLst>
                                </p:cTn>
                              </p:par>
                            </p:childTnLst>
                          </p:cTn>
                        </p:par>
                        <p:par>
                          <p:cTn id="11" fill="hold">
                            <p:stCondLst>
                              <p:cond delay="500"/>
                            </p:stCondLst>
                            <p:childTnLst>
                              <p:par>
                                <p:cTn id="12" presetID="18" presetClass="entr" presetSubtype="9"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strips(upLeft)">
                                      <p:cBhvr>
                                        <p:cTn id="14" dur="500"/>
                                        <p:tgtEl>
                                          <p:spTgt spid="31"/>
                                        </p:tgtEl>
                                      </p:cBhvr>
                                    </p:animEffect>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p:val>
                                            <p:fltVal val="0"/>
                                          </p:val>
                                        </p:tav>
                                        <p:tav tm="100000">
                                          <p:val>
                                            <p:strVal val="#ppt_w"/>
                                          </p:val>
                                        </p:tav>
                                      </p:tavLst>
                                    </p:anim>
                                    <p:anim calcmode="lin" valueType="num">
                                      <p:cBhvr>
                                        <p:cTn id="19" dur="500" fill="hold"/>
                                        <p:tgtEl>
                                          <p:spTgt spid="32"/>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12" presetClass="entr" presetSubtype="2"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Right)">
                                      <p:cBhvr>
                                        <p:cTn id="23" dur="500"/>
                                        <p:tgtEl>
                                          <p:spTgt spid="48"/>
                                        </p:tgtEl>
                                      </p:cBhvr>
                                    </p:animEffect>
                                  </p:childTnLst>
                                </p:cTn>
                              </p:par>
                            </p:childTnLst>
                          </p:cTn>
                        </p:par>
                        <p:par>
                          <p:cTn id="24" fill="hold">
                            <p:stCondLst>
                              <p:cond delay="2000"/>
                            </p:stCondLst>
                            <p:childTnLst>
                              <p:par>
                                <p:cTn id="25" presetID="18" presetClass="entr" presetSubtype="12"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strips(downLeft)">
                                      <p:cBhvr>
                                        <p:cTn id="27" dur="500"/>
                                        <p:tgtEl>
                                          <p:spTgt spid="30"/>
                                        </p:tgtEl>
                                      </p:cBhvr>
                                    </p:animEffect>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2" presetClass="entr" presetSubtype="2"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slide(fromRight)">
                                      <p:cBhvr>
                                        <p:cTn id="36" dur="500"/>
                                        <p:tgtEl>
                                          <p:spTgt spid="45"/>
                                        </p:tgtEl>
                                      </p:cBhvr>
                                    </p:animEffect>
                                  </p:childTnLst>
                                </p:cTn>
                              </p:par>
                            </p:childTnLst>
                          </p:cTn>
                        </p:par>
                        <p:par>
                          <p:cTn id="37" fill="hold">
                            <p:stCondLst>
                              <p:cond delay="3500"/>
                            </p:stCondLst>
                            <p:childTnLst>
                              <p:par>
                                <p:cTn id="38" presetID="18" presetClass="entr" presetSubtype="12"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strips(downLeft)">
                                      <p:cBhvr>
                                        <p:cTn id="40" dur="500"/>
                                        <p:tgtEl>
                                          <p:spTgt spid="29"/>
                                        </p:tgtEl>
                                      </p:cBhvr>
                                    </p:animEffect>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12" presetClass="entr" presetSubtype="2"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slide(fromRight)">
                                      <p:cBhvr>
                                        <p:cTn id="49" dur="500"/>
                                        <p:tgtEl>
                                          <p:spTgt spid="42"/>
                                        </p:tgtEl>
                                      </p:cBhvr>
                                    </p:animEffect>
                                  </p:childTnLst>
                                </p:cTn>
                              </p:par>
                            </p:childTnLst>
                          </p:cTn>
                        </p:par>
                        <p:par>
                          <p:cTn id="50" fill="hold">
                            <p:stCondLst>
                              <p:cond delay="5000"/>
                            </p:stCondLst>
                            <p:childTnLst>
                              <p:par>
                                <p:cTn id="51" presetID="18" presetClass="entr" presetSubtype="3"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strips(upRight)">
                                      <p:cBhvr>
                                        <p:cTn id="53" dur="500"/>
                                        <p:tgtEl>
                                          <p:spTgt spid="84"/>
                                        </p:tgtEl>
                                      </p:cBhvr>
                                    </p:animEffect>
                                  </p:childTnLst>
                                </p:cTn>
                              </p:par>
                            </p:childTnLst>
                          </p:cTn>
                        </p:par>
                        <p:par>
                          <p:cTn id="54" fill="hold">
                            <p:stCondLst>
                              <p:cond delay="5500"/>
                            </p:stCondLst>
                            <p:childTnLst>
                              <p:par>
                                <p:cTn id="55" presetID="23" presetClass="entr" presetSubtype="16"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 calcmode="lin" valueType="num">
                                      <p:cBhvr>
                                        <p:cTn id="57" dur="500" fill="hold"/>
                                        <p:tgtEl>
                                          <p:spTgt spid="86"/>
                                        </p:tgtEl>
                                        <p:attrNameLst>
                                          <p:attrName>ppt_w</p:attrName>
                                        </p:attrNameLst>
                                      </p:cBhvr>
                                      <p:tavLst>
                                        <p:tav tm="0">
                                          <p:val>
                                            <p:fltVal val="0"/>
                                          </p:val>
                                        </p:tav>
                                        <p:tav tm="100000">
                                          <p:val>
                                            <p:strVal val="#ppt_w"/>
                                          </p:val>
                                        </p:tav>
                                      </p:tavLst>
                                    </p:anim>
                                    <p:anim calcmode="lin" valueType="num">
                                      <p:cBhvr>
                                        <p:cTn id="58" dur="500" fill="hold"/>
                                        <p:tgtEl>
                                          <p:spTgt spid="86"/>
                                        </p:tgtEl>
                                        <p:attrNameLst>
                                          <p:attrName>ppt_h</p:attrName>
                                        </p:attrNameLst>
                                      </p:cBhvr>
                                      <p:tavLst>
                                        <p:tav tm="0">
                                          <p:val>
                                            <p:fltVal val="0"/>
                                          </p:val>
                                        </p:tav>
                                        <p:tav tm="100000">
                                          <p:val>
                                            <p:strVal val="#ppt_h"/>
                                          </p:val>
                                        </p:tav>
                                      </p:tavLst>
                                    </p:anim>
                                  </p:childTnLst>
                                </p:cTn>
                              </p:par>
                            </p:childTnLst>
                          </p:cTn>
                        </p:par>
                        <p:par>
                          <p:cTn id="59" fill="hold">
                            <p:stCondLst>
                              <p:cond delay="6000"/>
                            </p:stCondLst>
                            <p:childTnLst>
                              <p:par>
                                <p:cTn id="60" presetID="12" presetClass="entr" presetSubtype="8"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slide(fromLeft)">
                                      <p:cBhvr>
                                        <p:cTn id="62" dur="500"/>
                                        <p:tgtEl>
                                          <p:spTgt spid="39"/>
                                        </p:tgtEl>
                                      </p:cBhvr>
                                    </p:animEffect>
                                  </p:childTnLst>
                                </p:cTn>
                              </p:par>
                            </p:childTnLst>
                          </p:cTn>
                        </p:par>
                        <p:par>
                          <p:cTn id="63" fill="hold">
                            <p:stCondLst>
                              <p:cond delay="6500"/>
                            </p:stCondLst>
                            <p:childTnLst>
                              <p:par>
                                <p:cTn id="64" presetID="18" presetClass="entr" presetSubtype="3" fill="hold"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strips(upRight)">
                                      <p:cBhvr>
                                        <p:cTn id="66" dur="500"/>
                                        <p:tgtEl>
                                          <p:spTgt spid="83"/>
                                        </p:tgtEl>
                                      </p:cBhvr>
                                    </p:animEffect>
                                  </p:childTnLst>
                                </p:cTn>
                              </p:par>
                            </p:childTnLst>
                          </p:cTn>
                        </p:par>
                        <p:par>
                          <p:cTn id="67" fill="hold">
                            <p:stCondLst>
                              <p:cond delay="7000"/>
                            </p:stCondLst>
                            <p:childTnLst>
                              <p:par>
                                <p:cTn id="68" presetID="23" presetClass="entr" presetSubtype="16" fill="hold" grpId="0" nodeType="afterEffect">
                                  <p:stCondLst>
                                    <p:cond delay="0"/>
                                  </p:stCondLst>
                                  <p:childTnLst>
                                    <p:set>
                                      <p:cBhvr>
                                        <p:cTn id="69" dur="1" fill="hold">
                                          <p:stCondLst>
                                            <p:cond delay="0"/>
                                          </p:stCondLst>
                                        </p:cTn>
                                        <p:tgtEl>
                                          <p:spTgt spid="88"/>
                                        </p:tgtEl>
                                        <p:attrNameLst>
                                          <p:attrName>style.visibility</p:attrName>
                                        </p:attrNameLst>
                                      </p:cBhvr>
                                      <p:to>
                                        <p:strVal val="visible"/>
                                      </p:to>
                                    </p:set>
                                    <p:anim calcmode="lin" valueType="num">
                                      <p:cBhvr>
                                        <p:cTn id="70" dur="500" fill="hold"/>
                                        <p:tgtEl>
                                          <p:spTgt spid="88"/>
                                        </p:tgtEl>
                                        <p:attrNameLst>
                                          <p:attrName>ppt_w</p:attrName>
                                        </p:attrNameLst>
                                      </p:cBhvr>
                                      <p:tavLst>
                                        <p:tav tm="0">
                                          <p:val>
                                            <p:fltVal val="0"/>
                                          </p:val>
                                        </p:tav>
                                        <p:tav tm="100000">
                                          <p:val>
                                            <p:strVal val="#ppt_w"/>
                                          </p:val>
                                        </p:tav>
                                      </p:tavLst>
                                    </p:anim>
                                    <p:anim calcmode="lin" valueType="num">
                                      <p:cBhvr>
                                        <p:cTn id="71" dur="500" fill="hold"/>
                                        <p:tgtEl>
                                          <p:spTgt spid="88"/>
                                        </p:tgtEl>
                                        <p:attrNameLst>
                                          <p:attrName>ppt_h</p:attrName>
                                        </p:attrNameLst>
                                      </p:cBhvr>
                                      <p:tavLst>
                                        <p:tav tm="0">
                                          <p:val>
                                            <p:fltVal val="0"/>
                                          </p:val>
                                        </p:tav>
                                        <p:tav tm="100000">
                                          <p:val>
                                            <p:strVal val="#ppt_h"/>
                                          </p:val>
                                        </p:tav>
                                      </p:tavLst>
                                    </p:anim>
                                  </p:childTnLst>
                                </p:cTn>
                              </p:par>
                            </p:childTnLst>
                          </p:cTn>
                        </p:par>
                        <p:par>
                          <p:cTn id="72" fill="hold">
                            <p:stCondLst>
                              <p:cond delay="7500"/>
                            </p:stCondLst>
                            <p:childTnLst>
                              <p:par>
                                <p:cTn id="73" presetID="12" presetClass="entr" presetSubtype="8"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slide(fromLeft)">
                                      <p:cBhvr>
                                        <p:cTn id="75" dur="500"/>
                                        <p:tgtEl>
                                          <p:spTgt spid="36"/>
                                        </p:tgtEl>
                                      </p:cBhvr>
                                    </p:animEffect>
                                  </p:childTnLst>
                                </p:cTn>
                              </p:par>
                            </p:childTnLst>
                          </p:cTn>
                        </p:par>
                        <p:par>
                          <p:cTn id="76" fill="hold">
                            <p:stCondLst>
                              <p:cond delay="8000"/>
                            </p:stCondLst>
                            <p:childTnLst>
                              <p:par>
                                <p:cTn id="77" presetID="18" presetClass="entr" presetSubtype="6" fill="hold" nodeType="after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strips(downRight)">
                                      <p:cBhvr>
                                        <p:cTn id="79" dur="500"/>
                                        <p:tgtEl>
                                          <p:spTgt spid="82"/>
                                        </p:tgtEl>
                                      </p:cBhvr>
                                    </p:animEffect>
                                  </p:childTnLst>
                                </p:cTn>
                              </p:par>
                            </p:childTnLst>
                          </p:cTn>
                        </p:par>
                        <p:par>
                          <p:cTn id="80" fill="hold">
                            <p:stCondLst>
                              <p:cond delay="8500"/>
                            </p:stCondLst>
                            <p:childTnLst>
                              <p:par>
                                <p:cTn id="81" presetID="23" presetClass="entr" presetSubtype="16" fill="hold" grpId="0" nodeType="afterEffect">
                                  <p:stCondLst>
                                    <p:cond delay="0"/>
                                  </p:stCondLst>
                                  <p:childTnLst>
                                    <p:set>
                                      <p:cBhvr>
                                        <p:cTn id="82" dur="1" fill="hold">
                                          <p:stCondLst>
                                            <p:cond delay="0"/>
                                          </p:stCondLst>
                                        </p:cTn>
                                        <p:tgtEl>
                                          <p:spTgt spid="90"/>
                                        </p:tgtEl>
                                        <p:attrNameLst>
                                          <p:attrName>style.visibility</p:attrName>
                                        </p:attrNameLst>
                                      </p:cBhvr>
                                      <p:to>
                                        <p:strVal val="visible"/>
                                      </p:to>
                                    </p:set>
                                    <p:anim calcmode="lin" valueType="num">
                                      <p:cBhvr>
                                        <p:cTn id="83" dur="500" fill="hold"/>
                                        <p:tgtEl>
                                          <p:spTgt spid="90"/>
                                        </p:tgtEl>
                                        <p:attrNameLst>
                                          <p:attrName>ppt_w</p:attrName>
                                        </p:attrNameLst>
                                      </p:cBhvr>
                                      <p:tavLst>
                                        <p:tav tm="0">
                                          <p:val>
                                            <p:fltVal val="0"/>
                                          </p:val>
                                        </p:tav>
                                        <p:tav tm="100000">
                                          <p:val>
                                            <p:strVal val="#ppt_w"/>
                                          </p:val>
                                        </p:tav>
                                      </p:tavLst>
                                    </p:anim>
                                    <p:anim calcmode="lin" valueType="num">
                                      <p:cBhvr>
                                        <p:cTn id="84" dur="500" fill="hold"/>
                                        <p:tgtEl>
                                          <p:spTgt spid="90"/>
                                        </p:tgtEl>
                                        <p:attrNameLst>
                                          <p:attrName>ppt_h</p:attrName>
                                        </p:attrNameLst>
                                      </p:cBhvr>
                                      <p:tavLst>
                                        <p:tav tm="0">
                                          <p:val>
                                            <p:fltVal val="0"/>
                                          </p:val>
                                        </p:tav>
                                        <p:tav tm="100000">
                                          <p:val>
                                            <p:strVal val="#ppt_h"/>
                                          </p:val>
                                        </p:tav>
                                      </p:tavLst>
                                    </p:anim>
                                  </p:childTnLst>
                                </p:cTn>
                              </p:par>
                            </p:childTnLst>
                          </p:cTn>
                        </p:par>
                        <p:par>
                          <p:cTn id="85" fill="hold">
                            <p:stCondLst>
                              <p:cond delay="9000"/>
                            </p:stCondLst>
                            <p:childTnLst>
                              <p:par>
                                <p:cTn id="86" presetID="12" presetClass="entr" presetSubtype="8" fill="hold" nodeType="after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slide(fromLeft)">
                                      <p:cBhvr>
                                        <p:cTn id="88" dur="500"/>
                                        <p:tgtEl>
                                          <p:spTgt spid="51"/>
                                        </p:tgtEl>
                                      </p:cBhvr>
                                    </p:animEffect>
                                  </p:childTnLst>
                                </p:cTn>
                              </p:par>
                            </p:childTnLst>
                          </p:cTn>
                        </p:par>
                        <p:par>
                          <p:cTn id="89" fill="hold">
                            <p:stCondLst>
                              <p:cond delay="9500"/>
                            </p:stCondLst>
                            <p:childTnLst>
                              <p:par>
                                <p:cTn id="90" presetID="2" presetClass="entr" presetSubtype="4" accel="50000" decel="50000" fill="hold" nodeType="after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additive="base">
                                        <p:cTn id="92" dur="500" fill="hold"/>
                                        <p:tgtEl>
                                          <p:spTgt spid="54"/>
                                        </p:tgtEl>
                                        <p:attrNameLst>
                                          <p:attrName>ppt_x</p:attrName>
                                        </p:attrNameLst>
                                      </p:cBhvr>
                                      <p:tavLst>
                                        <p:tav tm="0">
                                          <p:val>
                                            <p:strVal val="#ppt_x"/>
                                          </p:val>
                                        </p:tav>
                                        <p:tav tm="100000">
                                          <p:val>
                                            <p:strVal val="#ppt_x"/>
                                          </p:val>
                                        </p:tav>
                                      </p:tavLst>
                                    </p:anim>
                                    <p:anim calcmode="lin" valueType="num">
                                      <p:cBhvr additive="base">
                                        <p:cTn id="9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8" grpId="0" animBg="1"/>
      <p:bldP spid="90" grpId="0" animBg="1"/>
      <p:bldP spid="110" grpId="0" animBg="1"/>
      <p:bldP spid="32" grpId="0" animBg="1"/>
      <p:bldP spid="33" grpId="0" animBg="1"/>
      <p:bldP spid="3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75"/>
          <p:cNvGrpSpPr/>
          <p:nvPr/>
        </p:nvGrpSpPr>
        <p:grpSpPr>
          <a:xfrm>
            <a:off x="720047" y="4226872"/>
            <a:ext cx="2596630" cy="942961"/>
            <a:chOff x="5603652" y="1638228"/>
            <a:chExt cx="1947726" cy="707221"/>
          </a:xfrm>
        </p:grpSpPr>
        <p:sp>
          <p:nvSpPr>
            <p:cNvPr id="64" name="Text Placeholder 3"/>
            <p:cNvSpPr txBox="1"/>
            <p:nvPr/>
          </p:nvSpPr>
          <p:spPr>
            <a:xfrm>
              <a:off x="6878029" y="163822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65"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66" name="Group 72"/>
          <p:cNvGrpSpPr/>
          <p:nvPr/>
        </p:nvGrpSpPr>
        <p:grpSpPr>
          <a:xfrm>
            <a:off x="720047" y="2135227"/>
            <a:ext cx="2596630" cy="915868"/>
            <a:chOff x="5603652" y="1658548"/>
            <a:chExt cx="1947726" cy="686901"/>
          </a:xfrm>
        </p:grpSpPr>
        <p:sp>
          <p:nvSpPr>
            <p:cNvPr id="67"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5"/>
                  </a:solidFill>
                  <a:latin typeface="+mn-ea"/>
                </a:rPr>
                <a:t>添加副标题</a:t>
              </a:r>
              <a:endParaRPr lang="en-US" dirty="0">
                <a:solidFill>
                  <a:schemeClr val="accent5"/>
                </a:solidFill>
                <a:latin typeface="+mn-ea"/>
              </a:endParaRPr>
            </a:p>
          </p:txBody>
        </p:sp>
        <p:sp>
          <p:nvSpPr>
            <p:cNvPr id="68"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80" name="Group 66"/>
          <p:cNvGrpSpPr/>
          <p:nvPr/>
        </p:nvGrpSpPr>
        <p:grpSpPr>
          <a:xfrm>
            <a:off x="8875324" y="2192923"/>
            <a:ext cx="2596630" cy="911661"/>
            <a:chOff x="5603652" y="1661703"/>
            <a:chExt cx="1947726" cy="683746"/>
          </a:xfrm>
        </p:grpSpPr>
        <p:sp>
          <p:nvSpPr>
            <p:cNvPr id="81" name="Text Placeholder 3"/>
            <p:cNvSpPr txBox="1"/>
            <p:nvPr/>
          </p:nvSpPr>
          <p:spPr>
            <a:xfrm>
              <a:off x="5603652" y="1661703"/>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82"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87" name="Group 69"/>
          <p:cNvGrpSpPr/>
          <p:nvPr/>
        </p:nvGrpSpPr>
        <p:grpSpPr>
          <a:xfrm>
            <a:off x="8875324" y="4243032"/>
            <a:ext cx="2596630" cy="913253"/>
            <a:chOff x="5603652" y="1660509"/>
            <a:chExt cx="1947726" cy="684940"/>
          </a:xfrm>
        </p:grpSpPr>
        <p:sp>
          <p:nvSpPr>
            <p:cNvPr id="88"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89"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43" name="Hexagon 42"/>
          <p:cNvSpPr/>
          <p:nvPr/>
        </p:nvSpPr>
        <p:spPr>
          <a:xfrm>
            <a:off x="4901005" y="2682098"/>
            <a:ext cx="2380779" cy="2052663"/>
          </a:xfrm>
          <a:prstGeom prst="hexag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6400" dirty="0">
              <a:latin typeface="+mn-ea"/>
            </a:endParaRPr>
          </a:p>
        </p:txBody>
      </p:sp>
      <p:sp>
        <p:nvSpPr>
          <p:cNvPr id="44" name="Hexagon 43"/>
          <p:cNvSpPr/>
          <p:nvPr/>
        </p:nvSpPr>
        <p:spPr>
          <a:xfrm>
            <a:off x="5301895" y="1079611"/>
            <a:ext cx="1578994" cy="1361379"/>
          </a:xfrm>
          <a:prstGeom prst="hex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52" name="Hexagon 51"/>
          <p:cNvSpPr/>
          <p:nvPr/>
        </p:nvSpPr>
        <p:spPr>
          <a:xfrm>
            <a:off x="3475607" y="2001408"/>
            <a:ext cx="1578994" cy="1361379"/>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8000" dirty="0">
              <a:latin typeface="+mn-ea"/>
            </a:endParaRPr>
          </a:p>
        </p:txBody>
      </p:sp>
      <p:sp>
        <p:nvSpPr>
          <p:cNvPr id="53" name="Hexagon 52"/>
          <p:cNvSpPr/>
          <p:nvPr/>
        </p:nvSpPr>
        <p:spPr>
          <a:xfrm>
            <a:off x="3475607" y="4054070"/>
            <a:ext cx="1578994" cy="136137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54" name="Hexagon 53"/>
          <p:cNvSpPr/>
          <p:nvPr/>
        </p:nvSpPr>
        <p:spPr>
          <a:xfrm>
            <a:off x="5301895" y="4986377"/>
            <a:ext cx="1578994" cy="1361379"/>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55" name="Hexagon 54"/>
          <p:cNvSpPr/>
          <p:nvPr/>
        </p:nvSpPr>
        <p:spPr>
          <a:xfrm>
            <a:off x="7128184" y="2001408"/>
            <a:ext cx="1578994" cy="1361379"/>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57" name="Hexagon 56"/>
          <p:cNvSpPr/>
          <p:nvPr/>
        </p:nvSpPr>
        <p:spPr>
          <a:xfrm>
            <a:off x="7128184" y="4054070"/>
            <a:ext cx="1578994" cy="1361379"/>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29" name="Freeform 143"/>
          <p:cNvSpPr>
            <a:spLocks noEditPoints="1"/>
          </p:cNvSpPr>
          <p:nvPr/>
        </p:nvSpPr>
        <p:spPr bwMode="auto">
          <a:xfrm>
            <a:off x="4026179" y="2420038"/>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30" name="Freeform 92"/>
          <p:cNvSpPr>
            <a:spLocks noEditPoints="1"/>
          </p:cNvSpPr>
          <p:nvPr/>
        </p:nvSpPr>
        <p:spPr bwMode="auto">
          <a:xfrm>
            <a:off x="4037593" y="4517992"/>
            <a:ext cx="455025" cy="46355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31" name="组合 30"/>
          <p:cNvGrpSpPr/>
          <p:nvPr/>
        </p:nvGrpSpPr>
        <p:grpSpPr>
          <a:xfrm>
            <a:off x="5882246" y="1515166"/>
            <a:ext cx="427511" cy="400051"/>
            <a:chOff x="6661150" y="233363"/>
            <a:chExt cx="320675" cy="300038"/>
          </a:xfrm>
          <a:solidFill>
            <a:schemeClr val="bg1"/>
          </a:solidFill>
        </p:grpSpPr>
        <p:sp>
          <p:nvSpPr>
            <p:cNvPr id="32"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3"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4"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5"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36" name="Freeform 140"/>
          <p:cNvSpPr>
            <a:spLocks noEditPoints="1"/>
          </p:cNvSpPr>
          <p:nvPr/>
        </p:nvSpPr>
        <p:spPr bwMode="auto">
          <a:xfrm>
            <a:off x="5807127" y="5389679"/>
            <a:ext cx="554700" cy="554772"/>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37" name="Freeform 190"/>
          <p:cNvSpPr>
            <a:spLocks noEditPoints="1"/>
          </p:cNvSpPr>
          <p:nvPr/>
        </p:nvSpPr>
        <p:spPr bwMode="auto">
          <a:xfrm>
            <a:off x="7756967" y="2473604"/>
            <a:ext cx="391533" cy="416984"/>
          </a:xfrm>
          <a:custGeom>
            <a:avLst/>
            <a:gdLst>
              <a:gd name="T0" fmla="*/ 124 w 128"/>
              <a:gd name="T1" fmla="*/ 126 h 136"/>
              <a:gd name="T2" fmla="*/ 120 w 128"/>
              <a:gd name="T3" fmla="*/ 0 h 136"/>
              <a:gd name="T4" fmla="*/ 97 w 128"/>
              <a:gd name="T5" fmla="*/ 0 h 136"/>
              <a:gd name="T6" fmla="*/ 95 w 128"/>
              <a:gd name="T7" fmla="*/ 62 h 136"/>
              <a:gd name="T8" fmla="*/ 86 w 128"/>
              <a:gd name="T9" fmla="*/ 51 h 136"/>
              <a:gd name="T10" fmla="*/ 68 w 128"/>
              <a:gd name="T11" fmla="*/ 61 h 136"/>
              <a:gd name="T12" fmla="*/ 59 w 128"/>
              <a:gd name="T13" fmla="*/ 51 h 136"/>
              <a:gd name="T14" fmla="*/ 41 w 128"/>
              <a:gd name="T15" fmla="*/ 61 h 136"/>
              <a:gd name="T16" fmla="*/ 32 w 128"/>
              <a:gd name="T17" fmla="*/ 51 h 136"/>
              <a:gd name="T18" fmla="*/ 7 w 128"/>
              <a:gd name="T19" fmla="*/ 65 h 136"/>
              <a:gd name="T20" fmla="*/ 7 w 128"/>
              <a:gd name="T21" fmla="*/ 65 h 136"/>
              <a:gd name="T22" fmla="*/ 7 w 128"/>
              <a:gd name="T23" fmla="*/ 126 h 136"/>
              <a:gd name="T24" fmla="*/ 0 w 128"/>
              <a:gd name="T25" fmla="*/ 126 h 136"/>
              <a:gd name="T26" fmla="*/ 0 w 128"/>
              <a:gd name="T27" fmla="*/ 136 h 136"/>
              <a:gd name="T28" fmla="*/ 128 w 128"/>
              <a:gd name="T29" fmla="*/ 136 h 136"/>
              <a:gd name="T30" fmla="*/ 128 w 128"/>
              <a:gd name="T31" fmla="*/ 126 h 136"/>
              <a:gd name="T32" fmla="*/ 124 w 128"/>
              <a:gd name="T33" fmla="*/ 126 h 136"/>
              <a:gd name="T34" fmla="*/ 43 w 128"/>
              <a:gd name="T35" fmla="*/ 89 h 136"/>
              <a:gd name="T36" fmla="*/ 16 w 128"/>
              <a:gd name="T37" fmla="*/ 89 h 136"/>
              <a:gd name="T38" fmla="*/ 16 w 128"/>
              <a:gd name="T39" fmla="*/ 78 h 136"/>
              <a:gd name="T40" fmla="*/ 43 w 128"/>
              <a:gd name="T41" fmla="*/ 78 h 136"/>
              <a:gd name="T42" fmla="*/ 43 w 128"/>
              <a:gd name="T43" fmla="*/ 89 h 136"/>
              <a:gd name="T44" fmla="*/ 78 w 128"/>
              <a:gd name="T45" fmla="*/ 89 h 136"/>
              <a:gd name="T46" fmla="*/ 51 w 128"/>
              <a:gd name="T47" fmla="*/ 89 h 136"/>
              <a:gd name="T48" fmla="*/ 51 w 128"/>
              <a:gd name="T49" fmla="*/ 78 h 136"/>
              <a:gd name="T50" fmla="*/ 78 w 128"/>
              <a:gd name="T51" fmla="*/ 78 h 136"/>
              <a:gd name="T52" fmla="*/ 78 w 128"/>
              <a:gd name="T53" fmla="*/ 89 h 136"/>
              <a:gd name="T54" fmla="*/ 112 w 128"/>
              <a:gd name="T55" fmla="*/ 89 h 136"/>
              <a:gd name="T56" fmla="*/ 85 w 128"/>
              <a:gd name="T57" fmla="*/ 89 h 136"/>
              <a:gd name="T58" fmla="*/ 85 w 128"/>
              <a:gd name="T59" fmla="*/ 78 h 136"/>
              <a:gd name="T60" fmla="*/ 112 w 128"/>
              <a:gd name="T61" fmla="*/ 78 h 136"/>
              <a:gd name="T62" fmla="*/ 112 w 128"/>
              <a:gd name="T63" fmla="*/ 8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36">
                <a:moveTo>
                  <a:pt x="124" y="126"/>
                </a:moveTo>
                <a:cubicBezTo>
                  <a:pt x="123" y="84"/>
                  <a:pt x="122" y="42"/>
                  <a:pt x="120" y="0"/>
                </a:cubicBezTo>
                <a:cubicBezTo>
                  <a:pt x="113" y="2"/>
                  <a:pt x="105" y="2"/>
                  <a:pt x="97" y="0"/>
                </a:cubicBezTo>
                <a:cubicBezTo>
                  <a:pt x="96" y="20"/>
                  <a:pt x="96" y="41"/>
                  <a:pt x="95" y="62"/>
                </a:cubicBezTo>
                <a:cubicBezTo>
                  <a:pt x="86" y="51"/>
                  <a:pt x="86" y="51"/>
                  <a:pt x="86" y="51"/>
                </a:cubicBezTo>
                <a:cubicBezTo>
                  <a:pt x="68" y="61"/>
                  <a:pt x="68" y="61"/>
                  <a:pt x="68" y="61"/>
                </a:cubicBezTo>
                <a:cubicBezTo>
                  <a:pt x="59" y="51"/>
                  <a:pt x="59" y="51"/>
                  <a:pt x="59" y="51"/>
                </a:cubicBezTo>
                <a:cubicBezTo>
                  <a:pt x="41" y="61"/>
                  <a:pt x="41" y="61"/>
                  <a:pt x="41" y="61"/>
                </a:cubicBezTo>
                <a:cubicBezTo>
                  <a:pt x="32" y="51"/>
                  <a:pt x="32" y="51"/>
                  <a:pt x="32" y="51"/>
                </a:cubicBezTo>
                <a:cubicBezTo>
                  <a:pt x="7" y="65"/>
                  <a:pt x="7" y="65"/>
                  <a:pt x="7" y="65"/>
                </a:cubicBezTo>
                <a:cubicBezTo>
                  <a:pt x="7" y="65"/>
                  <a:pt x="7" y="65"/>
                  <a:pt x="7" y="65"/>
                </a:cubicBezTo>
                <a:cubicBezTo>
                  <a:pt x="7" y="126"/>
                  <a:pt x="7" y="126"/>
                  <a:pt x="7" y="126"/>
                </a:cubicBezTo>
                <a:cubicBezTo>
                  <a:pt x="0" y="126"/>
                  <a:pt x="0" y="126"/>
                  <a:pt x="0" y="126"/>
                </a:cubicBezTo>
                <a:cubicBezTo>
                  <a:pt x="0" y="136"/>
                  <a:pt x="0" y="136"/>
                  <a:pt x="0" y="136"/>
                </a:cubicBezTo>
                <a:cubicBezTo>
                  <a:pt x="128" y="136"/>
                  <a:pt x="128" y="136"/>
                  <a:pt x="128" y="136"/>
                </a:cubicBezTo>
                <a:cubicBezTo>
                  <a:pt x="128" y="126"/>
                  <a:pt x="128" y="126"/>
                  <a:pt x="128" y="126"/>
                </a:cubicBezTo>
                <a:lnTo>
                  <a:pt x="124" y="126"/>
                </a:lnTo>
                <a:close/>
                <a:moveTo>
                  <a:pt x="43" y="89"/>
                </a:moveTo>
                <a:cubicBezTo>
                  <a:pt x="16" y="89"/>
                  <a:pt x="16" y="89"/>
                  <a:pt x="16" y="89"/>
                </a:cubicBezTo>
                <a:cubicBezTo>
                  <a:pt x="16" y="78"/>
                  <a:pt x="16" y="78"/>
                  <a:pt x="16" y="78"/>
                </a:cubicBezTo>
                <a:cubicBezTo>
                  <a:pt x="43" y="78"/>
                  <a:pt x="43" y="78"/>
                  <a:pt x="43" y="78"/>
                </a:cubicBezTo>
                <a:lnTo>
                  <a:pt x="43" y="89"/>
                </a:lnTo>
                <a:close/>
                <a:moveTo>
                  <a:pt x="78" y="89"/>
                </a:moveTo>
                <a:cubicBezTo>
                  <a:pt x="51" y="89"/>
                  <a:pt x="51" y="89"/>
                  <a:pt x="51" y="89"/>
                </a:cubicBezTo>
                <a:cubicBezTo>
                  <a:pt x="51" y="78"/>
                  <a:pt x="51" y="78"/>
                  <a:pt x="51" y="78"/>
                </a:cubicBezTo>
                <a:cubicBezTo>
                  <a:pt x="78" y="78"/>
                  <a:pt x="78" y="78"/>
                  <a:pt x="78" y="78"/>
                </a:cubicBezTo>
                <a:lnTo>
                  <a:pt x="78" y="89"/>
                </a:lnTo>
                <a:close/>
                <a:moveTo>
                  <a:pt x="112" y="89"/>
                </a:moveTo>
                <a:cubicBezTo>
                  <a:pt x="85" y="89"/>
                  <a:pt x="85" y="89"/>
                  <a:pt x="85" y="89"/>
                </a:cubicBezTo>
                <a:cubicBezTo>
                  <a:pt x="85" y="78"/>
                  <a:pt x="85" y="78"/>
                  <a:pt x="85" y="78"/>
                </a:cubicBezTo>
                <a:cubicBezTo>
                  <a:pt x="112" y="78"/>
                  <a:pt x="112" y="78"/>
                  <a:pt x="112" y="78"/>
                </a:cubicBezTo>
                <a:lnTo>
                  <a:pt x="112" y="89"/>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38" name="组合 37"/>
          <p:cNvGrpSpPr/>
          <p:nvPr/>
        </p:nvGrpSpPr>
        <p:grpSpPr>
          <a:xfrm>
            <a:off x="7708159" y="4528576"/>
            <a:ext cx="419045" cy="408517"/>
            <a:chOff x="8175625" y="987426"/>
            <a:chExt cx="314325" cy="306388"/>
          </a:xfrm>
          <a:solidFill>
            <a:schemeClr val="bg1"/>
          </a:solidFill>
        </p:grpSpPr>
        <p:sp>
          <p:nvSpPr>
            <p:cNvPr id="39" name="Freeform 104"/>
            <p:cNvSpPr/>
            <p:nvPr/>
          </p:nvSpPr>
          <p:spPr bwMode="auto">
            <a:xfrm>
              <a:off x="8258175" y="1144588"/>
              <a:ext cx="42863" cy="98425"/>
            </a:xfrm>
            <a:custGeom>
              <a:avLst/>
              <a:gdLst>
                <a:gd name="T0" fmla="*/ 11 w 19"/>
                <a:gd name="T1" fmla="*/ 43 h 43"/>
                <a:gd name="T2" fmla="*/ 19 w 19"/>
                <a:gd name="T3" fmla="*/ 43 h 43"/>
                <a:gd name="T4" fmla="*/ 19 w 19"/>
                <a:gd name="T5" fmla="*/ 0 h 43"/>
                <a:gd name="T6" fmla="*/ 12 w 19"/>
                <a:gd name="T7" fmla="*/ 0 h 43"/>
                <a:gd name="T8" fmla="*/ 11 w 19"/>
                <a:gd name="T9" fmla="*/ 4 h 43"/>
                <a:gd name="T10" fmla="*/ 8 w 19"/>
                <a:gd name="T11" fmla="*/ 7 h 43"/>
                <a:gd name="T12" fmla="*/ 4 w 19"/>
                <a:gd name="T13" fmla="*/ 8 h 43"/>
                <a:gd name="T14" fmla="*/ 0 w 19"/>
                <a:gd name="T15" fmla="*/ 9 h 43"/>
                <a:gd name="T16" fmla="*/ 0 w 19"/>
                <a:gd name="T17" fmla="*/ 15 h 43"/>
                <a:gd name="T18" fmla="*/ 11 w 19"/>
                <a:gd name="T19" fmla="*/ 15 h 43"/>
                <a:gd name="T20" fmla="*/ 11 w 1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0" name="Freeform 105"/>
            <p:cNvSpPr/>
            <p:nvPr/>
          </p:nvSpPr>
          <p:spPr bwMode="auto">
            <a:xfrm>
              <a:off x="8324850" y="1144588"/>
              <a:ext cx="71438" cy="98425"/>
            </a:xfrm>
            <a:custGeom>
              <a:avLst/>
              <a:gdLst>
                <a:gd name="T0" fmla="*/ 21 w 31"/>
                <a:gd name="T1" fmla="*/ 34 h 43"/>
                <a:gd name="T2" fmla="*/ 18 w 31"/>
                <a:gd name="T3" fmla="*/ 36 h 43"/>
                <a:gd name="T4" fmla="*/ 15 w 31"/>
                <a:gd name="T5" fmla="*/ 36 h 43"/>
                <a:gd name="T6" fmla="*/ 11 w 31"/>
                <a:gd name="T7" fmla="*/ 35 h 43"/>
                <a:gd name="T8" fmla="*/ 8 w 31"/>
                <a:gd name="T9" fmla="*/ 30 h 43"/>
                <a:gd name="T10" fmla="*/ 0 w 31"/>
                <a:gd name="T11" fmla="*/ 30 h 43"/>
                <a:gd name="T12" fmla="*/ 1 w 31"/>
                <a:gd name="T13" fmla="*/ 36 h 43"/>
                <a:gd name="T14" fmla="*/ 5 w 31"/>
                <a:gd name="T15" fmla="*/ 40 h 43"/>
                <a:gd name="T16" fmla="*/ 10 w 31"/>
                <a:gd name="T17" fmla="*/ 43 h 43"/>
                <a:gd name="T18" fmla="*/ 15 w 31"/>
                <a:gd name="T19" fmla="*/ 43 h 43"/>
                <a:gd name="T20" fmla="*/ 22 w 31"/>
                <a:gd name="T21" fmla="*/ 42 h 43"/>
                <a:gd name="T22" fmla="*/ 27 w 31"/>
                <a:gd name="T23" fmla="*/ 39 h 43"/>
                <a:gd name="T24" fmla="*/ 30 w 31"/>
                <a:gd name="T25" fmla="*/ 34 h 43"/>
                <a:gd name="T26" fmla="*/ 31 w 31"/>
                <a:gd name="T27" fmla="*/ 28 h 43"/>
                <a:gd name="T28" fmla="*/ 30 w 31"/>
                <a:gd name="T29" fmla="*/ 23 h 43"/>
                <a:gd name="T30" fmla="*/ 28 w 31"/>
                <a:gd name="T31" fmla="*/ 18 h 43"/>
                <a:gd name="T32" fmla="*/ 24 w 31"/>
                <a:gd name="T33" fmla="*/ 15 h 43"/>
                <a:gd name="T34" fmla="*/ 18 w 31"/>
                <a:gd name="T35" fmla="*/ 14 h 43"/>
                <a:gd name="T36" fmla="*/ 14 w 31"/>
                <a:gd name="T37" fmla="*/ 14 h 43"/>
                <a:gd name="T38" fmla="*/ 10 w 31"/>
                <a:gd name="T39" fmla="*/ 17 h 43"/>
                <a:gd name="T40" fmla="*/ 10 w 31"/>
                <a:gd name="T41" fmla="*/ 17 h 43"/>
                <a:gd name="T42" fmla="*/ 11 w 31"/>
                <a:gd name="T43" fmla="*/ 7 h 43"/>
                <a:gd name="T44" fmla="*/ 29 w 31"/>
                <a:gd name="T45" fmla="*/ 7 h 43"/>
                <a:gd name="T46" fmla="*/ 29 w 31"/>
                <a:gd name="T47" fmla="*/ 0 h 43"/>
                <a:gd name="T48" fmla="*/ 5 w 31"/>
                <a:gd name="T49" fmla="*/ 0 h 43"/>
                <a:gd name="T50" fmla="*/ 1 w 31"/>
                <a:gd name="T51" fmla="*/ 24 h 43"/>
                <a:gd name="T52" fmla="*/ 9 w 31"/>
                <a:gd name="T53" fmla="*/ 24 h 43"/>
                <a:gd name="T54" fmla="*/ 12 w 31"/>
                <a:gd name="T55" fmla="*/ 21 h 43"/>
                <a:gd name="T56" fmla="*/ 15 w 31"/>
                <a:gd name="T57" fmla="*/ 20 h 43"/>
                <a:gd name="T58" fmla="*/ 18 w 31"/>
                <a:gd name="T59" fmla="*/ 21 h 43"/>
                <a:gd name="T60" fmla="*/ 21 w 31"/>
                <a:gd name="T61" fmla="*/ 23 h 43"/>
                <a:gd name="T62" fmla="*/ 22 w 31"/>
                <a:gd name="T63" fmla="*/ 25 h 43"/>
                <a:gd name="T64" fmla="*/ 23 w 31"/>
                <a:gd name="T65" fmla="*/ 28 h 43"/>
                <a:gd name="T66" fmla="*/ 22 w 31"/>
                <a:gd name="T67" fmla="*/ 31 h 43"/>
                <a:gd name="T68" fmla="*/ 21 w 31"/>
                <a:gd name="T69"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3">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1" name="Freeform 106"/>
            <p:cNvSpPr/>
            <p:nvPr/>
          </p:nvSpPr>
          <p:spPr bwMode="auto">
            <a:xfrm>
              <a:off x="8232775"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2" name="Freeform 107"/>
            <p:cNvSpPr/>
            <p:nvPr/>
          </p:nvSpPr>
          <p:spPr bwMode="auto">
            <a:xfrm>
              <a:off x="8396288"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5" name="Freeform 108"/>
            <p:cNvSpPr>
              <a:spLocks noEditPoints="1"/>
            </p:cNvSpPr>
            <p:nvPr/>
          </p:nvSpPr>
          <p:spPr bwMode="auto">
            <a:xfrm>
              <a:off x="8175625" y="1012826"/>
              <a:ext cx="314325" cy="280988"/>
            </a:xfrm>
            <a:custGeom>
              <a:avLst/>
              <a:gdLst>
                <a:gd name="T0" fmla="*/ 121 w 137"/>
                <a:gd name="T1" fmla="*/ 0 h 122"/>
                <a:gd name="T2" fmla="*/ 117 w 137"/>
                <a:gd name="T3" fmla="*/ 0 h 122"/>
                <a:gd name="T4" fmla="*/ 117 w 137"/>
                <a:gd name="T5" fmla="*/ 14 h 122"/>
                <a:gd name="T6" fmla="*/ 109 w 137"/>
                <a:gd name="T7" fmla="*/ 23 h 122"/>
                <a:gd name="T8" fmla="*/ 99 w 137"/>
                <a:gd name="T9" fmla="*/ 23 h 122"/>
                <a:gd name="T10" fmla="*/ 90 w 137"/>
                <a:gd name="T11" fmla="*/ 14 h 122"/>
                <a:gd name="T12" fmla="*/ 90 w 137"/>
                <a:gd name="T13" fmla="*/ 0 h 122"/>
                <a:gd name="T14" fmla="*/ 46 w 137"/>
                <a:gd name="T15" fmla="*/ 0 h 122"/>
                <a:gd name="T16" fmla="*/ 46 w 137"/>
                <a:gd name="T17" fmla="*/ 14 h 122"/>
                <a:gd name="T18" fmla="*/ 38 w 137"/>
                <a:gd name="T19" fmla="*/ 23 h 122"/>
                <a:gd name="T20" fmla="*/ 28 w 137"/>
                <a:gd name="T21" fmla="*/ 23 h 122"/>
                <a:gd name="T22" fmla="*/ 20 w 137"/>
                <a:gd name="T23" fmla="*/ 14 h 122"/>
                <a:gd name="T24" fmla="*/ 20 w 137"/>
                <a:gd name="T25" fmla="*/ 0 h 122"/>
                <a:gd name="T26" fmla="*/ 16 w 137"/>
                <a:gd name="T27" fmla="*/ 0 h 122"/>
                <a:gd name="T28" fmla="*/ 0 w 137"/>
                <a:gd name="T29" fmla="*/ 16 h 122"/>
                <a:gd name="T30" fmla="*/ 0 w 137"/>
                <a:gd name="T31" fmla="*/ 46 h 122"/>
                <a:gd name="T32" fmla="*/ 0 w 137"/>
                <a:gd name="T33" fmla="*/ 106 h 122"/>
                <a:gd name="T34" fmla="*/ 16 w 137"/>
                <a:gd name="T35" fmla="*/ 122 h 122"/>
                <a:gd name="T36" fmla="*/ 121 w 137"/>
                <a:gd name="T37" fmla="*/ 122 h 122"/>
                <a:gd name="T38" fmla="*/ 137 w 137"/>
                <a:gd name="T39" fmla="*/ 106 h 122"/>
                <a:gd name="T40" fmla="*/ 137 w 137"/>
                <a:gd name="T41" fmla="*/ 46 h 122"/>
                <a:gd name="T42" fmla="*/ 137 w 137"/>
                <a:gd name="T43" fmla="*/ 16 h 122"/>
                <a:gd name="T44" fmla="*/ 121 w 137"/>
                <a:gd name="T45" fmla="*/ 0 h 122"/>
                <a:gd name="T46" fmla="*/ 127 w 137"/>
                <a:gd name="T47" fmla="*/ 106 h 122"/>
                <a:gd name="T48" fmla="*/ 121 w 137"/>
                <a:gd name="T49" fmla="*/ 112 h 122"/>
                <a:gd name="T50" fmla="*/ 16 w 137"/>
                <a:gd name="T51" fmla="*/ 112 h 122"/>
                <a:gd name="T52" fmla="*/ 10 w 137"/>
                <a:gd name="T53" fmla="*/ 106 h 122"/>
                <a:gd name="T54" fmla="*/ 10 w 137"/>
                <a:gd name="T55" fmla="*/ 46 h 122"/>
                <a:gd name="T56" fmla="*/ 127 w 137"/>
                <a:gd name="T57" fmla="*/ 46 h 122"/>
                <a:gd name="T58" fmla="*/ 127 w 137"/>
                <a:gd name="T5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22">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sp>
        <p:nvSpPr>
          <p:cNvPr id="46" name="Freeform 47"/>
          <p:cNvSpPr>
            <a:spLocks noEditPoints="1"/>
          </p:cNvSpPr>
          <p:nvPr/>
        </p:nvSpPr>
        <p:spPr bwMode="auto">
          <a:xfrm>
            <a:off x="5505455" y="3097797"/>
            <a:ext cx="1196354" cy="1072344"/>
          </a:xfrm>
          <a:custGeom>
            <a:avLst/>
            <a:gdLst>
              <a:gd name="T0" fmla="*/ 63 w 940"/>
              <a:gd name="T1" fmla="*/ 612 h 841"/>
              <a:gd name="T2" fmla="*/ 398 w 940"/>
              <a:gd name="T3" fmla="*/ 281 h 841"/>
              <a:gd name="T4" fmla="*/ 60 w 940"/>
              <a:gd name="T5" fmla="*/ 796 h 841"/>
              <a:gd name="T6" fmla="*/ 60 w 940"/>
              <a:gd name="T7" fmla="*/ 742 h 841"/>
              <a:gd name="T8" fmla="*/ 61 w 940"/>
              <a:gd name="T9" fmla="*/ 712 h 841"/>
              <a:gd name="T10" fmla="*/ 180 w 940"/>
              <a:gd name="T11" fmla="*/ 685 h 841"/>
              <a:gd name="T12" fmla="*/ 61 w 940"/>
              <a:gd name="T13" fmla="*/ 712 h 841"/>
              <a:gd name="T14" fmla="*/ 424 w 940"/>
              <a:gd name="T15" fmla="*/ 154 h 841"/>
              <a:gd name="T16" fmla="*/ 313 w 940"/>
              <a:gd name="T17" fmla="*/ 128 h 841"/>
              <a:gd name="T18" fmla="*/ 407 w 940"/>
              <a:gd name="T19" fmla="*/ 253 h 841"/>
              <a:gd name="T20" fmla="*/ 88 w 940"/>
              <a:gd name="T21" fmla="*/ 447 h 841"/>
              <a:gd name="T22" fmla="*/ 59 w 940"/>
              <a:gd name="T23" fmla="*/ 418 h 841"/>
              <a:gd name="T24" fmla="*/ 29 w 940"/>
              <a:gd name="T25" fmla="*/ 447 h 841"/>
              <a:gd name="T26" fmla="*/ 0 w 940"/>
              <a:gd name="T27" fmla="*/ 418 h 841"/>
              <a:gd name="T28" fmla="*/ 1 w 940"/>
              <a:gd name="T29" fmla="*/ 566 h 841"/>
              <a:gd name="T30" fmla="*/ 118 w 940"/>
              <a:gd name="T31" fmla="*/ 447 h 841"/>
              <a:gd name="T32" fmla="*/ 911 w 940"/>
              <a:gd name="T33" fmla="*/ 417 h 841"/>
              <a:gd name="T34" fmla="*/ 885 w 940"/>
              <a:gd name="T35" fmla="*/ 447 h 841"/>
              <a:gd name="T36" fmla="*/ 853 w 940"/>
              <a:gd name="T37" fmla="*/ 417 h 841"/>
              <a:gd name="T38" fmla="*/ 825 w 940"/>
              <a:gd name="T39" fmla="*/ 446 h 841"/>
              <a:gd name="T40" fmla="*/ 839 w 940"/>
              <a:gd name="T41" fmla="*/ 565 h 841"/>
              <a:gd name="T42" fmla="*/ 940 w 940"/>
              <a:gd name="T43" fmla="*/ 594 h 841"/>
              <a:gd name="T44" fmla="*/ 911 w 940"/>
              <a:gd name="T45" fmla="*/ 417 h 841"/>
              <a:gd name="T46" fmla="*/ 444 w 940"/>
              <a:gd name="T47" fmla="*/ 7 h 841"/>
              <a:gd name="T48" fmla="*/ 647 w 940"/>
              <a:gd name="T49" fmla="*/ 529 h 841"/>
              <a:gd name="T50" fmla="*/ 798 w 940"/>
              <a:gd name="T51" fmla="*/ 564 h 841"/>
              <a:gd name="T52" fmla="*/ 558 w 940"/>
              <a:gd name="T53" fmla="*/ 477 h 841"/>
              <a:gd name="T54" fmla="*/ 529 w 940"/>
              <a:gd name="T55" fmla="*/ 417 h 841"/>
              <a:gd name="T56" fmla="*/ 498 w 940"/>
              <a:gd name="T57" fmla="*/ 446 h 841"/>
              <a:gd name="T58" fmla="*/ 470 w 940"/>
              <a:gd name="T59" fmla="*/ 417 h 841"/>
              <a:gd name="T60" fmla="*/ 440 w 940"/>
              <a:gd name="T61" fmla="*/ 476 h 841"/>
              <a:gd name="T62" fmla="*/ 411 w 940"/>
              <a:gd name="T63" fmla="*/ 417 h 841"/>
              <a:gd name="T64" fmla="*/ 381 w 940"/>
              <a:gd name="T65" fmla="*/ 447 h 841"/>
              <a:gd name="T66" fmla="*/ 357 w 940"/>
              <a:gd name="T67" fmla="*/ 417 h 841"/>
              <a:gd name="T68" fmla="*/ 646 w 940"/>
              <a:gd name="T69" fmla="*/ 622 h 841"/>
              <a:gd name="T70" fmla="*/ 558 w 940"/>
              <a:gd name="T71" fmla="*/ 477 h 841"/>
              <a:gd name="T72" fmla="*/ 808 w 940"/>
              <a:gd name="T73" fmla="*/ 593 h 841"/>
              <a:gd name="T74" fmla="*/ 928 w 940"/>
              <a:gd name="T75" fmla="*/ 792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0" h="841">
                <a:moveTo>
                  <a:pt x="267" y="222"/>
                </a:moveTo>
                <a:cubicBezTo>
                  <a:pt x="63" y="612"/>
                  <a:pt x="63" y="612"/>
                  <a:pt x="63" y="612"/>
                </a:cubicBezTo>
                <a:cubicBezTo>
                  <a:pt x="195" y="662"/>
                  <a:pt x="195" y="662"/>
                  <a:pt x="195" y="662"/>
                </a:cubicBezTo>
                <a:cubicBezTo>
                  <a:pt x="398" y="281"/>
                  <a:pt x="398" y="281"/>
                  <a:pt x="398" y="281"/>
                </a:cubicBezTo>
                <a:lnTo>
                  <a:pt x="267" y="222"/>
                </a:lnTo>
                <a:close/>
                <a:moveTo>
                  <a:pt x="60" y="796"/>
                </a:moveTo>
                <a:cubicBezTo>
                  <a:pt x="104" y="763"/>
                  <a:pt x="104" y="763"/>
                  <a:pt x="104" y="763"/>
                </a:cubicBezTo>
                <a:cubicBezTo>
                  <a:pt x="60" y="742"/>
                  <a:pt x="60" y="742"/>
                  <a:pt x="60" y="742"/>
                </a:cubicBezTo>
                <a:lnTo>
                  <a:pt x="60" y="796"/>
                </a:lnTo>
                <a:close/>
                <a:moveTo>
                  <a:pt x="61" y="712"/>
                </a:moveTo>
                <a:cubicBezTo>
                  <a:pt x="127" y="741"/>
                  <a:pt x="127" y="741"/>
                  <a:pt x="127" y="741"/>
                </a:cubicBezTo>
                <a:cubicBezTo>
                  <a:pt x="180" y="685"/>
                  <a:pt x="180" y="685"/>
                  <a:pt x="180" y="685"/>
                </a:cubicBezTo>
                <a:cubicBezTo>
                  <a:pt x="59" y="639"/>
                  <a:pt x="59" y="639"/>
                  <a:pt x="59" y="639"/>
                </a:cubicBezTo>
                <a:lnTo>
                  <a:pt x="61" y="712"/>
                </a:lnTo>
                <a:close/>
                <a:moveTo>
                  <a:pt x="438" y="190"/>
                </a:moveTo>
                <a:cubicBezTo>
                  <a:pt x="438" y="190"/>
                  <a:pt x="452" y="168"/>
                  <a:pt x="424" y="154"/>
                </a:cubicBezTo>
                <a:cubicBezTo>
                  <a:pt x="355" y="118"/>
                  <a:pt x="355" y="118"/>
                  <a:pt x="355" y="118"/>
                </a:cubicBezTo>
                <a:cubicBezTo>
                  <a:pt x="355" y="118"/>
                  <a:pt x="327" y="99"/>
                  <a:pt x="313" y="128"/>
                </a:cubicBezTo>
                <a:cubicBezTo>
                  <a:pt x="285" y="188"/>
                  <a:pt x="285" y="188"/>
                  <a:pt x="285" y="188"/>
                </a:cubicBezTo>
                <a:cubicBezTo>
                  <a:pt x="407" y="253"/>
                  <a:pt x="407" y="253"/>
                  <a:pt x="407" y="253"/>
                </a:cubicBezTo>
                <a:lnTo>
                  <a:pt x="438" y="190"/>
                </a:lnTo>
                <a:close/>
                <a:moveTo>
                  <a:pt x="88" y="447"/>
                </a:moveTo>
                <a:cubicBezTo>
                  <a:pt x="88" y="418"/>
                  <a:pt x="88" y="418"/>
                  <a:pt x="88" y="418"/>
                </a:cubicBezTo>
                <a:cubicBezTo>
                  <a:pt x="59" y="418"/>
                  <a:pt x="59" y="418"/>
                  <a:pt x="59" y="418"/>
                </a:cubicBezTo>
                <a:cubicBezTo>
                  <a:pt x="59" y="447"/>
                  <a:pt x="59" y="447"/>
                  <a:pt x="59" y="447"/>
                </a:cubicBezTo>
                <a:cubicBezTo>
                  <a:pt x="29" y="447"/>
                  <a:pt x="29" y="447"/>
                  <a:pt x="29" y="447"/>
                </a:cubicBezTo>
                <a:cubicBezTo>
                  <a:pt x="31" y="418"/>
                  <a:pt x="31" y="418"/>
                  <a:pt x="31" y="418"/>
                </a:cubicBezTo>
                <a:cubicBezTo>
                  <a:pt x="0" y="418"/>
                  <a:pt x="0" y="418"/>
                  <a:pt x="0" y="418"/>
                </a:cubicBezTo>
                <a:cubicBezTo>
                  <a:pt x="0" y="446"/>
                  <a:pt x="0" y="446"/>
                  <a:pt x="0" y="446"/>
                </a:cubicBezTo>
                <a:cubicBezTo>
                  <a:pt x="1" y="566"/>
                  <a:pt x="1" y="566"/>
                  <a:pt x="1" y="566"/>
                </a:cubicBezTo>
                <a:cubicBezTo>
                  <a:pt x="1" y="593"/>
                  <a:pt x="14" y="607"/>
                  <a:pt x="28" y="615"/>
                </a:cubicBezTo>
                <a:cubicBezTo>
                  <a:pt x="118" y="447"/>
                  <a:pt x="118" y="447"/>
                  <a:pt x="118" y="447"/>
                </a:cubicBezTo>
                <a:lnTo>
                  <a:pt x="88" y="447"/>
                </a:lnTo>
                <a:close/>
                <a:moveTo>
                  <a:pt x="911" y="417"/>
                </a:moveTo>
                <a:cubicBezTo>
                  <a:pt x="883" y="417"/>
                  <a:pt x="883" y="417"/>
                  <a:pt x="883" y="417"/>
                </a:cubicBezTo>
                <a:cubicBezTo>
                  <a:pt x="885" y="447"/>
                  <a:pt x="885" y="447"/>
                  <a:pt x="885" y="447"/>
                </a:cubicBezTo>
                <a:cubicBezTo>
                  <a:pt x="853" y="446"/>
                  <a:pt x="853" y="446"/>
                  <a:pt x="853" y="446"/>
                </a:cubicBezTo>
                <a:cubicBezTo>
                  <a:pt x="853" y="417"/>
                  <a:pt x="853" y="417"/>
                  <a:pt x="853" y="417"/>
                </a:cubicBezTo>
                <a:cubicBezTo>
                  <a:pt x="824" y="418"/>
                  <a:pt x="824" y="418"/>
                  <a:pt x="824" y="418"/>
                </a:cubicBezTo>
                <a:cubicBezTo>
                  <a:pt x="825" y="446"/>
                  <a:pt x="825" y="446"/>
                  <a:pt x="825" y="446"/>
                </a:cubicBezTo>
                <a:cubicBezTo>
                  <a:pt x="775" y="447"/>
                  <a:pt x="775" y="447"/>
                  <a:pt x="775" y="447"/>
                </a:cubicBezTo>
                <a:cubicBezTo>
                  <a:pt x="839" y="565"/>
                  <a:pt x="839" y="565"/>
                  <a:pt x="839" y="565"/>
                </a:cubicBezTo>
                <a:cubicBezTo>
                  <a:pt x="839" y="565"/>
                  <a:pt x="902" y="589"/>
                  <a:pt x="901" y="621"/>
                </a:cubicBezTo>
                <a:cubicBezTo>
                  <a:pt x="901" y="621"/>
                  <a:pt x="940" y="625"/>
                  <a:pt x="940" y="594"/>
                </a:cubicBezTo>
                <a:cubicBezTo>
                  <a:pt x="940" y="444"/>
                  <a:pt x="940" y="444"/>
                  <a:pt x="940" y="444"/>
                </a:cubicBezTo>
                <a:cubicBezTo>
                  <a:pt x="940" y="428"/>
                  <a:pt x="927" y="417"/>
                  <a:pt x="911" y="417"/>
                </a:cubicBezTo>
                <a:close/>
                <a:moveTo>
                  <a:pt x="535" y="114"/>
                </a:moveTo>
                <a:cubicBezTo>
                  <a:pt x="459" y="0"/>
                  <a:pt x="444" y="7"/>
                  <a:pt x="444" y="7"/>
                </a:cubicBezTo>
                <a:cubicBezTo>
                  <a:pt x="435" y="6"/>
                  <a:pt x="450" y="96"/>
                  <a:pt x="472" y="147"/>
                </a:cubicBezTo>
                <a:cubicBezTo>
                  <a:pt x="472" y="147"/>
                  <a:pt x="603" y="437"/>
                  <a:pt x="647" y="529"/>
                </a:cubicBezTo>
                <a:cubicBezTo>
                  <a:pt x="691" y="628"/>
                  <a:pt x="691" y="628"/>
                  <a:pt x="691" y="628"/>
                </a:cubicBezTo>
                <a:cubicBezTo>
                  <a:pt x="798" y="564"/>
                  <a:pt x="798" y="564"/>
                  <a:pt x="798" y="564"/>
                </a:cubicBezTo>
                <a:lnTo>
                  <a:pt x="535" y="114"/>
                </a:lnTo>
                <a:close/>
                <a:moveTo>
                  <a:pt x="558" y="477"/>
                </a:moveTo>
                <a:cubicBezTo>
                  <a:pt x="558" y="417"/>
                  <a:pt x="558" y="417"/>
                  <a:pt x="558" y="417"/>
                </a:cubicBezTo>
                <a:cubicBezTo>
                  <a:pt x="529" y="417"/>
                  <a:pt x="529" y="417"/>
                  <a:pt x="529" y="417"/>
                </a:cubicBezTo>
                <a:cubicBezTo>
                  <a:pt x="529" y="446"/>
                  <a:pt x="529" y="446"/>
                  <a:pt x="529" y="446"/>
                </a:cubicBezTo>
                <a:cubicBezTo>
                  <a:pt x="498" y="446"/>
                  <a:pt x="498" y="446"/>
                  <a:pt x="498" y="446"/>
                </a:cubicBezTo>
                <a:cubicBezTo>
                  <a:pt x="498" y="417"/>
                  <a:pt x="498" y="417"/>
                  <a:pt x="498" y="417"/>
                </a:cubicBezTo>
                <a:cubicBezTo>
                  <a:pt x="470" y="417"/>
                  <a:pt x="470" y="417"/>
                  <a:pt x="470" y="417"/>
                </a:cubicBezTo>
                <a:cubicBezTo>
                  <a:pt x="470" y="476"/>
                  <a:pt x="470" y="476"/>
                  <a:pt x="470" y="476"/>
                </a:cubicBezTo>
                <a:cubicBezTo>
                  <a:pt x="440" y="476"/>
                  <a:pt x="440" y="476"/>
                  <a:pt x="440" y="476"/>
                </a:cubicBezTo>
                <a:cubicBezTo>
                  <a:pt x="440" y="417"/>
                  <a:pt x="440" y="417"/>
                  <a:pt x="440" y="417"/>
                </a:cubicBezTo>
                <a:cubicBezTo>
                  <a:pt x="411" y="417"/>
                  <a:pt x="411" y="417"/>
                  <a:pt x="411" y="417"/>
                </a:cubicBezTo>
                <a:cubicBezTo>
                  <a:pt x="411" y="447"/>
                  <a:pt x="411" y="447"/>
                  <a:pt x="411" y="447"/>
                </a:cubicBezTo>
                <a:cubicBezTo>
                  <a:pt x="381" y="447"/>
                  <a:pt x="381" y="447"/>
                  <a:pt x="381" y="447"/>
                </a:cubicBezTo>
                <a:cubicBezTo>
                  <a:pt x="381" y="417"/>
                  <a:pt x="381" y="417"/>
                  <a:pt x="381" y="417"/>
                </a:cubicBezTo>
                <a:cubicBezTo>
                  <a:pt x="357" y="417"/>
                  <a:pt x="357" y="417"/>
                  <a:pt x="357" y="417"/>
                </a:cubicBezTo>
                <a:cubicBezTo>
                  <a:pt x="263" y="622"/>
                  <a:pt x="263" y="622"/>
                  <a:pt x="263" y="622"/>
                </a:cubicBezTo>
                <a:cubicBezTo>
                  <a:pt x="646" y="622"/>
                  <a:pt x="646" y="622"/>
                  <a:pt x="646" y="622"/>
                </a:cubicBezTo>
                <a:cubicBezTo>
                  <a:pt x="586" y="477"/>
                  <a:pt x="586" y="477"/>
                  <a:pt x="586" y="477"/>
                </a:cubicBezTo>
                <a:lnTo>
                  <a:pt x="558" y="477"/>
                </a:lnTo>
                <a:close/>
                <a:moveTo>
                  <a:pt x="878" y="698"/>
                </a:moveTo>
                <a:cubicBezTo>
                  <a:pt x="898" y="619"/>
                  <a:pt x="808" y="593"/>
                  <a:pt x="808" y="593"/>
                </a:cubicBezTo>
                <a:cubicBezTo>
                  <a:pt x="711" y="651"/>
                  <a:pt x="711" y="651"/>
                  <a:pt x="711" y="651"/>
                </a:cubicBezTo>
                <a:cubicBezTo>
                  <a:pt x="743" y="841"/>
                  <a:pt x="928" y="792"/>
                  <a:pt x="928" y="792"/>
                </a:cubicBezTo>
                <a:cubicBezTo>
                  <a:pt x="928" y="792"/>
                  <a:pt x="858" y="778"/>
                  <a:pt x="878" y="698"/>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 calcmode="lin" valueType="num">
                                      <p:cBhvr>
                                        <p:cTn id="9" dur="500" fill="hold"/>
                                        <p:tgtEl>
                                          <p:spTgt spid="43"/>
                                        </p:tgtEl>
                                        <p:attrNameLst>
                                          <p:attrName>style.rotation</p:attrName>
                                        </p:attrNameLst>
                                      </p:cBhvr>
                                      <p:tavLst>
                                        <p:tav tm="0">
                                          <p:val>
                                            <p:fltVal val="360"/>
                                          </p:val>
                                        </p:tav>
                                        <p:tav tm="100000">
                                          <p:val>
                                            <p:fltVal val="0"/>
                                          </p:val>
                                        </p:tav>
                                      </p:tavLst>
                                    </p:anim>
                                    <p:animEffect transition="in" filter="fade">
                                      <p:cBhvr>
                                        <p:cTn id="10" dur="500"/>
                                        <p:tgtEl>
                                          <p:spTgt spid="43"/>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slide(fromBottom)">
                                      <p:cBhvr>
                                        <p:cTn id="14" dur="500"/>
                                        <p:tgtEl>
                                          <p:spTgt spid="44"/>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slide(fromBottom)">
                                      <p:cBhvr>
                                        <p:cTn id="18" dur="500"/>
                                        <p:tgtEl>
                                          <p:spTgt spid="52"/>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slide(fromRight)">
                                      <p:cBhvr>
                                        <p:cTn id="22" dur="500"/>
                                        <p:tgtEl>
                                          <p:spTgt spid="66"/>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slide(fromBottom)">
                                      <p:cBhvr>
                                        <p:cTn id="26" dur="500"/>
                                        <p:tgtEl>
                                          <p:spTgt spid="53"/>
                                        </p:tgtEl>
                                      </p:cBhvr>
                                    </p:animEffect>
                                  </p:childTnLst>
                                </p:cTn>
                              </p:par>
                            </p:childTnLst>
                          </p:cTn>
                        </p:par>
                        <p:par>
                          <p:cTn id="27" fill="hold">
                            <p:stCondLst>
                              <p:cond delay="2500"/>
                            </p:stCondLst>
                            <p:childTnLst>
                              <p:par>
                                <p:cTn id="28" presetID="12" presetClass="entr" presetSubtype="2"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slide(fromRight)">
                                      <p:cBhvr>
                                        <p:cTn id="30" dur="500"/>
                                        <p:tgtEl>
                                          <p:spTgt spid="62"/>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slide(fromTop)">
                                      <p:cBhvr>
                                        <p:cTn id="34" dur="500"/>
                                        <p:tgtEl>
                                          <p:spTgt spid="54"/>
                                        </p:tgtEl>
                                      </p:cBhvr>
                                    </p:animEffect>
                                  </p:childTnLst>
                                </p:cTn>
                              </p:par>
                            </p:childTnLst>
                          </p:cTn>
                        </p:par>
                        <p:par>
                          <p:cTn id="35" fill="hold">
                            <p:stCondLst>
                              <p:cond delay="3500"/>
                            </p:stCondLst>
                            <p:childTnLst>
                              <p:par>
                                <p:cTn id="36" presetID="12" presetClass="entr" presetSubtype="4"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slide(fromBottom)">
                                      <p:cBhvr>
                                        <p:cTn id="38" dur="500"/>
                                        <p:tgtEl>
                                          <p:spTgt spid="55"/>
                                        </p:tgtEl>
                                      </p:cBhvr>
                                    </p:animEffect>
                                  </p:childTnLst>
                                </p:cTn>
                              </p:par>
                            </p:childTnLst>
                          </p:cTn>
                        </p:par>
                        <p:par>
                          <p:cTn id="39" fill="hold">
                            <p:stCondLst>
                              <p:cond delay="4000"/>
                            </p:stCondLst>
                            <p:childTnLst>
                              <p:par>
                                <p:cTn id="40" presetID="12" presetClass="entr" presetSubtype="8"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slide(fromLeft)">
                                      <p:cBhvr>
                                        <p:cTn id="42" dur="500"/>
                                        <p:tgtEl>
                                          <p:spTgt spid="80"/>
                                        </p:tgtEl>
                                      </p:cBhvr>
                                    </p:animEffect>
                                  </p:childTnLst>
                                </p:cTn>
                              </p:par>
                            </p:childTnLst>
                          </p:cTn>
                        </p:par>
                        <p:par>
                          <p:cTn id="43" fill="hold">
                            <p:stCondLst>
                              <p:cond delay="4500"/>
                            </p:stCondLst>
                            <p:childTnLst>
                              <p:par>
                                <p:cTn id="44" presetID="1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slide(fromBottom)">
                                      <p:cBhvr>
                                        <p:cTn id="46" dur="500"/>
                                        <p:tgtEl>
                                          <p:spTgt spid="57"/>
                                        </p:tgtEl>
                                      </p:cBhvr>
                                    </p:animEffect>
                                  </p:childTnLst>
                                </p:cTn>
                              </p:par>
                            </p:childTnLst>
                          </p:cTn>
                        </p:par>
                        <p:par>
                          <p:cTn id="47" fill="hold">
                            <p:stCondLst>
                              <p:cond delay="5000"/>
                            </p:stCondLst>
                            <p:childTnLst>
                              <p:par>
                                <p:cTn id="48" presetID="12" presetClass="entr" presetSubtype="8" fill="hold" nodeType="after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slide(fromLeft)">
                                      <p:cBhvr>
                                        <p:cTn id="50"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52" grpId="0" animBg="1"/>
      <p:bldP spid="53" grpId="0" animBg="1"/>
      <p:bldP spid="54" grpId="0" animBg="1"/>
      <p:bldP spid="55" grpId="0" animBg="1"/>
      <p:bldP spid="5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a:blip r:embed="rId3"/>
          <a:stretch>
            <a:fillRect/>
          </a:stretch>
        </p:blipFill>
        <p:spPr>
          <a:xfrm>
            <a:off x="1077459" y="593755"/>
            <a:ext cx="4807134" cy="5790410"/>
          </a:xfrm>
          <a:prstGeom prst="rect">
            <a:avLst/>
          </a:prstGeom>
        </p:spPr>
      </p:pic>
      <p:sp>
        <p:nvSpPr>
          <p:cNvPr id="3" name="文本框 2"/>
          <p:cNvSpPr txBox="1"/>
          <p:nvPr/>
        </p:nvSpPr>
        <p:spPr>
          <a:xfrm>
            <a:off x="5869603" y="2331285"/>
            <a:ext cx="3877985" cy="830997"/>
          </a:xfrm>
          <a:prstGeom prst="rect">
            <a:avLst/>
          </a:prstGeom>
          <a:noFill/>
        </p:spPr>
        <p:txBody>
          <a:bodyPr wrap="none" rtlCol="0">
            <a:spAutoFit/>
          </a:bodyPr>
          <a:lstStyle/>
          <a:p>
            <a:r>
              <a:rPr lang="zh-CN" altLang="en-US" sz="4800" dirty="0">
                <a:solidFill>
                  <a:srgbClr val="22586D"/>
                </a:solidFill>
                <a:latin typeface="方正清刻本悦宋简体" panose="02000000000000000000" pitchFamily="2" charset="-122"/>
                <a:ea typeface="方正清刻本悦宋简体" panose="02000000000000000000" pitchFamily="2" charset="-122"/>
              </a:rPr>
              <a:t>感谢您的观看</a:t>
            </a:r>
          </a:p>
        </p:txBody>
      </p:sp>
      <p:sp>
        <p:nvSpPr>
          <p:cNvPr id="7" name="Rectangle 4"/>
          <p:cNvSpPr txBox="1">
            <a:spLocks noChangeArrowheads="1"/>
          </p:cNvSpPr>
          <p:nvPr/>
        </p:nvSpPr>
        <p:spPr bwMode="auto">
          <a:xfrm>
            <a:off x="5959543" y="3100644"/>
            <a:ext cx="6334231" cy="372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1800" b="0" dirty="0">
                <a:solidFill>
                  <a:srgbClr val="22586D"/>
                </a:solidFill>
                <a:latin typeface="+mn-ea"/>
              </a:rPr>
              <a:t>可用于年终总结、工作汇报、新年计划总结等</a:t>
            </a:r>
            <a:endParaRPr lang="zh-CN" altLang="zh-CN" sz="1800" b="0" dirty="0">
              <a:solidFill>
                <a:srgbClr val="22586D"/>
              </a:solidFill>
              <a:latin typeface="+mn-ea"/>
            </a:endParaRPr>
          </a:p>
        </p:txBody>
      </p:sp>
      <p:sp>
        <p:nvSpPr>
          <p:cNvPr id="8" name="TextBox 7"/>
          <p:cNvSpPr>
            <a:spLocks noChangeArrowheads="1"/>
          </p:cNvSpPr>
          <p:nvPr/>
        </p:nvSpPr>
        <p:spPr bwMode="auto">
          <a:xfrm>
            <a:off x="6064473" y="3495963"/>
            <a:ext cx="4511109"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zh-CN" sz="1335" dirty="0">
                <a:solidFill>
                  <a:srgbClr val="22586D"/>
                </a:solidFill>
                <a:latin typeface="微软雅黑" panose="020B0503020204020204" pitchFamily="34" charset="-122"/>
                <a:ea typeface="微软雅黑" panose="020B0503020204020204" pitchFamily="34" charset="-122"/>
                <a:sym typeface="微软雅黑" panose="020B0503020204020204" pitchFamily="34" charset="-122"/>
              </a:rPr>
              <a:t>NO PRACTICAL COMPLETE FRAMEWORK FOR DYNAMIC PPT TEMPLATE</a:t>
            </a:r>
            <a:endParaRPr lang="zh-CN" altLang="en-US" sz="1335" dirty="0">
              <a:solidFill>
                <a:srgbClr val="22586D"/>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9" name="图片 8"/>
          <p:cNvPicPr>
            <a:picLocks noChangeAspect="1"/>
          </p:cNvPicPr>
          <p:nvPr/>
        </p:nvPicPr>
        <p:blipFill>
          <a:blip r:embed="rId4" cstate="screen"/>
          <a:stretch>
            <a:fillRect/>
          </a:stretch>
        </p:blipFill>
        <p:spPr>
          <a:xfrm>
            <a:off x="10805410" y="0"/>
            <a:ext cx="1386590" cy="1386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00"/>
                            </p:stCondLst>
                            <p:childTnLst>
                              <p:par>
                                <p:cTn id="15" presetID="31" presetClass="entr" presetSubtype="0" fill="hold" grpId="0" nodeType="afterEffect">
                                  <p:stCondLst>
                                    <p:cond delay="0"/>
                                  </p:stCondLst>
                                  <p:iterate type="lt">
                                    <p:tmPct val="5000"/>
                                  </p:iterate>
                                  <p:childTnLst>
                                    <p:set>
                                      <p:cBhvr>
                                        <p:cTn id="16" dur="1" fill="hold">
                                          <p:stCondLst>
                                            <p:cond delay="0"/>
                                          </p:stCondLst>
                                        </p:cTn>
                                        <p:tgtEl>
                                          <p:spTgt spid="7"/>
                                        </p:tgtEl>
                                        <p:attrNameLst>
                                          <p:attrName>style.visibility</p:attrName>
                                        </p:attrNameLst>
                                      </p:cBhvr>
                                      <p:to>
                                        <p:strVal val="visible"/>
                                      </p:to>
                                    </p:set>
                                    <p:anim calcmode="lin" valueType="num">
                                      <p:cBhvr>
                                        <p:cTn id="17" dur="400" fill="hold"/>
                                        <p:tgtEl>
                                          <p:spTgt spid="7"/>
                                        </p:tgtEl>
                                        <p:attrNameLst>
                                          <p:attrName>ppt_w</p:attrName>
                                        </p:attrNameLst>
                                      </p:cBhvr>
                                      <p:tavLst>
                                        <p:tav tm="0">
                                          <p:val>
                                            <p:fltVal val="0"/>
                                          </p:val>
                                        </p:tav>
                                        <p:tav tm="100000">
                                          <p:val>
                                            <p:strVal val="#ppt_w"/>
                                          </p:val>
                                        </p:tav>
                                      </p:tavLst>
                                    </p:anim>
                                    <p:anim calcmode="lin" valueType="num">
                                      <p:cBhvr>
                                        <p:cTn id="18" dur="400" fill="hold"/>
                                        <p:tgtEl>
                                          <p:spTgt spid="7"/>
                                        </p:tgtEl>
                                        <p:attrNameLst>
                                          <p:attrName>ppt_h</p:attrName>
                                        </p:attrNameLst>
                                      </p:cBhvr>
                                      <p:tavLst>
                                        <p:tav tm="0">
                                          <p:val>
                                            <p:fltVal val="0"/>
                                          </p:val>
                                        </p:tav>
                                        <p:tav tm="100000">
                                          <p:val>
                                            <p:strVal val="#ppt_h"/>
                                          </p:val>
                                        </p:tav>
                                      </p:tavLst>
                                    </p:anim>
                                    <p:anim calcmode="lin" valueType="num">
                                      <p:cBhvr>
                                        <p:cTn id="19" dur="400" fill="hold"/>
                                        <p:tgtEl>
                                          <p:spTgt spid="7"/>
                                        </p:tgtEl>
                                        <p:attrNameLst>
                                          <p:attrName>style.rotation</p:attrName>
                                        </p:attrNameLst>
                                      </p:cBhvr>
                                      <p:tavLst>
                                        <p:tav tm="0">
                                          <p:val>
                                            <p:fltVal val="90"/>
                                          </p:val>
                                        </p:tav>
                                        <p:tav tm="100000">
                                          <p:val>
                                            <p:fltVal val="0"/>
                                          </p:val>
                                        </p:tav>
                                      </p:tavLst>
                                    </p:anim>
                                    <p:animEffect transition="in" filter="fade">
                                      <p:cBhvr>
                                        <p:cTn id="20" dur="400"/>
                                        <p:tgtEl>
                                          <p:spTgt spid="7"/>
                                        </p:tgtEl>
                                      </p:cBhvr>
                                    </p:animEffect>
                                  </p:childTnLst>
                                </p:cTn>
                              </p:par>
                              <p:par>
                                <p:cTn id="21" presetID="22" presetClass="entr" presetSubtype="8" fill="hold" grpId="0" nodeType="withEffect">
                                  <p:stCondLst>
                                    <p:cond delay="70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800"/>
                                        <p:tgtEl>
                                          <p:spTgt spid="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9616618" y="2946833"/>
            <a:ext cx="1066661" cy="1589881"/>
            <a:chOff x="9617075" y="3156744"/>
            <a:chExt cx="1066800" cy="1589881"/>
          </a:xfrm>
          <a:solidFill>
            <a:schemeClr val="accent4"/>
          </a:solidFill>
        </p:grpSpPr>
        <p:sp>
          <p:nvSpPr>
            <p:cNvPr id="8" name="圆角矩形 7"/>
            <p:cNvSpPr/>
            <p:nvPr/>
          </p:nvSpPr>
          <p:spPr>
            <a:xfrm rot="18900000">
              <a:off x="9617075" y="3679825"/>
              <a:ext cx="1066800" cy="1066800"/>
            </a:xfrm>
            <a:prstGeom prst="roundRect">
              <a:avLst>
                <a:gd name="adj" fmla="val 26191"/>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FB-Regular" pitchFamily="50" charset="0"/>
                <a:ea typeface="方正正纤黑简体" panose="02000000000000000000" pitchFamily="2" charset="-122"/>
              </a:endParaRPr>
            </a:p>
          </p:txBody>
        </p:sp>
        <p:sp>
          <p:nvSpPr>
            <p:cNvPr id="20" name="任意多边形 19"/>
            <p:cNvSpPr/>
            <p:nvPr/>
          </p:nvSpPr>
          <p:spPr>
            <a:xfrm rot="2700000" flipH="1">
              <a:off x="9628188" y="3155950"/>
              <a:ext cx="1054100" cy="1055688"/>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任意多边形 24"/>
            <p:cNvSpPr/>
            <p:nvPr/>
          </p:nvSpPr>
          <p:spPr>
            <a:xfrm rot="2700000" flipH="1">
              <a:off x="9628188" y="3422650"/>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7" name="组合 26"/>
            <p:cNvGrpSpPr/>
            <p:nvPr/>
          </p:nvGrpSpPr>
          <p:grpSpPr>
            <a:xfrm>
              <a:off x="9939834" y="3983125"/>
              <a:ext cx="441640" cy="439160"/>
              <a:chOff x="8467514" y="2697269"/>
              <a:chExt cx="282575" cy="280988"/>
            </a:xfrm>
            <a:grpFill/>
          </p:grpSpPr>
          <p:sp>
            <p:nvSpPr>
              <p:cNvPr id="28" name="Rectangle 52"/>
              <p:cNvSpPr>
                <a:spLocks noChangeArrowheads="1"/>
              </p:cNvSpPr>
              <p:nvPr/>
            </p:nvSpPr>
            <p:spPr bwMode="auto">
              <a:xfrm>
                <a:off x="8467514" y="2925869"/>
                <a:ext cx="77788" cy="14288"/>
              </a:xfrm>
              <a:prstGeom prst="rect">
                <a:avLst/>
              </a:prstGeom>
              <a:grpFill/>
              <a:ln w="9525">
                <a:noFill/>
                <a:miter lim="800000"/>
              </a:ln>
            </p:spPr>
            <p:txBody>
              <a:bodyPr/>
              <a:lstStyle/>
              <a:p>
                <a:pPr>
                  <a:defRPr/>
                </a:pPr>
                <a:endParaRPr lang="zh-CN" altLang="en-US">
                  <a:latin typeface="AgencyFB-Regular" pitchFamily="50" charset="0"/>
                  <a:ea typeface="方正正纤黑简体" panose="02000000000000000000" pitchFamily="2" charset="-122"/>
                </a:endParaRPr>
              </a:p>
            </p:txBody>
          </p:sp>
          <p:sp>
            <p:nvSpPr>
              <p:cNvPr id="29" name="Freeform 53"/>
              <p:cNvSpPr/>
              <p:nvPr/>
            </p:nvSpPr>
            <p:spPr bwMode="auto">
              <a:xfrm>
                <a:off x="8467514" y="2948094"/>
                <a:ext cx="77788" cy="28575"/>
              </a:xfrm>
              <a:custGeom>
                <a:avLst/>
                <a:gdLst>
                  <a:gd name="T0" fmla="*/ 0 w 79"/>
                  <a:gd name="T1" fmla="*/ 13 h 29"/>
                  <a:gd name="T2" fmla="*/ 16 w 79"/>
                  <a:gd name="T3" fmla="*/ 29 h 29"/>
                  <a:gd name="T4" fmla="*/ 63 w 79"/>
                  <a:gd name="T5" fmla="*/ 29 h 29"/>
                  <a:gd name="T6" fmla="*/ 79 w 79"/>
                  <a:gd name="T7" fmla="*/ 13 h 29"/>
                  <a:gd name="T8" fmla="*/ 79 w 79"/>
                  <a:gd name="T9" fmla="*/ 0 h 29"/>
                  <a:gd name="T10" fmla="*/ 0 w 79"/>
                  <a:gd name="T11" fmla="*/ 0 h 29"/>
                  <a:gd name="T12" fmla="*/ 0 w 79"/>
                  <a:gd name="T13" fmla="*/ 13 h 29"/>
                </a:gdLst>
                <a:ahLst/>
                <a:cxnLst>
                  <a:cxn ang="0">
                    <a:pos x="T0" y="T1"/>
                  </a:cxn>
                  <a:cxn ang="0">
                    <a:pos x="T2" y="T3"/>
                  </a:cxn>
                  <a:cxn ang="0">
                    <a:pos x="T4" y="T5"/>
                  </a:cxn>
                  <a:cxn ang="0">
                    <a:pos x="T6" y="T7"/>
                  </a:cxn>
                  <a:cxn ang="0">
                    <a:pos x="T8" y="T9"/>
                  </a:cxn>
                  <a:cxn ang="0">
                    <a:pos x="T10" y="T11"/>
                  </a:cxn>
                  <a:cxn ang="0">
                    <a:pos x="T12" y="T13"/>
                  </a:cxn>
                </a:cxnLst>
                <a:rect l="0" t="0" r="r" b="b"/>
                <a:pathLst>
                  <a:path w="79" h="29">
                    <a:moveTo>
                      <a:pt x="0" y="13"/>
                    </a:moveTo>
                    <a:cubicBezTo>
                      <a:pt x="0" y="29"/>
                      <a:pt x="1" y="29"/>
                      <a:pt x="16" y="29"/>
                    </a:cubicBezTo>
                    <a:cubicBezTo>
                      <a:pt x="63" y="29"/>
                      <a:pt x="63" y="29"/>
                      <a:pt x="63" y="29"/>
                    </a:cubicBezTo>
                    <a:cubicBezTo>
                      <a:pt x="78" y="29"/>
                      <a:pt x="79" y="29"/>
                      <a:pt x="79" y="13"/>
                    </a:cubicBezTo>
                    <a:cubicBezTo>
                      <a:pt x="79" y="0"/>
                      <a:pt x="79" y="0"/>
                      <a:pt x="79" y="0"/>
                    </a:cubicBezTo>
                    <a:cubicBezTo>
                      <a:pt x="0" y="0"/>
                      <a:pt x="0" y="0"/>
                      <a:pt x="0" y="0"/>
                    </a:cubicBezTo>
                    <a:lnTo>
                      <a:pt x="0" y="13"/>
                    </a:lnTo>
                    <a:close/>
                  </a:path>
                </a:pathLst>
              </a:custGeom>
              <a:grpFill/>
              <a:ln w="9525">
                <a:noFill/>
                <a:round/>
              </a:ln>
            </p:spPr>
            <p:txBody>
              <a:bodyPr/>
              <a:lstStyle/>
              <a:p>
                <a:pPr>
                  <a:defRPr/>
                </a:pPr>
                <a:endParaRPr lang="zh-CN" altLang="en-US">
                  <a:latin typeface="Calibri" panose="020F0502020204030204" pitchFamily="34" charset="0"/>
                </a:endParaRPr>
              </a:p>
            </p:txBody>
          </p:sp>
          <p:sp>
            <p:nvSpPr>
              <p:cNvPr id="30" name="Rectangle 54"/>
              <p:cNvSpPr>
                <a:spLocks noChangeArrowheads="1"/>
              </p:cNvSpPr>
              <p:nvPr/>
            </p:nvSpPr>
            <p:spPr bwMode="auto">
              <a:xfrm>
                <a:off x="8467514" y="2806807"/>
                <a:ext cx="77788" cy="112713"/>
              </a:xfrm>
              <a:prstGeom prst="rect">
                <a:avLst/>
              </a:prstGeom>
              <a:grpFill/>
              <a:ln w="9525">
                <a:noFill/>
                <a:miter lim="800000"/>
              </a:ln>
            </p:spPr>
            <p:txBody>
              <a:bodyPr/>
              <a:lstStyle/>
              <a:p>
                <a:pPr>
                  <a:defRPr/>
                </a:pPr>
                <a:endParaRPr lang="zh-CN" altLang="en-US">
                  <a:latin typeface="AgencyFB-Regular" pitchFamily="50" charset="0"/>
                  <a:ea typeface="方正正纤黑简体" panose="02000000000000000000" pitchFamily="2" charset="-122"/>
                </a:endParaRPr>
              </a:p>
            </p:txBody>
          </p:sp>
          <p:sp>
            <p:nvSpPr>
              <p:cNvPr id="31" name="Freeform 55"/>
              <p:cNvSpPr/>
              <p:nvPr/>
            </p:nvSpPr>
            <p:spPr bwMode="auto">
              <a:xfrm>
                <a:off x="8467514" y="2756007"/>
                <a:ext cx="77788" cy="34925"/>
              </a:xfrm>
              <a:custGeom>
                <a:avLst/>
                <a:gdLst>
                  <a:gd name="T0" fmla="*/ 79 w 79"/>
                  <a:gd name="T1" fmla="*/ 16 h 37"/>
                  <a:gd name="T2" fmla="*/ 63 w 79"/>
                  <a:gd name="T3" fmla="*/ 0 h 37"/>
                  <a:gd name="T4" fmla="*/ 16 w 79"/>
                  <a:gd name="T5" fmla="*/ 0 h 37"/>
                  <a:gd name="T6" fmla="*/ 0 w 79"/>
                  <a:gd name="T7" fmla="*/ 16 h 37"/>
                  <a:gd name="T8" fmla="*/ 0 w 79"/>
                  <a:gd name="T9" fmla="*/ 37 h 37"/>
                  <a:gd name="T10" fmla="*/ 79 w 79"/>
                  <a:gd name="T11" fmla="*/ 37 h 37"/>
                  <a:gd name="T12" fmla="*/ 79 w 79"/>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79" h="37">
                    <a:moveTo>
                      <a:pt x="79" y="16"/>
                    </a:moveTo>
                    <a:cubicBezTo>
                      <a:pt x="79" y="1"/>
                      <a:pt x="78" y="0"/>
                      <a:pt x="63" y="0"/>
                    </a:cubicBezTo>
                    <a:cubicBezTo>
                      <a:pt x="16" y="0"/>
                      <a:pt x="16" y="0"/>
                      <a:pt x="16" y="0"/>
                    </a:cubicBezTo>
                    <a:cubicBezTo>
                      <a:pt x="1" y="0"/>
                      <a:pt x="0" y="1"/>
                      <a:pt x="0" y="16"/>
                    </a:cubicBezTo>
                    <a:cubicBezTo>
                      <a:pt x="0" y="37"/>
                      <a:pt x="0" y="37"/>
                      <a:pt x="0" y="37"/>
                    </a:cubicBezTo>
                    <a:cubicBezTo>
                      <a:pt x="79" y="37"/>
                      <a:pt x="79" y="37"/>
                      <a:pt x="79" y="37"/>
                    </a:cubicBezTo>
                    <a:lnTo>
                      <a:pt x="79" y="16"/>
                    </a:lnTo>
                    <a:close/>
                  </a:path>
                </a:pathLst>
              </a:custGeom>
              <a:grpFill/>
              <a:ln w="9525">
                <a:noFill/>
                <a:round/>
              </a:ln>
            </p:spPr>
            <p:txBody>
              <a:bodyPr/>
              <a:lstStyle/>
              <a:p>
                <a:pPr>
                  <a:defRPr/>
                </a:pPr>
                <a:endParaRPr lang="zh-CN" altLang="en-US">
                  <a:latin typeface="Calibri" panose="020F0502020204030204" pitchFamily="34" charset="0"/>
                </a:endParaRPr>
              </a:p>
            </p:txBody>
          </p:sp>
          <p:sp>
            <p:nvSpPr>
              <p:cNvPr id="32" name="Freeform 56"/>
              <p:cNvSpPr/>
              <p:nvPr/>
            </p:nvSpPr>
            <p:spPr bwMode="auto">
              <a:xfrm>
                <a:off x="8567527" y="2697269"/>
                <a:ext cx="57150" cy="28575"/>
              </a:xfrm>
              <a:custGeom>
                <a:avLst/>
                <a:gdLst>
                  <a:gd name="T0" fmla="*/ 59 w 59"/>
                  <a:gd name="T1" fmla="*/ 16 h 29"/>
                  <a:gd name="T2" fmla="*/ 38 w 59"/>
                  <a:gd name="T3" fmla="*/ 0 h 29"/>
                  <a:gd name="T4" fmla="*/ 20 w 59"/>
                  <a:gd name="T5" fmla="*/ 0 h 29"/>
                  <a:gd name="T6" fmla="*/ 0 w 59"/>
                  <a:gd name="T7" fmla="*/ 16 h 29"/>
                  <a:gd name="T8" fmla="*/ 0 w 59"/>
                  <a:gd name="T9" fmla="*/ 29 h 29"/>
                  <a:gd name="T10" fmla="*/ 59 w 59"/>
                  <a:gd name="T11" fmla="*/ 29 h 29"/>
                  <a:gd name="T12" fmla="*/ 59 w 59"/>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59" h="29">
                    <a:moveTo>
                      <a:pt x="59" y="16"/>
                    </a:moveTo>
                    <a:cubicBezTo>
                      <a:pt x="59" y="1"/>
                      <a:pt x="54" y="0"/>
                      <a:pt x="38" y="0"/>
                    </a:cubicBezTo>
                    <a:cubicBezTo>
                      <a:pt x="20" y="0"/>
                      <a:pt x="20" y="0"/>
                      <a:pt x="20" y="0"/>
                    </a:cubicBezTo>
                    <a:cubicBezTo>
                      <a:pt x="5" y="0"/>
                      <a:pt x="0" y="1"/>
                      <a:pt x="0" y="16"/>
                    </a:cubicBezTo>
                    <a:cubicBezTo>
                      <a:pt x="0" y="29"/>
                      <a:pt x="0" y="29"/>
                      <a:pt x="0" y="29"/>
                    </a:cubicBezTo>
                    <a:cubicBezTo>
                      <a:pt x="59" y="29"/>
                      <a:pt x="59" y="29"/>
                      <a:pt x="59" y="29"/>
                    </a:cubicBezTo>
                    <a:lnTo>
                      <a:pt x="59" y="16"/>
                    </a:lnTo>
                    <a:close/>
                  </a:path>
                </a:pathLst>
              </a:custGeom>
              <a:grpFill/>
              <a:ln w="9525">
                <a:noFill/>
                <a:round/>
              </a:ln>
            </p:spPr>
            <p:txBody>
              <a:bodyPr/>
              <a:lstStyle/>
              <a:p>
                <a:pPr>
                  <a:defRPr/>
                </a:pPr>
                <a:endParaRPr lang="zh-CN" altLang="en-US">
                  <a:latin typeface="Calibri" panose="020F0502020204030204" pitchFamily="34" charset="0"/>
                </a:endParaRPr>
              </a:p>
            </p:txBody>
          </p:sp>
          <p:sp>
            <p:nvSpPr>
              <p:cNvPr id="33" name="Freeform 57"/>
              <p:cNvSpPr/>
              <p:nvPr/>
            </p:nvSpPr>
            <p:spPr bwMode="auto">
              <a:xfrm>
                <a:off x="8567527" y="2732194"/>
                <a:ext cx="57150" cy="244475"/>
              </a:xfrm>
              <a:custGeom>
                <a:avLst/>
                <a:gdLst>
                  <a:gd name="T0" fmla="*/ 0 w 59"/>
                  <a:gd name="T1" fmla="*/ 235 h 251"/>
                  <a:gd name="T2" fmla="*/ 20 w 59"/>
                  <a:gd name="T3" fmla="*/ 251 h 251"/>
                  <a:gd name="T4" fmla="*/ 38 w 59"/>
                  <a:gd name="T5" fmla="*/ 251 h 251"/>
                  <a:gd name="T6" fmla="*/ 59 w 59"/>
                  <a:gd name="T7" fmla="*/ 235 h 251"/>
                  <a:gd name="T8" fmla="*/ 59 w 59"/>
                  <a:gd name="T9" fmla="*/ 0 h 251"/>
                  <a:gd name="T10" fmla="*/ 0 w 59"/>
                  <a:gd name="T11" fmla="*/ 0 h 251"/>
                  <a:gd name="T12" fmla="*/ 0 w 59"/>
                  <a:gd name="T13" fmla="*/ 235 h 251"/>
                </a:gdLst>
                <a:ahLst/>
                <a:cxnLst>
                  <a:cxn ang="0">
                    <a:pos x="T0" y="T1"/>
                  </a:cxn>
                  <a:cxn ang="0">
                    <a:pos x="T2" y="T3"/>
                  </a:cxn>
                  <a:cxn ang="0">
                    <a:pos x="T4" y="T5"/>
                  </a:cxn>
                  <a:cxn ang="0">
                    <a:pos x="T6" y="T7"/>
                  </a:cxn>
                  <a:cxn ang="0">
                    <a:pos x="T8" y="T9"/>
                  </a:cxn>
                  <a:cxn ang="0">
                    <a:pos x="T10" y="T11"/>
                  </a:cxn>
                  <a:cxn ang="0">
                    <a:pos x="T12" y="T13"/>
                  </a:cxn>
                </a:cxnLst>
                <a:rect l="0" t="0" r="r" b="b"/>
                <a:pathLst>
                  <a:path w="59" h="251">
                    <a:moveTo>
                      <a:pt x="0" y="235"/>
                    </a:moveTo>
                    <a:cubicBezTo>
                      <a:pt x="0" y="251"/>
                      <a:pt x="5" y="251"/>
                      <a:pt x="20" y="251"/>
                    </a:cubicBezTo>
                    <a:cubicBezTo>
                      <a:pt x="38" y="251"/>
                      <a:pt x="38" y="251"/>
                      <a:pt x="38" y="251"/>
                    </a:cubicBezTo>
                    <a:cubicBezTo>
                      <a:pt x="56" y="251"/>
                      <a:pt x="59" y="251"/>
                      <a:pt x="59" y="235"/>
                    </a:cubicBezTo>
                    <a:cubicBezTo>
                      <a:pt x="59" y="0"/>
                      <a:pt x="59" y="0"/>
                      <a:pt x="59" y="0"/>
                    </a:cubicBezTo>
                    <a:cubicBezTo>
                      <a:pt x="0" y="0"/>
                      <a:pt x="0" y="0"/>
                      <a:pt x="0" y="0"/>
                    </a:cubicBezTo>
                    <a:lnTo>
                      <a:pt x="0" y="235"/>
                    </a:lnTo>
                    <a:close/>
                  </a:path>
                </a:pathLst>
              </a:custGeom>
              <a:grpFill/>
              <a:ln w="9525">
                <a:noFill/>
                <a:round/>
              </a:ln>
            </p:spPr>
            <p:txBody>
              <a:bodyPr/>
              <a:lstStyle/>
              <a:p>
                <a:pPr>
                  <a:defRPr/>
                </a:pPr>
                <a:endParaRPr lang="zh-CN" altLang="en-US">
                  <a:latin typeface="Calibri" panose="020F0502020204030204" pitchFamily="34" charset="0"/>
                </a:endParaRPr>
              </a:p>
            </p:txBody>
          </p:sp>
          <p:sp>
            <p:nvSpPr>
              <p:cNvPr id="34" name="Freeform 58"/>
              <p:cNvSpPr/>
              <p:nvPr/>
            </p:nvSpPr>
            <p:spPr bwMode="auto">
              <a:xfrm>
                <a:off x="8642139" y="2779819"/>
                <a:ext cx="96838" cy="157163"/>
              </a:xfrm>
              <a:custGeom>
                <a:avLst/>
                <a:gdLst>
                  <a:gd name="T0" fmla="*/ 64 w 100"/>
                  <a:gd name="T1" fmla="*/ 12 h 163"/>
                  <a:gd name="T2" fmla="*/ 45 w 100"/>
                  <a:gd name="T3" fmla="*/ 4 h 163"/>
                  <a:gd name="T4" fmla="*/ 16 w 100"/>
                  <a:gd name="T5" fmla="*/ 11 h 163"/>
                  <a:gd name="T6" fmla="*/ 4 w 100"/>
                  <a:gd name="T7" fmla="*/ 31 h 163"/>
                  <a:gd name="T8" fmla="*/ 39 w 100"/>
                  <a:gd name="T9" fmla="*/ 163 h 163"/>
                  <a:gd name="T10" fmla="*/ 100 w 100"/>
                  <a:gd name="T11" fmla="*/ 148 h 163"/>
                  <a:gd name="T12" fmla="*/ 64 w 100"/>
                  <a:gd name="T13" fmla="*/ 12 h 163"/>
                </a:gdLst>
                <a:ahLst/>
                <a:cxnLst>
                  <a:cxn ang="0">
                    <a:pos x="T0" y="T1"/>
                  </a:cxn>
                  <a:cxn ang="0">
                    <a:pos x="T2" y="T3"/>
                  </a:cxn>
                  <a:cxn ang="0">
                    <a:pos x="T4" y="T5"/>
                  </a:cxn>
                  <a:cxn ang="0">
                    <a:pos x="T6" y="T7"/>
                  </a:cxn>
                  <a:cxn ang="0">
                    <a:pos x="T8" y="T9"/>
                  </a:cxn>
                  <a:cxn ang="0">
                    <a:pos x="T10" y="T11"/>
                  </a:cxn>
                  <a:cxn ang="0">
                    <a:pos x="T12" y="T13"/>
                  </a:cxn>
                </a:cxnLst>
                <a:rect l="0" t="0" r="r" b="b"/>
                <a:pathLst>
                  <a:path w="100" h="163">
                    <a:moveTo>
                      <a:pt x="64" y="12"/>
                    </a:moveTo>
                    <a:cubicBezTo>
                      <a:pt x="61" y="1"/>
                      <a:pt x="60" y="0"/>
                      <a:pt x="45" y="4"/>
                    </a:cubicBezTo>
                    <a:cubicBezTo>
                      <a:pt x="16" y="11"/>
                      <a:pt x="16" y="11"/>
                      <a:pt x="16" y="11"/>
                    </a:cubicBezTo>
                    <a:cubicBezTo>
                      <a:pt x="1" y="15"/>
                      <a:pt x="0" y="16"/>
                      <a:pt x="4" y="31"/>
                    </a:cubicBezTo>
                    <a:cubicBezTo>
                      <a:pt x="39" y="163"/>
                      <a:pt x="39" y="163"/>
                      <a:pt x="39" y="163"/>
                    </a:cubicBezTo>
                    <a:cubicBezTo>
                      <a:pt x="100" y="148"/>
                      <a:pt x="100" y="148"/>
                      <a:pt x="100" y="148"/>
                    </a:cubicBezTo>
                    <a:lnTo>
                      <a:pt x="64" y="12"/>
                    </a:lnTo>
                    <a:close/>
                  </a:path>
                </a:pathLst>
              </a:custGeom>
              <a:grpFill/>
              <a:ln w="9525">
                <a:noFill/>
                <a:round/>
              </a:ln>
            </p:spPr>
            <p:txBody>
              <a:bodyPr/>
              <a:lstStyle/>
              <a:p>
                <a:pPr>
                  <a:defRPr/>
                </a:pPr>
                <a:endParaRPr lang="zh-CN" altLang="en-US">
                  <a:latin typeface="Calibri" panose="020F0502020204030204" pitchFamily="34" charset="0"/>
                </a:endParaRPr>
              </a:p>
            </p:txBody>
          </p:sp>
          <p:sp>
            <p:nvSpPr>
              <p:cNvPr id="35" name="Freeform 59"/>
              <p:cNvSpPr/>
              <p:nvPr/>
            </p:nvSpPr>
            <p:spPr bwMode="auto">
              <a:xfrm>
                <a:off x="8683414" y="2936982"/>
                <a:ext cx="66675" cy="41275"/>
              </a:xfrm>
              <a:custGeom>
                <a:avLst/>
                <a:gdLst>
                  <a:gd name="T0" fmla="*/ 63 w 69"/>
                  <a:gd name="T1" fmla="*/ 8 h 42"/>
                  <a:gd name="T2" fmla="*/ 61 w 69"/>
                  <a:gd name="T3" fmla="*/ 0 h 42"/>
                  <a:gd name="T4" fmla="*/ 0 w 69"/>
                  <a:gd name="T5" fmla="*/ 15 h 42"/>
                  <a:gd name="T6" fmla="*/ 3 w 69"/>
                  <a:gd name="T7" fmla="*/ 27 h 42"/>
                  <a:gd name="T8" fmla="*/ 22 w 69"/>
                  <a:gd name="T9" fmla="*/ 38 h 42"/>
                  <a:gd name="T10" fmla="*/ 52 w 69"/>
                  <a:gd name="T11" fmla="*/ 31 h 42"/>
                  <a:gd name="T12" fmla="*/ 63 w 69"/>
                  <a:gd name="T13" fmla="*/ 8 h 42"/>
                </a:gdLst>
                <a:ahLst/>
                <a:cxnLst>
                  <a:cxn ang="0">
                    <a:pos x="T0" y="T1"/>
                  </a:cxn>
                  <a:cxn ang="0">
                    <a:pos x="T2" y="T3"/>
                  </a:cxn>
                  <a:cxn ang="0">
                    <a:pos x="T4" y="T5"/>
                  </a:cxn>
                  <a:cxn ang="0">
                    <a:pos x="T6" y="T7"/>
                  </a:cxn>
                  <a:cxn ang="0">
                    <a:pos x="T8" y="T9"/>
                  </a:cxn>
                  <a:cxn ang="0">
                    <a:pos x="T10" y="T11"/>
                  </a:cxn>
                  <a:cxn ang="0">
                    <a:pos x="T12" y="T13"/>
                  </a:cxn>
                </a:cxnLst>
                <a:rect l="0" t="0" r="r" b="b"/>
                <a:pathLst>
                  <a:path w="69" h="42">
                    <a:moveTo>
                      <a:pt x="63" y="8"/>
                    </a:moveTo>
                    <a:cubicBezTo>
                      <a:pt x="61" y="0"/>
                      <a:pt x="61" y="0"/>
                      <a:pt x="61" y="0"/>
                    </a:cubicBezTo>
                    <a:cubicBezTo>
                      <a:pt x="0" y="15"/>
                      <a:pt x="0" y="15"/>
                      <a:pt x="0" y="15"/>
                    </a:cubicBezTo>
                    <a:cubicBezTo>
                      <a:pt x="3" y="27"/>
                      <a:pt x="3" y="27"/>
                      <a:pt x="3" y="27"/>
                    </a:cubicBezTo>
                    <a:cubicBezTo>
                      <a:pt x="6" y="42"/>
                      <a:pt x="7" y="42"/>
                      <a:pt x="22" y="38"/>
                    </a:cubicBezTo>
                    <a:cubicBezTo>
                      <a:pt x="52" y="31"/>
                      <a:pt x="52" y="31"/>
                      <a:pt x="52" y="31"/>
                    </a:cubicBezTo>
                    <a:cubicBezTo>
                      <a:pt x="69" y="27"/>
                      <a:pt x="67" y="27"/>
                      <a:pt x="63" y="8"/>
                    </a:cubicBezTo>
                    <a:close/>
                  </a:path>
                </a:pathLst>
              </a:custGeom>
              <a:grpFill/>
              <a:ln w="9525">
                <a:noFill/>
                <a:round/>
              </a:ln>
            </p:spPr>
            <p:txBody>
              <a:bodyPr/>
              <a:lstStyle/>
              <a:p>
                <a:pPr>
                  <a:defRPr/>
                </a:pPr>
                <a:endParaRPr lang="zh-CN" altLang="en-US">
                  <a:latin typeface="Calibri" panose="020F0502020204030204" pitchFamily="34" charset="0"/>
                </a:endParaRPr>
              </a:p>
            </p:txBody>
          </p:sp>
        </p:grpSp>
      </p:grpSp>
      <p:grpSp>
        <p:nvGrpSpPr>
          <p:cNvPr id="10" name="组合 9"/>
          <p:cNvGrpSpPr/>
          <p:nvPr/>
        </p:nvGrpSpPr>
        <p:grpSpPr>
          <a:xfrm>
            <a:off x="3545222" y="3203212"/>
            <a:ext cx="1076185" cy="1595438"/>
            <a:chOff x="3544888" y="3413125"/>
            <a:chExt cx="1076325" cy="1595438"/>
          </a:xfrm>
        </p:grpSpPr>
        <p:sp>
          <p:nvSpPr>
            <p:cNvPr id="3" name="圆角矩形 2"/>
            <p:cNvSpPr/>
            <p:nvPr/>
          </p:nvSpPr>
          <p:spPr>
            <a:xfrm rot="18900000">
              <a:off x="3554413" y="3679825"/>
              <a:ext cx="1066800" cy="1066800"/>
            </a:xfrm>
            <a:prstGeom prst="roundRect">
              <a:avLst>
                <a:gd name="adj" fmla="val 261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FB-Regular" pitchFamily="50" charset="0"/>
                <a:ea typeface="方正正纤黑简体" panose="02000000000000000000" pitchFamily="2" charset="-122"/>
              </a:endParaRPr>
            </a:p>
          </p:txBody>
        </p:sp>
        <p:sp>
          <p:nvSpPr>
            <p:cNvPr id="4" name="圆角矩形 3"/>
            <p:cNvSpPr/>
            <p:nvPr/>
          </p:nvSpPr>
          <p:spPr>
            <a:xfrm rot="18900000">
              <a:off x="3554413" y="3413125"/>
              <a:ext cx="1066800" cy="1066800"/>
            </a:xfrm>
            <a:prstGeom prst="roundRect">
              <a:avLst>
                <a:gd name="adj" fmla="val 261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FB-Regular" pitchFamily="50" charset="0"/>
                <a:ea typeface="方正正纤黑简体" panose="02000000000000000000" pitchFamily="2" charset="-122"/>
              </a:endParaRPr>
            </a:p>
          </p:txBody>
        </p:sp>
        <p:sp>
          <p:nvSpPr>
            <p:cNvPr id="23" name="任意多边形 22"/>
            <p:cNvSpPr/>
            <p:nvPr/>
          </p:nvSpPr>
          <p:spPr>
            <a:xfrm rot="18900000" flipH="1" flipV="1">
              <a:off x="3544888" y="3954463"/>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Freeform 63"/>
            <p:cNvSpPr>
              <a:spLocks noEditPoints="1"/>
            </p:cNvSpPr>
            <p:nvPr/>
          </p:nvSpPr>
          <p:spPr bwMode="auto">
            <a:xfrm>
              <a:off x="3836988" y="3852863"/>
              <a:ext cx="471487" cy="398462"/>
            </a:xfrm>
            <a:custGeom>
              <a:avLst/>
              <a:gdLst>
                <a:gd name="T0" fmla="*/ 288 w 311"/>
                <a:gd name="T1" fmla="*/ 86 h 263"/>
                <a:gd name="T2" fmla="*/ 109 w 311"/>
                <a:gd name="T3" fmla="*/ 29 h 263"/>
                <a:gd name="T4" fmla="*/ 11 w 311"/>
                <a:gd name="T5" fmla="*/ 171 h 263"/>
                <a:gd name="T6" fmla="*/ 32 w 311"/>
                <a:gd name="T7" fmla="*/ 224 h 263"/>
                <a:gd name="T8" fmla="*/ 71 w 311"/>
                <a:gd name="T9" fmla="*/ 252 h 263"/>
                <a:gd name="T10" fmla="*/ 181 w 311"/>
                <a:gd name="T11" fmla="*/ 167 h 263"/>
                <a:gd name="T12" fmla="*/ 181 w 311"/>
                <a:gd name="T13" fmla="*/ 241 h 263"/>
                <a:gd name="T14" fmla="*/ 216 w 311"/>
                <a:gd name="T15" fmla="*/ 231 h 263"/>
                <a:gd name="T16" fmla="*/ 288 w 311"/>
                <a:gd name="T17" fmla="*/ 86 h 263"/>
                <a:gd name="T18" fmla="*/ 49 w 311"/>
                <a:gd name="T19" fmla="*/ 110 h 263"/>
                <a:gd name="T20" fmla="*/ 75 w 311"/>
                <a:gd name="T21" fmla="*/ 109 h 263"/>
                <a:gd name="T22" fmla="*/ 86 w 311"/>
                <a:gd name="T23" fmla="*/ 121 h 263"/>
                <a:gd name="T24" fmla="*/ 61 w 311"/>
                <a:gd name="T25" fmla="*/ 131 h 263"/>
                <a:gd name="T26" fmla="*/ 42 w 311"/>
                <a:gd name="T27" fmla="*/ 125 h 263"/>
                <a:gd name="T28" fmla="*/ 49 w 311"/>
                <a:gd name="T29" fmla="*/ 110 h 263"/>
                <a:gd name="T30" fmla="*/ 88 w 311"/>
                <a:gd name="T31" fmla="*/ 196 h 263"/>
                <a:gd name="T32" fmla="*/ 81 w 311"/>
                <a:gd name="T33" fmla="*/ 201 h 263"/>
                <a:gd name="T34" fmla="*/ 69 w 311"/>
                <a:gd name="T35" fmla="*/ 205 h 263"/>
                <a:gd name="T36" fmla="*/ 52 w 311"/>
                <a:gd name="T37" fmla="*/ 199 h 263"/>
                <a:gd name="T38" fmla="*/ 50 w 311"/>
                <a:gd name="T39" fmla="*/ 182 h 263"/>
                <a:gd name="T40" fmla="*/ 58 w 311"/>
                <a:gd name="T41" fmla="*/ 175 h 263"/>
                <a:gd name="T42" fmla="*/ 79 w 311"/>
                <a:gd name="T43" fmla="*/ 169 h 263"/>
                <a:gd name="T44" fmla="*/ 94 w 311"/>
                <a:gd name="T45" fmla="*/ 182 h 263"/>
                <a:gd name="T46" fmla="*/ 88 w 311"/>
                <a:gd name="T47" fmla="*/ 196 h 263"/>
                <a:gd name="T48" fmla="*/ 129 w 311"/>
                <a:gd name="T49" fmla="*/ 74 h 263"/>
                <a:gd name="T50" fmla="*/ 102 w 311"/>
                <a:gd name="T51" fmla="*/ 81 h 263"/>
                <a:gd name="T52" fmla="*/ 106 w 311"/>
                <a:gd name="T53" fmla="*/ 56 h 263"/>
                <a:gd name="T54" fmla="*/ 121 w 311"/>
                <a:gd name="T55" fmla="*/ 57 h 263"/>
                <a:gd name="T56" fmla="*/ 129 w 311"/>
                <a:gd name="T57" fmla="*/ 74 h 263"/>
                <a:gd name="T58" fmla="*/ 210 w 311"/>
                <a:gd name="T59" fmla="*/ 68 h 263"/>
                <a:gd name="T60" fmla="*/ 171 w 311"/>
                <a:gd name="T61" fmla="*/ 68 h 263"/>
                <a:gd name="T62" fmla="*/ 183 w 311"/>
                <a:gd name="T63" fmla="*/ 43 h 263"/>
                <a:gd name="T64" fmla="*/ 196 w 311"/>
                <a:gd name="T65" fmla="*/ 44 h 263"/>
                <a:gd name="T66" fmla="*/ 208 w 311"/>
                <a:gd name="T67" fmla="*/ 47 h 263"/>
                <a:gd name="T68" fmla="*/ 201 w 311"/>
                <a:gd name="T69" fmla="*/ 61 h 263"/>
                <a:gd name="T70" fmla="*/ 210 w 311"/>
                <a:gd name="T71" fmla="*/ 68 h 263"/>
                <a:gd name="T72" fmla="*/ 241 w 311"/>
                <a:gd name="T73" fmla="*/ 197 h 263"/>
                <a:gd name="T74" fmla="*/ 215 w 311"/>
                <a:gd name="T75" fmla="*/ 194 h 263"/>
                <a:gd name="T76" fmla="*/ 220 w 311"/>
                <a:gd name="T77" fmla="*/ 177 h 263"/>
                <a:gd name="T78" fmla="*/ 238 w 311"/>
                <a:gd name="T79" fmla="*/ 180 h 263"/>
                <a:gd name="T80" fmla="*/ 241 w 311"/>
                <a:gd name="T81" fmla="*/ 197 h 263"/>
                <a:gd name="T82" fmla="*/ 254 w 311"/>
                <a:gd name="T83" fmla="*/ 124 h 263"/>
                <a:gd name="T84" fmla="*/ 229 w 311"/>
                <a:gd name="T85" fmla="*/ 104 h 263"/>
                <a:gd name="T86" fmla="*/ 251 w 311"/>
                <a:gd name="T87" fmla="*/ 87 h 263"/>
                <a:gd name="T88" fmla="*/ 270 w 311"/>
                <a:gd name="T89" fmla="*/ 91 h 263"/>
                <a:gd name="T90" fmla="*/ 254 w 311"/>
                <a:gd name="T91" fmla="*/ 12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1" h="263">
                  <a:moveTo>
                    <a:pt x="288" y="86"/>
                  </a:moveTo>
                  <a:cubicBezTo>
                    <a:pt x="266" y="26"/>
                    <a:pt x="186" y="0"/>
                    <a:pt x="109" y="29"/>
                  </a:cubicBezTo>
                  <a:cubicBezTo>
                    <a:pt x="32" y="57"/>
                    <a:pt x="0" y="120"/>
                    <a:pt x="11" y="171"/>
                  </a:cubicBezTo>
                  <a:cubicBezTo>
                    <a:pt x="15" y="187"/>
                    <a:pt x="17" y="202"/>
                    <a:pt x="32" y="224"/>
                  </a:cubicBezTo>
                  <a:cubicBezTo>
                    <a:pt x="34" y="228"/>
                    <a:pt x="52" y="248"/>
                    <a:pt x="71" y="252"/>
                  </a:cubicBezTo>
                  <a:cubicBezTo>
                    <a:pt x="118" y="263"/>
                    <a:pt x="158" y="155"/>
                    <a:pt x="181" y="167"/>
                  </a:cubicBezTo>
                  <a:cubicBezTo>
                    <a:pt x="203" y="179"/>
                    <a:pt x="154" y="241"/>
                    <a:pt x="181" y="241"/>
                  </a:cubicBezTo>
                  <a:cubicBezTo>
                    <a:pt x="193" y="241"/>
                    <a:pt x="204" y="236"/>
                    <a:pt x="216" y="231"/>
                  </a:cubicBezTo>
                  <a:cubicBezTo>
                    <a:pt x="293" y="203"/>
                    <a:pt x="311" y="146"/>
                    <a:pt x="288" y="86"/>
                  </a:cubicBezTo>
                  <a:close/>
                  <a:moveTo>
                    <a:pt x="49" y="110"/>
                  </a:moveTo>
                  <a:cubicBezTo>
                    <a:pt x="49" y="110"/>
                    <a:pt x="57" y="101"/>
                    <a:pt x="75" y="109"/>
                  </a:cubicBezTo>
                  <a:cubicBezTo>
                    <a:pt x="92" y="117"/>
                    <a:pt x="84" y="116"/>
                    <a:pt x="86" y="121"/>
                  </a:cubicBezTo>
                  <a:cubicBezTo>
                    <a:pt x="87" y="126"/>
                    <a:pt x="71" y="137"/>
                    <a:pt x="61" y="131"/>
                  </a:cubicBezTo>
                  <a:cubicBezTo>
                    <a:pt x="51" y="126"/>
                    <a:pt x="49" y="125"/>
                    <a:pt x="42" y="125"/>
                  </a:cubicBezTo>
                  <a:cubicBezTo>
                    <a:pt x="35" y="125"/>
                    <a:pt x="43" y="111"/>
                    <a:pt x="49" y="110"/>
                  </a:cubicBezTo>
                  <a:close/>
                  <a:moveTo>
                    <a:pt x="88" y="196"/>
                  </a:moveTo>
                  <a:cubicBezTo>
                    <a:pt x="82" y="198"/>
                    <a:pt x="82" y="198"/>
                    <a:pt x="81" y="201"/>
                  </a:cubicBezTo>
                  <a:cubicBezTo>
                    <a:pt x="80" y="205"/>
                    <a:pt x="74" y="209"/>
                    <a:pt x="69" y="205"/>
                  </a:cubicBezTo>
                  <a:cubicBezTo>
                    <a:pt x="65" y="201"/>
                    <a:pt x="52" y="209"/>
                    <a:pt x="52" y="199"/>
                  </a:cubicBezTo>
                  <a:cubicBezTo>
                    <a:pt x="51" y="190"/>
                    <a:pt x="45" y="185"/>
                    <a:pt x="50" y="182"/>
                  </a:cubicBezTo>
                  <a:cubicBezTo>
                    <a:pt x="54" y="178"/>
                    <a:pt x="56" y="177"/>
                    <a:pt x="58" y="175"/>
                  </a:cubicBezTo>
                  <a:cubicBezTo>
                    <a:pt x="62" y="171"/>
                    <a:pt x="65" y="163"/>
                    <a:pt x="79" y="169"/>
                  </a:cubicBezTo>
                  <a:cubicBezTo>
                    <a:pt x="92" y="176"/>
                    <a:pt x="93" y="178"/>
                    <a:pt x="94" y="182"/>
                  </a:cubicBezTo>
                  <a:cubicBezTo>
                    <a:pt x="96" y="186"/>
                    <a:pt x="93" y="194"/>
                    <a:pt x="88" y="196"/>
                  </a:cubicBezTo>
                  <a:close/>
                  <a:moveTo>
                    <a:pt x="129" y="74"/>
                  </a:moveTo>
                  <a:cubicBezTo>
                    <a:pt x="129" y="81"/>
                    <a:pt x="107" y="92"/>
                    <a:pt x="102" y="81"/>
                  </a:cubicBezTo>
                  <a:cubicBezTo>
                    <a:pt x="97" y="70"/>
                    <a:pt x="105" y="72"/>
                    <a:pt x="106" y="56"/>
                  </a:cubicBezTo>
                  <a:cubicBezTo>
                    <a:pt x="106" y="52"/>
                    <a:pt x="113" y="57"/>
                    <a:pt x="121" y="57"/>
                  </a:cubicBezTo>
                  <a:cubicBezTo>
                    <a:pt x="128" y="56"/>
                    <a:pt x="130" y="68"/>
                    <a:pt x="129" y="74"/>
                  </a:cubicBezTo>
                  <a:close/>
                  <a:moveTo>
                    <a:pt x="210" y="68"/>
                  </a:moveTo>
                  <a:cubicBezTo>
                    <a:pt x="210" y="76"/>
                    <a:pt x="180" y="80"/>
                    <a:pt x="171" y="68"/>
                  </a:cubicBezTo>
                  <a:cubicBezTo>
                    <a:pt x="161" y="55"/>
                    <a:pt x="181" y="49"/>
                    <a:pt x="183" y="43"/>
                  </a:cubicBezTo>
                  <a:cubicBezTo>
                    <a:pt x="183" y="41"/>
                    <a:pt x="194" y="37"/>
                    <a:pt x="196" y="44"/>
                  </a:cubicBezTo>
                  <a:cubicBezTo>
                    <a:pt x="199" y="51"/>
                    <a:pt x="200" y="44"/>
                    <a:pt x="208" y="47"/>
                  </a:cubicBezTo>
                  <a:cubicBezTo>
                    <a:pt x="215" y="50"/>
                    <a:pt x="206" y="55"/>
                    <a:pt x="201" y="61"/>
                  </a:cubicBezTo>
                  <a:cubicBezTo>
                    <a:pt x="196" y="66"/>
                    <a:pt x="210" y="60"/>
                    <a:pt x="210" y="68"/>
                  </a:cubicBezTo>
                  <a:close/>
                  <a:moveTo>
                    <a:pt x="241" y="197"/>
                  </a:moveTo>
                  <a:cubicBezTo>
                    <a:pt x="237" y="202"/>
                    <a:pt x="219" y="199"/>
                    <a:pt x="215" y="194"/>
                  </a:cubicBezTo>
                  <a:cubicBezTo>
                    <a:pt x="211" y="188"/>
                    <a:pt x="216" y="185"/>
                    <a:pt x="220" y="177"/>
                  </a:cubicBezTo>
                  <a:cubicBezTo>
                    <a:pt x="225" y="169"/>
                    <a:pt x="238" y="180"/>
                    <a:pt x="238" y="180"/>
                  </a:cubicBezTo>
                  <a:cubicBezTo>
                    <a:pt x="245" y="174"/>
                    <a:pt x="245" y="191"/>
                    <a:pt x="241" y="197"/>
                  </a:cubicBezTo>
                  <a:close/>
                  <a:moveTo>
                    <a:pt x="254" y="124"/>
                  </a:moveTo>
                  <a:cubicBezTo>
                    <a:pt x="242" y="132"/>
                    <a:pt x="228" y="121"/>
                    <a:pt x="229" y="104"/>
                  </a:cubicBezTo>
                  <a:cubicBezTo>
                    <a:pt x="230" y="87"/>
                    <a:pt x="236" y="97"/>
                    <a:pt x="251" y="87"/>
                  </a:cubicBezTo>
                  <a:cubicBezTo>
                    <a:pt x="266" y="77"/>
                    <a:pt x="267" y="90"/>
                    <a:pt x="270" y="91"/>
                  </a:cubicBezTo>
                  <a:cubicBezTo>
                    <a:pt x="281" y="93"/>
                    <a:pt x="266" y="116"/>
                    <a:pt x="254" y="124"/>
                  </a:cubicBezTo>
                  <a:close/>
                </a:path>
              </a:pathLst>
            </a:custGeom>
            <a:solidFill>
              <a:schemeClr val="accent1"/>
            </a:solidFill>
            <a:ln>
              <a:solidFill>
                <a:schemeClr val="accent1"/>
              </a:solidFill>
            </a:ln>
          </p:spPr>
          <p:txBody>
            <a:bodyPr/>
            <a:lstStyle/>
            <a:p>
              <a:pPr>
                <a:defRPr/>
              </a:pPr>
              <a:endParaRPr lang="zh-CN" altLang="en-US">
                <a:latin typeface="Calibri" panose="020F0502020204030204" pitchFamily="34" charset="0"/>
              </a:endParaRPr>
            </a:p>
          </p:txBody>
        </p:sp>
      </p:grpSp>
      <p:grpSp>
        <p:nvGrpSpPr>
          <p:cNvPr id="14" name="组合 13"/>
          <p:cNvGrpSpPr/>
          <p:nvPr/>
        </p:nvGrpSpPr>
        <p:grpSpPr>
          <a:xfrm>
            <a:off x="5571400" y="2946833"/>
            <a:ext cx="1070630" cy="1589881"/>
            <a:chOff x="5571331" y="3156744"/>
            <a:chExt cx="1070769" cy="1589881"/>
          </a:xfrm>
        </p:grpSpPr>
        <p:sp>
          <p:nvSpPr>
            <p:cNvPr id="5" name="圆角矩形 4"/>
            <p:cNvSpPr/>
            <p:nvPr/>
          </p:nvSpPr>
          <p:spPr>
            <a:xfrm rot="18900000">
              <a:off x="5575300" y="3679825"/>
              <a:ext cx="1066800" cy="1066800"/>
            </a:xfrm>
            <a:prstGeom prst="roundRect">
              <a:avLst>
                <a:gd name="adj" fmla="val 26191"/>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FB-Regular" pitchFamily="50" charset="0"/>
                <a:ea typeface="方正正纤黑简体" panose="02000000000000000000" pitchFamily="2" charset="-122"/>
              </a:endParaRPr>
            </a:p>
          </p:txBody>
        </p:sp>
        <p:grpSp>
          <p:nvGrpSpPr>
            <p:cNvPr id="11" name="组合 10"/>
            <p:cNvGrpSpPr/>
            <p:nvPr/>
          </p:nvGrpSpPr>
          <p:grpSpPr>
            <a:xfrm>
              <a:off x="5571331" y="3156744"/>
              <a:ext cx="1055688" cy="1320006"/>
              <a:chOff x="5571331" y="3156744"/>
              <a:chExt cx="1055688" cy="1320006"/>
            </a:xfrm>
          </p:grpSpPr>
          <p:sp>
            <p:nvSpPr>
              <p:cNvPr id="21" name="任意多边形 20"/>
              <p:cNvSpPr/>
              <p:nvPr/>
            </p:nvSpPr>
            <p:spPr>
              <a:xfrm rot="2700000" flipH="1">
                <a:off x="5572125" y="3155950"/>
                <a:ext cx="1054100" cy="1055688"/>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任意多边形 25"/>
              <p:cNvSpPr/>
              <p:nvPr/>
            </p:nvSpPr>
            <p:spPr>
              <a:xfrm rot="2700000" flipH="1">
                <a:off x="5572125" y="3422650"/>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Freeform 102"/>
              <p:cNvSpPr/>
              <p:nvPr/>
            </p:nvSpPr>
            <p:spPr bwMode="auto">
              <a:xfrm>
                <a:off x="5822950" y="4046538"/>
                <a:ext cx="577850" cy="334962"/>
              </a:xfrm>
              <a:custGeom>
                <a:avLst/>
                <a:gdLst>
                  <a:gd name="T0" fmla="*/ 1069058741 w 287"/>
                  <a:gd name="T1" fmla="*/ 223573010 h 166"/>
                  <a:gd name="T2" fmla="*/ 1036540082 w 287"/>
                  <a:gd name="T3" fmla="*/ 223573010 h 166"/>
                  <a:gd name="T4" fmla="*/ 967435665 w 287"/>
                  <a:gd name="T5" fmla="*/ 239832792 h 166"/>
                  <a:gd name="T6" fmla="*/ 967435665 w 287"/>
                  <a:gd name="T7" fmla="*/ 69105082 h 166"/>
                  <a:gd name="T8" fmla="*/ 894268177 w 287"/>
                  <a:gd name="T9" fmla="*/ 0 h 166"/>
                  <a:gd name="T10" fmla="*/ 674765713 w 287"/>
                  <a:gd name="T11" fmla="*/ 0 h 166"/>
                  <a:gd name="T12" fmla="*/ 695091134 w 287"/>
                  <a:gd name="T13" fmla="*/ 85364864 h 166"/>
                  <a:gd name="T14" fmla="*/ 695091134 w 287"/>
                  <a:gd name="T15" fmla="*/ 117884428 h 166"/>
                  <a:gd name="T16" fmla="*/ 597535155 w 287"/>
                  <a:gd name="T17" fmla="*/ 215443119 h 166"/>
                  <a:gd name="T18" fmla="*/ 565016495 w 287"/>
                  <a:gd name="T19" fmla="*/ 215443119 h 166"/>
                  <a:gd name="T20" fmla="*/ 467458502 w 287"/>
                  <a:gd name="T21" fmla="*/ 117884428 h 166"/>
                  <a:gd name="T22" fmla="*/ 467458502 w 287"/>
                  <a:gd name="T23" fmla="*/ 85364864 h 166"/>
                  <a:gd name="T24" fmla="*/ 487783923 w 287"/>
                  <a:gd name="T25" fmla="*/ 0 h 166"/>
                  <a:gd name="T26" fmla="*/ 268281460 w 287"/>
                  <a:gd name="T27" fmla="*/ 0 h 166"/>
                  <a:gd name="T28" fmla="*/ 195113972 w 287"/>
                  <a:gd name="T29" fmla="*/ 69105082 h 166"/>
                  <a:gd name="T30" fmla="*/ 195113972 w 287"/>
                  <a:gd name="T31" fmla="*/ 239832792 h 166"/>
                  <a:gd name="T32" fmla="*/ 126011568 w 287"/>
                  <a:gd name="T33" fmla="*/ 223573010 h 166"/>
                  <a:gd name="T34" fmla="*/ 93490895 w 287"/>
                  <a:gd name="T35" fmla="*/ 223573010 h 166"/>
                  <a:gd name="T36" fmla="*/ 0 w 287"/>
                  <a:gd name="T37" fmla="*/ 321131702 h 166"/>
                  <a:gd name="T38" fmla="*/ 0 w 287"/>
                  <a:gd name="T39" fmla="*/ 353653283 h 166"/>
                  <a:gd name="T40" fmla="*/ 93490895 w 287"/>
                  <a:gd name="T41" fmla="*/ 451211975 h 166"/>
                  <a:gd name="T42" fmla="*/ 126011568 w 287"/>
                  <a:gd name="T43" fmla="*/ 451211975 h 166"/>
                  <a:gd name="T44" fmla="*/ 195113972 w 287"/>
                  <a:gd name="T45" fmla="*/ 434952193 h 166"/>
                  <a:gd name="T46" fmla="*/ 195113972 w 287"/>
                  <a:gd name="T47" fmla="*/ 605679903 h 166"/>
                  <a:gd name="T48" fmla="*/ 268281460 w 287"/>
                  <a:gd name="T49" fmla="*/ 674784985 h 166"/>
                  <a:gd name="T50" fmla="*/ 487783923 w 287"/>
                  <a:gd name="T51" fmla="*/ 674784985 h 166"/>
                  <a:gd name="T52" fmla="*/ 467458502 w 287"/>
                  <a:gd name="T53" fmla="*/ 589420121 h 166"/>
                  <a:gd name="T54" fmla="*/ 467458502 w 287"/>
                  <a:gd name="T55" fmla="*/ 556900557 h 166"/>
                  <a:gd name="T56" fmla="*/ 565016495 w 287"/>
                  <a:gd name="T57" fmla="*/ 459341866 h 166"/>
                  <a:gd name="T58" fmla="*/ 597535155 w 287"/>
                  <a:gd name="T59" fmla="*/ 459341866 h 166"/>
                  <a:gd name="T60" fmla="*/ 695091134 w 287"/>
                  <a:gd name="T61" fmla="*/ 556900557 h 166"/>
                  <a:gd name="T62" fmla="*/ 695091134 w 287"/>
                  <a:gd name="T63" fmla="*/ 589420121 h 166"/>
                  <a:gd name="T64" fmla="*/ 674765713 w 287"/>
                  <a:gd name="T65" fmla="*/ 674784985 h 166"/>
                  <a:gd name="T66" fmla="*/ 894268177 w 287"/>
                  <a:gd name="T67" fmla="*/ 674784985 h 166"/>
                  <a:gd name="T68" fmla="*/ 967435665 w 287"/>
                  <a:gd name="T69" fmla="*/ 605679903 h 166"/>
                  <a:gd name="T70" fmla="*/ 967435665 w 287"/>
                  <a:gd name="T71" fmla="*/ 434952193 h 166"/>
                  <a:gd name="T72" fmla="*/ 1036540082 w 287"/>
                  <a:gd name="T73" fmla="*/ 451211975 h 166"/>
                  <a:gd name="T74" fmla="*/ 1069058741 w 287"/>
                  <a:gd name="T75" fmla="*/ 451211975 h 166"/>
                  <a:gd name="T76" fmla="*/ 1166614721 w 287"/>
                  <a:gd name="T77" fmla="*/ 353653283 h 166"/>
                  <a:gd name="T78" fmla="*/ 1166614721 w 287"/>
                  <a:gd name="T79" fmla="*/ 321131702 h 166"/>
                  <a:gd name="T80" fmla="*/ 1069058741 w 287"/>
                  <a:gd name="T81" fmla="*/ 22357301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7" h="166">
                    <a:moveTo>
                      <a:pt x="263" y="55"/>
                    </a:moveTo>
                    <a:cubicBezTo>
                      <a:pt x="255" y="55"/>
                      <a:pt x="255" y="55"/>
                      <a:pt x="255" y="55"/>
                    </a:cubicBezTo>
                    <a:cubicBezTo>
                      <a:pt x="250" y="55"/>
                      <a:pt x="244" y="57"/>
                      <a:pt x="238" y="59"/>
                    </a:cubicBezTo>
                    <a:cubicBezTo>
                      <a:pt x="238" y="17"/>
                      <a:pt x="238" y="17"/>
                      <a:pt x="238" y="17"/>
                    </a:cubicBezTo>
                    <a:cubicBezTo>
                      <a:pt x="238" y="8"/>
                      <a:pt x="230" y="0"/>
                      <a:pt x="220" y="0"/>
                    </a:cubicBezTo>
                    <a:cubicBezTo>
                      <a:pt x="166" y="0"/>
                      <a:pt x="166" y="0"/>
                      <a:pt x="166" y="0"/>
                    </a:cubicBezTo>
                    <a:cubicBezTo>
                      <a:pt x="168" y="6"/>
                      <a:pt x="171" y="15"/>
                      <a:pt x="171" y="21"/>
                    </a:cubicBezTo>
                    <a:cubicBezTo>
                      <a:pt x="171" y="29"/>
                      <a:pt x="171" y="29"/>
                      <a:pt x="171" y="29"/>
                    </a:cubicBezTo>
                    <a:cubicBezTo>
                      <a:pt x="171" y="42"/>
                      <a:pt x="160" y="53"/>
                      <a:pt x="147" y="53"/>
                    </a:cubicBezTo>
                    <a:cubicBezTo>
                      <a:pt x="139" y="53"/>
                      <a:pt x="139" y="53"/>
                      <a:pt x="139" y="53"/>
                    </a:cubicBezTo>
                    <a:cubicBezTo>
                      <a:pt x="126" y="53"/>
                      <a:pt x="115" y="42"/>
                      <a:pt x="115" y="29"/>
                    </a:cubicBezTo>
                    <a:cubicBezTo>
                      <a:pt x="115" y="21"/>
                      <a:pt x="115" y="21"/>
                      <a:pt x="115" y="21"/>
                    </a:cubicBezTo>
                    <a:cubicBezTo>
                      <a:pt x="115" y="15"/>
                      <a:pt x="118" y="6"/>
                      <a:pt x="120" y="0"/>
                    </a:cubicBezTo>
                    <a:cubicBezTo>
                      <a:pt x="66" y="0"/>
                      <a:pt x="66" y="0"/>
                      <a:pt x="66" y="0"/>
                    </a:cubicBezTo>
                    <a:cubicBezTo>
                      <a:pt x="56" y="0"/>
                      <a:pt x="48" y="8"/>
                      <a:pt x="48" y="17"/>
                    </a:cubicBezTo>
                    <a:cubicBezTo>
                      <a:pt x="48" y="59"/>
                      <a:pt x="48" y="59"/>
                      <a:pt x="48" y="59"/>
                    </a:cubicBezTo>
                    <a:cubicBezTo>
                      <a:pt x="43" y="57"/>
                      <a:pt x="36" y="55"/>
                      <a:pt x="31" y="55"/>
                    </a:cubicBezTo>
                    <a:cubicBezTo>
                      <a:pt x="23" y="55"/>
                      <a:pt x="23" y="55"/>
                      <a:pt x="23" y="55"/>
                    </a:cubicBezTo>
                    <a:cubicBezTo>
                      <a:pt x="10" y="55"/>
                      <a:pt x="0" y="66"/>
                      <a:pt x="0" y="79"/>
                    </a:cubicBezTo>
                    <a:cubicBezTo>
                      <a:pt x="0" y="87"/>
                      <a:pt x="0" y="87"/>
                      <a:pt x="0" y="87"/>
                    </a:cubicBezTo>
                    <a:cubicBezTo>
                      <a:pt x="0" y="100"/>
                      <a:pt x="10" y="111"/>
                      <a:pt x="23" y="111"/>
                    </a:cubicBezTo>
                    <a:cubicBezTo>
                      <a:pt x="31" y="111"/>
                      <a:pt x="31" y="111"/>
                      <a:pt x="31" y="111"/>
                    </a:cubicBezTo>
                    <a:cubicBezTo>
                      <a:pt x="36" y="111"/>
                      <a:pt x="43" y="109"/>
                      <a:pt x="48" y="107"/>
                    </a:cubicBezTo>
                    <a:cubicBezTo>
                      <a:pt x="48" y="149"/>
                      <a:pt x="48" y="149"/>
                      <a:pt x="48" y="149"/>
                    </a:cubicBezTo>
                    <a:cubicBezTo>
                      <a:pt x="48" y="158"/>
                      <a:pt x="56" y="166"/>
                      <a:pt x="66" y="166"/>
                    </a:cubicBezTo>
                    <a:cubicBezTo>
                      <a:pt x="120" y="166"/>
                      <a:pt x="120" y="166"/>
                      <a:pt x="120" y="166"/>
                    </a:cubicBezTo>
                    <a:cubicBezTo>
                      <a:pt x="118" y="160"/>
                      <a:pt x="115" y="151"/>
                      <a:pt x="115" y="145"/>
                    </a:cubicBezTo>
                    <a:cubicBezTo>
                      <a:pt x="115" y="137"/>
                      <a:pt x="115" y="137"/>
                      <a:pt x="115" y="137"/>
                    </a:cubicBezTo>
                    <a:cubicBezTo>
                      <a:pt x="115" y="123"/>
                      <a:pt x="126" y="113"/>
                      <a:pt x="139" y="113"/>
                    </a:cubicBezTo>
                    <a:cubicBezTo>
                      <a:pt x="147" y="113"/>
                      <a:pt x="147" y="113"/>
                      <a:pt x="147" y="113"/>
                    </a:cubicBezTo>
                    <a:cubicBezTo>
                      <a:pt x="160" y="113"/>
                      <a:pt x="171" y="123"/>
                      <a:pt x="171" y="137"/>
                    </a:cubicBezTo>
                    <a:cubicBezTo>
                      <a:pt x="171" y="145"/>
                      <a:pt x="171" y="145"/>
                      <a:pt x="171" y="145"/>
                    </a:cubicBezTo>
                    <a:cubicBezTo>
                      <a:pt x="171" y="151"/>
                      <a:pt x="169" y="160"/>
                      <a:pt x="166" y="166"/>
                    </a:cubicBezTo>
                    <a:cubicBezTo>
                      <a:pt x="220" y="166"/>
                      <a:pt x="220" y="166"/>
                      <a:pt x="220" y="166"/>
                    </a:cubicBezTo>
                    <a:cubicBezTo>
                      <a:pt x="230" y="166"/>
                      <a:pt x="238" y="158"/>
                      <a:pt x="238" y="149"/>
                    </a:cubicBezTo>
                    <a:cubicBezTo>
                      <a:pt x="238" y="107"/>
                      <a:pt x="238" y="107"/>
                      <a:pt x="238" y="107"/>
                    </a:cubicBezTo>
                    <a:cubicBezTo>
                      <a:pt x="244" y="109"/>
                      <a:pt x="250" y="111"/>
                      <a:pt x="255" y="111"/>
                    </a:cubicBezTo>
                    <a:cubicBezTo>
                      <a:pt x="263" y="111"/>
                      <a:pt x="263" y="111"/>
                      <a:pt x="263" y="111"/>
                    </a:cubicBezTo>
                    <a:cubicBezTo>
                      <a:pt x="276" y="111"/>
                      <a:pt x="287" y="100"/>
                      <a:pt x="287" y="87"/>
                    </a:cubicBezTo>
                    <a:cubicBezTo>
                      <a:pt x="287" y="79"/>
                      <a:pt x="287" y="79"/>
                      <a:pt x="287" y="79"/>
                    </a:cubicBezTo>
                    <a:cubicBezTo>
                      <a:pt x="287" y="66"/>
                      <a:pt x="276" y="55"/>
                      <a:pt x="263" y="55"/>
                    </a:cubicBezTo>
                    <a:close/>
                  </a:path>
                </a:pathLst>
              </a:custGeom>
              <a:solidFill>
                <a:schemeClr val="accent2"/>
              </a:solidFill>
              <a:ln>
                <a:solidFill>
                  <a:schemeClr val="accent2"/>
                </a:solidFill>
              </a:ln>
            </p:spPr>
            <p:txBody>
              <a:bodyPr/>
              <a:lstStyle/>
              <a:p>
                <a:endParaRPr lang="zh-CN" altLang="en-US"/>
              </a:p>
            </p:txBody>
          </p:sp>
        </p:grpSp>
      </p:grpSp>
      <p:grpSp>
        <p:nvGrpSpPr>
          <p:cNvPr id="12" name="组合 11"/>
          <p:cNvGrpSpPr/>
          <p:nvPr/>
        </p:nvGrpSpPr>
        <p:grpSpPr>
          <a:xfrm>
            <a:off x="7595994" y="3203212"/>
            <a:ext cx="1066661" cy="1595438"/>
            <a:chOff x="7596188" y="3413125"/>
            <a:chExt cx="1066800" cy="1595438"/>
          </a:xfrm>
        </p:grpSpPr>
        <p:sp>
          <p:nvSpPr>
            <p:cNvPr id="6" name="圆角矩形 5"/>
            <p:cNvSpPr/>
            <p:nvPr/>
          </p:nvSpPr>
          <p:spPr>
            <a:xfrm rot="18900000">
              <a:off x="7596188" y="3679825"/>
              <a:ext cx="1066800" cy="1066800"/>
            </a:xfrm>
            <a:prstGeom prst="roundRect">
              <a:avLst>
                <a:gd name="adj" fmla="val 26191"/>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FB-Regular" pitchFamily="50" charset="0"/>
                <a:ea typeface="方正正纤黑简体" panose="02000000000000000000" pitchFamily="2" charset="-122"/>
              </a:endParaRPr>
            </a:p>
          </p:txBody>
        </p:sp>
        <p:sp>
          <p:nvSpPr>
            <p:cNvPr id="7" name="圆角矩形 6"/>
            <p:cNvSpPr/>
            <p:nvPr/>
          </p:nvSpPr>
          <p:spPr>
            <a:xfrm rot="18900000">
              <a:off x="7596188" y="3413125"/>
              <a:ext cx="1066800" cy="1066800"/>
            </a:xfrm>
            <a:prstGeom prst="roundRect">
              <a:avLst>
                <a:gd name="adj" fmla="val 26191"/>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FB-Regular" pitchFamily="50" charset="0"/>
                <a:ea typeface="方正正纤黑简体" panose="02000000000000000000" pitchFamily="2" charset="-122"/>
              </a:endParaRPr>
            </a:p>
          </p:txBody>
        </p:sp>
        <p:sp>
          <p:nvSpPr>
            <p:cNvPr id="22" name="任意多边形 21"/>
            <p:cNvSpPr/>
            <p:nvPr/>
          </p:nvSpPr>
          <p:spPr>
            <a:xfrm rot="18900000" flipH="1" flipV="1">
              <a:off x="7600950" y="3954463"/>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Freeform 144"/>
            <p:cNvSpPr>
              <a:spLocks noEditPoints="1"/>
            </p:cNvSpPr>
            <p:nvPr/>
          </p:nvSpPr>
          <p:spPr bwMode="auto">
            <a:xfrm>
              <a:off x="7920038" y="3889375"/>
              <a:ext cx="436562" cy="382588"/>
            </a:xfrm>
            <a:custGeom>
              <a:avLst/>
              <a:gdLst>
                <a:gd name="T0" fmla="*/ 288 w 288"/>
                <a:gd name="T1" fmla="*/ 63 h 253"/>
                <a:gd name="T2" fmla="*/ 288 w 288"/>
                <a:gd name="T3" fmla="*/ 40 h 253"/>
                <a:gd name="T4" fmla="*/ 259 w 288"/>
                <a:gd name="T5" fmla="*/ 19 h 253"/>
                <a:gd name="T6" fmla="*/ 145 w 288"/>
                <a:gd name="T7" fmla="*/ 0 h 253"/>
                <a:gd name="T8" fmla="*/ 144 w 288"/>
                <a:gd name="T9" fmla="*/ 0 h 253"/>
                <a:gd name="T10" fmla="*/ 29 w 288"/>
                <a:gd name="T11" fmla="*/ 19 h 253"/>
                <a:gd name="T12" fmla="*/ 0 w 288"/>
                <a:gd name="T13" fmla="*/ 40 h 253"/>
                <a:gd name="T14" fmla="*/ 0 w 288"/>
                <a:gd name="T15" fmla="*/ 41 h 253"/>
                <a:gd name="T16" fmla="*/ 0 w 288"/>
                <a:gd name="T17" fmla="*/ 213 h 253"/>
                <a:gd name="T18" fmla="*/ 143 w 288"/>
                <a:gd name="T19" fmla="*/ 253 h 253"/>
                <a:gd name="T20" fmla="*/ 144 w 288"/>
                <a:gd name="T21" fmla="*/ 253 h 253"/>
                <a:gd name="T22" fmla="*/ 288 w 288"/>
                <a:gd name="T23" fmla="*/ 212 h 253"/>
                <a:gd name="T24" fmla="*/ 288 w 288"/>
                <a:gd name="T25" fmla="*/ 63 h 253"/>
                <a:gd name="T26" fmla="*/ 144 w 288"/>
                <a:gd name="T27" fmla="*/ 29 h 253"/>
                <a:gd name="T28" fmla="*/ 145 w 288"/>
                <a:gd name="T29" fmla="*/ 29 h 253"/>
                <a:gd name="T30" fmla="*/ 259 w 288"/>
                <a:gd name="T31" fmla="*/ 51 h 253"/>
                <a:gd name="T32" fmla="*/ 259 w 288"/>
                <a:gd name="T33" fmla="*/ 52 h 253"/>
                <a:gd name="T34" fmla="*/ 144 w 288"/>
                <a:gd name="T35" fmla="*/ 73 h 253"/>
                <a:gd name="T36" fmla="*/ 143 w 288"/>
                <a:gd name="T37" fmla="*/ 73 h 253"/>
                <a:gd name="T38" fmla="*/ 29 w 288"/>
                <a:gd name="T39" fmla="*/ 52 h 253"/>
                <a:gd name="T40" fmla="*/ 29 w 288"/>
                <a:gd name="T41" fmla="*/ 51 h 253"/>
                <a:gd name="T42" fmla="*/ 144 w 288"/>
                <a:gd name="T43" fmla="*/ 29 h 253"/>
                <a:gd name="T44" fmla="*/ 144 w 288"/>
                <a:gd name="T45" fmla="*/ 162 h 253"/>
                <a:gd name="T46" fmla="*/ 143 w 288"/>
                <a:gd name="T47" fmla="*/ 162 h 253"/>
                <a:gd name="T48" fmla="*/ 29 w 288"/>
                <a:gd name="T49" fmla="*/ 140 h 253"/>
                <a:gd name="T50" fmla="*/ 29 w 288"/>
                <a:gd name="T51" fmla="*/ 83 h 253"/>
                <a:gd name="T52" fmla="*/ 143 w 288"/>
                <a:gd name="T53" fmla="*/ 102 h 253"/>
                <a:gd name="T54" fmla="*/ 144 w 288"/>
                <a:gd name="T55" fmla="*/ 102 h 253"/>
                <a:gd name="T56" fmla="*/ 259 w 288"/>
                <a:gd name="T57" fmla="*/ 83 h 253"/>
                <a:gd name="T58" fmla="*/ 259 w 288"/>
                <a:gd name="T59" fmla="*/ 140 h 253"/>
                <a:gd name="T60" fmla="*/ 144 w 288"/>
                <a:gd name="T61" fmla="*/ 16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253">
                  <a:moveTo>
                    <a:pt x="288" y="63"/>
                  </a:moveTo>
                  <a:cubicBezTo>
                    <a:pt x="288" y="40"/>
                    <a:pt x="288" y="40"/>
                    <a:pt x="288" y="40"/>
                  </a:cubicBezTo>
                  <a:cubicBezTo>
                    <a:pt x="288" y="34"/>
                    <a:pt x="277" y="26"/>
                    <a:pt x="259" y="19"/>
                  </a:cubicBezTo>
                  <a:cubicBezTo>
                    <a:pt x="233" y="9"/>
                    <a:pt x="192" y="0"/>
                    <a:pt x="145" y="0"/>
                  </a:cubicBezTo>
                  <a:cubicBezTo>
                    <a:pt x="145" y="0"/>
                    <a:pt x="144" y="0"/>
                    <a:pt x="144" y="0"/>
                  </a:cubicBezTo>
                  <a:cubicBezTo>
                    <a:pt x="97" y="0"/>
                    <a:pt x="55" y="9"/>
                    <a:pt x="29" y="19"/>
                  </a:cubicBezTo>
                  <a:cubicBezTo>
                    <a:pt x="12" y="26"/>
                    <a:pt x="1" y="34"/>
                    <a:pt x="0" y="40"/>
                  </a:cubicBezTo>
                  <a:cubicBezTo>
                    <a:pt x="0" y="40"/>
                    <a:pt x="0" y="40"/>
                    <a:pt x="0" y="41"/>
                  </a:cubicBezTo>
                  <a:cubicBezTo>
                    <a:pt x="0" y="213"/>
                    <a:pt x="0" y="213"/>
                    <a:pt x="0" y="213"/>
                  </a:cubicBezTo>
                  <a:cubicBezTo>
                    <a:pt x="0" y="228"/>
                    <a:pt x="64" y="253"/>
                    <a:pt x="143" y="253"/>
                  </a:cubicBezTo>
                  <a:cubicBezTo>
                    <a:pt x="143" y="253"/>
                    <a:pt x="144" y="253"/>
                    <a:pt x="144" y="253"/>
                  </a:cubicBezTo>
                  <a:cubicBezTo>
                    <a:pt x="224" y="253"/>
                    <a:pt x="288" y="228"/>
                    <a:pt x="288" y="212"/>
                  </a:cubicBezTo>
                  <a:lnTo>
                    <a:pt x="288" y="63"/>
                  </a:lnTo>
                  <a:close/>
                  <a:moveTo>
                    <a:pt x="144" y="29"/>
                  </a:moveTo>
                  <a:cubicBezTo>
                    <a:pt x="145" y="29"/>
                    <a:pt x="145" y="29"/>
                    <a:pt x="145" y="29"/>
                  </a:cubicBezTo>
                  <a:cubicBezTo>
                    <a:pt x="201" y="29"/>
                    <a:pt x="244" y="43"/>
                    <a:pt x="259" y="51"/>
                  </a:cubicBezTo>
                  <a:cubicBezTo>
                    <a:pt x="259" y="52"/>
                    <a:pt x="259" y="52"/>
                    <a:pt x="259" y="52"/>
                  </a:cubicBezTo>
                  <a:cubicBezTo>
                    <a:pt x="244" y="60"/>
                    <a:pt x="201" y="73"/>
                    <a:pt x="144" y="73"/>
                  </a:cubicBezTo>
                  <a:cubicBezTo>
                    <a:pt x="143" y="73"/>
                    <a:pt x="143" y="73"/>
                    <a:pt x="143" y="73"/>
                  </a:cubicBezTo>
                  <a:cubicBezTo>
                    <a:pt x="87" y="73"/>
                    <a:pt x="44" y="60"/>
                    <a:pt x="29" y="52"/>
                  </a:cubicBezTo>
                  <a:cubicBezTo>
                    <a:pt x="29" y="51"/>
                    <a:pt x="29" y="51"/>
                    <a:pt x="29" y="51"/>
                  </a:cubicBezTo>
                  <a:cubicBezTo>
                    <a:pt x="44" y="43"/>
                    <a:pt x="87" y="29"/>
                    <a:pt x="144" y="29"/>
                  </a:cubicBezTo>
                  <a:close/>
                  <a:moveTo>
                    <a:pt x="144" y="162"/>
                  </a:moveTo>
                  <a:cubicBezTo>
                    <a:pt x="143" y="162"/>
                    <a:pt x="143" y="162"/>
                    <a:pt x="143" y="162"/>
                  </a:cubicBezTo>
                  <a:cubicBezTo>
                    <a:pt x="87" y="162"/>
                    <a:pt x="44" y="148"/>
                    <a:pt x="29" y="140"/>
                  </a:cubicBezTo>
                  <a:cubicBezTo>
                    <a:pt x="29" y="83"/>
                    <a:pt x="29" y="83"/>
                    <a:pt x="29" y="83"/>
                  </a:cubicBezTo>
                  <a:cubicBezTo>
                    <a:pt x="55" y="94"/>
                    <a:pt x="96" y="102"/>
                    <a:pt x="143" y="102"/>
                  </a:cubicBezTo>
                  <a:cubicBezTo>
                    <a:pt x="143" y="102"/>
                    <a:pt x="144" y="102"/>
                    <a:pt x="144" y="102"/>
                  </a:cubicBezTo>
                  <a:cubicBezTo>
                    <a:pt x="191" y="102"/>
                    <a:pt x="233" y="94"/>
                    <a:pt x="259" y="83"/>
                  </a:cubicBezTo>
                  <a:cubicBezTo>
                    <a:pt x="259" y="140"/>
                    <a:pt x="259" y="140"/>
                    <a:pt x="259" y="140"/>
                  </a:cubicBezTo>
                  <a:cubicBezTo>
                    <a:pt x="244" y="148"/>
                    <a:pt x="201" y="161"/>
                    <a:pt x="144" y="162"/>
                  </a:cubicBezTo>
                  <a:close/>
                </a:path>
              </a:pathLst>
            </a:custGeom>
            <a:solidFill>
              <a:schemeClr val="accent3"/>
            </a:solidFill>
            <a:ln>
              <a:solidFill>
                <a:schemeClr val="accent3"/>
              </a:solidFill>
            </a:ln>
          </p:spPr>
          <p:txBody>
            <a:bodyPr/>
            <a:lstStyle/>
            <a:p>
              <a:pPr>
                <a:defRPr/>
              </a:pPr>
              <a:endParaRPr lang="zh-CN" altLang="en-US">
                <a:latin typeface="Calibri" panose="020F0502020204030204" pitchFamily="34" charset="0"/>
              </a:endParaRPr>
            </a:p>
          </p:txBody>
        </p:sp>
      </p:grpSp>
      <p:grpSp>
        <p:nvGrpSpPr>
          <p:cNvPr id="9" name="组合 8"/>
          <p:cNvGrpSpPr/>
          <p:nvPr/>
        </p:nvGrpSpPr>
        <p:grpSpPr>
          <a:xfrm>
            <a:off x="1534120" y="2946039"/>
            <a:ext cx="1068249" cy="1590675"/>
            <a:chOff x="1533525" y="3155950"/>
            <a:chExt cx="1068388" cy="1590675"/>
          </a:xfrm>
        </p:grpSpPr>
        <p:sp>
          <p:nvSpPr>
            <p:cNvPr id="2" name="圆角矩形 1"/>
            <p:cNvSpPr/>
            <p:nvPr/>
          </p:nvSpPr>
          <p:spPr>
            <a:xfrm rot="18900000">
              <a:off x="1533525" y="3679825"/>
              <a:ext cx="1066800" cy="1066800"/>
            </a:xfrm>
            <a:prstGeom prst="roundRect">
              <a:avLst>
                <a:gd name="adj" fmla="val 26191"/>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FB-Regular" pitchFamily="50" charset="0"/>
                <a:ea typeface="方正正纤黑简体" panose="02000000000000000000" pitchFamily="2" charset="-122"/>
              </a:endParaRPr>
            </a:p>
          </p:txBody>
        </p:sp>
        <p:sp>
          <p:nvSpPr>
            <p:cNvPr id="19" name="任意多边形 18"/>
            <p:cNvSpPr/>
            <p:nvPr/>
          </p:nvSpPr>
          <p:spPr>
            <a:xfrm rot="18900000">
              <a:off x="1547813" y="3155950"/>
              <a:ext cx="1054100" cy="1055688"/>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任意多边形 23"/>
            <p:cNvSpPr/>
            <p:nvPr/>
          </p:nvSpPr>
          <p:spPr>
            <a:xfrm rot="18900000">
              <a:off x="1547813" y="3422650"/>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39" name="组合 38"/>
            <p:cNvGrpSpPr/>
            <p:nvPr/>
          </p:nvGrpSpPr>
          <p:grpSpPr>
            <a:xfrm>
              <a:off x="1838658" y="4002782"/>
              <a:ext cx="404424" cy="434198"/>
              <a:chOff x="4019339" y="2140057"/>
              <a:chExt cx="258763" cy="277813"/>
            </a:xfrm>
            <a:solidFill>
              <a:srgbClr val="E40000"/>
            </a:solidFill>
          </p:grpSpPr>
          <p:sp>
            <p:nvSpPr>
              <p:cNvPr id="40" name="Freeform 281"/>
              <p:cNvSpPr>
                <a:spLocks noEditPoints="1"/>
              </p:cNvSpPr>
              <p:nvPr/>
            </p:nvSpPr>
            <p:spPr bwMode="auto">
              <a:xfrm>
                <a:off x="4019339" y="2140057"/>
                <a:ext cx="258763" cy="277813"/>
              </a:xfrm>
              <a:custGeom>
                <a:avLst/>
                <a:gdLst>
                  <a:gd name="T0" fmla="*/ 237 w 266"/>
                  <a:gd name="T1" fmla="*/ 24 h 288"/>
                  <a:gd name="T2" fmla="*/ 221 w 266"/>
                  <a:gd name="T3" fmla="*/ 24 h 288"/>
                  <a:gd name="T4" fmla="*/ 221 w 266"/>
                  <a:gd name="T5" fmla="*/ 14 h 288"/>
                  <a:gd name="T6" fmla="*/ 207 w 266"/>
                  <a:gd name="T7" fmla="*/ 0 h 288"/>
                  <a:gd name="T8" fmla="*/ 193 w 266"/>
                  <a:gd name="T9" fmla="*/ 14 h 288"/>
                  <a:gd name="T10" fmla="*/ 193 w 266"/>
                  <a:gd name="T11" fmla="*/ 24 h 288"/>
                  <a:gd name="T12" fmla="*/ 146 w 266"/>
                  <a:gd name="T13" fmla="*/ 24 h 288"/>
                  <a:gd name="T14" fmla="*/ 146 w 266"/>
                  <a:gd name="T15" fmla="*/ 14 h 288"/>
                  <a:gd name="T16" fmla="*/ 133 w 266"/>
                  <a:gd name="T17" fmla="*/ 0 h 288"/>
                  <a:gd name="T18" fmla="*/ 119 w 266"/>
                  <a:gd name="T19" fmla="*/ 14 h 288"/>
                  <a:gd name="T20" fmla="*/ 119 w 266"/>
                  <a:gd name="T21" fmla="*/ 24 h 288"/>
                  <a:gd name="T22" fmla="*/ 73 w 266"/>
                  <a:gd name="T23" fmla="*/ 24 h 288"/>
                  <a:gd name="T24" fmla="*/ 73 w 266"/>
                  <a:gd name="T25" fmla="*/ 14 h 288"/>
                  <a:gd name="T26" fmla="*/ 59 w 266"/>
                  <a:gd name="T27" fmla="*/ 0 h 288"/>
                  <a:gd name="T28" fmla="*/ 45 w 266"/>
                  <a:gd name="T29" fmla="*/ 14 h 288"/>
                  <a:gd name="T30" fmla="*/ 45 w 266"/>
                  <a:gd name="T31" fmla="*/ 24 h 288"/>
                  <a:gd name="T32" fmla="*/ 29 w 266"/>
                  <a:gd name="T33" fmla="*/ 24 h 288"/>
                  <a:gd name="T34" fmla="*/ 0 w 266"/>
                  <a:gd name="T35" fmla="*/ 53 h 288"/>
                  <a:gd name="T36" fmla="*/ 0 w 266"/>
                  <a:gd name="T37" fmla="*/ 259 h 288"/>
                  <a:gd name="T38" fmla="*/ 29 w 266"/>
                  <a:gd name="T39" fmla="*/ 288 h 288"/>
                  <a:gd name="T40" fmla="*/ 237 w 266"/>
                  <a:gd name="T41" fmla="*/ 288 h 288"/>
                  <a:gd name="T42" fmla="*/ 266 w 266"/>
                  <a:gd name="T43" fmla="*/ 259 h 288"/>
                  <a:gd name="T44" fmla="*/ 266 w 266"/>
                  <a:gd name="T45" fmla="*/ 53 h 288"/>
                  <a:gd name="T46" fmla="*/ 237 w 266"/>
                  <a:gd name="T47" fmla="*/ 24 h 288"/>
                  <a:gd name="T48" fmla="*/ 237 w 266"/>
                  <a:gd name="T49" fmla="*/ 257 h 288"/>
                  <a:gd name="T50" fmla="*/ 29 w 266"/>
                  <a:gd name="T51" fmla="*/ 257 h 288"/>
                  <a:gd name="T52" fmla="*/ 29 w 266"/>
                  <a:gd name="T53" fmla="*/ 55 h 288"/>
                  <a:gd name="T54" fmla="*/ 45 w 266"/>
                  <a:gd name="T55" fmla="*/ 55 h 288"/>
                  <a:gd name="T56" fmla="*/ 45 w 266"/>
                  <a:gd name="T57" fmla="*/ 65 h 288"/>
                  <a:gd name="T58" fmla="*/ 59 w 266"/>
                  <a:gd name="T59" fmla="*/ 79 h 288"/>
                  <a:gd name="T60" fmla="*/ 73 w 266"/>
                  <a:gd name="T61" fmla="*/ 65 h 288"/>
                  <a:gd name="T62" fmla="*/ 73 w 266"/>
                  <a:gd name="T63" fmla="*/ 55 h 288"/>
                  <a:gd name="T64" fmla="*/ 119 w 266"/>
                  <a:gd name="T65" fmla="*/ 55 h 288"/>
                  <a:gd name="T66" fmla="*/ 119 w 266"/>
                  <a:gd name="T67" fmla="*/ 65 h 288"/>
                  <a:gd name="T68" fmla="*/ 133 w 266"/>
                  <a:gd name="T69" fmla="*/ 79 h 288"/>
                  <a:gd name="T70" fmla="*/ 146 w 266"/>
                  <a:gd name="T71" fmla="*/ 65 h 288"/>
                  <a:gd name="T72" fmla="*/ 146 w 266"/>
                  <a:gd name="T73" fmla="*/ 55 h 288"/>
                  <a:gd name="T74" fmla="*/ 193 w 266"/>
                  <a:gd name="T75" fmla="*/ 55 h 288"/>
                  <a:gd name="T76" fmla="*/ 193 w 266"/>
                  <a:gd name="T77" fmla="*/ 65 h 288"/>
                  <a:gd name="T78" fmla="*/ 207 w 266"/>
                  <a:gd name="T79" fmla="*/ 79 h 288"/>
                  <a:gd name="T80" fmla="*/ 221 w 266"/>
                  <a:gd name="T81" fmla="*/ 65 h 288"/>
                  <a:gd name="T82" fmla="*/ 221 w 266"/>
                  <a:gd name="T83" fmla="*/ 55 h 288"/>
                  <a:gd name="T84" fmla="*/ 237 w 266"/>
                  <a:gd name="T85" fmla="*/ 55 h 288"/>
                  <a:gd name="T86" fmla="*/ 237 w 266"/>
                  <a:gd name="T87" fmla="*/ 25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 h="288">
                    <a:moveTo>
                      <a:pt x="237" y="24"/>
                    </a:moveTo>
                    <a:cubicBezTo>
                      <a:pt x="221" y="24"/>
                      <a:pt x="221" y="24"/>
                      <a:pt x="221" y="24"/>
                    </a:cubicBezTo>
                    <a:cubicBezTo>
                      <a:pt x="221" y="14"/>
                      <a:pt x="221" y="14"/>
                      <a:pt x="221" y="14"/>
                    </a:cubicBezTo>
                    <a:cubicBezTo>
                      <a:pt x="221" y="6"/>
                      <a:pt x="214" y="0"/>
                      <a:pt x="207" y="0"/>
                    </a:cubicBezTo>
                    <a:cubicBezTo>
                      <a:pt x="199" y="0"/>
                      <a:pt x="193" y="6"/>
                      <a:pt x="193" y="14"/>
                    </a:cubicBezTo>
                    <a:cubicBezTo>
                      <a:pt x="193" y="24"/>
                      <a:pt x="193" y="24"/>
                      <a:pt x="193" y="24"/>
                    </a:cubicBezTo>
                    <a:cubicBezTo>
                      <a:pt x="146" y="24"/>
                      <a:pt x="146" y="24"/>
                      <a:pt x="146" y="24"/>
                    </a:cubicBezTo>
                    <a:cubicBezTo>
                      <a:pt x="146" y="14"/>
                      <a:pt x="146" y="14"/>
                      <a:pt x="146" y="14"/>
                    </a:cubicBezTo>
                    <a:cubicBezTo>
                      <a:pt x="146" y="6"/>
                      <a:pt x="140" y="0"/>
                      <a:pt x="133" y="0"/>
                    </a:cubicBezTo>
                    <a:cubicBezTo>
                      <a:pt x="125" y="0"/>
                      <a:pt x="119" y="6"/>
                      <a:pt x="119" y="14"/>
                    </a:cubicBezTo>
                    <a:cubicBezTo>
                      <a:pt x="119" y="24"/>
                      <a:pt x="119" y="24"/>
                      <a:pt x="119" y="24"/>
                    </a:cubicBezTo>
                    <a:cubicBezTo>
                      <a:pt x="73" y="24"/>
                      <a:pt x="73" y="24"/>
                      <a:pt x="73" y="24"/>
                    </a:cubicBezTo>
                    <a:cubicBezTo>
                      <a:pt x="73" y="14"/>
                      <a:pt x="73" y="14"/>
                      <a:pt x="73" y="14"/>
                    </a:cubicBezTo>
                    <a:cubicBezTo>
                      <a:pt x="73" y="6"/>
                      <a:pt x="66" y="0"/>
                      <a:pt x="59" y="0"/>
                    </a:cubicBezTo>
                    <a:cubicBezTo>
                      <a:pt x="51" y="0"/>
                      <a:pt x="45" y="6"/>
                      <a:pt x="45" y="14"/>
                    </a:cubicBezTo>
                    <a:cubicBezTo>
                      <a:pt x="45" y="24"/>
                      <a:pt x="45" y="24"/>
                      <a:pt x="45" y="24"/>
                    </a:cubicBezTo>
                    <a:cubicBezTo>
                      <a:pt x="29" y="24"/>
                      <a:pt x="29" y="24"/>
                      <a:pt x="29" y="24"/>
                    </a:cubicBezTo>
                    <a:cubicBezTo>
                      <a:pt x="13" y="24"/>
                      <a:pt x="0" y="37"/>
                      <a:pt x="0" y="53"/>
                    </a:cubicBezTo>
                    <a:cubicBezTo>
                      <a:pt x="0" y="259"/>
                      <a:pt x="0" y="259"/>
                      <a:pt x="0" y="259"/>
                    </a:cubicBezTo>
                    <a:cubicBezTo>
                      <a:pt x="0" y="275"/>
                      <a:pt x="13" y="288"/>
                      <a:pt x="29" y="288"/>
                    </a:cubicBezTo>
                    <a:cubicBezTo>
                      <a:pt x="237" y="288"/>
                      <a:pt x="237" y="288"/>
                      <a:pt x="237" y="288"/>
                    </a:cubicBezTo>
                    <a:cubicBezTo>
                      <a:pt x="253" y="288"/>
                      <a:pt x="266" y="275"/>
                      <a:pt x="266" y="259"/>
                    </a:cubicBezTo>
                    <a:cubicBezTo>
                      <a:pt x="266" y="53"/>
                      <a:pt x="266" y="53"/>
                      <a:pt x="266" y="53"/>
                    </a:cubicBezTo>
                    <a:cubicBezTo>
                      <a:pt x="266" y="37"/>
                      <a:pt x="253" y="24"/>
                      <a:pt x="237" y="24"/>
                    </a:cubicBezTo>
                    <a:close/>
                    <a:moveTo>
                      <a:pt x="237" y="257"/>
                    </a:moveTo>
                    <a:cubicBezTo>
                      <a:pt x="29" y="257"/>
                      <a:pt x="29" y="257"/>
                      <a:pt x="29" y="257"/>
                    </a:cubicBezTo>
                    <a:cubicBezTo>
                      <a:pt x="29" y="55"/>
                      <a:pt x="29" y="55"/>
                      <a:pt x="29" y="55"/>
                    </a:cubicBezTo>
                    <a:cubicBezTo>
                      <a:pt x="45" y="55"/>
                      <a:pt x="45" y="55"/>
                      <a:pt x="45" y="55"/>
                    </a:cubicBezTo>
                    <a:cubicBezTo>
                      <a:pt x="45" y="65"/>
                      <a:pt x="45" y="65"/>
                      <a:pt x="45" y="65"/>
                    </a:cubicBezTo>
                    <a:cubicBezTo>
                      <a:pt x="45" y="73"/>
                      <a:pt x="51" y="79"/>
                      <a:pt x="59" y="79"/>
                    </a:cubicBezTo>
                    <a:cubicBezTo>
                      <a:pt x="66" y="79"/>
                      <a:pt x="73" y="73"/>
                      <a:pt x="73" y="65"/>
                    </a:cubicBezTo>
                    <a:cubicBezTo>
                      <a:pt x="73" y="55"/>
                      <a:pt x="73" y="55"/>
                      <a:pt x="73" y="55"/>
                    </a:cubicBezTo>
                    <a:cubicBezTo>
                      <a:pt x="119" y="55"/>
                      <a:pt x="119" y="55"/>
                      <a:pt x="119" y="55"/>
                    </a:cubicBezTo>
                    <a:cubicBezTo>
                      <a:pt x="119" y="65"/>
                      <a:pt x="119" y="65"/>
                      <a:pt x="119" y="65"/>
                    </a:cubicBezTo>
                    <a:cubicBezTo>
                      <a:pt x="119" y="73"/>
                      <a:pt x="125" y="79"/>
                      <a:pt x="133" y="79"/>
                    </a:cubicBezTo>
                    <a:cubicBezTo>
                      <a:pt x="140" y="79"/>
                      <a:pt x="146" y="73"/>
                      <a:pt x="146" y="65"/>
                    </a:cubicBezTo>
                    <a:cubicBezTo>
                      <a:pt x="146" y="55"/>
                      <a:pt x="146" y="55"/>
                      <a:pt x="146" y="55"/>
                    </a:cubicBezTo>
                    <a:cubicBezTo>
                      <a:pt x="193" y="55"/>
                      <a:pt x="193" y="55"/>
                      <a:pt x="193" y="55"/>
                    </a:cubicBezTo>
                    <a:cubicBezTo>
                      <a:pt x="193" y="65"/>
                      <a:pt x="193" y="65"/>
                      <a:pt x="193" y="65"/>
                    </a:cubicBezTo>
                    <a:cubicBezTo>
                      <a:pt x="193" y="73"/>
                      <a:pt x="199" y="79"/>
                      <a:pt x="207" y="79"/>
                    </a:cubicBezTo>
                    <a:cubicBezTo>
                      <a:pt x="214" y="79"/>
                      <a:pt x="221" y="73"/>
                      <a:pt x="221" y="65"/>
                    </a:cubicBezTo>
                    <a:cubicBezTo>
                      <a:pt x="221" y="55"/>
                      <a:pt x="221" y="55"/>
                      <a:pt x="221" y="55"/>
                    </a:cubicBezTo>
                    <a:cubicBezTo>
                      <a:pt x="237" y="55"/>
                      <a:pt x="237" y="55"/>
                      <a:pt x="237" y="55"/>
                    </a:cubicBezTo>
                    <a:lnTo>
                      <a:pt x="237" y="257"/>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Calibri" panose="020F0502020204030204" pitchFamily="34" charset="0"/>
                </a:endParaRPr>
              </a:p>
            </p:txBody>
          </p:sp>
          <p:sp>
            <p:nvSpPr>
              <p:cNvPr id="41" name="Freeform 282"/>
              <p:cNvSpPr/>
              <p:nvPr/>
            </p:nvSpPr>
            <p:spPr bwMode="auto">
              <a:xfrm>
                <a:off x="4076489" y="2244832"/>
                <a:ext cx="144463" cy="107950"/>
              </a:xfrm>
              <a:custGeom>
                <a:avLst/>
                <a:gdLst>
                  <a:gd name="T0" fmla="*/ 133 w 150"/>
                  <a:gd name="T1" fmla="*/ 3 h 111"/>
                  <a:gd name="T2" fmla="*/ 124 w 150"/>
                  <a:gd name="T3" fmla="*/ 3 h 111"/>
                  <a:gd name="T4" fmla="*/ 58 w 150"/>
                  <a:gd name="T5" fmla="*/ 69 h 111"/>
                  <a:gd name="T6" fmla="*/ 50 w 150"/>
                  <a:gd name="T7" fmla="*/ 69 h 111"/>
                  <a:gd name="T8" fmla="*/ 25 w 150"/>
                  <a:gd name="T9" fmla="*/ 45 h 111"/>
                  <a:gd name="T10" fmla="*/ 17 w 150"/>
                  <a:gd name="T11" fmla="*/ 45 h 111"/>
                  <a:gd name="T12" fmla="*/ 2 w 150"/>
                  <a:gd name="T13" fmla="*/ 60 h 111"/>
                  <a:gd name="T14" fmla="*/ 2 w 150"/>
                  <a:gd name="T15" fmla="*/ 68 h 111"/>
                  <a:gd name="T16" fmla="*/ 40 w 150"/>
                  <a:gd name="T17" fmla="*/ 106 h 111"/>
                  <a:gd name="T18" fmla="*/ 50 w 150"/>
                  <a:gd name="T19" fmla="*/ 111 h 111"/>
                  <a:gd name="T20" fmla="*/ 57 w 150"/>
                  <a:gd name="T21" fmla="*/ 111 h 111"/>
                  <a:gd name="T22" fmla="*/ 67 w 150"/>
                  <a:gd name="T23" fmla="*/ 106 h 111"/>
                  <a:gd name="T24" fmla="*/ 148 w 150"/>
                  <a:gd name="T25" fmla="*/ 26 h 111"/>
                  <a:gd name="T26" fmla="*/ 148 w 150"/>
                  <a:gd name="T27" fmla="*/ 17 h 111"/>
                  <a:gd name="T28" fmla="*/ 133 w 150"/>
                  <a:gd name="T29"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11">
                    <a:moveTo>
                      <a:pt x="133" y="3"/>
                    </a:moveTo>
                    <a:cubicBezTo>
                      <a:pt x="131" y="0"/>
                      <a:pt x="127" y="0"/>
                      <a:pt x="124" y="3"/>
                    </a:cubicBezTo>
                    <a:cubicBezTo>
                      <a:pt x="58" y="69"/>
                      <a:pt x="58" y="69"/>
                      <a:pt x="58" y="69"/>
                    </a:cubicBezTo>
                    <a:cubicBezTo>
                      <a:pt x="56" y="71"/>
                      <a:pt x="52" y="71"/>
                      <a:pt x="50" y="69"/>
                    </a:cubicBezTo>
                    <a:cubicBezTo>
                      <a:pt x="25" y="45"/>
                      <a:pt x="25" y="45"/>
                      <a:pt x="25" y="45"/>
                    </a:cubicBezTo>
                    <a:cubicBezTo>
                      <a:pt x="23" y="43"/>
                      <a:pt x="19" y="43"/>
                      <a:pt x="17" y="45"/>
                    </a:cubicBezTo>
                    <a:cubicBezTo>
                      <a:pt x="2" y="60"/>
                      <a:pt x="2" y="60"/>
                      <a:pt x="2" y="60"/>
                    </a:cubicBezTo>
                    <a:cubicBezTo>
                      <a:pt x="0" y="62"/>
                      <a:pt x="0" y="66"/>
                      <a:pt x="2" y="68"/>
                    </a:cubicBezTo>
                    <a:cubicBezTo>
                      <a:pt x="40" y="106"/>
                      <a:pt x="40" y="106"/>
                      <a:pt x="40" y="106"/>
                    </a:cubicBezTo>
                    <a:cubicBezTo>
                      <a:pt x="42" y="109"/>
                      <a:pt x="47" y="111"/>
                      <a:pt x="50" y="111"/>
                    </a:cubicBezTo>
                    <a:cubicBezTo>
                      <a:pt x="57" y="111"/>
                      <a:pt x="57" y="111"/>
                      <a:pt x="57" y="111"/>
                    </a:cubicBezTo>
                    <a:cubicBezTo>
                      <a:pt x="60" y="111"/>
                      <a:pt x="65" y="109"/>
                      <a:pt x="67" y="106"/>
                    </a:cubicBezTo>
                    <a:cubicBezTo>
                      <a:pt x="148" y="26"/>
                      <a:pt x="148" y="26"/>
                      <a:pt x="148" y="26"/>
                    </a:cubicBezTo>
                    <a:cubicBezTo>
                      <a:pt x="150" y="23"/>
                      <a:pt x="150" y="20"/>
                      <a:pt x="148" y="17"/>
                    </a:cubicBezTo>
                    <a:lnTo>
                      <a:pt x="133" y="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Calibri" panose="020F0502020204030204" pitchFamily="34" charset="0"/>
                </a:endParaRPr>
              </a:p>
            </p:txBody>
          </p:sp>
        </p:grpSp>
      </p:grpSp>
      <p:sp>
        <p:nvSpPr>
          <p:cNvPr id="42" name="文本框 41"/>
          <p:cNvSpPr txBox="1"/>
          <p:nvPr/>
        </p:nvSpPr>
        <p:spPr>
          <a:xfrm>
            <a:off x="939536" y="1628800"/>
            <a:ext cx="2255831"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a:solidFill>
                  <a:schemeClr val="tx2"/>
                </a:solidFill>
                <a:latin typeface="+mj-ea"/>
                <a:ea typeface="+mj-ea"/>
              </a:rPr>
              <a:t>点击此处添加标题</a:t>
            </a:r>
          </a:p>
        </p:txBody>
      </p:sp>
      <p:sp>
        <p:nvSpPr>
          <p:cNvPr id="43" name="矩形 42"/>
          <p:cNvSpPr/>
          <p:nvPr/>
        </p:nvSpPr>
        <p:spPr>
          <a:xfrm>
            <a:off x="609802" y="2028912"/>
            <a:ext cx="2915297" cy="701731"/>
          </a:xfrm>
          <a:prstGeom prst="rect">
            <a:avLst/>
          </a:prstGeom>
          <a:noFill/>
        </p:spPr>
        <p:txBody>
          <a:bodyPr wrap="square" rtlCol="0">
            <a:spAutoFit/>
          </a:bodyPr>
          <a:lstStyle/>
          <a:p>
            <a:pPr>
              <a:lnSpc>
                <a:spcPct val="120000"/>
              </a:lnSpc>
              <a:spcBef>
                <a:spcPct val="0"/>
              </a:spcBef>
              <a:buNone/>
            </a:pPr>
            <a:r>
              <a:rPr lang="zh-CN" altLang="en-US" sz="11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46" name="文本框 45"/>
          <p:cNvSpPr txBox="1"/>
          <p:nvPr/>
        </p:nvSpPr>
        <p:spPr>
          <a:xfrm>
            <a:off x="4980785" y="1628800"/>
            <a:ext cx="2255831"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accent2"/>
                </a:solidFill>
                <a:latin typeface="+mj-ea"/>
                <a:ea typeface="+mj-ea"/>
              </a:rPr>
              <a:t>点击此处添加标题</a:t>
            </a:r>
          </a:p>
        </p:txBody>
      </p:sp>
      <p:sp>
        <p:nvSpPr>
          <p:cNvPr id="47" name="矩形 46"/>
          <p:cNvSpPr/>
          <p:nvPr/>
        </p:nvSpPr>
        <p:spPr>
          <a:xfrm>
            <a:off x="4651051" y="2028912"/>
            <a:ext cx="2915297" cy="701731"/>
          </a:xfrm>
          <a:prstGeom prst="rect">
            <a:avLst/>
          </a:prstGeom>
          <a:noFill/>
        </p:spPr>
        <p:txBody>
          <a:bodyPr wrap="square" rtlCol="0">
            <a:spAutoFit/>
          </a:bodyPr>
          <a:lstStyle/>
          <a:p>
            <a:pPr>
              <a:lnSpc>
                <a:spcPct val="120000"/>
              </a:lnSpc>
              <a:spcBef>
                <a:spcPct val="0"/>
              </a:spcBef>
              <a:buNone/>
            </a:pPr>
            <a:r>
              <a:rPr lang="zh-CN" altLang="en-US" sz="11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49" name="文本框 48"/>
          <p:cNvSpPr txBox="1"/>
          <p:nvPr/>
        </p:nvSpPr>
        <p:spPr>
          <a:xfrm>
            <a:off x="9022034" y="1628800"/>
            <a:ext cx="2255831"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accent4"/>
                </a:solidFill>
                <a:latin typeface="+mj-ea"/>
                <a:ea typeface="+mj-ea"/>
              </a:rPr>
              <a:t>点击此处添加标题</a:t>
            </a:r>
          </a:p>
        </p:txBody>
      </p:sp>
      <p:sp>
        <p:nvSpPr>
          <p:cNvPr id="50" name="矩形 49"/>
          <p:cNvSpPr/>
          <p:nvPr/>
        </p:nvSpPr>
        <p:spPr>
          <a:xfrm>
            <a:off x="8692300" y="2028912"/>
            <a:ext cx="2915297" cy="701731"/>
          </a:xfrm>
          <a:prstGeom prst="rect">
            <a:avLst/>
          </a:prstGeom>
          <a:noFill/>
        </p:spPr>
        <p:txBody>
          <a:bodyPr wrap="square" rtlCol="0">
            <a:spAutoFit/>
          </a:bodyPr>
          <a:lstStyle/>
          <a:p>
            <a:pPr>
              <a:lnSpc>
                <a:spcPct val="120000"/>
              </a:lnSpc>
              <a:spcBef>
                <a:spcPct val="0"/>
              </a:spcBef>
              <a:buNone/>
            </a:pPr>
            <a:r>
              <a:rPr lang="zh-CN" altLang="en-US" sz="11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52" name="文本框 51"/>
          <p:cNvSpPr txBox="1"/>
          <p:nvPr/>
        </p:nvSpPr>
        <p:spPr>
          <a:xfrm>
            <a:off x="7010140" y="5034922"/>
            <a:ext cx="2255831"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a:solidFill>
                  <a:schemeClr val="accent3"/>
                </a:solidFill>
                <a:latin typeface="+mj-ea"/>
                <a:ea typeface="+mj-ea"/>
              </a:rPr>
              <a:t>点击此处添加标题</a:t>
            </a:r>
          </a:p>
        </p:txBody>
      </p:sp>
      <p:sp>
        <p:nvSpPr>
          <p:cNvPr id="53" name="矩形 52"/>
          <p:cNvSpPr/>
          <p:nvPr/>
        </p:nvSpPr>
        <p:spPr>
          <a:xfrm>
            <a:off x="6680406" y="5435034"/>
            <a:ext cx="2915297" cy="701731"/>
          </a:xfrm>
          <a:prstGeom prst="rect">
            <a:avLst/>
          </a:prstGeom>
          <a:noFill/>
        </p:spPr>
        <p:txBody>
          <a:bodyPr wrap="square" rtlCol="0">
            <a:spAutoFit/>
          </a:bodyPr>
          <a:lstStyle/>
          <a:p>
            <a:pPr>
              <a:lnSpc>
                <a:spcPct val="120000"/>
              </a:lnSpc>
              <a:spcBef>
                <a:spcPct val="0"/>
              </a:spcBef>
              <a:buNone/>
            </a:pPr>
            <a:r>
              <a:rPr lang="zh-CN" altLang="en-US" sz="11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55" name="文本框 54"/>
          <p:cNvSpPr txBox="1"/>
          <p:nvPr/>
        </p:nvSpPr>
        <p:spPr>
          <a:xfrm>
            <a:off x="2944288" y="5034922"/>
            <a:ext cx="2255831"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accent1"/>
                </a:solidFill>
                <a:latin typeface="+mj-ea"/>
                <a:ea typeface="+mj-ea"/>
              </a:rPr>
              <a:t>点击此处添加标题</a:t>
            </a:r>
          </a:p>
        </p:txBody>
      </p:sp>
      <p:sp>
        <p:nvSpPr>
          <p:cNvPr id="56" name="矩形 55"/>
          <p:cNvSpPr/>
          <p:nvPr/>
        </p:nvSpPr>
        <p:spPr>
          <a:xfrm>
            <a:off x="2614554" y="5435034"/>
            <a:ext cx="2915297" cy="701731"/>
          </a:xfrm>
          <a:prstGeom prst="rect">
            <a:avLst/>
          </a:prstGeom>
          <a:noFill/>
        </p:spPr>
        <p:txBody>
          <a:bodyPr wrap="square" rtlCol="0">
            <a:spAutoFit/>
          </a:bodyPr>
          <a:lstStyle/>
          <a:p>
            <a:pPr>
              <a:lnSpc>
                <a:spcPct val="120000"/>
              </a:lnSpc>
              <a:spcBef>
                <a:spcPct val="0"/>
              </a:spcBef>
              <a:buNone/>
            </a:pPr>
            <a:r>
              <a:rPr lang="zh-CN" altLang="en-US" sz="11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15" name="标题 14"/>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17" presetClass="entr" presetSubtype="10" fill="hold" grpId="0" nodeType="withEffect">
                                  <p:stCondLst>
                                    <p:cond delay="200"/>
                                  </p:stCondLst>
                                  <p:iterate type="lt">
                                    <p:tmPct val="10000"/>
                                  </p:iterate>
                                  <p:childTnLst>
                                    <p:set>
                                      <p:cBhvr>
                                        <p:cTn id="9" dur="1" fill="hold">
                                          <p:stCondLst>
                                            <p:cond delay="0"/>
                                          </p:stCondLst>
                                        </p:cTn>
                                        <p:tgtEl>
                                          <p:spTgt spid="42"/>
                                        </p:tgtEl>
                                        <p:attrNameLst>
                                          <p:attrName>style.visibility</p:attrName>
                                        </p:attrNameLst>
                                      </p:cBhvr>
                                      <p:to>
                                        <p:strVal val="visible"/>
                                      </p:to>
                                    </p:set>
                                    <p:anim calcmode="lin" valueType="num">
                                      <p:cBhvr>
                                        <p:cTn id="10" dur="500" fill="hold"/>
                                        <p:tgtEl>
                                          <p:spTgt spid="42"/>
                                        </p:tgtEl>
                                        <p:attrNameLst>
                                          <p:attrName>ppt_w</p:attrName>
                                        </p:attrNameLst>
                                      </p:cBhvr>
                                      <p:tavLst>
                                        <p:tav tm="0">
                                          <p:val>
                                            <p:fltVal val="0"/>
                                          </p:val>
                                        </p:tav>
                                        <p:tav tm="100000">
                                          <p:val>
                                            <p:strVal val="#ppt_w"/>
                                          </p:val>
                                        </p:tav>
                                      </p:tavLst>
                                    </p:anim>
                                    <p:anim calcmode="lin" valueType="num">
                                      <p:cBhvr>
                                        <p:cTn id="11" dur="500" fill="hold"/>
                                        <p:tgtEl>
                                          <p:spTgt spid="42"/>
                                        </p:tgtEl>
                                        <p:attrNameLst>
                                          <p:attrName>ppt_h</p:attrName>
                                        </p:attrNameLst>
                                      </p:cBhvr>
                                      <p:tavLst>
                                        <p:tav tm="0">
                                          <p:val>
                                            <p:strVal val="#ppt_h"/>
                                          </p:val>
                                        </p:tav>
                                        <p:tav tm="100000">
                                          <p:val>
                                            <p:strVal val="#ppt_h"/>
                                          </p:val>
                                        </p:tav>
                                      </p:tavLst>
                                    </p:anim>
                                  </p:childTnLst>
                                </p:cTn>
                              </p:par>
                              <p:par>
                                <p:cTn id="12" presetID="22" presetClass="entr" presetSubtype="1" fill="hold" grpId="0" nodeType="withEffect">
                                  <p:stCondLst>
                                    <p:cond delay="400"/>
                                  </p:stCondLst>
                                  <p:childTnLst>
                                    <p:set>
                                      <p:cBhvr>
                                        <p:cTn id="13" dur="1" fill="hold">
                                          <p:stCondLst>
                                            <p:cond delay="0"/>
                                          </p:stCondLst>
                                        </p:cTn>
                                        <p:tgtEl>
                                          <p:spTgt spid="43"/>
                                        </p:tgtEl>
                                        <p:attrNameLst>
                                          <p:attrName>style.visibility</p:attrName>
                                        </p:attrNameLst>
                                      </p:cBhvr>
                                      <p:to>
                                        <p:strVal val="visible"/>
                                      </p:to>
                                    </p:set>
                                    <p:animEffect transition="in" filter="wipe(up)">
                                      <p:cBhvr>
                                        <p:cTn id="14" dur="500"/>
                                        <p:tgtEl>
                                          <p:spTgt spid="43"/>
                                        </p:tgtEl>
                                      </p:cBhvr>
                                    </p:animEffect>
                                  </p:childTnLst>
                                </p:cTn>
                              </p:par>
                              <p:par>
                                <p:cTn id="15" presetID="22" presetClass="entr" presetSubtype="1" fill="hold" nodeType="withEffect">
                                  <p:stCondLst>
                                    <p:cond delay="60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par>
                                <p:cTn id="18" presetID="17" presetClass="entr" presetSubtype="10" fill="hold" grpId="0" nodeType="withEffect">
                                  <p:stCondLst>
                                    <p:cond delay="900"/>
                                  </p:stCondLst>
                                  <p:iterate type="lt">
                                    <p:tmPct val="10000"/>
                                  </p:iterate>
                                  <p:childTnLst>
                                    <p:set>
                                      <p:cBhvr>
                                        <p:cTn id="19" dur="1" fill="hold">
                                          <p:stCondLst>
                                            <p:cond delay="0"/>
                                          </p:stCondLst>
                                        </p:cTn>
                                        <p:tgtEl>
                                          <p:spTgt spid="55"/>
                                        </p:tgtEl>
                                        <p:attrNameLst>
                                          <p:attrName>style.visibility</p:attrName>
                                        </p:attrNameLst>
                                      </p:cBhvr>
                                      <p:to>
                                        <p:strVal val="visible"/>
                                      </p:to>
                                    </p:set>
                                    <p:anim calcmode="lin" valueType="num">
                                      <p:cBhvr>
                                        <p:cTn id="20" dur="500" fill="hold"/>
                                        <p:tgtEl>
                                          <p:spTgt spid="55"/>
                                        </p:tgtEl>
                                        <p:attrNameLst>
                                          <p:attrName>ppt_w</p:attrName>
                                        </p:attrNameLst>
                                      </p:cBhvr>
                                      <p:tavLst>
                                        <p:tav tm="0">
                                          <p:val>
                                            <p:fltVal val="0"/>
                                          </p:val>
                                        </p:tav>
                                        <p:tav tm="100000">
                                          <p:val>
                                            <p:strVal val="#ppt_w"/>
                                          </p:val>
                                        </p:tav>
                                      </p:tavLst>
                                    </p:anim>
                                    <p:anim calcmode="lin" valueType="num">
                                      <p:cBhvr>
                                        <p:cTn id="21" dur="500" fill="hold"/>
                                        <p:tgtEl>
                                          <p:spTgt spid="55"/>
                                        </p:tgtEl>
                                        <p:attrNameLst>
                                          <p:attrName>ppt_h</p:attrName>
                                        </p:attrNameLst>
                                      </p:cBhvr>
                                      <p:tavLst>
                                        <p:tav tm="0">
                                          <p:val>
                                            <p:strVal val="#ppt_h"/>
                                          </p:val>
                                        </p:tav>
                                        <p:tav tm="100000">
                                          <p:val>
                                            <p:strVal val="#ppt_h"/>
                                          </p:val>
                                        </p:tav>
                                      </p:tavLst>
                                    </p:anim>
                                  </p:childTnLst>
                                </p:cTn>
                              </p:par>
                              <p:par>
                                <p:cTn id="22" presetID="22" presetClass="entr" presetSubtype="1" fill="hold" grpId="0" nodeType="withEffect">
                                  <p:stCondLst>
                                    <p:cond delay="1100"/>
                                  </p:stCondLst>
                                  <p:childTnLst>
                                    <p:set>
                                      <p:cBhvr>
                                        <p:cTn id="23" dur="1" fill="hold">
                                          <p:stCondLst>
                                            <p:cond delay="0"/>
                                          </p:stCondLst>
                                        </p:cTn>
                                        <p:tgtEl>
                                          <p:spTgt spid="56"/>
                                        </p:tgtEl>
                                        <p:attrNameLst>
                                          <p:attrName>style.visibility</p:attrName>
                                        </p:attrNameLst>
                                      </p:cBhvr>
                                      <p:to>
                                        <p:strVal val="visible"/>
                                      </p:to>
                                    </p:set>
                                    <p:animEffect transition="in" filter="wipe(up)">
                                      <p:cBhvr>
                                        <p:cTn id="24" dur="500"/>
                                        <p:tgtEl>
                                          <p:spTgt spid="56"/>
                                        </p:tgtEl>
                                      </p:cBhvr>
                                    </p:animEffect>
                                  </p:childTnLst>
                                </p:cTn>
                              </p:par>
                              <p:par>
                                <p:cTn id="25" presetID="22" presetClass="entr" presetSubtype="4" fill="hold" nodeType="withEffect">
                                  <p:stCondLst>
                                    <p:cond delay="13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17" presetClass="entr" presetSubtype="10" fill="hold" grpId="0" nodeType="withEffect">
                                  <p:stCondLst>
                                    <p:cond delay="1500"/>
                                  </p:stCondLst>
                                  <p:iterate type="lt">
                                    <p:tmPct val="10000"/>
                                  </p:iterate>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strVal val="#ppt_h"/>
                                          </p:val>
                                        </p:tav>
                                        <p:tav tm="100000">
                                          <p:val>
                                            <p:strVal val="#ppt_h"/>
                                          </p:val>
                                        </p:tav>
                                      </p:tavLst>
                                    </p:anim>
                                  </p:childTnLst>
                                </p:cTn>
                              </p:par>
                              <p:par>
                                <p:cTn id="32" presetID="22" presetClass="entr" presetSubtype="1" fill="hold" grpId="0" nodeType="withEffect">
                                  <p:stCondLst>
                                    <p:cond delay="1700"/>
                                  </p:stCondLst>
                                  <p:childTnLst>
                                    <p:set>
                                      <p:cBhvr>
                                        <p:cTn id="33" dur="1" fill="hold">
                                          <p:stCondLst>
                                            <p:cond delay="0"/>
                                          </p:stCondLst>
                                        </p:cTn>
                                        <p:tgtEl>
                                          <p:spTgt spid="47"/>
                                        </p:tgtEl>
                                        <p:attrNameLst>
                                          <p:attrName>style.visibility</p:attrName>
                                        </p:attrNameLst>
                                      </p:cBhvr>
                                      <p:to>
                                        <p:strVal val="visible"/>
                                      </p:to>
                                    </p:set>
                                    <p:animEffect transition="in" filter="wipe(up)">
                                      <p:cBhvr>
                                        <p:cTn id="34" dur="500"/>
                                        <p:tgtEl>
                                          <p:spTgt spid="47"/>
                                        </p:tgtEl>
                                      </p:cBhvr>
                                    </p:animEffect>
                                  </p:childTnLst>
                                </p:cTn>
                              </p:par>
                              <p:par>
                                <p:cTn id="35" presetID="22" presetClass="entr" presetSubtype="1" fill="hold" nodeType="withEffect">
                                  <p:stCondLst>
                                    <p:cond delay="180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par>
                                <p:cTn id="38" presetID="17" presetClass="entr" presetSubtype="10" fill="hold" grpId="0" nodeType="withEffect">
                                  <p:stCondLst>
                                    <p:cond delay="2000"/>
                                  </p:stCondLst>
                                  <p:iterate type="lt">
                                    <p:tmPct val="10000"/>
                                  </p:iterate>
                                  <p:childTnLst>
                                    <p:set>
                                      <p:cBhvr>
                                        <p:cTn id="39" dur="1" fill="hold">
                                          <p:stCondLst>
                                            <p:cond delay="0"/>
                                          </p:stCondLst>
                                        </p:cTn>
                                        <p:tgtEl>
                                          <p:spTgt spid="52"/>
                                        </p:tgtEl>
                                        <p:attrNameLst>
                                          <p:attrName>style.visibility</p:attrName>
                                        </p:attrNameLst>
                                      </p:cBhvr>
                                      <p:to>
                                        <p:strVal val="visible"/>
                                      </p:to>
                                    </p:set>
                                    <p:anim calcmode="lin" valueType="num">
                                      <p:cBhvr>
                                        <p:cTn id="40" dur="500" fill="hold"/>
                                        <p:tgtEl>
                                          <p:spTgt spid="52"/>
                                        </p:tgtEl>
                                        <p:attrNameLst>
                                          <p:attrName>ppt_w</p:attrName>
                                        </p:attrNameLst>
                                      </p:cBhvr>
                                      <p:tavLst>
                                        <p:tav tm="0">
                                          <p:val>
                                            <p:fltVal val="0"/>
                                          </p:val>
                                        </p:tav>
                                        <p:tav tm="100000">
                                          <p:val>
                                            <p:strVal val="#ppt_w"/>
                                          </p:val>
                                        </p:tav>
                                      </p:tavLst>
                                    </p:anim>
                                    <p:anim calcmode="lin" valueType="num">
                                      <p:cBhvr>
                                        <p:cTn id="41" dur="500" fill="hold"/>
                                        <p:tgtEl>
                                          <p:spTgt spid="52"/>
                                        </p:tgtEl>
                                        <p:attrNameLst>
                                          <p:attrName>ppt_h</p:attrName>
                                        </p:attrNameLst>
                                      </p:cBhvr>
                                      <p:tavLst>
                                        <p:tav tm="0">
                                          <p:val>
                                            <p:strVal val="#ppt_h"/>
                                          </p:val>
                                        </p:tav>
                                        <p:tav tm="100000">
                                          <p:val>
                                            <p:strVal val="#ppt_h"/>
                                          </p:val>
                                        </p:tav>
                                      </p:tavLst>
                                    </p:anim>
                                  </p:childTnLst>
                                </p:cTn>
                              </p:par>
                              <p:par>
                                <p:cTn id="42" presetID="22" presetClass="entr" presetSubtype="1" fill="hold" grpId="0" nodeType="withEffect">
                                  <p:stCondLst>
                                    <p:cond delay="210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par>
                                <p:cTn id="45" presetID="22" presetClass="entr" presetSubtype="4" fill="hold" nodeType="withEffect">
                                  <p:stCondLst>
                                    <p:cond delay="250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par>
                                <p:cTn id="48" presetID="17" presetClass="entr" presetSubtype="10" fill="hold" grpId="0" nodeType="withEffect">
                                  <p:stCondLst>
                                    <p:cond delay="2700"/>
                                  </p:stCondLst>
                                  <p:iterate type="lt">
                                    <p:tmPct val="10000"/>
                                  </p:iterate>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strVal val="#ppt_h"/>
                                          </p:val>
                                        </p:tav>
                                        <p:tav tm="100000">
                                          <p:val>
                                            <p:strVal val="#ppt_h"/>
                                          </p:val>
                                        </p:tav>
                                      </p:tavLst>
                                    </p:anim>
                                  </p:childTnLst>
                                </p:cTn>
                              </p:par>
                              <p:par>
                                <p:cTn id="52" presetID="22" presetClass="entr" presetSubtype="1" fill="hold" grpId="0" nodeType="withEffect">
                                  <p:stCondLst>
                                    <p:cond delay="2800"/>
                                  </p:stCondLst>
                                  <p:childTnLst>
                                    <p:set>
                                      <p:cBhvr>
                                        <p:cTn id="53" dur="1" fill="hold">
                                          <p:stCondLst>
                                            <p:cond delay="0"/>
                                          </p:stCondLst>
                                        </p:cTn>
                                        <p:tgtEl>
                                          <p:spTgt spid="50"/>
                                        </p:tgtEl>
                                        <p:attrNameLst>
                                          <p:attrName>style.visibility</p:attrName>
                                        </p:attrNameLst>
                                      </p:cBhvr>
                                      <p:to>
                                        <p:strVal val="visible"/>
                                      </p:to>
                                    </p:set>
                                    <p:animEffect transition="in" filter="wipe(up)">
                                      <p:cBhvr>
                                        <p:cTn id="5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6" grpId="0"/>
      <p:bldP spid="47" grpId="0"/>
      <p:bldP spid="49" grpId="0"/>
      <p:bldP spid="50" grpId="0"/>
      <p:bldP spid="52" grpId="0"/>
      <p:bldP spid="53" grpId="0"/>
      <p:bldP spid="55"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a:grpSpLocks noChangeAspect="1"/>
          </p:cNvGrpSpPr>
          <p:nvPr/>
        </p:nvGrpSpPr>
        <p:grpSpPr>
          <a:xfrm>
            <a:off x="612518" y="4195039"/>
            <a:ext cx="610147" cy="540000"/>
            <a:chOff x="10439401" y="5991224"/>
            <a:chExt cx="400050" cy="354013"/>
          </a:xfrm>
          <a:solidFill>
            <a:schemeClr val="accent1"/>
          </a:solidFill>
        </p:grpSpPr>
        <p:sp>
          <p:nvSpPr>
            <p:cNvPr id="6" name="Freeform 171"/>
            <p:cNvSpPr>
              <a:spLocks noEditPoints="1"/>
            </p:cNvSpPr>
            <p:nvPr/>
          </p:nvSpPr>
          <p:spPr bwMode="auto">
            <a:xfrm>
              <a:off x="10439401" y="5991224"/>
              <a:ext cx="90488" cy="354013"/>
            </a:xfrm>
            <a:custGeom>
              <a:avLst/>
              <a:gdLst>
                <a:gd name="T0" fmla="*/ 42 w 57"/>
                <a:gd name="T1" fmla="*/ 0 h 223"/>
                <a:gd name="T2" fmla="*/ 16 w 57"/>
                <a:gd name="T3" fmla="*/ 0 h 223"/>
                <a:gd name="T4" fmla="*/ 16 w 57"/>
                <a:gd name="T5" fmla="*/ 50 h 223"/>
                <a:gd name="T6" fmla="*/ 0 w 57"/>
                <a:gd name="T7" fmla="*/ 50 h 223"/>
                <a:gd name="T8" fmla="*/ 0 w 57"/>
                <a:gd name="T9" fmla="*/ 115 h 223"/>
                <a:gd name="T10" fmla="*/ 16 w 57"/>
                <a:gd name="T11" fmla="*/ 115 h 223"/>
                <a:gd name="T12" fmla="*/ 16 w 57"/>
                <a:gd name="T13" fmla="*/ 223 h 223"/>
                <a:gd name="T14" fmla="*/ 42 w 57"/>
                <a:gd name="T15" fmla="*/ 223 h 223"/>
                <a:gd name="T16" fmla="*/ 42 w 57"/>
                <a:gd name="T17" fmla="*/ 115 h 223"/>
                <a:gd name="T18" fmla="*/ 57 w 57"/>
                <a:gd name="T19" fmla="*/ 115 h 223"/>
                <a:gd name="T20" fmla="*/ 57 w 57"/>
                <a:gd name="T21" fmla="*/ 50 h 223"/>
                <a:gd name="T22" fmla="*/ 42 w 57"/>
                <a:gd name="T23" fmla="*/ 50 h 223"/>
                <a:gd name="T24" fmla="*/ 42 w 57"/>
                <a:gd name="T25" fmla="*/ 0 h 223"/>
                <a:gd name="T26" fmla="*/ 49 w 57"/>
                <a:gd name="T27" fmla="*/ 58 h 223"/>
                <a:gd name="T28" fmla="*/ 49 w 57"/>
                <a:gd name="T29" fmla="*/ 107 h 223"/>
                <a:gd name="T30" fmla="*/ 8 w 57"/>
                <a:gd name="T31" fmla="*/ 107 h 223"/>
                <a:gd name="T32" fmla="*/ 8 w 57"/>
                <a:gd name="T33" fmla="*/ 58 h 223"/>
                <a:gd name="T34" fmla="*/ 49 w 57"/>
                <a:gd name="T35" fmla="*/ 5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223">
                  <a:moveTo>
                    <a:pt x="42" y="0"/>
                  </a:moveTo>
                  <a:lnTo>
                    <a:pt x="16" y="0"/>
                  </a:lnTo>
                  <a:lnTo>
                    <a:pt x="16" y="50"/>
                  </a:lnTo>
                  <a:lnTo>
                    <a:pt x="0" y="50"/>
                  </a:lnTo>
                  <a:lnTo>
                    <a:pt x="0" y="115"/>
                  </a:lnTo>
                  <a:lnTo>
                    <a:pt x="16" y="115"/>
                  </a:lnTo>
                  <a:lnTo>
                    <a:pt x="16" y="223"/>
                  </a:lnTo>
                  <a:lnTo>
                    <a:pt x="42" y="223"/>
                  </a:lnTo>
                  <a:lnTo>
                    <a:pt x="42" y="115"/>
                  </a:lnTo>
                  <a:lnTo>
                    <a:pt x="57" y="115"/>
                  </a:lnTo>
                  <a:lnTo>
                    <a:pt x="57" y="50"/>
                  </a:lnTo>
                  <a:lnTo>
                    <a:pt x="42" y="50"/>
                  </a:lnTo>
                  <a:lnTo>
                    <a:pt x="42" y="0"/>
                  </a:lnTo>
                  <a:close/>
                  <a:moveTo>
                    <a:pt x="49" y="58"/>
                  </a:moveTo>
                  <a:lnTo>
                    <a:pt x="49" y="107"/>
                  </a:lnTo>
                  <a:lnTo>
                    <a:pt x="8" y="107"/>
                  </a:lnTo>
                  <a:lnTo>
                    <a:pt x="8" y="58"/>
                  </a:lnTo>
                  <a:lnTo>
                    <a:pt x="49"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72"/>
            <p:cNvSpPr>
              <a:spLocks noEditPoints="1"/>
            </p:cNvSpPr>
            <p:nvPr/>
          </p:nvSpPr>
          <p:spPr bwMode="auto">
            <a:xfrm>
              <a:off x="10542588" y="5991224"/>
              <a:ext cx="90488" cy="354013"/>
            </a:xfrm>
            <a:custGeom>
              <a:avLst/>
              <a:gdLst>
                <a:gd name="T0" fmla="*/ 42 w 57"/>
                <a:gd name="T1" fmla="*/ 0 h 223"/>
                <a:gd name="T2" fmla="*/ 16 w 57"/>
                <a:gd name="T3" fmla="*/ 0 h 223"/>
                <a:gd name="T4" fmla="*/ 16 w 57"/>
                <a:gd name="T5" fmla="*/ 128 h 223"/>
                <a:gd name="T6" fmla="*/ 0 w 57"/>
                <a:gd name="T7" fmla="*/ 128 h 223"/>
                <a:gd name="T8" fmla="*/ 0 w 57"/>
                <a:gd name="T9" fmla="*/ 193 h 223"/>
                <a:gd name="T10" fmla="*/ 16 w 57"/>
                <a:gd name="T11" fmla="*/ 193 h 223"/>
                <a:gd name="T12" fmla="*/ 16 w 57"/>
                <a:gd name="T13" fmla="*/ 223 h 223"/>
                <a:gd name="T14" fmla="*/ 42 w 57"/>
                <a:gd name="T15" fmla="*/ 223 h 223"/>
                <a:gd name="T16" fmla="*/ 42 w 57"/>
                <a:gd name="T17" fmla="*/ 193 h 223"/>
                <a:gd name="T18" fmla="*/ 57 w 57"/>
                <a:gd name="T19" fmla="*/ 193 h 223"/>
                <a:gd name="T20" fmla="*/ 57 w 57"/>
                <a:gd name="T21" fmla="*/ 128 h 223"/>
                <a:gd name="T22" fmla="*/ 42 w 57"/>
                <a:gd name="T23" fmla="*/ 128 h 223"/>
                <a:gd name="T24" fmla="*/ 42 w 57"/>
                <a:gd name="T25" fmla="*/ 0 h 223"/>
                <a:gd name="T26" fmla="*/ 49 w 57"/>
                <a:gd name="T27" fmla="*/ 137 h 223"/>
                <a:gd name="T28" fmla="*/ 49 w 57"/>
                <a:gd name="T29" fmla="*/ 185 h 223"/>
                <a:gd name="T30" fmla="*/ 8 w 57"/>
                <a:gd name="T31" fmla="*/ 185 h 223"/>
                <a:gd name="T32" fmla="*/ 8 w 57"/>
                <a:gd name="T33" fmla="*/ 137 h 223"/>
                <a:gd name="T34" fmla="*/ 49 w 57"/>
                <a:gd name="T35" fmla="*/ 1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223">
                  <a:moveTo>
                    <a:pt x="42" y="0"/>
                  </a:moveTo>
                  <a:lnTo>
                    <a:pt x="16" y="0"/>
                  </a:lnTo>
                  <a:lnTo>
                    <a:pt x="16" y="128"/>
                  </a:lnTo>
                  <a:lnTo>
                    <a:pt x="0" y="128"/>
                  </a:lnTo>
                  <a:lnTo>
                    <a:pt x="0" y="193"/>
                  </a:lnTo>
                  <a:lnTo>
                    <a:pt x="16" y="193"/>
                  </a:lnTo>
                  <a:lnTo>
                    <a:pt x="16" y="223"/>
                  </a:lnTo>
                  <a:lnTo>
                    <a:pt x="42" y="223"/>
                  </a:lnTo>
                  <a:lnTo>
                    <a:pt x="42" y="193"/>
                  </a:lnTo>
                  <a:lnTo>
                    <a:pt x="57" y="193"/>
                  </a:lnTo>
                  <a:lnTo>
                    <a:pt x="57" y="128"/>
                  </a:lnTo>
                  <a:lnTo>
                    <a:pt x="42" y="128"/>
                  </a:lnTo>
                  <a:lnTo>
                    <a:pt x="42" y="0"/>
                  </a:lnTo>
                  <a:close/>
                  <a:moveTo>
                    <a:pt x="49" y="137"/>
                  </a:moveTo>
                  <a:lnTo>
                    <a:pt x="49" y="185"/>
                  </a:lnTo>
                  <a:lnTo>
                    <a:pt x="8" y="185"/>
                  </a:lnTo>
                  <a:lnTo>
                    <a:pt x="8" y="137"/>
                  </a:lnTo>
                  <a:lnTo>
                    <a:pt x="49"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73"/>
            <p:cNvSpPr>
              <a:spLocks noEditPoints="1"/>
            </p:cNvSpPr>
            <p:nvPr/>
          </p:nvSpPr>
          <p:spPr bwMode="auto">
            <a:xfrm>
              <a:off x="10645776" y="5991224"/>
              <a:ext cx="90488" cy="354013"/>
            </a:xfrm>
            <a:custGeom>
              <a:avLst/>
              <a:gdLst>
                <a:gd name="T0" fmla="*/ 41 w 57"/>
                <a:gd name="T1" fmla="*/ 0 h 223"/>
                <a:gd name="T2" fmla="*/ 16 w 57"/>
                <a:gd name="T3" fmla="*/ 0 h 223"/>
                <a:gd name="T4" fmla="*/ 16 w 57"/>
                <a:gd name="T5" fmla="*/ 26 h 223"/>
                <a:gd name="T6" fmla="*/ 0 w 57"/>
                <a:gd name="T7" fmla="*/ 26 h 223"/>
                <a:gd name="T8" fmla="*/ 0 w 57"/>
                <a:gd name="T9" fmla="*/ 91 h 223"/>
                <a:gd name="T10" fmla="*/ 16 w 57"/>
                <a:gd name="T11" fmla="*/ 91 h 223"/>
                <a:gd name="T12" fmla="*/ 16 w 57"/>
                <a:gd name="T13" fmla="*/ 223 h 223"/>
                <a:gd name="T14" fmla="*/ 41 w 57"/>
                <a:gd name="T15" fmla="*/ 223 h 223"/>
                <a:gd name="T16" fmla="*/ 41 w 57"/>
                <a:gd name="T17" fmla="*/ 91 h 223"/>
                <a:gd name="T18" fmla="*/ 57 w 57"/>
                <a:gd name="T19" fmla="*/ 91 h 223"/>
                <a:gd name="T20" fmla="*/ 57 w 57"/>
                <a:gd name="T21" fmla="*/ 26 h 223"/>
                <a:gd name="T22" fmla="*/ 41 w 57"/>
                <a:gd name="T23" fmla="*/ 26 h 223"/>
                <a:gd name="T24" fmla="*/ 41 w 57"/>
                <a:gd name="T25" fmla="*/ 0 h 223"/>
                <a:gd name="T26" fmla="*/ 48 w 57"/>
                <a:gd name="T27" fmla="*/ 35 h 223"/>
                <a:gd name="T28" fmla="*/ 48 w 57"/>
                <a:gd name="T29" fmla="*/ 83 h 223"/>
                <a:gd name="T30" fmla="*/ 8 w 57"/>
                <a:gd name="T31" fmla="*/ 83 h 223"/>
                <a:gd name="T32" fmla="*/ 8 w 57"/>
                <a:gd name="T33" fmla="*/ 35 h 223"/>
                <a:gd name="T34" fmla="*/ 48 w 57"/>
                <a:gd name="T35" fmla="*/ 3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223">
                  <a:moveTo>
                    <a:pt x="41" y="0"/>
                  </a:moveTo>
                  <a:lnTo>
                    <a:pt x="16" y="0"/>
                  </a:lnTo>
                  <a:lnTo>
                    <a:pt x="16" y="26"/>
                  </a:lnTo>
                  <a:lnTo>
                    <a:pt x="0" y="26"/>
                  </a:lnTo>
                  <a:lnTo>
                    <a:pt x="0" y="91"/>
                  </a:lnTo>
                  <a:lnTo>
                    <a:pt x="16" y="91"/>
                  </a:lnTo>
                  <a:lnTo>
                    <a:pt x="16" y="223"/>
                  </a:lnTo>
                  <a:lnTo>
                    <a:pt x="41" y="223"/>
                  </a:lnTo>
                  <a:lnTo>
                    <a:pt x="41" y="91"/>
                  </a:lnTo>
                  <a:lnTo>
                    <a:pt x="57" y="91"/>
                  </a:lnTo>
                  <a:lnTo>
                    <a:pt x="57" y="26"/>
                  </a:lnTo>
                  <a:lnTo>
                    <a:pt x="41" y="26"/>
                  </a:lnTo>
                  <a:lnTo>
                    <a:pt x="41" y="0"/>
                  </a:lnTo>
                  <a:close/>
                  <a:moveTo>
                    <a:pt x="48" y="35"/>
                  </a:moveTo>
                  <a:lnTo>
                    <a:pt x="48" y="83"/>
                  </a:lnTo>
                  <a:lnTo>
                    <a:pt x="8" y="83"/>
                  </a:lnTo>
                  <a:lnTo>
                    <a:pt x="8" y="35"/>
                  </a:lnTo>
                  <a:lnTo>
                    <a:pt x="48"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74"/>
            <p:cNvSpPr>
              <a:spLocks noEditPoints="1"/>
            </p:cNvSpPr>
            <p:nvPr/>
          </p:nvSpPr>
          <p:spPr bwMode="auto">
            <a:xfrm>
              <a:off x="10748963" y="5991224"/>
              <a:ext cx="90488" cy="354013"/>
            </a:xfrm>
            <a:custGeom>
              <a:avLst/>
              <a:gdLst>
                <a:gd name="T0" fmla="*/ 41 w 57"/>
                <a:gd name="T1" fmla="*/ 103 h 223"/>
                <a:gd name="T2" fmla="*/ 41 w 57"/>
                <a:gd name="T3" fmla="*/ 0 h 223"/>
                <a:gd name="T4" fmla="*/ 16 w 57"/>
                <a:gd name="T5" fmla="*/ 0 h 223"/>
                <a:gd name="T6" fmla="*/ 16 w 57"/>
                <a:gd name="T7" fmla="*/ 103 h 223"/>
                <a:gd name="T8" fmla="*/ 0 w 57"/>
                <a:gd name="T9" fmla="*/ 103 h 223"/>
                <a:gd name="T10" fmla="*/ 0 w 57"/>
                <a:gd name="T11" fmla="*/ 168 h 223"/>
                <a:gd name="T12" fmla="*/ 16 w 57"/>
                <a:gd name="T13" fmla="*/ 168 h 223"/>
                <a:gd name="T14" fmla="*/ 16 w 57"/>
                <a:gd name="T15" fmla="*/ 223 h 223"/>
                <a:gd name="T16" fmla="*/ 41 w 57"/>
                <a:gd name="T17" fmla="*/ 223 h 223"/>
                <a:gd name="T18" fmla="*/ 41 w 57"/>
                <a:gd name="T19" fmla="*/ 168 h 223"/>
                <a:gd name="T20" fmla="*/ 57 w 57"/>
                <a:gd name="T21" fmla="*/ 168 h 223"/>
                <a:gd name="T22" fmla="*/ 57 w 57"/>
                <a:gd name="T23" fmla="*/ 103 h 223"/>
                <a:gd name="T24" fmla="*/ 41 w 57"/>
                <a:gd name="T25" fmla="*/ 103 h 223"/>
                <a:gd name="T26" fmla="*/ 49 w 57"/>
                <a:gd name="T27" fmla="*/ 159 h 223"/>
                <a:gd name="T28" fmla="*/ 9 w 57"/>
                <a:gd name="T29" fmla="*/ 159 h 223"/>
                <a:gd name="T30" fmla="*/ 9 w 57"/>
                <a:gd name="T31" fmla="*/ 112 h 223"/>
                <a:gd name="T32" fmla="*/ 49 w 57"/>
                <a:gd name="T33" fmla="*/ 112 h 223"/>
                <a:gd name="T34" fmla="*/ 49 w 57"/>
                <a:gd name="T35" fmla="*/ 15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223">
                  <a:moveTo>
                    <a:pt x="41" y="103"/>
                  </a:moveTo>
                  <a:lnTo>
                    <a:pt x="41" y="0"/>
                  </a:lnTo>
                  <a:lnTo>
                    <a:pt x="16" y="0"/>
                  </a:lnTo>
                  <a:lnTo>
                    <a:pt x="16" y="103"/>
                  </a:lnTo>
                  <a:lnTo>
                    <a:pt x="0" y="103"/>
                  </a:lnTo>
                  <a:lnTo>
                    <a:pt x="0" y="168"/>
                  </a:lnTo>
                  <a:lnTo>
                    <a:pt x="16" y="168"/>
                  </a:lnTo>
                  <a:lnTo>
                    <a:pt x="16" y="223"/>
                  </a:lnTo>
                  <a:lnTo>
                    <a:pt x="41" y="223"/>
                  </a:lnTo>
                  <a:lnTo>
                    <a:pt x="41" y="168"/>
                  </a:lnTo>
                  <a:lnTo>
                    <a:pt x="57" y="168"/>
                  </a:lnTo>
                  <a:lnTo>
                    <a:pt x="57" y="103"/>
                  </a:lnTo>
                  <a:lnTo>
                    <a:pt x="41" y="103"/>
                  </a:lnTo>
                  <a:close/>
                  <a:moveTo>
                    <a:pt x="49" y="159"/>
                  </a:moveTo>
                  <a:lnTo>
                    <a:pt x="9" y="159"/>
                  </a:lnTo>
                  <a:lnTo>
                    <a:pt x="9" y="112"/>
                  </a:lnTo>
                  <a:lnTo>
                    <a:pt x="49" y="112"/>
                  </a:lnTo>
                  <a:lnTo>
                    <a:pt x="49" y="1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文本框 3"/>
          <p:cNvSpPr txBox="1"/>
          <p:nvPr/>
        </p:nvSpPr>
        <p:spPr>
          <a:xfrm>
            <a:off x="1222135" y="4195039"/>
            <a:ext cx="2266974"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accent1"/>
                </a:solidFill>
                <a:latin typeface="+mj-ea"/>
                <a:ea typeface="+mj-ea"/>
              </a:rPr>
              <a:t>点击此处添加标题</a:t>
            </a:r>
          </a:p>
        </p:txBody>
      </p:sp>
      <p:sp>
        <p:nvSpPr>
          <p:cNvPr id="5" name="矩形 4"/>
          <p:cNvSpPr/>
          <p:nvPr/>
        </p:nvSpPr>
        <p:spPr>
          <a:xfrm>
            <a:off x="1222136" y="4583029"/>
            <a:ext cx="2794382" cy="757130"/>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11" name="Freeform 77"/>
          <p:cNvSpPr>
            <a:spLocks noChangeAspect="1" noEditPoints="1"/>
          </p:cNvSpPr>
          <p:nvPr/>
        </p:nvSpPr>
        <p:spPr bwMode="auto">
          <a:xfrm>
            <a:off x="553875" y="2294872"/>
            <a:ext cx="678522" cy="684000"/>
          </a:xfrm>
          <a:custGeom>
            <a:avLst/>
            <a:gdLst>
              <a:gd name="T0" fmla="*/ 288 w 288"/>
              <a:gd name="T1" fmla="*/ 244 h 289"/>
              <a:gd name="T2" fmla="*/ 203 w 288"/>
              <a:gd name="T3" fmla="*/ 159 h 289"/>
              <a:gd name="T4" fmla="*/ 216 w 288"/>
              <a:gd name="T5" fmla="*/ 108 h 289"/>
              <a:gd name="T6" fmla="*/ 108 w 288"/>
              <a:gd name="T7" fmla="*/ 0 h 289"/>
              <a:gd name="T8" fmla="*/ 0 w 288"/>
              <a:gd name="T9" fmla="*/ 108 h 289"/>
              <a:gd name="T10" fmla="*/ 108 w 288"/>
              <a:gd name="T11" fmla="*/ 216 h 289"/>
              <a:gd name="T12" fmla="*/ 158 w 288"/>
              <a:gd name="T13" fmla="*/ 204 h 289"/>
              <a:gd name="T14" fmla="*/ 243 w 288"/>
              <a:gd name="T15" fmla="*/ 289 h 289"/>
              <a:gd name="T16" fmla="*/ 288 w 288"/>
              <a:gd name="T17" fmla="*/ 244 h 289"/>
              <a:gd name="T18" fmla="*/ 36 w 288"/>
              <a:gd name="T19" fmla="*/ 108 h 289"/>
              <a:gd name="T20" fmla="*/ 108 w 288"/>
              <a:gd name="T21" fmla="*/ 36 h 289"/>
              <a:gd name="T22" fmla="*/ 180 w 288"/>
              <a:gd name="T23" fmla="*/ 108 h 289"/>
              <a:gd name="T24" fmla="*/ 108 w 288"/>
              <a:gd name="T25" fmla="*/ 180 h 289"/>
              <a:gd name="T26" fmla="*/ 36 w 288"/>
              <a:gd name="T27" fmla="*/ 10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89">
                <a:moveTo>
                  <a:pt x="288" y="244"/>
                </a:moveTo>
                <a:cubicBezTo>
                  <a:pt x="203" y="159"/>
                  <a:pt x="203" y="159"/>
                  <a:pt x="203" y="159"/>
                </a:cubicBezTo>
                <a:cubicBezTo>
                  <a:pt x="211" y="144"/>
                  <a:pt x="216" y="126"/>
                  <a:pt x="216" y="108"/>
                </a:cubicBezTo>
                <a:cubicBezTo>
                  <a:pt x="216" y="48"/>
                  <a:pt x="167" y="0"/>
                  <a:pt x="108" y="0"/>
                </a:cubicBezTo>
                <a:cubicBezTo>
                  <a:pt x="48" y="0"/>
                  <a:pt x="0" y="48"/>
                  <a:pt x="0" y="108"/>
                </a:cubicBezTo>
                <a:cubicBezTo>
                  <a:pt x="0" y="168"/>
                  <a:pt x="48" y="216"/>
                  <a:pt x="108" y="216"/>
                </a:cubicBezTo>
                <a:cubicBezTo>
                  <a:pt x="126" y="216"/>
                  <a:pt x="143" y="212"/>
                  <a:pt x="158" y="204"/>
                </a:cubicBezTo>
                <a:cubicBezTo>
                  <a:pt x="243" y="289"/>
                  <a:pt x="243" y="289"/>
                  <a:pt x="243" y="289"/>
                </a:cubicBezTo>
                <a:lnTo>
                  <a:pt x="288" y="244"/>
                </a:lnTo>
                <a:close/>
                <a:moveTo>
                  <a:pt x="36" y="108"/>
                </a:moveTo>
                <a:cubicBezTo>
                  <a:pt x="36" y="68"/>
                  <a:pt x="68" y="36"/>
                  <a:pt x="108" y="36"/>
                </a:cubicBezTo>
                <a:cubicBezTo>
                  <a:pt x="148" y="36"/>
                  <a:pt x="180" y="68"/>
                  <a:pt x="180" y="108"/>
                </a:cubicBezTo>
                <a:cubicBezTo>
                  <a:pt x="180" y="148"/>
                  <a:pt x="148" y="180"/>
                  <a:pt x="108" y="180"/>
                </a:cubicBezTo>
                <a:cubicBezTo>
                  <a:pt x="68" y="180"/>
                  <a:pt x="36" y="148"/>
                  <a:pt x="36" y="108"/>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2" name="文本框 11"/>
          <p:cNvSpPr txBox="1"/>
          <p:nvPr/>
        </p:nvSpPr>
        <p:spPr>
          <a:xfrm>
            <a:off x="1222135" y="2276872"/>
            <a:ext cx="2266974"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accent3"/>
                </a:solidFill>
                <a:latin typeface="+mj-ea"/>
                <a:ea typeface="+mj-ea"/>
              </a:rPr>
              <a:t>点击此处添加标题</a:t>
            </a:r>
          </a:p>
        </p:txBody>
      </p:sp>
      <p:sp>
        <p:nvSpPr>
          <p:cNvPr id="13" name="矩形 12"/>
          <p:cNvSpPr/>
          <p:nvPr/>
        </p:nvSpPr>
        <p:spPr>
          <a:xfrm>
            <a:off x="1222136" y="2664862"/>
            <a:ext cx="2794382" cy="757130"/>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15" name="Freeform 514"/>
          <p:cNvSpPr>
            <a:spLocks noChangeAspect="1" noEditPoints="1"/>
          </p:cNvSpPr>
          <p:nvPr/>
        </p:nvSpPr>
        <p:spPr bwMode="auto">
          <a:xfrm>
            <a:off x="4384309" y="2348872"/>
            <a:ext cx="813449" cy="576000"/>
          </a:xfrm>
          <a:custGeom>
            <a:avLst/>
            <a:gdLst>
              <a:gd name="T0" fmla="*/ 100 w 106"/>
              <a:gd name="T1" fmla="*/ 63 h 75"/>
              <a:gd name="T2" fmla="*/ 70 w 106"/>
              <a:gd name="T3" fmla="*/ 63 h 75"/>
              <a:gd name="T4" fmla="*/ 70 w 106"/>
              <a:gd name="T5" fmla="*/ 60 h 75"/>
              <a:gd name="T6" fmla="*/ 88 w 106"/>
              <a:gd name="T7" fmla="*/ 60 h 75"/>
              <a:gd name="T8" fmla="*/ 94 w 106"/>
              <a:gd name="T9" fmla="*/ 54 h 75"/>
              <a:gd name="T10" fmla="*/ 94 w 106"/>
              <a:gd name="T11" fmla="*/ 6 h 75"/>
              <a:gd name="T12" fmla="*/ 88 w 106"/>
              <a:gd name="T13" fmla="*/ 0 h 75"/>
              <a:gd name="T14" fmla="*/ 18 w 106"/>
              <a:gd name="T15" fmla="*/ 0 h 75"/>
              <a:gd name="T16" fmla="*/ 12 w 106"/>
              <a:gd name="T17" fmla="*/ 6 h 75"/>
              <a:gd name="T18" fmla="*/ 12 w 106"/>
              <a:gd name="T19" fmla="*/ 54 h 75"/>
              <a:gd name="T20" fmla="*/ 18 w 106"/>
              <a:gd name="T21" fmla="*/ 60 h 75"/>
              <a:gd name="T22" fmla="*/ 35 w 106"/>
              <a:gd name="T23" fmla="*/ 60 h 75"/>
              <a:gd name="T24" fmla="*/ 35 w 106"/>
              <a:gd name="T25" fmla="*/ 63 h 75"/>
              <a:gd name="T26" fmla="*/ 6 w 106"/>
              <a:gd name="T27" fmla="*/ 63 h 75"/>
              <a:gd name="T28" fmla="*/ 0 w 106"/>
              <a:gd name="T29" fmla="*/ 69 h 75"/>
              <a:gd name="T30" fmla="*/ 0 w 106"/>
              <a:gd name="T31" fmla="*/ 69 h 75"/>
              <a:gd name="T32" fmla="*/ 6 w 106"/>
              <a:gd name="T33" fmla="*/ 75 h 75"/>
              <a:gd name="T34" fmla="*/ 100 w 106"/>
              <a:gd name="T35" fmla="*/ 75 h 75"/>
              <a:gd name="T36" fmla="*/ 106 w 106"/>
              <a:gd name="T37" fmla="*/ 69 h 75"/>
              <a:gd name="T38" fmla="*/ 106 w 106"/>
              <a:gd name="T39" fmla="*/ 69 h 75"/>
              <a:gd name="T40" fmla="*/ 100 w 106"/>
              <a:gd name="T41" fmla="*/ 63 h 75"/>
              <a:gd name="T42" fmla="*/ 18 w 106"/>
              <a:gd name="T43" fmla="*/ 56 h 75"/>
              <a:gd name="T44" fmla="*/ 16 w 106"/>
              <a:gd name="T45" fmla="*/ 54 h 75"/>
              <a:gd name="T46" fmla="*/ 16 w 106"/>
              <a:gd name="T47" fmla="*/ 6 h 75"/>
              <a:gd name="T48" fmla="*/ 18 w 106"/>
              <a:gd name="T49" fmla="*/ 4 h 75"/>
              <a:gd name="T50" fmla="*/ 88 w 106"/>
              <a:gd name="T51" fmla="*/ 4 h 75"/>
              <a:gd name="T52" fmla="*/ 90 w 106"/>
              <a:gd name="T53" fmla="*/ 6 h 75"/>
              <a:gd name="T54" fmla="*/ 90 w 106"/>
              <a:gd name="T55" fmla="*/ 54 h 75"/>
              <a:gd name="T56" fmla="*/ 88 w 106"/>
              <a:gd name="T57" fmla="*/ 56 h 75"/>
              <a:gd name="T58" fmla="*/ 18 w 106"/>
              <a:gd name="T59" fmla="*/ 56 h 75"/>
              <a:gd name="T60" fmla="*/ 66 w 106"/>
              <a:gd name="T61" fmla="*/ 63 h 75"/>
              <a:gd name="T62" fmla="*/ 39 w 106"/>
              <a:gd name="T63" fmla="*/ 63 h 75"/>
              <a:gd name="T64" fmla="*/ 39 w 106"/>
              <a:gd name="T65" fmla="*/ 60 h 75"/>
              <a:gd name="T66" fmla="*/ 66 w 106"/>
              <a:gd name="T67" fmla="*/ 60 h 75"/>
              <a:gd name="T68" fmla="*/ 66 w 106"/>
              <a:gd name="T69" fmla="*/ 6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75">
                <a:moveTo>
                  <a:pt x="100" y="63"/>
                </a:moveTo>
                <a:cubicBezTo>
                  <a:pt x="70" y="63"/>
                  <a:pt x="70" y="63"/>
                  <a:pt x="70" y="63"/>
                </a:cubicBezTo>
                <a:cubicBezTo>
                  <a:pt x="70" y="60"/>
                  <a:pt x="70" y="60"/>
                  <a:pt x="70" y="60"/>
                </a:cubicBezTo>
                <a:cubicBezTo>
                  <a:pt x="88" y="60"/>
                  <a:pt x="88" y="60"/>
                  <a:pt x="88" y="60"/>
                </a:cubicBezTo>
                <a:cubicBezTo>
                  <a:pt x="91" y="60"/>
                  <a:pt x="94" y="57"/>
                  <a:pt x="94" y="54"/>
                </a:cubicBezTo>
                <a:cubicBezTo>
                  <a:pt x="94" y="6"/>
                  <a:pt x="94" y="6"/>
                  <a:pt x="94" y="6"/>
                </a:cubicBezTo>
                <a:cubicBezTo>
                  <a:pt x="94" y="3"/>
                  <a:pt x="91" y="0"/>
                  <a:pt x="88" y="0"/>
                </a:cubicBezTo>
                <a:cubicBezTo>
                  <a:pt x="18" y="0"/>
                  <a:pt x="18" y="0"/>
                  <a:pt x="18" y="0"/>
                </a:cubicBezTo>
                <a:cubicBezTo>
                  <a:pt x="14" y="0"/>
                  <a:pt x="12" y="3"/>
                  <a:pt x="12" y="6"/>
                </a:cubicBezTo>
                <a:cubicBezTo>
                  <a:pt x="12" y="54"/>
                  <a:pt x="12" y="54"/>
                  <a:pt x="12" y="54"/>
                </a:cubicBezTo>
                <a:cubicBezTo>
                  <a:pt x="12" y="57"/>
                  <a:pt x="14" y="60"/>
                  <a:pt x="18" y="60"/>
                </a:cubicBezTo>
                <a:cubicBezTo>
                  <a:pt x="35" y="60"/>
                  <a:pt x="35" y="60"/>
                  <a:pt x="35" y="60"/>
                </a:cubicBezTo>
                <a:cubicBezTo>
                  <a:pt x="35" y="63"/>
                  <a:pt x="35" y="63"/>
                  <a:pt x="35" y="63"/>
                </a:cubicBezTo>
                <a:cubicBezTo>
                  <a:pt x="6" y="63"/>
                  <a:pt x="6" y="63"/>
                  <a:pt x="6" y="63"/>
                </a:cubicBezTo>
                <a:cubicBezTo>
                  <a:pt x="2" y="63"/>
                  <a:pt x="0" y="66"/>
                  <a:pt x="0" y="69"/>
                </a:cubicBezTo>
                <a:cubicBezTo>
                  <a:pt x="0" y="69"/>
                  <a:pt x="0" y="69"/>
                  <a:pt x="0" y="69"/>
                </a:cubicBezTo>
                <a:cubicBezTo>
                  <a:pt x="0" y="73"/>
                  <a:pt x="2" y="75"/>
                  <a:pt x="6" y="75"/>
                </a:cubicBezTo>
                <a:cubicBezTo>
                  <a:pt x="100" y="75"/>
                  <a:pt x="100" y="75"/>
                  <a:pt x="100" y="75"/>
                </a:cubicBezTo>
                <a:cubicBezTo>
                  <a:pt x="103" y="75"/>
                  <a:pt x="106" y="73"/>
                  <a:pt x="106" y="69"/>
                </a:cubicBezTo>
                <a:cubicBezTo>
                  <a:pt x="106" y="69"/>
                  <a:pt x="106" y="69"/>
                  <a:pt x="106" y="69"/>
                </a:cubicBezTo>
                <a:cubicBezTo>
                  <a:pt x="106" y="66"/>
                  <a:pt x="103" y="63"/>
                  <a:pt x="100" y="63"/>
                </a:cubicBezTo>
                <a:close/>
                <a:moveTo>
                  <a:pt x="18" y="56"/>
                </a:moveTo>
                <a:cubicBezTo>
                  <a:pt x="17" y="56"/>
                  <a:pt x="16" y="55"/>
                  <a:pt x="16" y="54"/>
                </a:cubicBezTo>
                <a:cubicBezTo>
                  <a:pt x="16" y="6"/>
                  <a:pt x="16" y="6"/>
                  <a:pt x="16" y="6"/>
                </a:cubicBezTo>
                <a:cubicBezTo>
                  <a:pt x="16" y="5"/>
                  <a:pt x="17" y="4"/>
                  <a:pt x="18" y="4"/>
                </a:cubicBezTo>
                <a:cubicBezTo>
                  <a:pt x="88" y="4"/>
                  <a:pt x="88" y="4"/>
                  <a:pt x="88" y="4"/>
                </a:cubicBezTo>
                <a:cubicBezTo>
                  <a:pt x="89" y="4"/>
                  <a:pt x="90" y="5"/>
                  <a:pt x="90" y="6"/>
                </a:cubicBezTo>
                <a:cubicBezTo>
                  <a:pt x="90" y="54"/>
                  <a:pt x="90" y="54"/>
                  <a:pt x="90" y="54"/>
                </a:cubicBezTo>
                <a:cubicBezTo>
                  <a:pt x="90" y="55"/>
                  <a:pt x="89" y="56"/>
                  <a:pt x="88" y="56"/>
                </a:cubicBezTo>
                <a:lnTo>
                  <a:pt x="18" y="56"/>
                </a:lnTo>
                <a:close/>
                <a:moveTo>
                  <a:pt x="66" y="63"/>
                </a:moveTo>
                <a:cubicBezTo>
                  <a:pt x="39" y="63"/>
                  <a:pt x="39" y="63"/>
                  <a:pt x="39" y="63"/>
                </a:cubicBezTo>
                <a:cubicBezTo>
                  <a:pt x="39" y="60"/>
                  <a:pt x="39" y="60"/>
                  <a:pt x="39" y="60"/>
                </a:cubicBezTo>
                <a:cubicBezTo>
                  <a:pt x="66" y="60"/>
                  <a:pt x="66" y="60"/>
                  <a:pt x="66" y="60"/>
                </a:cubicBezTo>
                <a:lnTo>
                  <a:pt x="66" y="63"/>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6" name="文本框 15"/>
          <p:cNvSpPr txBox="1"/>
          <p:nvPr/>
        </p:nvSpPr>
        <p:spPr>
          <a:xfrm>
            <a:off x="5197756" y="2276872"/>
            <a:ext cx="2266974"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accent2"/>
                </a:solidFill>
                <a:latin typeface="+mj-ea"/>
                <a:ea typeface="+mj-ea"/>
              </a:rPr>
              <a:t>点击此处添加标题</a:t>
            </a:r>
          </a:p>
        </p:txBody>
      </p:sp>
      <p:sp>
        <p:nvSpPr>
          <p:cNvPr id="17" name="矩形 16"/>
          <p:cNvSpPr/>
          <p:nvPr/>
        </p:nvSpPr>
        <p:spPr>
          <a:xfrm>
            <a:off x="5197757" y="2664862"/>
            <a:ext cx="2794382" cy="757130"/>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19" name="Freeform 134"/>
          <p:cNvSpPr>
            <a:spLocks noChangeAspect="1" noEditPoints="1"/>
          </p:cNvSpPr>
          <p:nvPr/>
        </p:nvSpPr>
        <p:spPr bwMode="auto">
          <a:xfrm>
            <a:off x="8334742" y="2276872"/>
            <a:ext cx="656220" cy="720000"/>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20" name="文本框 19"/>
          <p:cNvSpPr txBox="1"/>
          <p:nvPr/>
        </p:nvSpPr>
        <p:spPr>
          <a:xfrm>
            <a:off x="8990961" y="2276872"/>
            <a:ext cx="2266974"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accent3"/>
                </a:solidFill>
                <a:latin typeface="+mj-ea"/>
                <a:ea typeface="+mj-ea"/>
              </a:rPr>
              <a:t>点击此处添加标题</a:t>
            </a:r>
          </a:p>
        </p:txBody>
      </p:sp>
      <p:sp>
        <p:nvSpPr>
          <p:cNvPr id="21" name="矩形 20"/>
          <p:cNvSpPr/>
          <p:nvPr/>
        </p:nvSpPr>
        <p:spPr>
          <a:xfrm>
            <a:off x="8990962" y="2664862"/>
            <a:ext cx="2794382" cy="757130"/>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grpSp>
        <p:nvGrpSpPr>
          <p:cNvPr id="23" name="组合 22"/>
          <p:cNvGrpSpPr>
            <a:grpSpLocks noChangeAspect="1"/>
          </p:cNvGrpSpPr>
          <p:nvPr/>
        </p:nvGrpSpPr>
        <p:grpSpPr>
          <a:xfrm>
            <a:off x="8282994" y="4195039"/>
            <a:ext cx="707969" cy="576000"/>
            <a:chOff x="8032750" y="6808787"/>
            <a:chExt cx="400050" cy="325437"/>
          </a:xfrm>
          <a:solidFill>
            <a:schemeClr val="accent1"/>
          </a:solidFill>
        </p:grpSpPr>
        <p:sp>
          <p:nvSpPr>
            <p:cNvPr id="26" name="Freeform 325"/>
            <p:cNvSpPr/>
            <p:nvPr/>
          </p:nvSpPr>
          <p:spPr bwMode="auto">
            <a:xfrm>
              <a:off x="8032750" y="6808787"/>
              <a:ext cx="400050" cy="250825"/>
            </a:xfrm>
            <a:custGeom>
              <a:avLst/>
              <a:gdLst>
                <a:gd name="T0" fmla="*/ 144 w 288"/>
                <a:gd name="T1" fmla="*/ 0 h 180"/>
                <a:gd name="T2" fmla="*/ 0 w 288"/>
                <a:gd name="T3" fmla="*/ 143 h 180"/>
                <a:gd name="T4" fmla="*/ 0 w 288"/>
                <a:gd name="T5" fmla="*/ 180 h 180"/>
                <a:gd name="T6" fmla="*/ 29 w 288"/>
                <a:gd name="T7" fmla="*/ 180 h 180"/>
                <a:gd name="T8" fmla="*/ 29 w 288"/>
                <a:gd name="T9" fmla="*/ 143 h 180"/>
                <a:gd name="T10" fmla="*/ 144 w 288"/>
                <a:gd name="T11" fmla="*/ 29 h 180"/>
                <a:gd name="T12" fmla="*/ 259 w 288"/>
                <a:gd name="T13" fmla="*/ 143 h 180"/>
                <a:gd name="T14" fmla="*/ 259 w 288"/>
                <a:gd name="T15" fmla="*/ 180 h 180"/>
                <a:gd name="T16" fmla="*/ 288 w 288"/>
                <a:gd name="T17" fmla="*/ 180 h 180"/>
                <a:gd name="T18" fmla="*/ 288 w 288"/>
                <a:gd name="T19" fmla="*/ 143 h 180"/>
                <a:gd name="T20" fmla="*/ 144 w 288"/>
                <a:gd name="T2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180">
                  <a:moveTo>
                    <a:pt x="144" y="0"/>
                  </a:moveTo>
                  <a:cubicBezTo>
                    <a:pt x="65" y="0"/>
                    <a:pt x="1" y="64"/>
                    <a:pt x="0" y="143"/>
                  </a:cubicBezTo>
                  <a:cubicBezTo>
                    <a:pt x="0" y="143"/>
                    <a:pt x="0" y="170"/>
                    <a:pt x="0" y="180"/>
                  </a:cubicBezTo>
                  <a:cubicBezTo>
                    <a:pt x="29" y="180"/>
                    <a:pt x="29" y="180"/>
                    <a:pt x="29" y="180"/>
                  </a:cubicBezTo>
                  <a:cubicBezTo>
                    <a:pt x="29" y="170"/>
                    <a:pt x="29" y="143"/>
                    <a:pt x="29" y="143"/>
                  </a:cubicBezTo>
                  <a:cubicBezTo>
                    <a:pt x="30" y="80"/>
                    <a:pt x="81" y="29"/>
                    <a:pt x="144" y="29"/>
                  </a:cubicBezTo>
                  <a:cubicBezTo>
                    <a:pt x="207" y="29"/>
                    <a:pt x="258" y="80"/>
                    <a:pt x="259" y="143"/>
                  </a:cubicBezTo>
                  <a:cubicBezTo>
                    <a:pt x="259" y="143"/>
                    <a:pt x="259" y="170"/>
                    <a:pt x="259" y="180"/>
                  </a:cubicBezTo>
                  <a:cubicBezTo>
                    <a:pt x="288" y="180"/>
                    <a:pt x="288" y="180"/>
                    <a:pt x="288" y="180"/>
                  </a:cubicBezTo>
                  <a:cubicBezTo>
                    <a:pt x="288" y="170"/>
                    <a:pt x="288" y="143"/>
                    <a:pt x="288" y="143"/>
                  </a:cubicBezTo>
                  <a:cubicBezTo>
                    <a:pt x="287" y="64"/>
                    <a:pt x="223" y="0"/>
                    <a:pt x="1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26"/>
            <p:cNvSpPr/>
            <p:nvPr/>
          </p:nvSpPr>
          <p:spPr bwMode="auto">
            <a:xfrm>
              <a:off x="8101013" y="6984999"/>
              <a:ext cx="58738" cy="149225"/>
            </a:xfrm>
            <a:custGeom>
              <a:avLst/>
              <a:gdLst>
                <a:gd name="T0" fmla="*/ 30 w 42"/>
                <a:gd name="T1" fmla="*/ 0 h 108"/>
                <a:gd name="T2" fmla="*/ 12 w 42"/>
                <a:gd name="T3" fmla="*/ 0 h 108"/>
                <a:gd name="T4" fmla="*/ 0 w 42"/>
                <a:gd name="T5" fmla="*/ 12 h 108"/>
                <a:gd name="T6" fmla="*/ 0 w 42"/>
                <a:gd name="T7" fmla="*/ 96 h 108"/>
                <a:gd name="T8" fmla="*/ 12 w 42"/>
                <a:gd name="T9" fmla="*/ 108 h 108"/>
                <a:gd name="T10" fmla="*/ 30 w 42"/>
                <a:gd name="T11" fmla="*/ 108 h 108"/>
                <a:gd name="T12" fmla="*/ 42 w 42"/>
                <a:gd name="T13" fmla="*/ 96 h 108"/>
                <a:gd name="T14" fmla="*/ 42 w 42"/>
                <a:gd name="T15" fmla="*/ 12 h 108"/>
                <a:gd name="T16" fmla="*/ 30 w 42"/>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08">
                  <a:moveTo>
                    <a:pt x="30" y="0"/>
                  </a:moveTo>
                  <a:cubicBezTo>
                    <a:pt x="12" y="0"/>
                    <a:pt x="12" y="0"/>
                    <a:pt x="12" y="0"/>
                  </a:cubicBezTo>
                  <a:cubicBezTo>
                    <a:pt x="5" y="0"/>
                    <a:pt x="0" y="6"/>
                    <a:pt x="0" y="12"/>
                  </a:cubicBezTo>
                  <a:cubicBezTo>
                    <a:pt x="0" y="96"/>
                    <a:pt x="0" y="96"/>
                    <a:pt x="0" y="96"/>
                  </a:cubicBezTo>
                  <a:cubicBezTo>
                    <a:pt x="0" y="103"/>
                    <a:pt x="5" y="108"/>
                    <a:pt x="12" y="108"/>
                  </a:cubicBezTo>
                  <a:cubicBezTo>
                    <a:pt x="30" y="108"/>
                    <a:pt x="30" y="108"/>
                    <a:pt x="30" y="108"/>
                  </a:cubicBezTo>
                  <a:cubicBezTo>
                    <a:pt x="36" y="108"/>
                    <a:pt x="42" y="103"/>
                    <a:pt x="42" y="96"/>
                  </a:cubicBezTo>
                  <a:cubicBezTo>
                    <a:pt x="42" y="12"/>
                    <a:pt x="42" y="12"/>
                    <a:pt x="42" y="12"/>
                  </a:cubicBezTo>
                  <a:cubicBezTo>
                    <a:pt x="42" y="6"/>
                    <a:pt x="36"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27"/>
            <p:cNvSpPr/>
            <p:nvPr/>
          </p:nvSpPr>
          <p:spPr bwMode="auto">
            <a:xfrm>
              <a:off x="8307388" y="6984999"/>
              <a:ext cx="58738" cy="149225"/>
            </a:xfrm>
            <a:custGeom>
              <a:avLst/>
              <a:gdLst>
                <a:gd name="T0" fmla="*/ 30 w 42"/>
                <a:gd name="T1" fmla="*/ 0 h 108"/>
                <a:gd name="T2" fmla="*/ 11 w 42"/>
                <a:gd name="T3" fmla="*/ 0 h 108"/>
                <a:gd name="T4" fmla="*/ 0 w 42"/>
                <a:gd name="T5" fmla="*/ 12 h 108"/>
                <a:gd name="T6" fmla="*/ 0 w 42"/>
                <a:gd name="T7" fmla="*/ 96 h 108"/>
                <a:gd name="T8" fmla="*/ 11 w 42"/>
                <a:gd name="T9" fmla="*/ 108 h 108"/>
                <a:gd name="T10" fmla="*/ 30 w 42"/>
                <a:gd name="T11" fmla="*/ 108 h 108"/>
                <a:gd name="T12" fmla="*/ 42 w 42"/>
                <a:gd name="T13" fmla="*/ 96 h 108"/>
                <a:gd name="T14" fmla="*/ 42 w 42"/>
                <a:gd name="T15" fmla="*/ 12 h 108"/>
                <a:gd name="T16" fmla="*/ 30 w 42"/>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08">
                  <a:moveTo>
                    <a:pt x="30" y="0"/>
                  </a:moveTo>
                  <a:cubicBezTo>
                    <a:pt x="11" y="0"/>
                    <a:pt x="11" y="0"/>
                    <a:pt x="11" y="0"/>
                  </a:cubicBezTo>
                  <a:cubicBezTo>
                    <a:pt x="5" y="0"/>
                    <a:pt x="0" y="6"/>
                    <a:pt x="0" y="12"/>
                  </a:cubicBezTo>
                  <a:cubicBezTo>
                    <a:pt x="0" y="96"/>
                    <a:pt x="0" y="96"/>
                    <a:pt x="0" y="96"/>
                  </a:cubicBezTo>
                  <a:cubicBezTo>
                    <a:pt x="0" y="103"/>
                    <a:pt x="5" y="108"/>
                    <a:pt x="11" y="108"/>
                  </a:cubicBezTo>
                  <a:cubicBezTo>
                    <a:pt x="30" y="108"/>
                    <a:pt x="30" y="108"/>
                    <a:pt x="30" y="108"/>
                  </a:cubicBezTo>
                  <a:cubicBezTo>
                    <a:pt x="36" y="108"/>
                    <a:pt x="42" y="103"/>
                    <a:pt x="42" y="96"/>
                  </a:cubicBezTo>
                  <a:cubicBezTo>
                    <a:pt x="42" y="12"/>
                    <a:pt x="42" y="12"/>
                    <a:pt x="42" y="12"/>
                  </a:cubicBezTo>
                  <a:cubicBezTo>
                    <a:pt x="42" y="6"/>
                    <a:pt x="36"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文本框 23"/>
          <p:cNvSpPr txBox="1"/>
          <p:nvPr/>
        </p:nvSpPr>
        <p:spPr>
          <a:xfrm>
            <a:off x="8990961" y="4195039"/>
            <a:ext cx="2266974"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accent1"/>
                </a:solidFill>
                <a:latin typeface="+mj-ea"/>
                <a:ea typeface="+mj-ea"/>
              </a:rPr>
              <a:t>点击此处添加标题</a:t>
            </a:r>
          </a:p>
        </p:txBody>
      </p:sp>
      <p:sp>
        <p:nvSpPr>
          <p:cNvPr id="25" name="矩形 24"/>
          <p:cNvSpPr/>
          <p:nvPr/>
        </p:nvSpPr>
        <p:spPr>
          <a:xfrm>
            <a:off x="8990962" y="4583029"/>
            <a:ext cx="2794382" cy="757130"/>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30" name="Freeform 220"/>
          <p:cNvSpPr>
            <a:spLocks noChangeAspect="1"/>
          </p:cNvSpPr>
          <p:nvPr/>
        </p:nvSpPr>
        <p:spPr bwMode="auto">
          <a:xfrm>
            <a:off x="4407682" y="4195039"/>
            <a:ext cx="766701" cy="576000"/>
          </a:xfrm>
          <a:custGeom>
            <a:avLst/>
            <a:gdLst>
              <a:gd name="T0" fmla="*/ 195 w 213"/>
              <a:gd name="T1" fmla="*/ 143 h 160"/>
              <a:gd name="T2" fmla="*/ 195 w 213"/>
              <a:gd name="T3" fmla="*/ 0 h 160"/>
              <a:gd name="T4" fmla="*/ 152 w 213"/>
              <a:gd name="T5" fmla="*/ 0 h 160"/>
              <a:gd name="T6" fmla="*/ 152 w 213"/>
              <a:gd name="T7" fmla="*/ 143 h 160"/>
              <a:gd name="T8" fmla="*/ 128 w 213"/>
              <a:gd name="T9" fmla="*/ 143 h 160"/>
              <a:gd name="T10" fmla="*/ 128 w 213"/>
              <a:gd name="T11" fmla="*/ 88 h 160"/>
              <a:gd name="T12" fmla="*/ 85 w 213"/>
              <a:gd name="T13" fmla="*/ 88 h 160"/>
              <a:gd name="T14" fmla="*/ 85 w 213"/>
              <a:gd name="T15" fmla="*/ 143 h 160"/>
              <a:gd name="T16" fmla="*/ 61 w 213"/>
              <a:gd name="T17" fmla="*/ 143 h 160"/>
              <a:gd name="T18" fmla="*/ 61 w 213"/>
              <a:gd name="T19" fmla="*/ 40 h 160"/>
              <a:gd name="T20" fmla="*/ 19 w 213"/>
              <a:gd name="T21" fmla="*/ 40 h 160"/>
              <a:gd name="T22" fmla="*/ 19 w 213"/>
              <a:gd name="T23" fmla="*/ 143 h 160"/>
              <a:gd name="T24" fmla="*/ 0 w 213"/>
              <a:gd name="T25" fmla="*/ 143 h 160"/>
              <a:gd name="T26" fmla="*/ 0 w 213"/>
              <a:gd name="T27" fmla="*/ 160 h 160"/>
              <a:gd name="T28" fmla="*/ 213 w 213"/>
              <a:gd name="T29" fmla="*/ 160 h 160"/>
              <a:gd name="T30" fmla="*/ 213 w 213"/>
              <a:gd name="T31" fmla="*/ 143 h 160"/>
              <a:gd name="T32" fmla="*/ 195 w 213"/>
              <a:gd name="T33" fmla="*/ 1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 h="160">
                <a:moveTo>
                  <a:pt x="195" y="143"/>
                </a:moveTo>
                <a:lnTo>
                  <a:pt x="195" y="0"/>
                </a:lnTo>
                <a:lnTo>
                  <a:pt x="152" y="0"/>
                </a:lnTo>
                <a:lnTo>
                  <a:pt x="152" y="143"/>
                </a:lnTo>
                <a:lnTo>
                  <a:pt x="128" y="143"/>
                </a:lnTo>
                <a:lnTo>
                  <a:pt x="128" y="88"/>
                </a:lnTo>
                <a:lnTo>
                  <a:pt x="85" y="88"/>
                </a:lnTo>
                <a:lnTo>
                  <a:pt x="85" y="143"/>
                </a:lnTo>
                <a:lnTo>
                  <a:pt x="61" y="143"/>
                </a:lnTo>
                <a:lnTo>
                  <a:pt x="61" y="40"/>
                </a:lnTo>
                <a:lnTo>
                  <a:pt x="19" y="40"/>
                </a:lnTo>
                <a:lnTo>
                  <a:pt x="19" y="143"/>
                </a:lnTo>
                <a:lnTo>
                  <a:pt x="0" y="143"/>
                </a:lnTo>
                <a:lnTo>
                  <a:pt x="0" y="160"/>
                </a:lnTo>
                <a:lnTo>
                  <a:pt x="213" y="160"/>
                </a:lnTo>
                <a:lnTo>
                  <a:pt x="213" y="143"/>
                </a:lnTo>
                <a:lnTo>
                  <a:pt x="195" y="143"/>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1" name="文本框 30"/>
          <p:cNvSpPr txBox="1"/>
          <p:nvPr/>
        </p:nvSpPr>
        <p:spPr>
          <a:xfrm>
            <a:off x="5190579" y="4195039"/>
            <a:ext cx="2266974"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accent2"/>
                </a:solidFill>
                <a:latin typeface="+mj-ea"/>
                <a:ea typeface="+mj-ea"/>
              </a:rPr>
              <a:t>点击此处添加标题</a:t>
            </a:r>
          </a:p>
        </p:txBody>
      </p:sp>
      <p:sp>
        <p:nvSpPr>
          <p:cNvPr id="32" name="矩形 31"/>
          <p:cNvSpPr/>
          <p:nvPr/>
        </p:nvSpPr>
        <p:spPr>
          <a:xfrm>
            <a:off x="5190579" y="4583029"/>
            <a:ext cx="2794382" cy="757130"/>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17" presetClass="entr" presetSubtype="10" fill="hold" grpId="0" nodeType="withEffect">
                                  <p:stCondLst>
                                    <p:cond delay="100"/>
                                  </p:stCondLst>
                                  <p:iterate type="lt">
                                    <p:tmPct val="10000"/>
                                  </p:iterate>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strVal val="#ppt_h"/>
                                          </p:val>
                                        </p:tav>
                                        <p:tav tm="100000">
                                          <p:val>
                                            <p:strVal val="#ppt_h"/>
                                          </p:val>
                                        </p:tav>
                                      </p:tavLst>
                                    </p:anim>
                                  </p:childTnLst>
                                </p:cTn>
                              </p:par>
                              <p:par>
                                <p:cTn id="14" presetID="23" presetClass="entr" presetSubtype="16" fill="hold" grpId="0" nodeType="withEffect">
                                  <p:stCondLst>
                                    <p:cond delay="200"/>
                                  </p:stCondLst>
                                  <p:iterate type="lt">
                                    <p:tmPct val="2667"/>
                                  </p:iterate>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childTnLst>
                                </p:cTn>
                              </p:par>
                              <p:par>
                                <p:cTn id="18" presetID="53" presetClass="entr" presetSubtype="16" fill="hold" grpId="0" nodeType="withEffect">
                                  <p:stCondLst>
                                    <p:cond delay="40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par>
                                <p:cTn id="23" presetID="17" presetClass="entr" presetSubtype="10" fill="hold" grpId="0" nodeType="withEffect">
                                  <p:stCondLst>
                                    <p:cond delay="600"/>
                                  </p:stCondLst>
                                  <p:iterate type="lt">
                                    <p:tmPct val="10000"/>
                                  </p:iterate>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strVal val="#ppt_h"/>
                                          </p:val>
                                        </p:tav>
                                        <p:tav tm="100000">
                                          <p:val>
                                            <p:strVal val="#ppt_h"/>
                                          </p:val>
                                        </p:tav>
                                      </p:tavLst>
                                    </p:anim>
                                  </p:childTnLst>
                                </p:cTn>
                              </p:par>
                              <p:par>
                                <p:cTn id="27" presetID="23" presetClass="entr" presetSubtype="16" fill="hold" grpId="0" nodeType="withEffect">
                                  <p:stCondLst>
                                    <p:cond delay="800"/>
                                  </p:stCondLst>
                                  <p:iterate type="lt">
                                    <p:tmPct val="2667"/>
                                  </p:iterate>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childTnLst>
                                </p:cTn>
                              </p:par>
                              <p:par>
                                <p:cTn id="31" presetID="53" presetClass="entr" presetSubtype="16" fill="hold" grpId="0" nodeType="withEffect">
                                  <p:stCondLst>
                                    <p:cond delay="100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par>
                                <p:cTn id="36" presetID="17" presetClass="entr" presetSubtype="10" fill="hold" grpId="0" nodeType="withEffect">
                                  <p:stCondLst>
                                    <p:cond delay="1100"/>
                                  </p:stCondLst>
                                  <p:iterate type="lt">
                                    <p:tmPct val="10000"/>
                                  </p:iterate>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strVal val="#ppt_h"/>
                                          </p:val>
                                        </p:tav>
                                        <p:tav tm="100000">
                                          <p:val>
                                            <p:strVal val="#ppt_h"/>
                                          </p:val>
                                        </p:tav>
                                      </p:tavLst>
                                    </p:anim>
                                  </p:childTnLst>
                                </p:cTn>
                              </p:par>
                              <p:par>
                                <p:cTn id="40" presetID="23" presetClass="entr" presetSubtype="16" fill="hold" grpId="0" nodeType="withEffect">
                                  <p:stCondLst>
                                    <p:cond delay="1300"/>
                                  </p:stCondLst>
                                  <p:iterate type="lt">
                                    <p:tmPct val="2667"/>
                                  </p:iterate>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childTnLst>
                                </p:cTn>
                              </p:par>
                              <p:par>
                                <p:cTn id="44" presetID="53" presetClass="entr" presetSubtype="16" fill="hold" nodeType="withEffect">
                                  <p:stCondLst>
                                    <p:cond delay="150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cTn>
                              </p:par>
                              <p:par>
                                <p:cTn id="49" presetID="17" presetClass="entr" presetSubtype="10" fill="hold" grpId="0" nodeType="withEffect">
                                  <p:stCondLst>
                                    <p:cond delay="1700"/>
                                  </p:stCondLst>
                                  <p:iterate type="lt">
                                    <p:tmPct val="10000"/>
                                  </p:iterate>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strVal val="#ppt_h"/>
                                          </p:val>
                                        </p:tav>
                                        <p:tav tm="100000">
                                          <p:val>
                                            <p:strVal val="#ppt_h"/>
                                          </p:val>
                                        </p:tav>
                                      </p:tavLst>
                                    </p:anim>
                                  </p:childTnLst>
                                </p:cTn>
                              </p:par>
                              <p:par>
                                <p:cTn id="53" presetID="23" presetClass="entr" presetSubtype="16" fill="hold" grpId="0" nodeType="withEffect">
                                  <p:stCondLst>
                                    <p:cond delay="1900"/>
                                  </p:stCondLst>
                                  <p:iterate type="lt">
                                    <p:tmPct val="2667"/>
                                  </p:iterate>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childTnLst>
                                </p:cTn>
                              </p:par>
                              <p:par>
                                <p:cTn id="57" presetID="53" presetClass="entr" presetSubtype="16" fill="hold" grpId="0" nodeType="withEffect">
                                  <p:stCondLst>
                                    <p:cond delay="210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par>
                                <p:cTn id="62" presetID="17" presetClass="entr" presetSubtype="10" fill="hold" grpId="0" nodeType="withEffect">
                                  <p:stCondLst>
                                    <p:cond delay="2400"/>
                                  </p:stCondLst>
                                  <p:iterate type="lt">
                                    <p:tmPct val="10000"/>
                                  </p:iterate>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strVal val="#ppt_h"/>
                                          </p:val>
                                        </p:tav>
                                        <p:tav tm="100000">
                                          <p:val>
                                            <p:strVal val="#ppt_h"/>
                                          </p:val>
                                        </p:tav>
                                      </p:tavLst>
                                    </p:anim>
                                  </p:childTnLst>
                                </p:cTn>
                              </p:par>
                              <p:par>
                                <p:cTn id="66" presetID="23" presetClass="entr" presetSubtype="16" fill="hold" grpId="0" nodeType="withEffect">
                                  <p:stCondLst>
                                    <p:cond delay="2600"/>
                                  </p:stCondLst>
                                  <p:iterate type="lt">
                                    <p:tmPct val="2667"/>
                                  </p:iterate>
                                  <p:childTnLst>
                                    <p:set>
                                      <p:cBhvr>
                                        <p:cTn id="67" dur="1" fill="hold">
                                          <p:stCondLst>
                                            <p:cond delay="0"/>
                                          </p:stCondLst>
                                        </p:cTn>
                                        <p:tgtEl>
                                          <p:spTgt spid="32"/>
                                        </p:tgtEl>
                                        <p:attrNameLst>
                                          <p:attrName>style.visibility</p:attrName>
                                        </p:attrNameLst>
                                      </p:cBhvr>
                                      <p:to>
                                        <p:strVal val="visible"/>
                                      </p:to>
                                    </p:set>
                                    <p:anim calcmode="lin" valueType="num">
                                      <p:cBhvr>
                                        <p:cTn id="68" dur="500" fill="hold"/>
                                        <p:tgtEl>
                                          <p:spTgt spid="32"/>
                                        </p:tgtEl>
                                        <p:attrNameLst>
                                          <p:attrName>ppt_w</p:attrName>
                                        </p:attrNameLst>
                                      </p:cBhvr>
                                      <p:tavLst>
                                        <p:tav tm="0">
                                          <p:val>
                                            <p:fltVal val="0"/>
                                          </p:val>
                                        </p:tav>
                                        <p:tav tm="100000">
                                          <p:val>
                                            <p:strVal val="#ppt_w"/>
                                          </p:val>
                                        </p:tav>
                                      </p:tavLst>
                                    </p:anim>
                                    <p:anim calcmode="lin" valueType="num">
                                      <p:cBhvr>
                                        <p:cTn id="69" dur="500" fill="hold"/>
                                        <p:tgtEl>
                                          <p:spTgt spid="32"/>
                                        </p:tgtEl>
                                        <p:attrNameLst>
                                          <p:attrName>ppt_h</p:attrName>
                                        </p:attrNameLst>
                                      </p:cBhvr>
                                      <p:tavLst>
                                        <p:tav tm="0">
                                          <p:val>
                                            <p:fltVal val="0"/>
                                          </p:val>
                                        </p:tav>
                                        <p:tav tm="100000">
                                          <p:val>
                                            <p:strVal val="#ppt_h"/>
                                          </p:val>
                                        </p:tav>
                                      </p:tavLst>
                                    </p:anim>
                                  </p:childTnLst>
                                </p:cTn>
                              </p:par>
                              <p:par>
                                <p:cTn id="70" presetID="53" presetClass="entr" presetSubtype="16" fill="hold" nodeType="withEffect">
                                  <p:stCondLst>
                                    <p:cond delay="270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childTnLst>
                                </p:cTn>
                              </p:par>
                              <p:par>
                                <p:cTn id="75" presetID="17" presetClass="entr" presetSubtype="10" fill="hold" grpId="0" nodeType="withEffect">
                                  <p:stCondLst>
                                    <p:cond delay="2800"/>
                                  </p:stCondLst>
                                  <p:iterate type="lt">
                                    <p:tmPct val="10000"/>
                                  </p:iterate>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strVal val="#ppt_h"/>
                                          </p:val>
                                        </p:tav>
                                        <p:tav tm="100000">
                                          <p:val>
                                            <p:strVal val="#ppt_h"/>
                                          </p:val>
                                        </p:tav>
                                      </p:tavLst>
                                    </p:anim>
                                  </p:childTnLst>
                                </p:cTn>
                              </p:par>
                              <p:par>
                                <p:cTn id="79" presetID="23" presetClass="entr" presetSubtype="16" fill="hold" grpId="0" nodeType="withEffect">
                                  <p:stCondLst>
                                    <p:cond delay="3000"/>
                                  </p:stCondLst>
                                  <p:iterate type="lt">
                                    <p:tmPct val="2667"/>
                                  </p:iterate>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animBg="1"/>
      <p:bldP spid="12" grpId="0"/>
      <p:bldP spid="13" grpId="0"/>
      <p:bldP spid="15" grpId="0" animBg="1"/>
      <p:bldP spid="16" grpId="0"/>
      <p:bldP spid="17" grpId="0"/>
      <p:bldP spid="19" grpId="0" animBg="1"/>
      <p:bldP spid="20" grpId="0"/>
      <p:bldP spid="21" grpId="0"/>
      <p:bldP spid="24" grpId="0"/>
      <p:bldP spid="25" grpId="0"/>
      <p:bldP spid="30" grpId="0" animBg="1"/>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442003" y="1522412"/>
            <a:ext cx="685711" cy="4762192"/>
            <a:chOff x="7442177" y="1522412"/>
            <a:chExt cx="685800" cy="4762192"/>
          </a:xfrm>
        </p:grpSpPr>
        <p:grpSp>
          <p:nvGrpSpPr>
            <p:cNvPr id="2" name="组合 1"/>
            <p:cNvGrpSpPr/>
            <p:nvPr/>
          </p:nvGrpSpPr>
          <p:grpSpPr>
            <a:xfrm>
              <a:off x="7766980" y="2255043"/>
              <a:ext cx="45719" cy="3385390"/>
              <a:chOff x="8042752" y="1861343"/>
              <a:chExt cx="45719" cy="3385390"/>
            </a:xfrm>
          </p:grpSpPr>
          <p:sp>
            <p:nvSpPr>
              <p:cNvPr id="3" name="矩形 2"/>
              <p:cNvSpPr/>
              <p:nvPr/>
            </p:nvSpPr>
            <p:spPr>
              <a:xfrm>
                <a:off x="8042752" y="1861343"/>
                <a:ext cx="45719" cy="7036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042752" y="3208294"/>
                <a:ext cx="45719" cy="7036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042752" y="4543043"/>
                <a:ext cx="45719" cy="7036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椭圆 6"/>
            <p:cNvSpPr/>
            <p:nvPr/>
          </p:nvSpPr>
          <p:spPr bwMode="auto">
            <a:xfrm>
              <a:off x="7442177" y="1616075"/>
              <a:ext cx="650875" cy="6508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sp>
          <p:nvSpPr>
            <p:cNvPr id="8" name="Freeform 659"/>
            <p:cNvSpPr>
              <a:spLocks noEditPoints="1"/>
            </p:cNvSpPr>
            <p:nvPr/>
          </p:nvSpPr>
          <p:spPr bwMode="auto">
            <a:xfrm>
              <a:off x="7602515" y="1724025"/>
              <a:ext cx="330200" cy="434975"/>
            </a:xfrm>
            <a:custGeom>
              <a:avLst/>
              <a:gdLst>
                <a:gd name="T0" fmla="*/ 191 w 218"/>
                <a:gd name="T1" fmla="*/ 36 h 288"/>
                <a:gd name="T2" fmla="*/ 157 w 218"/>
                <a:gd name="T3" fmla="*/ 0 h 288"/>
                <a:gd name="T4" fmla="*/ 61 w 218"/>
                <a:gd name="T5" fmla="*/ 0 h 288"/>
                <a:gd name="T6" fmla="*/ 28 w 218"/>
                <a:gd name="T7" fmla="*/ 36 h 288"/>
                <a:gd name="T8" fmla="*/ 0 w 218"/>
                <a:gd name="T9" fmla="*/ 36 h 288"/>
                <a:gd name="T10" fmla="*/ 0 w 218"/>
                <a:gd name="T11" fmla="*/ 288 h 288"/>
                <a:gd name="T12" fmla="*/ 218 w 218"/>
                <a:gd name="T13" fmla="*/ 288 h 288"/>
                <a:gd name="T14" fmla="*/ 218 w 218"/>
                <a:gd name="T15" fmla="*/ 36 h 288"/>
                <a:gd name="T16" fmla="*/ 191 w 218"/>
                <a:gd name="T17" fmla="*/ 36 h 288"/>
                <a:gd name="T18" fmla="*/ 74 w 218"/>
                <a:gd name="T19" fmla="*/ 16 h 288"/>
                <a:gd name="T20" fmla="*/ 142 w 218"/>
                <a:gd name="T21" fmla="*/ 16 h 288"/>
                <a:gd name="T22" fmla="*/ 151 w 218"/>
                <a:gd name="T23" fmla="*/ 24 h 288"/>
                <a:gd name="T24" fmla="*/ 142 w 218"/>
                <a:gd name="T25" fmla="*/ 33 h 288"/>
                <a:gd name="T26" fmla="*/ 74 w 218"/>
                <a:gd name="T27" fmla="*/ 33 h 288"/>
                <a:gd name="T28" fmla="*/ 66 w 218"/>
                <a:gd name="T29" fmla="*/ 24 h 288"/>
                <a:gd name="T30" fmla="*/ 74 w 218"/>
                <a:gd name="T31" fmla="*/ 16 h 288"/>
                <a:gd name="T32" fmla="*/ 171 w 218"/>
                <a:gd name="T33" fmla="*/ 236 h 288"/>
                <a:gd name="T34" fmla="*/ 45 w 218"/>
                <a:gd name="T35" fmla="*/ 236 h 288"/>
                <a:gd name="T36" fmla="*/ 45 w 218"/>
                <a:gd name="T37" fmla="*/ 217 h 288"/>
                <a:gd name="T38" fmla="*/ 171 w 218"/>
                <a:gd name="T39" fmla="*/ 217 h 288"/>
                <a:gd name="T40" fmla="*/ 171 w 218"/>
                <a:gd name="T41" fmla="*/ 236 h 288"/>
                <a:gd name="T42" fmla="*/ 171 w 218"/>
                <a:gd name="T43" fmla="*/ 193 h 288"/>
                <a:gd name="T44" fmla="*/ 45 w 218"/>
                <a:gd name="T45" fmla="*/ 193 h 288"/>
                <a:gd name="T46" fmla="*/ 45 w 218"/>
                <a:gd name="T47" fmla="*/ 174 h 288"/>
                <a:gd name="T48" fmla="*/ 171 w 218"/>
                <a:gd name="T49" fmla="*/ 174 h 288"/>
                <a:gd name="T50" fmla="*/ 171 w 218"/>
                <a:gd name="T51" fmla="*/ 193 h 288"/>
                <a:gd name="T52" fmla="*/ 171 w 218"/>
                <a:gd name="T53" fmla="*/ 150 h 288"/>
                <a:gd name="T54" fmla="*/ 45 w 218"/>
                <a:gd name="T55" fmla="*/ 150 h 288"/>
                <a:gd name="T56" fmla="*/ 45 w 218"/>
                <a:gd name="T57" fmla="*/ 131 h 288"/>
                <a:gd name="T58" fmla="*/ 171 w 218"/>
                <a:gd name="T59" fmla="*/ 131 h 288"/>
                <a:gd name="T60" fmla="*/ 171 w 218"/>
                <a:gd name="T61" fmla="*/ 150 h 288"/>
                <a:gd name="T62" fmla="*/ 171 w 218"/>
                <a:gd name="T63" fmla="*/ 107 h 288"/>
                <a:gd name="T64" fmla="*/ 45 w 218"/>
                <a:gd name="T65" fmla="*/ 107 h 288"/>
                <a:gd name="T66" fmla="*/ 45 w 218"/>
                <a:gd name="T67" fmla="*/ 88 h 288"/>
                <a:gd name="T68" fmla="*/ 171 w 218"/>
                <a:gd name="T69" fmla="*/ 88 h 288"/>
                <a:gd name="T70" fmla="*/ 171 w 218"/>
                <a:gd name="T71" fmla="*/ 10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8" h="288">
                  <a:moveTo>
                    <a:pt x="191" y="36"/>
                  </a:moveTo>
                  <a:cubicBezTo>
                    <a:pt x="183" y="21"/>
                    <a:pt x="169" y="0"/>
                    <a:pt x="157" y="0"/>
                  </a:cubicBezTo>
                  <a:cubicBezTo>
                    <a:pt x="61" y="0"/>
                    <a:pt x="61" y="0"/>
                    <a:pt x="61" y="0"/>
                  </a:cubicBezTo>
                  <a:cubicBezTo>
                    <a:pt x="49" y="0"/>
                    <a:pt x="36" y="19"/>
                    <a:pt x="28" y="36"/>
                  </a:cubicBezTo>
                  <a:cubicBezTo>
                    <a:pt x="0" y="36"/>
                    <a:pt x="0" y="36"/>
                    <a:pt x="0" y="36"/>
                  </a:cubicBezTo>
                  <a:cubicBezTo>
                    <a:pt x="0" y="288"/>
                    <a:pt x="0" y="288"/>
                    <a:pt x="0" y="288"/>
                  </a:cubicBezTo>
                  <a:cubicBezTo>
                    <a:pt x="218" y="288"/>
                    <a:pt x="218" y="288"/>
                    <a:pt x="218" y="288"/>
                  </a:cubicBezTo>
                  <a:cubicBezTo>
                    <a:pt x="218" y="36"/>
                    <a:pt x="218" y="36"/>
                    <a:pt x="218" y="36"/>
                  </a:cubicBezTo>
                  <a:lnTo>
                    <a:pt x="191" y="36"/>
                  </a:lnTo>
                  <a:close/>
                  <a:moveTo>
                    <a:pt x="74" y="16"/>
                  </a:moveTo>
                  <a:cubicBezTo>
                    <a:pt x="142" y="16"/>
                    <a:pt x="142" y="16"/>
                    <a:pt x="142" y="16"/>
                  </a:cubicBezTo>
                  <a:cubicBezTo>
                    <a:pt x="147" y="16"/>
                    <a:pt x="151" y="20"/>
                    <a:pt x="151" y="24"/>
                  </a:cubicBezTo>
                  <a:cubicBezTo>
                    <a:pt x="151" y="29"/>
                    <a:pt x="147" y="33"/>
                    <a:pt x="142" y="33"/>
                  </a:cubicBezTo>
                  <a:cubicBezTo>
                    <a:pt x="74" y="33"/>
                    <a:pt x="74" y="33"/>
                    <a:pt x="74" y="33"/>
                  </a:cubicBezTo>
                  <a:cubicBezTo>
                    <a:pt x="70" y="33"/>
                    <a:pt x="66" y="29"/>
                    <a:pt x="66" y="24"/>
                  </a:cubicBezTo>
                  <a:cubicBezTo>
                    <a:pt x="66" y="20"/>
                    <a:pt x="70" y="16"/>
                    <a:pt x="74" y="16"/>
                  </a:cubicBezTo>
                  <a:close/>
                  <a:moveTo>
                    <a:pt x="171" y="236"/>
                  </a:moveTo>
                  <a:cubicBezTo>
                    <a:pt x="45" y="236"/>
                    <a:pt x="45" y="236"/>
                    <a:pt x="45" y="236"/>
                  </a:cubicBezTo>
                  <a:cubicBezTo>
                    <a:pt x="45" y="217"/>
                    <a:pt x="45" y="217"/>
                    <a:pt x="45" y="217"/>
                  </a:cubicBezTo>
                  <a:cubicBezTo>
                    <a:pt x="171" y="217"/>
                    <a:pt x="171" y="217"/>
                    <a:pt x="171" y="217"/>
                  </a:cubicBezTo>
                  <a:lnTo>
                    <a:pt x="171" y="236"/>
                  </a:lnTo>
                  <a:close/>
                  <a:moveTo>
                    <a:pt x="171" y="193"/>
                  </a:moveTo>
                  <a:cubicBezTo>
                    <a:pt x="45" y="193"/>
                    <a:pt x="45" y="193"/>
                    <a:pt x="45" y="193"/>
                  </a:cubicBezTo>
                  <a:cubicBezTo>
                    <a:pt x="45" y="174"/>
                    <a:pt x="45" y="174"/>
                    <a:pt x="45" y="174"/>
                  </a:cubicBezTo>
                  <a:cubicBezTo>
                    <a:pt x="171" y="174"/>
                    <a:pt x="171" y="174"/>
                    <a:pt x="171" y="174"/>
                  </a:cubicBezTo>
                  <a:lnTo>
                    <a:pt x="171" y="193"/>
                  </a:lnTo>
                  <a:close/>
                  <a:moveTo>
                    <a:pt x="171" y="150"/>
                  </a:moveTo>
                  <a:cubicBezTo>
                    <a:pt x="45" y="150"/>
                    <a:pt x="45" y="150"/>
                    <a:pt x="45" y="150"/>
                  </a:cubicBezTo>
                  <a:cubicBezTo>
                    <a:pt x="45" y="131"/>
                    <a:pt x="45" y="131"/>
                    <a:pt x="45" y="131"/>
                  </a:cubicBezTo>
                  <a:cubicBezTo>
                    <a:pt x="171" y="131"/>
                    <a:pt x="171" y="131"/>
                    <a:pt x="171" y="131"/>
                  </a:cubicBezTo>
                  <a:lnTo>
                    <a:pt x="171" y="150"/>
                  </a:lnTo>
                  <a:close/>
                  <a:moveTo>
                    <a:pt x="171" y="107"/>
                  </a:moveTo>
                  <a:cubicBezTo>
                    <a:pt x="45" y="107"/>
                    <a:pt x="45" y="107"/>
                    <a:pt x="45" y="107"/>
                  </a:cubicBezTo>
                  <a:cubicBezTo>
                    <a:pt x="45" y="88"/>
                    <a:pt x="45" y="88"/>
                    <a:pt x="45" y="88"/>
                  </a:cubicBezTo>
                  <a:cubicBezTo>
                    <a:pt x="171" y="88"/>
                    <a:pt x="171" y="88"/>
                    <a:pt x="171" y="88"/>
                  </a:cubicBezTo>
                  <a:lnTo>
                    <a:pt x="171" y="107"/>
                  </a:lnTo>
                  <a:close/>
                </a:path>
              </a:pathLst>
            </a:custGeom>
            <a:solidFill>
              <a:schemeClr val="bg1"/>
            </a:solidFill>
            <a:ln>
              <a:noFill/>
            </a:ln>
          </p:spPr>
          <p:txBody>
            <a:bodyPr/>
            <a:lstStyle/>
            <a:p>
              <a:pPr eaLnBrk="1" hangingPunct="1">
                <a:buFont typeface="Arial" panose="020B0604020202020204" pitchFamily="34" charset="0"/>
                <a:buNone/>
                <a:defRPr/>
              </a:pPr>
              <a:endParaRPr lang="zh-CN" altLang="en-US"/>
            </a:p>
          </p:txBody>
        </p:sp>
        <p:sp>
          <p:nvSpPr>
            <p:cNvPr id="9" name="椭圆 8"/>
            <p:cNvSpPr/>
            <p:nvPr/>
          </p:nvSpPr>
          <p:spPr>
            <a:xfrm>
              <a:off x="7893027" y="1522412"/>
              <a:ext cx="234950" cy="236538"/>
            </a:xfrm>
            <a:prstGeom prst="ellipse">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a:t>1</a:t>
              </a:r>
              <a:endParaRPr lang="zh-CN" altLang="en-US"/>
            </a:p>
          </p:txBody>
        </p:sp>
        <p:sp>
          <p:nvSpPr>
            <p:cNvPr id="11" name="椭圆 10"/>
            <p:cNvSpPr/>
            <p:nvPr/>
          </p:nvSpPr>
          <p:spPr bwMode="auto">
            <a:xfrm>
              <a:off x="7442177" y="2954764"/>
              <a:ext cx="650875" cy="650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sp>
          <p:nvSpPr>
            <p:cNvPr id="12" name="Freeform 655"/>
            <p:cNvSpPr>
              <a:spLocks noEditPoints="1"/>
            </p:cNvSpPr>
            <p:nvPr/>
          </p:nvSpPr>
          <p:spPr bwMode="auto">
            <a:xfrm>
              <a:off x="7566002" y="3054777"/>
              <a:ext cx="403225" cy="434975"/>
            </a:xfrm>
            <a:custGeom>
              <a:avLst/>
              <a:gdLst>
                <a:gd name="T0" fmla="*/ 267 w 267"/>
                <a:gd name="T1" fmla="*/ 70 h 288"/>
                <a:gd name="T2" fmla="*/ 144 w 267"/>
                <a:gd name="T3" fmla="*/ 0 h 288"/>
                <a:gd name="T4" fmla="*/ 0 w 267"/>
                <a:gd name="T5" fmla="*/ 144 h 288"/>
                <a:gd name="T6" fmla="*/ 144 w 267"/>
                <a:gd name="T7" fmla="*/ 288 h 288"/>
                <a:gd name="T8" fmla="*/ 266 w 267"/>
                <a:gd name="T9" fmla="*/ 219 h 288"/>
                <a:gd name="T10" fmla="*/ 142 w 267"/>
                <a:gd name="T11" fmla="*/ 145 h 288"/>
                <a:gd name="T12" fmla="*/ 267 w 267"/>
                <a:gd name="T13" fmla="*/ 70 h 288"/>
                <a:gd name="T14" fmla="*/ 169 w 267"/>
                <a:gd name="T15" fmla="*/ 39 h 288"/>
                <a:gd name="T16" fmla="*/ 192 w 267"/>
                <a:gd name="T17" fmla="*/ 62 h 288"/>
                <a:gd name="T18" fmla="*/ 169 w 267"/>
                <a:gd name="T19" fmla="*/ 85 h 288"/>
                <a:gd name="T20" fmla="*/ 146 w 267"/>
                <a:gd name="T21" fmla="*/ 62 h 288"/>
                <a:gd name="T22" fmla="*/ 169 w 267"/>
                <a:gd name="T23" fmla="*/ 3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7" h="288">
                  <a:moveTo>
                    <a:pt x="267" y="70"/>
                  </a:moveTo>
                  <a:cubicBezTo>
                    <a:pt x="242" y="28"/>
                    <a:pt x="196" y="0"/>
                    <a:pt x="144" y="0"/>
                  </a:cubicBezTo>
                  <a:cubicBezTo>
                    <a:pt x="64" y="0"/>
                    <a:pt x="0" y="64"/>
                    <a:pt x="0" y="144"/>
                  </a:cubicBezTo>
                  <a:cubicBezTo>
                    <a:pt x="0" y="224"/>
                    <a:pt x="64" y="288"/>
                    <a:pt x="144" y="288"/>
                  </a:cubicBezTo>
                  <a:cubicBezTo>
                    <a:pt x="195" y="288"/>
                    <a:pt x="241" y="261"/>
                    <a:pt x="266" y="219"/>
                  </a:cubicBezTo>
                  <a:cubicBezTo>
                    <a:pt x="142" y="145"/>
                    <a:pt x="142" y="145"/>
                    <a:pt x="142" y="145"/>
                  </a:cubicBezTo>
                  <a:lnTo>
                    <a:pt x="267" y="70"/>
                  </a:lnTo>
                  <a:close/>
                  <a:moveTo>
                    <a:pt x="169" y="39"/>
                  </a:moveTo>
                  <a:cubicBezTo>
                    <a:pt x="182" y="39"/>
                    <a:pt x="192" y="49"/>
                    <a:pt x="192" y="62"/>
                  </a:cubicBezTo>
                  <a:cubicBezTo>
                    <a:pt x="192" y="74"/>
                    <a:pt x="182" y="85"/>
                    <a:pt x="169" y="85"/>
                  </a:cubicBezTo>
                  <a:cubicBezTo>
                    <a:pt x="156" y="85"/>
                    <a:pt x="146" y="74"/>
                    <a:pt x="146" y="62"/>
                  </a:cubicBezTo>
                  <a:cubicBezTo>
                    <a:pt x="146" y="49"/>
                    <a:pt x="156" y="39"/>
                    <a:pt x="169" y="39"/>
                  </a:cubicBezTo>
                  <a:close/>
                </a:path>
              </a:pathLst>
            </a:custGeom>
            <a:solidFill>
              <a:schemeClr val="bg1"/>
            </a:solidFill>
            <a:ln>
              <a:noFill/>
            </a:ln>
          </p:spPr>
          <p:txBody>
            <a:bodyPr/>
            <a:lstStyle/>
            <a:p>
              <a:pPr eaLnBrk="1" hangingPunct="1">
                <a:buFont typeface="Arial" panose="020B0604020202020204" pitchFamily="34" charset="0"/>
                <a:buNone/>
                <a:defRPr/>
              </a:pPr>
              <a:endParaRPr lang="zh-CN" altLang="en-US"/>
            </a:p>
          </p:txBody>
        </p:sp>
        <p:sp>
          <p:nvSpPr>
            <p:cNvPr id="13" name="椭圆 12"/>
            <p:cNvSpPr/>
            <p:nvPr/>
          </p:nvSpPr>
          <p:spPr>
            <a:xfrm>
              <a:off x="7893027" y="2883327"/>
              <a:ext cx="234950" cy="236537"/>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a:t>2</a:t>
              </a:r>
              <a:endParaRPr lang="zh-CN" altLang="en-US"/>
            </a:p>
          </p:txBody>
        </p:sp>
        <p:sp>
          <p:nvSpPr>
            <p:cNvPr id="15" name="椭圆 14"/>
            <p:cNvSpPr/>
            <p:nvPr/>
          </p:nvSpPr>
          <p:spPr bwMode="auto">
            <a:xfrm>
              <a:off x="7442177" y="5633729"/>
              <a:ext cx="650875" cy="650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grpSp>
          <p:nvGrpSpPr>
            <p:cNvPr id="16" name="组合 15"/>
            <p:cNvGrpSpPr/>
            <p:nvPr/>
          </p:nvGrpSpPr>
          <p:grpSpPr bwMode="auto">
            <a:xfrm>
              <a:off x="7549965" y="5741517"/>
              <a:ext cx="435300" cy="435300"/>
              <a:chOff x="5745617" y="3919453"/>
              <a:chExt cx="333375" cy="333375"/>
            </a:xfrm>
            <a:solidFill>
              <a:schemeClr val="bg1">
                <a:lumMod val="95000"/>
              </a:schemeClr>
            </a:solidFill>
          </p:grpSpPr>
          <p:sp>
            <p:nvSpPr>
              <p:cNvPr id="17" name="Freeform 597"/>
              <p:cNvSpPr>
                <a:spLocks noEditPoints="1"/>
              </p:cNvSpPr>
              <p:nvPr/>
            </p:nvSpPr>
            <p:spPr bwMode="auto">
              <a:xfrm>
                <a:off x="5745617" y="3919453"/>
                <a:ext cx="333375" cy="333375"/>
              </a:xfrm>
              <a:custGeom>
                <a:avLst/>
                <a:gdLst>
                  <a:gd name="T0" fmla="*/ 286 w 288"/>
                  <a:gd name="T1" fmla="*/ 121 h 287"/>
                  <a:gd name="T2" fmla="*/ 265 w 288"/>
                  <a:gd name="T3" fmla="*/ 66 h 287"/>
                  <a:gd name="T4" fmla="*/ 173 w 288"/>
                  <a:gd name="T5" fmla="*/ 3 h 287"/>
                  <a:gd name="T6" fmla="*/ 144 w 288"/>
                  <a:gd name="T7" fmla="*/ 0 h 287"/>
                  <a:gd name="T8" fmla="*/ 116 w 288"/>
                  <a:gd name="T9" fmla="*/ 3 h 287"/>
                  <a:gd name="T10" fmla="*/ 23 w 288"/>
                  <a:gd name="T11" fmla="*/ 66 h 287"/>
                  <a:gd name="T12" fmla="*/ 2 w 288"/>
                  <a:gd name="T13" fmla="*/ 121 h 287"/>
                  <a:gd name="T14" fmla="*/ 0 w 288"/>
                  <a:gd name="T15" fmla="*/ 143 h 287"/>
                  <a:gd name="T16" fmla="*/ 41 w 288"/>
                  <a:gd name="T17" fmla="*/ 244 h 287"/>
                  <a:gd name="T18" fmla="*/ 97 w 288"/>
                  <a:gd name="T19" fmla="*/ 280 h 287"/>
                  <a:gd name="T20" fmla="*/ 144 w 288"/>
                  <a:gd name="T21" fmla="*/ 287 h 287"/>
                  <a:gd name="T22" fmla="*/ 191 w 288"/>
                  <a:gd name="T23" fmla="*/ 279 h 287"/>
                  <a:gd name="T24" fmla="*/ 247 w 288"/>
                  <a:gd name="T25" fmla="*/ 244 h 287"/>
                  <a:gd name="T26" fmla="*/ 288 w 288"/>
                  <a:gd name="T27" fmla="*/ 143 h 287"/>
                  <a:gd name="T28" fmla="*/ 286 w 288"/>
                  <a:gd name="T29" fmla="*/ 121 h 287"/>
                  <a:gd name="T30" fmla="*/ 241 w 288"/>
                  <a:gd name="T31" fmla="*/ 225 h 287"/>
                  <a:gd name="T32" fmla="*/ 239 w 288"/>
                  <a:gd name="T33" fmla="*/ 218 h 287"/>
                  <a:gd name="T34" fmla="*/ 188 w 288"/>
                  <a:gd name="T35" fmla="*/ 218 h 287"/>
                  <a:gd name="T36" fmla="*/ 172 w 288"/>
                  <a:gd name="T37" fmla="*/ 266 h 287"/>
                  <a:gd name="T38" fmla="*/ 174 w 288"/>
                  <a:gd name="T39" fmla="*/ 267 h 287"/>
                  <a:gd name="T40" fmla="*/ 144 w 288"/>
                  <a:gd name="T41" fmla="*/ 270 h 287"/>
                  <a:gd name="T42" fmla="*/ 115 w 288"/>
                  <a:gd name="T43" fmla="*/ 267 h 287"/>
                  <a:gd name="T44" fmla="*/ 116 w 288"/>
                  <a:gd name="T45" fmla="*/ 266 h 287"/>
                  <a:gd name="T46" fmla="*/ 101 w 288"/>
                  <a:gd name="T47" fmla="*/ 218 h 287"/>
                  <a:gd name="T48" fmla="*/ 50 w 288"/>
                  <a:gd name="T49" fmla="*/ 218 h 287"/>
                  <a:gd name="T50" fmla="*/ 48 w 288"/>
                  <a:gd name="T51" fmla="*/ 226 h 287"/>
                  <a:gd name="T52" fmla="*/ 17 w 288"/>
                  <a:gd name="T53" fmla="*/ 143 h 287"/>
                  <a:gd name="T54" fmla="*/ 18 w 288"/>
                  <a:gd name="T55" fmla="*/ 132 h 287"/>
                  <a:gd name="T56" fmla="*/ 34 w 288"/>
                  <a:gd name="T57" fmla="*/ 144 h 287"/>
                  <a:gd name="T58" fmla="*/ 75 w 288"/>
                  <a:gd name="T59" fmla="*/ 114 h 287"/>
                  <a:gd name="T60" fmla="*/ 60 w 288"/>
                  <a:gd name="T61" fmla="*/ 66 h 287"/>
                  <a:gd name="T62" fmla="*/ 43 w 288"/>
                  <a:gd name="T63" fmla="*/ 66 h 287"/>
                  <a:gd name="T64" fmla="*/ 110 w 288"/>
                  <a:gd name="T65" fmla="*/ 21 h 287"/>
                  <a:gd name="T66" fmla="*/ 104 w 288"/>
                  <a:gd name="T67" fmla="*/ 40 h 287"/>
                  <a:gd name="T68" fmla="*/ 145 w 288"/>
                  <a:gd name="T69" fmla="*/ 69 h 287"/>
                  <a:gd name="T70" fmla="*/ 185 w 288"/>
                  <a:gd name="T71" fmla="*/ 40 h 287"/>
                  <a:gd name="T72" fmla="*/ 180 w 288"/>
                  <a:gd name="T73" fmla="*/ 22 h 287"/>
                  <a:gd name="T74" fmla="*/ 245 w 288"/>
                  <a:gd name="T75" fmla="*/ 66 h 287"/>
                  <a:gd name="T76" fmla="*/ 229 w 288"/>
                  <a:gd name="T77" fmla="*/ 66 h 287"/>
                  <a:gd name="T78" fmla="*/ 213 w 288"/>
                  <a:gd name="T79" fmla="*/ 114 h 287"/>
                  <a:gd name="T80" fmla="*/ 254 w 288"/>
                  <a:gd name="T81" fmla="*/ 144 h 287"/>
                  <a:gd name="T82" fmla="*/ 270 w 288"/>
                  <a:gd name="T83" fmla="*/ 132 h 287"/>
                  <a:gd name="T84" fmla="*/ 271 w 288"/>
                  <a:gd name="T85" fmla="*/ 143 h 287"/>
                  <a:gd name="T86" fmla="*/ 241 w 288"/>
                  <a:gd name="T87" fmla="*/ 22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8" h="287">
                    <a:moveTo>
                      <a:pt x="286" y="121"/>
                    </a:moveTo>
                    <a:cubicBezTo>
                      <a:pt x="283" y="101"/>
                      <a:pt x="276" y="83"/>
                      <a:pt x="265" y="66"/>
                    </a:cubicBezTo>
                    <a:cubicBezTo>
                      <a:pt x="245" y="34"/>
                      <a:pt x="212" y="11"/>
                      <a:pt x="173" y="3"/>
                    </a:cubicBezTo>
                    <a:cubicBezTo>
                      <a:pt x="164" y="1"/>
                      <a:pt x="154" y="0"/>
                      <a:pt x="144" y="0"/>
                    </a:cubicBezTo>
                    <a:cubicBezTo>
                      <a:pt x="134" y="0"/>
                      <a:pt x="125" y="1"/>
                      <a:pt x="116" y="3"/>
                    </a:cubicBezTo>
                    <a:cubicBezTo>
                      <a:pt x="77" y="10"/>
                      <a:pt x="43" y="34"/>
                      <a:pt x="23" y="66"/>
                    </a:cubicBezTo>
                    <a:cubicBezTo>
                      <a:pt x="12" y="83"/>
                      <a:pt x="5" y="101"/>
                      <a:pt x="2" y="121"/>
                    </a:cubicBezTo>
                    <a:cubicBezTo>
                      <a:pt x="1" y="128"/>
                      <a:pt x="0" y="136"/>
                      <a:pt x="0" y="143"/>
                    </a:cubicBezTo>
                    <a:cubicBezTo>
                      <a:pt x="0" y="183"/>
                      <a:pt x="16" y="218"/>
                      <a:pt x="41" y="244"/>
                    </a:cubicBezTo>
                    <a:cubicBezTo>
                      <a:pt x="57" y="260"/>
                      <a:pt x="76" y="272"/>
                      <a:pt x="97" y="280"/>
                    </a:cubicBezTo>
                    <a:cubicBezTo>
                      <a:pt x="112" y="285"/>
                      <a:pt x="128" y="287"/>
                      <a:pt x="144" y="287"/>
                    </a:cubicBezTo>
                    <a:cubicBezTo>
                      <a:pt x="160" y="287"/>
                      <a:pt x="176" y="284"/>
                      <a:pt x="191" y="279"/>
                    </a:cubicBezTo>
                    <a:cubicBezTo>
                      <a:pt x="212" y="272"/>
                      <a:pt x="232" y="260"/>
                      <a:pt x="247" y="244"/>
                    </a:cubicBezTo>
                    <a:cubicBezTo>
                      <a:pt x="272" y="218"/>
                      <a:pt x="288" y="182"/>
                      <a:pt x="288" y="143"/>
                    </a:cubicBezTo>
                    <a:cubicBezTo>
                      <a:pt x="288" y="136"/>
                      <a:pt x="287" y="128"/>
                      <a:pt x="286" y="121"/>
                    </a:cubicBezTo>
                    <a:close/>
                    <a:moveTo>
                      <a:pt x="241" y="225"/>
                    </a:moveTo>
                    <a:cubicBezTo>
                      <a:pt x="239" y="218"/>
                      <a:pt x="239" y="218"/>
                      <a:pt x="239" y="218"/>
                    </a:cubicBezTo>
                    <a:cubicBezTo>
                      <a:pt x="188" y="218"/>
                      <a:pt x="188" y="218"/>
                      <a:pt x="188" y="218"/>
                    </a:cubicBezTo>
                    <a:cubicBezTo>
                      <a:pt x="172" y="266"/>
                      <a:pt x="172" y="266"/>
                      <a:pt x="172" y="266"/>
                    </a:cubicBezTo>
                    <a:cubicBezTo>
                      <a:pt x="174" y="267"/>
                      <a:pt x="174" y="267"/>
                      <a:pt x="174" y="267"/>
                    </a:cubicBezTo>
                    <a:cubicBezTo>
                      <a:pt x="164" y="269"/>
                      <a:pt x="154" y="270"/>
                      <a:pt x="144" y="270"/>
                    </a:cubicBezTo>
                    <a:cubicBezTo>
                      <a:pt x="134" y="270"/>
                      <a:pt x="124" y="269"/>
                      <a:pt x="115" y="267"/>
                    </a:cubicBezTo>
                    <a:cubicBezTo>
                      <a:pt x="116" y="266"/>
                      <a:pt x="116" y="266"/>
                      <a:pt x="116" y="266"/>
                    </a:cubicBezTo>
                    <a:cubicBezTo>
                      <a:pt x="101" y="218"/>
                      <a:pt x="101" y="218"/>
                      <a:pt x="101" y="218"/>
                    </a:cubicBezTo>
                    <a:cubicBezTo>
                      <a:pt x="50" y="218"/>
                      <a:pt x="50" y="218"/>
                      <a:pt x="50" y="218"/>
                    </a:cubicBezTo>
                    <a:cubicBezTo>
                      <a:pt x="48" y="226"/>
                      <a:pt x="48" y="226"/>
                      <a:pt x="48" y="226"/>
                    </a:cubicBezTo>
                    <a:cubicBezTo>
                      <a:pt x="29" y="204"/>
                      <a:pt x="17" y="175"/>
                      <a:pt x="17" y="143"/>
                    </a:cubicBezTo>
                    <a:cubicBezTo>
                      <a:pt x="17" y="140"/>
                      <a:pt x="17" y="136"/>
                      <a:pt x="18" y="132"/>
                    </a:cubicBezTo>
                    <a:cubicBezTo>
                      <a:pt x="34" y="144"/>
                      <a:pt x="34" y="144"/>
                      <a:pt x="34" y="144"/>
                    </a:cubicBezTo>
                    <a:cubicBezTo>
                      <a:pt x="75" y="114"/>
                      <a:pt x="75" y="114"/>
                      <a:pt x="75" y="114"/>
                    </a:cubicBezTo>
                    <a:cubicBezTo>
                      <a:pt x="60" y="66"/>
                      <a:pt x="60" y="66"/>
                      <a:pt x="60" y="66"/>
                    </a:cubicBezTo>
                    <a:cubicBezTo>
                      <a:pt x="43" y="66"/>
                      <a:pt x="43" y="66"/>
                      <a:pt x="43" y="66"/>
                    </a:cubicBezTo>
                    <a:cubicBezTo>
                      <a:pt x="60" y="45"/>
                      <a:pt x="83" y="29"/>
                      <a:pt x="110" y="21"/>
                    </a:cubicBezTo>
                    <a:cubicBezTo>
                      <a:pt x="104" y="40"/>
                      <a:pt x="104" y="40"/>
                      <a:pt x="104" y="40"/>
                    </a:cubicBezTo>
                    <a:cubicBezTo>
                      <a:pt x="145" y="69"/>
                      <a:pt x="145" y="69"/>
                      <a:pt x="145" y="69"/>
                    </a:cubicBezTo>
                    <a:cubicBezTo>
                      <a:pt x="185" y="40"/>
                      <a:pt x="185" y="40"/>
                      <a:pt x="185" y="40"/>
                    </a:cubicBezTo>
                    <a:cubicBezTo>
                      <a:pt x="180" y="22"/>
                      <a:pt x="180" y="22"/>
                      <a:pt x="180" y="22"/>
                    </a:cubicBezTo>
                    <a:cubicBezTo>
                      <a:pt x="206" y="29"/>
                      <a:pt x="228" y="45"/>
                      <a:pt x="245" y="66"/>
                    </a:cubicBezTo>
                    <a:cubicBezTo>
                      <a:pt x="229" y="66"/>
                      <a:pt x="229" y="66"/>
                      <a:pt x="229" y="66"/>
                    </a:cubicBezTo>
                    <a:cubicBezTo>
                      <a:pt x="213" y="114"/>
                      <a:pt x="213" y="114"/>
                      <a:pt x="213" y="114"/>
                    </a:cubicBezTo>
                    <a:cubicBezTo>
                      <a:pt x="254" y="144"/>
                      <a:pt x="254" y="144"/>
                      <a:pt x="254" y="144"/>
                    </a:cubicBezTo>
                    <a:cubicBezTo>
                      <a:pt x="270" y="132"/>
                      <a:pt x="270" y="132"/>
                      <a:pt x="270" y="132"/>
                    </a:cubicBezTo>
                    <a:cubicBezTo>
                      <a:pt x="271" y="136"/>
                      <a:pt x="271" y="140"/>
                      <a:pt x="271" y="143"/>
                    </a:cubicBezTo>
                    <a:cubicBezTo>
                      <a:pt x="271" y="175"/>
                      <a:pt x="260" y="203"/>
                      <a:pt x="241" y="2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 typeface="Arial" panose="020B0604020202020204" pitchFamily="34" charset="0"/>
                  <a:buNone/>
                  <a:defRPr/>
                </a:pPr>
                <a:endParaRPr lang="zh-CN" altLang="en-US"/>
              </a:p>
            </p:txBody>
          </p:sp>
          <p:sp>
            <p:nvSpPr>
              <p:cNvPr id="18" name="Freeform 598"/>
              <p:cNvSpPr/>
              <p:nvPr/>
            </p:nvSpPr>
            <p:spPr bwMode="auto">
              <a:xfrm>
                <a:off x="5856742" y="4044866"/>
                <a:ext cx="111125" cy="104775"/>
              </a:xfrm>
              <a:custGeom>
                <a:avLst/>
                <a:gdLst>
                  <a:gd name="T0" fmla="*/ 0 w 70"/>
                  <a:gd name="T1" fmla="*/ 26 h 66"/>
                  <a:gd name="T2" fmla="*/ 14 w 70"/>
                  <a:gd name="T3" fmla="*/ 66 h 66"/>
                  <a:gd name="T4" fmla="*/ 57 w 70"/>
                  <a:gd name="T5" fmla="*/ 66 h 66"/>
                  <a:gd name="T6" fmla="*/ 70 w 70"/>
                  <a:gd name="T7" fmla="*/ 26 h 66"/>
                  <a:gd name="T8" fmla="*/ 35 w 70"/>
                  <a:gd name="T9" fmla="*/ 0 h 66"/>
                  <a:gd name="T10" fmla="*/ 0 w 70"/>
                  <a:gd name="T11" fmla="*/ 26 h 66"/>
                </a:gdLst>
                <a:ahLst/>
                <a:cxnLst>
                  <a:cxn ang="0">
                    <a:pos x="T0" y="T1"/>
                  </a:cxn>
                  <a:cxn ang="0">
                    <a:pos x="T2" y="T3"/>
                  </a:cxn>
                  <a:cxn ang="0">
                    <a:pos x="T4" y="T5"/>
                  </a:cxn>
                  <a:cxn ang="0">
                    <a:pos x="T6" y="T7"/>
                  </a:cxn>
                  <a:cxn ang="0">
                    <a:pos x="T8" y="T9"/>
                  </a:cxn>
                  <a:cxn ang="0">
                    <a:pos x="T10" y="T11"/>
                  </a:cxn>
                </a:cxnLst>
                <a:rect l="0" t="0" r="r" b="b"/>
                <a:pathLst>
                  <a:path w="70" h="66">
                    <a:moveTo>
                      <a:pt x="0" y="26"/>
                    </a:moveTo>
                    <a:lnTo>
                      <a:pt x="14" y="66"/>
                    </a:lnTo>
                    <a:lnTo>
                      <a:pt x="57" y="66"/>
                    </a:lnTo>
                    <a:lnTo>
                      <a:pt x="70" y="26"/>
                    </a:lnTo>
                    <a:lnTo>
                      <a:pt x="35"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 typeface="Arial" panose="020B0604020202020204" pitchFamily="34" charset="0"/>
                  <a:buNone/>
                  <a:defRPr/>
                </a:pPr>
                <a:endParaRPr lang="zh-CN" altLang="en-US"/>
              </a:p>
            </p:txBody>
          </p:sp>
        </p:grpSp>
        <p:sp>
          <p:nvSpPr>
            <p:cNvPr id="19" name="椭圆 18"/>
            <p:cNvSpPr/>
            <p:nvPr/>
          </p:nvSpPr>
          <p:spPr>
            <a:xfrm>
              <a:off x="7889852" y="5568642"/>
              <a:ext cx="234950" cy="236537"/>
            </a:xfrm>
            <a:prstGeom prst="ellipse">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dirty="0"/>
                <a:t>4</a:t>
              </a:r>
              <a:endParaRPr lang="zh-CN" altLang="en-US" dirty="0"/>
            </a:p>
          </p:txBody>
        </p:sp>
        <p:sp>
          <p:nvSpPr>
            <p:cNvPr id="21" name="椭圆 20"/>
            <p:cNvSpPr/>
            <p:nvPr/>
          </p:nvSpPr>
          <p:spPr bwMode="auto">
            <a:xfrm>
              <a:off x="7442177" y="4301391"/>
              <a:ext cx="650875" cy="650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sp>
          <p:nvSpPr>
            <p:cNvPr id="22" name="Freeform 570"/>
            <p:cNvSpPr/>
            <p:nvPr/>
          </p:nvSpPr>
          <p:spPr bwMode="auto">
            <a:xfrm>
              <a:off x="7570765" y="4407754"/>
              <a:ext cx="438150" cy="438150"/>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lumMod val="95000"/>
              </a:schemeClr>
            </a:solidFill>
            <a:ln>
              <a:noFill/>
            </a:ln>
          </p:spPr>
          <p:txBody>
            <a:bodyPr/>
            <a:lstStyle/>
            <a:p>
              <a:pPr eaLnBrk="1" hangingPunct="1">
                <a:buFont typeface="Arial" panose="020B0604020202020204" pitchFamily="34" charset="0"/>
                <a:buNone/>
                <a:defRPr/>
              </a:pPr>
              <a:endParaRPr lang="zh-CN" altLang="en-US"/>
            </a:p>
          </p:txBody>
        </p:sp>
        <p:sp>
          <p:nvSpPr>
            <p:cNvPr id="23" name="椭圆 22"/>
            <p:cNvSpPr/>
            <p:nvPr/>
          </p:nvSpPr>
          <p:spPr>
            <a:xfrm>
              <a:off x="7893027" y="4222016"/>
              <a:ext cx="234950" cy="236538"/>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a:t>3</a:t>
              </a:r>
              <a:endParaRPr lang="zh-CN" altLang="en-US"/>
            </a:p>
          </p:txBody>
        </p:sp>
      </p:grpSp>
      <p:sp>
        <p:nvSpPr>
          <p:cNvPr id="24" name="矩形 23"/>
          <p:cNvSpPr/>
          <p:nvPr/>
        </p:nvSpPr>
        <p:spPr>
          <a:xfrm>
            <a:off x="8124539" y="1715613"/>
            <a:ext cx="3201917" cy="757130"/>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25" name="文本框 24"/>
          <p:cNvSpPr txBox="1"/>
          <p:nvPr/>
        </p:nvSpPr>
        <p:spPr>
          <a:xfrm>
            <a:off x="8124539" y="1361071"/>
            <a:ext cx="2268530"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000" b="1">
                <a:solidFill>
                  <a:schemeClr val="tx2"/>
                </a:solidFill>
                <a:latin typeface="+mj-ea"/>
                <a:ea typeface="+mj-ea"/>
              </a:rPr>
              <a:t>点击此处添加标题</a:t>
            </a:r>
          </a:p>
        </p:txBody>
      </p:sp>
      <p:sp>
        <p:nvSpPr>
          <p:cNvPr id="26" name="矩形 25"/>
          <p:cNvSpPr/>
          <p:nvPr/>
        </p:nvSpPr>
        <p:spPr>
          <a:xfrm>
            <a:off x="8124539" y="3088283"/>
            <a:ext cx="3201917" cy="757130"/>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27" name="文本框 26"/>
          <p:cNvSpPr txBox="1"/>
          <p:nvPr/>
        </p:nvSpPr>
        <p:spPr>
          <a:xfrm>
            <a:off x="8124539" y="2733741"/>
            <a:ext cx="2268530"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000" b="1" dirty="0">
                <a:solidFill>
                  <a:schemeClr val="accent1"/>
                </a:solidFill>
                <a:latin typeface="+mj-ea"/>
                <a:ea typeface="+mj-ea"/>
              </a:rPr>
              <a:t>点击此处添加标题</a:t>
            </a:r>
          </a:p>
        </p:txBody>
      </p:sp>
      <p:sp>
        <p:nvSpPr>
          <p:cNvPr id="28" name="矩形 27"/>
          <p:cNvSpPr/>
          <p:nvPr/>
        </p:nvSpPr>
        <p:spPr>
          <a:xfrm>
            <a:off x="8221365" y="4442847"/>
            <a:ext cx="3201917" cy="757130"/>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29" name="文本框 28"/>
          <p:cNvSpPr txBox="1"/>
          <p:nvPr/>
        </p:nvSpPr>
        <p:spPr>
          <a:xfrm>
            <a:off x="8221364" y="4088305"/>
            <a:ext cx="2268530"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000" b="1">
                <a:solidFill>
                  <a:schemeClr val="accent2"/>
                </a:solidFill>
                <a:latin typeface="+mj-ea"/>
                <a:ea typeface="+mj-ea"/>
              </a:rPr>
              <a:t>点击此处添加标题</a:t>
            </a:r>
          </a:p>
        </p:txBody>
      </p:sp>
      <p:sp>
        <p:nvSpPr>
          <p:cNvPr id="30" name="矩形 29"/>
          <p:cNvSpPr/>
          <p:nvPr/>
        </p:nvSpPr>
        <p:spPr>
          <a:xfrm>
            <a:off x="8237875" y="5755034"/>
            <a:ext cx="3201917" cy="757130"/>
          </a:xfrm>
          <a:prstGeom prst="rect">
            <a:avLst/>
          </a:prstGeom>
          <a:noFill/>
        </p:spPr>
        <p:txBody>
          <a:bodyPr wrap="square" rtlCol="0">
            <a:spAutoFit/>
          </a:body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31" name="文本框 30"/>
          <p:cNvSpPr txBox="1"/>
          <p:nvPr/>
        </p:nvSpPr>
        <p:spPr>
          <a:xfrm>
            <a:off x="8237874" y="5400492"/>
            <a:ext cx="2268530"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000" b="1">
                <a:solidFill>
                  <a:schemeClr val="accent3"/>
                </a:solidFill>
                <a:latin typeface="+mj-ea"/>
                <a:ea typeface="+mj-ea"/>
              </a:rPr>
              <a:t>点击此处添加标题</a:t>
            </a:r>
          </a:p>
        </p:txBody>
      </p:sp>
      <p:sp>
        <p:nvSpPr>
          <p:cNvPr id="32" name="矩形 31"/>
          <p:cNvSpPr/>
          <p:nvPr/>
        </p:nvSpPr>
        <p:spPr>
          <a:xfrm>
            <a:off x="904399" y="2873077"/>
            <a:ext cx="6115406" cy="1902059"/>
          </a:xfrm>
          <a:prstGeom prst="rect">
            <a:avLst/>
          </a:prstGeom>
          <a:noFill/>
        </p:spPr>
        <p:txBody>
          <a:bodyPr wrap="square" rtlCol="0">
            <a:spAutoFit/>
          </a:bodyPr>
          <a:lstStyle/>
          <a:p>
            <a:pPr>
              <a:lnSpc>
                <a:spcPct val="120000"/>
              </a:lnSpc>
              <a:spcBef>
                <a:spcPct val="0"/>
              </a:spcBef>
            </a:pPr>
            <a:r>
              <a:rPr lang="zh-CN" altLang="en-US" sz="14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描述说明在此录入上述图表的综合描述说明，在此录入上述图表的综合描述说明。在此录入上述图表的描述说明</a:t>
            </a:r>
          </a:p>
          <a:p>
            <a:pPr>
              <a:lnSpc>
                <a:spcPct val="120000"/>
              </a:lnSpc>
              <a:spcBef>
                <a:spcPct val="0"/>
              </a:spcBef>
            </a:pPr>
            <a:endParaRPr lang="zh-CN" altLang="en-US" sz="1400" dirty="0">
              <a:solidFill>
                <a:schemeClr val="tx1">
                  <a:lumMod val="50000"/>
                  <a:lumOff val="50000"/>
                </a:schemeClr>
              </a:solidFill>
              <a:sym typeface="微软雅黑" panose="020B0503020204020204" pitchFamily="34" charset="-122"/>
            </a:endParaRPr>
          </a:p>
          <a:p>
            <a:pPr>
              <a:lnSpc>
                <a:spcPct val="120000"/>
              </a:lnSpc>
              <a:spcBef>
                <a:spcPct val="0"/>
              </a:spcBef>
              <a:buNone/>
            </a:pPr>
            <a:endParaRPr lang="zh-CN" altLang="en-US" sz="1400" dirty="0">
              <a:solidFill>
                <a:schemeClr val="tx1">
                  <a:lumMod val="50000"/>
                  <a:lumOff val="50000"/>
                </a:schemeClr>
              </a:solidFill>
              <a:sym typeface="微软雅黑" panose="020B0503020204020204" pitchFamily="34" charset="-122"/>
            </a:endParaRPr>
          </a:p>
        </p:txBody>
      </p:sp>
      <p:sp>
        <p:nvSpPr>
          <p:cNvPr id="33" name="文本框 32"/>
          <p:cNvSpPr txBox="1"/>
          <p:nvPr/>
        </p:nvSpPr>
        <p:spPr>
          <a:xfrm>
            <a:off x="1004399" y="2357338"/>
            <a:ext cx="2268530" cy="400110"/>
          </a:xfrm>
          <a:prstGeom prst="rect">
            <a:avLst/>
          </a:prstGeom>
          <a:solidFill>
            <a:schemeClr val="accent2"/>
          </a:solidFill>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000" b="1">
                <a:solidFill>
                  <a:schemeClr val="bg1"/>
                </a:solidFill>
                <a:latin typeface="+mj-ea"/>
                <a:ea typeface="+mj-ea"/>
              </a:rPr>
              <a:t>点击此处添加标题</a:t>
            </a:r>
          </a:p>
        </p:txBody>
      </p:sp>
      <p:graphicFrame>
        <p:nvGraphicFramePr>
          <p:cNvPr id="34" name="表格 33"/>
          <p:cNvGraphicFramePr>
            <a:graphicFrameLocks noGrp="1"/>
          </p:cNvGraphicFramePr>
          <p:nvPr/>
        </p:nvGraphicFramePr>
        <p:xfrm>
          <a:off x="1004398" y="4488415"/>
          <a:ext cx="5908524" cy="1854200"/>
        </p:xfrm>
        <a:graphic>
          <a:graphicData uri="http://schemas.openxmlformats.org/drawingml/2006/table">
            <a:tbl>
              <a:tblPr firstRow="1" bandRow="1">
                <a:tableStyleId>{5C22544A-7EE6-4342-B048-85BDC9FD1C3A}</a:tableStyleId>
              </a:tblPr>
              <a:tblGrid>
                <a:gridCol w="1477131">
                  <a:extLst>
                    <a:ext uri="{9D8B030D-6E8A-4147-A177-3AD203B41FA5}">
                      <a16:colId xmlns:a16="http://schemas.microsoft.com/office/drawing/2014/main" val="20000"/>
                    </a:ext>
                  </a:extLst>
                </a:gridCol>
                <a:gridCol w="1477131">
                  <a:extLst>
                    <a:ext uri="{9D8B030D-6E8A-4147-A177-3AD203B41FA5}">
                      <a16:colId xmlns:a16="http://schemas.microsoft.com/office/drawing/2014/main" val="20001"/>
                    </a:ext>
                  </a:extLst>
                </a:gridCol>
                <a:gridCol w="1477131">
                  <a:extLst>
                    <a:ext uri="{9D8B030D-6E8A-4147-A177-3AD203B41FA5}">
                      <a16:colId xmlns:a16="http://schemas.microsoft.com/office/drawing/2014/main" val="20002"/>
                    </a:ext>
                  </a:extLst>
                </a:gridCol>
                <a:gridCol w="1477131">
                  <a:extLst>
                    <a:ext uri="{9D8B030D-6E8A-4147-A177-3AD203B41FA5}">
                      <a16:colId xmlns:a16="http://schemas.microsoft.com/office/drawing/2014/main" val="20003"/>
                    </a:ext>
                  </a:extLst>
                </a:gridCol>
              </a:tblGrid>
              <a:tr h="370840">
                <a:tc>
                  <a:txBody>
                    <a:bodyPr/>
                    <a:lstStyle/>
                    <a:p>
                      <a:endParaRPr lang="zh-CN" altLang="en-US" dirty="0"/>
                    </a:p>
                  </a:txBody>
                  <a:tcPr marL="91428" marR="91428">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altLang="zh-CN" dirty="0"/>
                        <a:t>2015</a:t>
                      </a:r>
                      <a:endParaRPr lang="zh-CN" altLang="en-US" dirty="0"/>
                    </a:p>
                  </a:txBody>
                  <a:tcPr marL="91428" marR="91428">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altLang="zh-CN" dirty="0"/>
                        <a:t>2016</a:t>
                      </a:r>
                      <a:endParaRPr lang="zh-CN" altLang="en-US" dirty="0"/>
                    </a:p>
                  </a:txBody>
                  <a:tcPr marL="91428" marR="91428">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altLang="zh-CN" dirty="0"/>
                        <a:t>%</a:t>
                      </a:r>
                      <a:endParaRPr lang="zh-CN" altLang="en-US" dirty="0"/>
                    </a:p>
                  </a:txBody>
                  <a:tcPr marL="91428" marR="91428">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70840">
                <a:tc>
                  <a:txBody>
                    <a:bodyPr/>
                    <a:lstStyle/>
                    <a:p>
                      <a:pPr algn="ctr"/>
                      <a:r>
                        <a:rPr lang="en-US" altLang="zh-CN">
                          <a:solidFill>
                            <a:schemeClr val="bg1">
                              <a:lumMod val="50000"/>
                            </a:schemeClr>
                          </a:solidFill>
                        </a:rPr>
                        <a:t>S1</a:t>
                      </a:r>
                      <a:endParaRPr lang="zh-CN" altLang="en-US">
                        <a:solidFill>
                          <a:schemeClr val="bg1">
                            <a:lumMod val="50000"/>
                          </a:schemeClr>
                        </a:solidFill>
                      </a:endParaRPr>
                    </a:p>
                  </a:txBody>
                  <a:tcPr marL="91428" marR="9142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257,463</a:t>
                      </a:r>
                      <a:endParaRPr lang="zh-CN" altLang="en-US">
                        <a:solidFill>
                          <a:schemeClr val="bg1">
                            <a:lumMod val="50000"/>
                          </a:schemeClr>
                        </a:solidFill>
                      </a:endParaRPr>
                    </a:p>
                  </a:txBody>
                  <a:tcPr marL="91428" marR="9142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335,548</a:t>
                      </a:r>
                      <a:endParaRPr lang="zh-CN" altLang="en-US">
                        <a:solidFill>
                          <a:schemeClr val="bg1">
                            <a:lumMod val="50000"/>
                          </a:schemeClr>
                        </a:solidFill>
                      </a:endParaRPr>
                    </a:p>
                  </a:txBody>
                  <a:tcPr marL="91428" marR="9142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31%</a:t>
                      </a:r>
                      <a:endParaRPr lang="zh-CN" altLang="en-US">
                        <a:solidFill>
                          <a:schemeClr val="bg1">
                            <a:lumMod val="50000"/>
                          </a:schemeClr>
                        </a:solidFill>
                      </a:endParaRPr>
                    </a:p>
                  </a:txBody>
                  <a:tcPr marL="91428" marR="9142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70840">
                <a:tc>
                  <a:txBody>
                    <a:bodyPr/>
                    <a:lstStyle/>
                    <a:p>
                      <a:pPr algn="ctr"/>
                      <a:r>
                        <a:rPr lang="en-US" altLang="zh-CN">
                          <a:solidFill>
                            <a:schemeClr val="bg1">
                              <a:lumMod val="50000"/>
                            </a:schemeClr>
                          </a:solidFill>
                        </a:rPr>
                        <a:t>S2</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242,265</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254,546</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5%</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370840">
                <a:tc>
                  <a:txBody>
                    <a:bodyPr/>
                    <a:lstStyle/>
                    <a:p>
                      <a:pPr algn="ctr"/>
                      <a:r>
                        <a:rPr lang="en-US" altLang="zh-CN">
                          <a:solidFill>
                            <a:schemeClr val="bg1">
                              <a:lumMod val="50000"/>
                            </a:schemeClr>
                          </a:solidFill>
                        </a:rPr>
                        <a:t>S3</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432,456</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587,256</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8%</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70840">
                <a:tc>
                  <a:txBody>
                    <a:bodyPr/>
                    <a:lstStyle/>
                    <a:p>
                      <a:pPr algn="ctr"/>
                      <a:r>
                        <a:rPr lang="en-US" altLang="zh-CN">
                          <a:solidFill>
                            <a:schemeClr val="bg1">
                              <a:lumMod val="50000"/>
                            </a:schemeClr>
                          </a:solidFill>
                        </a:rPr>
                        <a:t>S4</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489,589</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a:solidFill>
                            <a:schemeClr val="bg1">
                              <a:lumMod val="50000"/>
                            </a:schemeClr>
                          </a:solidFill>
                        </a:rPr>
                        <a:t>166,848</a:t>
                      </a:r>
                      <a:endParaRPr lang="zh-CN" altLang="en-US">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dirty="0">
                          <a:solidFill>
                            <a:schemeClr val="bg1">
                              <a:lumMod val="50000"/>
                            </a:schemeClr>
                          </a:solidFill>
                        </a:rPr>
                        <a:t>86%</a:t>
                      </a:r>
                      <a:endParaRPr lang="zh-CN" altLang="en-US" dirty="0">
                        <a:solidFill>
                          <a:schemeClr val="bg1">
                            <a:lumMod val="50000"/>
                          </a:schemeClr>
                        </a:solidFill>
                      </a:endParaRPr>
                    </a:p>
                  </a:txBody>
                  <a:tcPr marL="91428" marR="9142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0" name="标题 9"/>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9" presetClass="entr" presetSubtype="10" fill="hold" grpId="0" nodeType="withEffect">
                                  <p:stCondLst>
                                    <p:cond delay="300"/>
                                  </p:stCondLst>
                                  <p:iterate type="lt">
                                    <p:tmPct val="1677"/>
                                  </p:iterate>
                                  <p:childTnLst>
                                    <p:set>
                                      <p:cBhvr>
                                        <p:cTn id="9" dur="1" fill="hold">
                                          <p:stCondLst>
                                            <p:cond delay="0"/>
                                          </p:stCondLst>
                                        </p:cTn>
                                        <p:tgtEl>
                                          <p:spTgt spid="32"/>
                                        </p:tgtEl>
                                        <p:attrNameLst>
                                          <p:attrName>style.visibility</p:attrName>
                                        </p:attrNameLst>
                                      </p:cBhvr>
                                      <p:to>
                                        <p:strVal val="visible"/>
                                      </p:to>
                                    </p:set>
                                    <p:anim calcmode="lin" valueType="num">
                                      <p:cBhvr>
                                        <p:cTn id="10" dur="500" fill="hold"/>
                                        <p:tgtEl>
                                          <p:spTgt spid="32"/>
                                        </p:tgtEl>
                                        <p:attrNameLst>
                                          <p:attrName>ppt_w</p:attrName>
                                        </p:attrNameLst>
                                      </p:cBhvr>
                                      <p:tavLst>
                                        <p:tav tm="0" fmla="#ppt_w*sin(2.5*pi*$)">
                                          <p:val>
                                            <p:fltVal val="0"/>
                                          </p:val>
                                        </p:tav>
                                        <p:tav tm="100000">
                                          <p:val>
                                            <p:fltVal val="1"/>
                                          </p:val>
                                        </p:tav>
                                      </p:tavLst>
                                    </p:anim>
                                    <p:anim calcmode="lin" valueType="num">
                                      <p:cBhvr>
                                        <p:cTn id="11" dur="500" fill="hold"/>
                                        <p:tgtEl>
                                          <p:spTgt spid="32"/>
                                        </p:tgtEl>
                                        <p:attrNameLst>
                                          <p:attrName>ppt_h</p:attrName>
                                        </p:attrNameLst>
                                      </p:cBhvr>
                                      <p:tavLst>
                                        <p:tav tm="0">
                                          <p:val>
                                            <p:strVal val="#ppt_h"/>
                                          </p:val>
                                        </p:tav>
                                        <p:tav tm="100000">
                                          <p:val>
                                            <p:strVal val="#ppt_h"/>
                                          </p:val>
                                        </p:tav>
                                      </p:tavLst>
                                    </p:anim>
                                  </p:childTnLst>
                                </p:cTn>
                              </p:par>
                              <p:par>
                                <p:cTn id="12" presetID="22" presetClass="entr" presetSubtype="1" fill="hold" nodeType="withEffect">
                                  <p:stCondLst>
                                    <p:cond delay="600"/>
                                  </p:stCondLst>
                                  <p:childTnLst>
                                    <p:set>
                                      <p:cBhvr>
                                        <p:cTn id="13" dur="1" fill="hold">
                                          <p:stCondLst>
                                            <p:cond delay="0"/>
                                          </p:stCondLst>
                                        </p:cTn>
                                        <p:tgtEl>
                                          <p:spTgt spid="34"/>
                                        </p:tgtEl>
                                        <p:attrNameLst>
                                          <p:attrName>style.visibility</p:attrName>
                                        </p:attrNameLst>
                                      </p:cBhvr>
                                      <p:to>
                                        <p:strVal val="visible"/>
                                      </p:to>
                                    </p:set>
                                    <p:animEffect transition="in" filter="wipe(up)">
                                      <p:cBhvr>
                                        <p:cTn id="14" dur="1250"/>
                                        <p:tgtEl>
                                          <p:spTgt spid="34"/>
                                        </p:tgtEl>
                                      </p:cBhvr>
                                    </p:animEffect>
                                  </p:childTnLst>
                                </p:cTn>
                              </p:par>
                              <p:par>
                                <p:cTn id="15" presetID="22" presetClass="entr" presetSubtype="1" fill="hold" nodeType="with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2000"/>
                                        <p:tgtEl>
                                          <p:spTgt spid="6"/>
                                        </p:tgtEl>
                                      </p:cBhvr>
                                    </p:animEffect>
                                  </p:childTnLst>
                                </p:cTn>
                              </p:par>
                              <p:par>
                                <p:cTn id="18" presetID="17" presetClass="entr" presetSubtype="10" fill="hold" grpId="0" nodeType="withEffect">
                                  <p:stCondLst>
                                    <p:cond delay="1400"/>
                                  </p:stCondLst>
                                  <p:iterate type="lt">
                                    <p:tmPct val="10000"/>
                                  </p:iterate>
                                  <p:childTnLst>
                                    <p:set>
                                      <p:cBhvr>
                                        <p:cTn id="19" dur="1" fill="hold">
                                          <p:stCondLst>
                                            <p:cond delay="0"/>
                                          </p:stCondLst>
                                        </p:cTn>
                                        <p:tgtEl>
                                          <p:spTgt spid="25"/>
                                        </p:tgtEl>
                                        <p:attrNameLst>
                                          <p:attrName>style.visibility</p:attrName>
                                        </p:attrNameLst>
                                      </p:cBhvr>
                                      <p:to>
                                        <p:strVal val="visible"/>
                                      </p:to>
                                    </p:set>
                                    <p:anim calcmode="lin" valueType="num">
                                      <p:cBhvr>
                                        <p:cTn id="20" dur="450" fill="hold"/>
                                        <p:tgtEl>
                                          <p:spTgt spid="25"/>
                                        </p:tgtEl>
                                        <p:attrNameLst>
                                          <p:attrName>ppt_w</p:attrName>
                                        </p:attrNameLst>
                                      </p:cBhvr>
                                      <p:tavLst>
                                        <p:tav tm="0">
                                          <p:val>
                                            <p:fltVal val="0"/>
                                          </p:val>
                                        </p:tav>
                                        <p:tav tm="100000">
                                          <p:val>
                                            <p:strVal val="#ppt_w"/>
                                          </p:val>
                                        </p:tav>
                                      </p:tavLst>
                                    </p:anim>
                                    <p:anim calcmode="lin" valueType="num">
                                      <p:cBhvr>
                                        <p:cTn id="21" dur="450" fill="hold"/>
                                        <p:tgtEl>
                                          <p:spTgt spid="25"/>
                                        </p:tgtEl>
                                        <p:attrNameLst>
                                          <p:attrName>ppt_h</p:attrName>
                                        </p:attrNameLst>
                                      </p:cBhvr>
                                      <p:tavLst>
                                        <p:tav tm="0">
                                          <p:val>
                                            <p:strVal val="#ppt_h"/>
                                          </p:val>
                                        </p:tav>
                                        <p:tav tm="100000">
                                          <p:val>
                                            <p:strVal val="#ppt_h"/>
                                          </p:val>
                                        </p:tav>
                                      </p:tavLst>
                                    </p:anim>
                                  </p:childTnLst>
                                </p:cTn>
                              </p:par>
                              <p:par>
                                <p:cTn id="22" presetID="17" presetClass="entr" presetSubtype="10" fill="hold" grpId="0" nodeType="withEffect">
                                  <p:stCondLst>
                                    <p:cond delay="1800"/>
                                  </p:stCondLst>
                                  <p:iterate type="lt">
                                    <p:tmPct val="10000"/>
                                  </p:iterate>
                                  <p:childTnLst>
                                    <p:set>
                                      <p:cBhvr>
                                        <p:cTn id="23" dur="1" fill="hold">
                                          <p:stCondLst>
                                            <p:cond delay="0"/>
                                          </p:stCondLst>
                                        </p:cTn>
                                        <p:tgtEl>
                                          <p:spTgt spid="24"/>
                                        </p:tgtEl>
                                        <p:attrNameLst>
                                          <p:attrName>style.visibility</p:attrName>
                                        </p:attrNameLst>
                                      </p:cBhvr>
                                      <p:to>
                                        <p:strVal val="visible"/>
                                      </p:to>
                                    </p:set>
                                    <p:anim calcmode="lin" valueType="num">
                                      <p:cBhvr>
                                        <p:cTn id="24" dur="450" fill="hold"/>
                                        <p:tgtEl>
                                          <p:spTgt spid="24"/>
                                        </p:tgtEl>
                                        <p:attrNameLst>
                                          <p:attrName>ppt_w</p:attrName>
                                        </p:attrNameLst>
                                      </p:cBhvr>
                                      <p:tavLst>
                                        <p:tav tm="0">
                                          <p:val>
                                            <p:fltVal val="0"/>
                                          </p:val>
                                        </p:tav>
                                        <p:tav tm="100000">
                                          <p:val>
                                            <p:strVal val="#ppt_w"/>
                                          </p:val>
                                        </p:tav>
                                      </p:tavLst>
                                    </p:anim>
                                    <p:anim calcmode="lin" valueType="num">
                                      <p:cBhvr>
                                        <p:cTn id="25" dur="450" fill="hold"/>
                                        <p:tgtEl>
                                          <p:spTgt spid="24"/>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1800"/>
                                  </p:stCondLst>
                                  <p:iterate type="lt">
                                    <p:tmPct val="10000"/>
                                  </p:iterate>
                                  <p:childTnLst>
                                    <p:set>
                                      <p:cBhvr>
                                        <p:cTn id="27" dur="1" fill="hold">
                                          <p:stCondLst>
                                            <p:cond delay="0"/>
                                          </p:stCondLst>
                                        </p:cTn>
                                        <p:tgtEl>
                                          <p:spTgt spid="27"/>
                                        </p:tgtEl>
                                        <p:attrNameLst>
                                          <p:attrName>style.visibility</p:attrName>
                                        </p:attrNameLst>
                                      </p:cBhvr>
                                      <p:to>
                                        <p:strVal val="visible"/>
                                      </p:to>
                                    </p:set>
                                    <p:anim calcmode="lin" valueType="num">
                                      <p:cBhvr>
                                        <p:cTn id="28" dur="450" fill="hold"/>
                                        <p:tgtEl>
                                          <p:spTgt spid="27"/>
                                        </p:tgtEl>
                                        <p:attrNameLst>
                                          <p:attrName>ppt_w</p:attrName>
                                        </p:attrNameLst>
                                      </p:cBhvr>
                                      <p:tavLst>
                                        <p:tav tm="0">
                                          <p:val>
                                            <p:fltVal val="0"/>
                                          </p:val>
                                        </p:tav>
                                        <p:tav tm="100000">
                                          <p:val>
                                            <p:strVal val="#ppt_w"/>
                                          </p:val>
                                        </p:tav>
                                      </p:tavLst>
                                    </p:anim>
                                    <p:anim calcmode="lin" valueType="num">
                                      <p:cBhvr>
                                        <p:cTn id="29" dur="450" fill="hold"/>
                                        <p:tgtEl>
                                          <p:spTgt spid="27"/>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2200"/>
                                  </p:stCondLst>
                                  <p:iterate type="lt">
                                    <p:tmPct val="8802"/>
                                  </p:iterate>
                                  <p:childTnLst>
                                    <p:set>
                                      <p:cBhvr>
                                        <p:cTn id="31" dur="1" fill="hold">
                                          <p:stCondLst>
                                            <p:cond delay="0"/>
                                          </p:stCondLst>
                                        </p:cTn>
                                        <p:tgtEl>
                                          <p:spTgt spid="26"/>
                                        </p:tgtEl>
                                        <p:attrNameLst>
                                          <p:attrName>style.visibility</p:attrName>
                                        </p:attrNameLst>
                                      </p:cBhvr>
                                      <p:to>
                                        <p:strVal val="visible"/>
                                      </p:to>
                                    </p:set>
                                    <p:anim calcmode="lin" valueType="num">
                                      <p:cBhvr>
                                        <p:cTn id="32" dur="450" fill="hold"/>
                                        <p:tgtEl>
                                          <p:spTgt spid="26"/>
                                        </p:tgtEl>
                                        <p:attrNameLst>
                                          <p:attrName>ppt_w</p:attrName>
                                        </p:attrNameLst>
                                      </p:cBhvr>
                                      <p:tavLst>
                                        <p:tav tm="0">
                                          <p:val>
                                            <p:fltVal val="0"/>
                                          </p:val>
                                        </p:tav>
                                        <p:tav tm="100000">
                                          <p:val>
                                            <p:strVal val="#ppt_w"/>
                                          </p:val>
                                        </p:tav>
                                      </p:tavLst>
                                    </p:anim>
                                    <p:anim calcmode="lin" valueType="num">
                                      <p:cBhvr>
                                        <p:cTn id="33" dur="450" fill="hold"/>
                                        <p:tgtEl>
                                          <p:spTgt spid="26"/>
                                        </p:tgtEl>
                                        <p:attrNameLst>
                                          <p:attrName>ppt_h</p:attrName>
                                        </p:attrNameLst>
                                      </p:cBhvr>
                                      <p:tavLst>
                                        <p:tav tm="0">
                                          <p:val>
                                            <p:strVal val="#ppt_h"/>
                                          </p:val>
                                        </p:tav>
                                        <p:tav tm="100000">
                                          <p:val>
                                            <p:strVal val="#ppt_h"/>
                                          </p:val>
                                        </p:tav>
                                      </p:tavLst>
                                    </p:anim>
                                  </p:childTnLst>
                                </p:cTn>
                              </p:par>
                              <p:par>
                                <p:cTn id="34" presetID="17" presetClass="entr" presetSubtype="10" fill="hold" grpId="0" nodeType="withEffect">
                                  <p:stCondLst>
                                    <p:cond delay="2100"/>
                                  </p:stCondLst>
                                  <p:iterate type="lt">
                                    <p:tmPct val="10000"/>
                                  </p:iterate>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2500"/>
                                  </p:stCondLst>
                                  <p:iterate type="lt">
                                    <p:tmPct val="8514"/>
                                  </p:iterate>
                                  <p:childTnLst>
                                    <p:set>
                                      <p:cBhvr>
                                        <p:cTn id="39" dur="1" fill="hold">
                                          <p:stCondLst>
                                            <p:cond delay="0"/>
                                          </p:stCondLst>
                                        </p:cTn>
                                        <p:tgtEl>
                                          <p:spTgt spid="28"/>
                                        </p:tgtEl>
                                        <p:attrNameLst>
                                          <p:attrName>style.visibility</p:attrName>
                                        </p:attrNameLst>
                                      </p:cBhvr>
                                      <p:to>
                                        <p:strVal val="visible"/>
                                      </p:to>
                                    </p:set>
                                    <p:anim calcmode="lin" valueType="num">
                                      <p:cBhvr>
                                        <p:cTn id="40" dur="450" fill="hold"/>
                                        <p:tgtEl>
                                          <p:spTgt spid="28"/>
                                        </p:tgtEl>
                                        <p:attrNameLst>
                                          <p:attrName>ppt_w</p:attrName>
                                        </p:attrNameLst>
                                      </p:cBhvr>
                                      <p:tavLst>
                                        <p:tav tm="0">
                                          <p:val>
                                            <p:fltVal val="0"/>
                                          </p:val>
                                        </p:tav>
                                        <p:tav tm="100000">
                                          <p:val>
                                            <p:strVal val="#ppt_w"/>
                                          </p:val>
                                        </p:tav>
                                      </p:tavLst>
                                    </p:anim>
                                    <p:anim calcmode="lin" valueType="num">
                                      <p:cBhvr>
                                        <p:cTn id="41" dur="450" fill="hold"/>
                                        <p:tgtEl>
                                          <p:spTgt spid="28"/>
                                        </p:tgtEl>
                                        <p:attrNameLst>
                                          <p:attrName>ppt_h</p:attrName>
                                        </p:attrNameLst>
                                      </p:cBhvr>
                                      <p:tavLst>
                                        <p:tav tm="0">
                                          <p:val>
                                            <p:strVal val="#ppt_h"/>
                                          </p:val>
                                        </p:tav>
                                        <p:tav tm="100000">
                                          <p:val>
                                            <p:strVal val="#ppt_h"/>
                                          </p:val>
                                        </p:tav>
                                      </p:tavLst>
                                    </p:anim>
                                  </p:childTnLst>
                                </p:cTn>
                              </p:par>
                              <p:par>
                                <p:cTn id="42" presetID="17" presetClass="entr" presetSubtype="10" fill="hold" grpId="0" nodeType="withEffect">
                                  <p:stCondLst>
                                    <p:cond delay="2500"/>
                                  </p:stCondLst>
                                  <p:iterate type="lt">
                                    <p:tmPct val="10000"/>
                                  </p:iterate>
                                  <p:childTnLst>
                                    <p:set>
                                      <p:cBhvr>
                                        <p:cTn id="43" dur="1" fill="hold">
                                          <p:stCondLst>
                                            <p:cond delay="0"/>
                                          </p:stCondLst>
                                        </p:cTn>
                                        <p:tgtEl>
                                          <p:spTgt spid="31"/>
                                        </p:tgtEl>
                                        <p:attrNameLst>
                                          <p:attrName>style.visibility</p:attrName>
                                        </p:attrNameLst>
                                      </p:cBhvr>
                                      <p:to>
                                        <p:strVal val="visible"/>
                                      </p:to>
                                    </p:set>
                                    <p:anim calcmode="lin" valueType="num">
                                      <p:cBhvr>
                                        <p:cTn id="44" dur="450" fill="hold"/>
                                        <p:tgtEl>
                                          <p:spTgt spid="31"/>
                                        </p:tgtEl>
                                        <p:attrNameLst>
                                          <p:attrName>ppt_w</p:attrName>
                                        </p:attrNameLst>
                                      </p:cBhvr>
                                      <p:tavLst>
                                        <p:tav tm="0">
                                          <p:val>
                                            <p:fltVal val="0"/>
                                          </p:val>
                                        </p:tav>
                                        <p:tav tm="100000">
                                          <p:val>
                                            <p:strVal val="#ppt_w"/>
                                          </p:val>
                                        </p:tav>
                                      </p:tavLst>
                                    </p:anim>
                                    <p:anim calcmode="lin" valueType="num">
                                      <p:cBhvr>
                                        <p:cTn id="45" dur="450" fill="hold"/>
                                        <p:tgtEl>
                                          <p:spTgt spid="31"/>
                                        </p:tgtEl>
                                        <p:attrNameLst>
                                          <p:attrName>ppt_h</p:attrName>
                                        </p:attrNameLst>
                                      </p:cBhvr>
                                      <p:tavLst>
                                        <p:tav tm="0">
                                          <p:val>
                                            <p:strVal val="#ppt_h"/>
                                          </p:val>
                                        </p:tav>
                                        <p:tav tm="100000">
                                          <p:val>
                                            <p:strVal val="#ppt_h"/>
                                          </p:val>
                                        </p:tav>
                                      </p:tavLst>
                                    </p:anim>
                                  </p:childTnLst>
                                </p:cTn>
                              </p:par>
                              <p:par>
                                <p:cTn id="46" presetID="17" presetClass="entr" presetSubtype="10" fill="hold" grpId="0" nodeType="withEffect">
                                  <p:stCondLst>
                                    <p:cond delay="2900"/>
                                  </p:stCondLst>
                                  <p:iterate type="lt">
                                    <p:tmPct val="7071"/>
                                  </p:iterate>
                                  <p:childTnLst>
                                    <p:set>
                                      <p:cBhvr>
                                        <p:cTn id="47" dur="1" fill="hold">
                                          <p:stCondLst>
                                            <p:cond delay="0"/>
                                          </p:stCondLst>
                                        </p:cTn>
                                        <p:tgtEl>
                                          <p:spTgt spid="30"/>
                                        </p:tgtEl>
                                        <p:attrNameLst>
                                          <p:attrName>style.visibility</p:attrName>
                                        </p:attrNameLst>
                                      </p:cBhvr>
                                      <p:to>
                                        <p:strVal val="visible"/>
                                      </p:to>
                                    </p:set>
                                    <p:anim calcmode="lin" valueType="num">
                                      <p:cBhvr>
                                        <p:cTn id="48" dur="450" fill="hold"/>
                                        <p:tgtEl>
                                          <p:spTgt spid="30"/>
                                        </p:tgtEl>
                                        <p:attrNameLst>
                                          <p:attrName>ppt_w</p:attrName>
                                        </p:attrNameLst>
                                      </p:cBhvr>
                                      <p:tavLst>
                                        <p:tav tm="0">
                                          <p:val>
                                            <p:fltVal val="0"/>
                                          </p:val>
                                        </p:tav>
                                        <p:tav tm="100000">
                                          <p:val>
                                            <p:strVal val="#ppt_w"/>
                                          </p:val>
                                        </p:tav>
                                      </p:tavLst>
                                    </p:anim>
                                    <p:anim calcmode="lin" valueType="num">
                                      <p:cBhvr>
                                        <p:cTn id="49" dur="45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AutoShape 11"/>
          <p:cNvCxnSpPr>
            <a:cxnSpLocks noChangeShapeType="1"/>
            <a:stCxn id="33" idx="3"/>
            <a:endCxn id="30" idx="1"/>
          </p:cNvCxnSpPr>
          <p:nvPr/>
        </p:nvCxnSpPr>
        <p:spPr bwMode="gray">
          <a:xfrm flipV="1">
            <a:off x="4631739" y="4283236"/>
            <a:ext cx="319045" cy="504825"/>
          </a:xfrm>
          <a:prstGeom prst="bentConnector3">
            <a:avLst>
              <a:gd name="adj1" fmla="val 49750"/>
            </a:avLst>
          </a:prstGeom>
          <a:noFill/>
          <a:ln w="9525">
            <a:solidFill>
              <a:schemeClr val="tx1"/>
            </a:solidFill>
            <a:miter lim="800000"/>
            <a:tailEnd type="triangle" w="med" len="med"/>
          </a:ln>
          <a:extLst>
            <a:ext uri="{909E8E84-426E-40DD-AFC4-6F175D3DCCD1}">
              <a14:hiddenFill xmlns:a14="http://schemas.microsoft.com/office/drawing/2010/main">
                <a:noFill/>
              </a14:hiddenFill>
            </a:ext>
          </a:extLst>
        </p:spPr>
      </p:cxnSp>
      <p:cxnSp>
        <p:nvCxnSpPr>
          <p:cNvPr id="16" name="AutoShape 12"/>
          <p:cNvCxnSpPr>
            <a:cxnSpLocks noChangeShapeType="1"/>
            <a:stCxn id="27" idx="3"/>
            <a:endCxn id="24" idx="1"/>
          </p:cNvCxnSpPr>
          <p:nvPr/>
        </p:nvCxnSpPr>
        <p:spPr bwMode="gray">
          <a:xfrm flipV="1">
            <a:off x="8104736" y="3348198"/>
            <a:ext cx="339681" cy="503237"/>
          </a:xfrm>
          <a:prstGeom prst="bentConnector3">
            <a:avLst>
              <a:gd name="adj1" fmla="val 50000"/>
            </a:avLst>
          </a:prstGeom>
          <a:noFill/>
          <a:ln w="9525">
            <a:solidFill>
              <a:schemeClr val="tx1"/>
            </a:solidFill>
            <a:miter lim="800000"/>
            <a:tailEnd type="triangle" w="med" len="med"/>
          </a:ln>
          <a:extLst>
            <a:ext uri="{909E8E84-426E-40DD-AFC4-6F175D3DCCD1}">
              <a14:hiddenFill xmlns:a14="http://schemas.microsoft.com/office/drawing/2010/main">
                <a:noFill/>
              </a14:hiddenFill>
            </a:ext>
          </a:extLst>
        </p:spPr>
      </p:cxnSp>
      <p:cxnSp>
        <p:nvCxnSpPr>
          <p:cNvPr id="17" name="AutoShape 13"/>
          <p:cNvCxnSpPr>
            <a:cxnSpLocks noChangeShapeType="1"/>
            <a:stCxn id="30" idx="3"/>
            <a:endCxn id="27" idx="1"/>
          </p:cNvCxnSpPr>
          <p:nvPr/>
        </p:nvCxnSpPr>
        <p:spPr bwMode="gray">
          <a:xfrm flipV="1">
            <a:off x="6377760" y="3851434"/>
            <a:ext cx="299998" cy="431800"/>
          </a:xfrm>
          <a:prstGeom prst="bentConnector3">
            <a:avLst>
              <a:gd name="adj1" fmla="val 49736"/>
            </a:avLst>
          </a:prstGeom>
          <a:noFill/>
          <a:ln w="9525">
            <a:solidFill>
              <a:schemeClr val="tx1"/>
            </a:solidFill>
            <a:miter lim="800000"/>
            <a:tailEnd type="triangle" w="med" len="med"/>
          </a:ln>
          <a:extLst>
            <a:ext uri="{909E8E84-426E-40DD-AFC4-6F175D3DCCD1}">
              <a14:hiddenFill xmlns:a14="http://schemas.microsoft.com/office/drawing/2010/main">
                <a:noFill/>
              </a14:hiddenFill>
            </a:ext>
          </a:extLst>
        </p:spPr>
      </p:cxnSp>
      <p:cxnSp>
        <p:nvCxnSpPr>
          <p:cNvPr id="18" name="AutoShape 14"/>
          <p:cNvCxnSpPr>
            <a:cxnSpLocks noChangeShapeType="1"/>
            <a:stCxn id="24" idx="3"/>
            <a:endCxn id="21" idx="1"/>
          </p:cNvCxnSpPr>
          <p:nvPr/>
        </p:nvCxnSpPr>
        <p:spPr bwMode="gray">
          <a:xfrm flipV="1">
            <a:off x="9869807" y="2916397"/>
            <a:ext cx="320633" cy="431800"/>
          </a:xfrm>
          <a:prstGeom prst="bentConnector3">
            <a:avLst>
              <a:gd name="adj1" fmla="val 50000"/>
            </a:avLst>
          </a:prstGeom>
          <a:noFill/>
          <a:ln w="9525">
            <a:solidFill>
              <a:schemeClr val="tx1"/>
            </a:solidFill>
            <a:miter lim="800000"/>
            <a:tailEnd type="triangle" w="med" len="med"/>
          </a:ln>
          <a:extLst>
            <a:ext uri="{909E8E84-426E-40DD-AFC4-6F175D3DCCD1}">
              <a14:hiddenFill xmlns:a14="http://schemas.microsoft.com/office/drawing/2010/main">
                <a:noFill/>
              </a14:hiddenFill>
            </a:ext>
          </a:extLst>
        </p:spPr>
      </p:cxnSp>
      <p:grpSp>
        <p:nvGrpSpPr>
          <p:cNvPr id="20" name="Group 15"/>
          <p:cNvGrpSpPr/>
          <p:nvPr/>
        </p:nvGrpSpPr>
        <p:grpSpPr bwMode="auto">
          <a:xfrm>
            <a:off x="10055518" y="1979772"/>
            <a:ext cx="1676182" cy="2303462"/>
            <a:chOff x="4558" y="1570"/>
            <a:chExt cx="1056" cy="1451"/>
          </a:xfrm>
        </p:grpSpPr>
        <p:sp>
          <p:nvSpPr>
            <p:cNvPr id="21" name="AutoShape 16"/>
            <p:cNvSpPr>
              <a:spLocks noChangeArrowheads="1"/>
            </p:cNvSpPr>
            <p:nvPr/>
          </p:nvSpPr>
          <p:spPr bwMode="gray">
            <a:xfrm>
              <a:off x="4649" y="1570"/>
              <a:ext cx="886" cy="1180"/>
            </a:xfrm>
            <a:prstGeom prst="roundRect">
              <a:avLst>
                <a:gd name="adj" fmla="val 16667"/>
              </a:avLst>
            </a:prstGeom>
            <a:solidFill>
              <a:schemeClr val="accent4"/>
            </a:solidFill>
            <a:ln w="19050">
              <a:solidFill>
                <a:schemeClr val="bg2"/>
              </a:solidFill>
              <a:round/>
            </a:ln>
            <a:effectLst/>
          </p:spPr>
          <p:txBody>
            <a:bodyPr anchor="ctr"/>
            <a:lstStyle/>
            <a:p>
              <a:pPr algn="ctr">
                <a:buFont typeface="Wingdings" panose="05000000000000000000" pitchFamily="2" charset="2"/>
                <a:buNone/>
              </a:pPr>
              <a:r>
                <a:rPr lang="zh-CN" altLang="en-US" sz="2000" dirty="0">
                  <a:solidFill>
                    <a:schemeClr val="bg1"/>
                  </a:solidFill>
                  <a:latin typeface="+mj-ea"/>
                </a:rPr>
                <a:t>添加标题</a:t>
              </a:r>
              <a:endParaRPr lang="en-US" altLang="zh-CN" sz="2000" dirty="0">
                <a:solidFill>
                  <a:schemeClr val="bg1"/>
                </a:solidFill>
                <a:latin typeface="+mj-ea"/>
              </a:endParaRPr>
            </a:p>
          </p:txBody>
        </p:sp>
        <p:pic>
          <p:nvPicPr>
            <p:cNvPr id="22" name="Picture 17" descr="shadow"/>
            <p:cNvPicPr>
              <a:picLocks noChangeAspect="1" noChangeArrowheads="1"/>
            </p:cNvPicPr>
            <p:nvPr/>
          </p:nvPicPr>
          <p:blipFill>
            <a:blip r:embed="rId3" cstate="screen"/>
            <a:srcRect/>
            <a:stretch>
              <a:fillRect/>
            </a:stretch>
          </p:blipFill>
          <p:spPr bwMode="gray">
            <a:xfrm>
              <a:off x="4558" y="2885"/>
              <a:ext cx="10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18"/>
          <p:cNvGrpSpPr/>
          <p:nvPr/>
        </p:nvGrpSpPr>
        <p:grpSpPr bwMode="auto">
          <a:xfrm>
            <a:off x="8328543" y="2411572"/>
            <a:ext cx="1676182" cy="2303462"/>
            <a:chOff x="3470" y="1570"/>
            <a:chExt cx="1056" cy="1451"/>
          </a:xfrm>
        </p:grpSpPr>
        <p:sp>
          <p:nvSpPr>
            <p:cNvPr id="24" name="AutoShape 19"/>
            <p:cNvSpPr>
              <a:spLocks noChangeArrowheads="1"/>
            </p:cNvSpPr>
            <p:nvPr/>
          </p:nvSpPr>
          <p:spPr bwMode="gray">
            <a:xfrm>
              <a:off x="3549" y="1570"/>
              <a:ext cx="886" cy="1180"/>
            </a:xfrm>
            <a:prstGeom prst="roundRect">
              <a:avLst>
                <a:gd name="adj" fmla="val 16667"/>
              </a:avLst>
            </a:prstGeom>
            <a:solidFill>
              <a:schemeClr val="accent3"/>
            </a:solidFill>
            <a:ln w="19050">
              <a:solidFill>
                <a:schemeClr val="bg2"/>
              </a:solidFill>
              <a:round/>
            </a:ln>
            <a:effectLst/>
          </p:spPr>
          <p:txBody>
            <a:bodyPr anchor="ctr"/>
            <a:lstStyle/>
            <a:p>
              <a:pPr algn="ctr">
                <a:buFont typeface="Wingdings" panose="05000000000000000000" pitchFamily="2" charset="2"/>
                <a:buNone/>
              </a:pPr>
              <a:r>
                <a:rPr lang="zh-CN" altLang="en-US" sz="2000" dirty="0">
                  <a:solidFill>
                    <a:schemeClr val="bg1"/>
                  </a:solidFill>
                  <a:latin typeface="+mj-ea"/>
                </a:rPr>
                <a:t>添加标题</a:t>
              </a:r>
              <a:endParaRPr lang="en-US" altLang="zh-CN" sz="2000" dirty="0">
                <a:solidFill>
                  <a:schemeClr val="bg1"/>
                </a:solidFill>
                <a:latin typeface="+mj-ea"/>
              </a:endParaRPr>
            </a:p>
          </p:txBody>
        </p:sp>
        <p:pic>
          <p:nvPicPr>
            <p:cNvPr id="25" name="Picture 20" descr="shadow"/>
            <p:cNvPicPr>
              <a:picLocks noChangeAspect="1" noChangeArrowheads="1"/>
            </p:cNvPicPr>
            <p:nvPr/>
          </p:nvPicPr>
          <p:blipFill>
            <a:blip r:embed="rId3" cstate="screen"/>
            <a:srcRect/>
            <a:stretch>
              <a:fillRect/>
            </a:stretch>
          </p:blipFill>
          <p:spPr bwMode="gray">
            <a:xfrm>
              <a:off x="3470" y="2885"/>
              <a:ext cx="10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Group 21"/>
          <p:cNvGrpSpPr/>
          <p:nvPr/>
        </p:nvGrpSpPr>
        <p:grpSpPr bwMode="auto">
          <a:xfrm>
            <a:off x="6553949" y="2913222"/>
            <a:ext cx="1676182" cy="2305050"/>
            <a:chOff x="2352" y="1569"/>
            <a:chExt cx="1056" cy="1452"/>
          </a:xfrm>
        </p:grpSpPr>
        <p:sp>
          <p:nvSpPr>
            <p:cNvPr id="27" name="AutoShape 22"/>
            <p:cNvSpPr>
              <a:spLocks noChangeArrowheads="1"/>
            </p:cNvSpPr>
            <p:nvPr/>
          </p:nvSpPr>
          <p:spPr bwMode="gray">
            <a:xfrm>
              <a:off x="2436" y="1569"/>
              <a:ext cx="887" cy="1182"/>
            </a:xfrm>
            <a:prstGeom prst="roundRect">
              <a:avLst>
                <a:gd name="adj" fmla="val 16667"/>
              </a:avLst>
            </a:prstGeom>
            <a:solidFill>
              <a:schemeClr val="accent2"/>
            </a:solidFill>
            <a:ln w="19050">
              <a:solidFill>
                <a:schemeClr val="bg2"/>
              </a:solidFill>
              <a:round/>
            </a:ln>
            <a:effectLst/>
          </p:spPr>
          <p:txBody>
            <a:bodyPr anchor="ctr"/>
            <a:lstStyle/>
            <a:p>
              <a:pPr algn="ctr">
                <a:buFont typeface="Wingdings" panose="05000000000000000000" pitchFamily="2" charset="2"/>
                <a:buNone/>
              </a:pPr>
              <a:r>
                <a:rPr lang="zh-CN" altLang="en-US" sz="2000" dirty="0">
                  <a:solidFill>
                    <a:schemeClr val="bg1"/>
                  </a:solidFill>
                  <a:latin typeface="+mj-ea"/>
                </a:rPr>
                <a:t>添加标题</a:t>
              </a:r>
              <a:endParaRPr lang="en-US" altLang="zh-CN" sz="2000" dirty="0">
                <a:solidFill>
                  <a:schemeClr val="bg1"/>
                </a:solidFill>
                <a:latin typeface="+mj-ea"/>
              </a:endParaRPr>
            </a:p>
          </p:txBody>
        </p:sp>
        <p:pic>
          <p:nvPicPr>
            <p:cNvPr id="28" name="Picture 23" descr="shadow"/>
            <p:cNvPicPr>
              <a:picLocks noChangeAspect="1" noChangeArrowheads="1"/>
            </p:cNvPicPr>
            <p:nvPr/>
          </p:nvPicPr>
          <p:blipFill>
            <a:blip r:embed="rId3" cstate="screen"/>
            <a:srcRect/>
            <a:stretch>
              <a:fillRect/>
            </a:stretch>
          </p:blipFill>
          <p:spPr bwMode="gray">
            <a:xfrm>
              <a:off x="2352" y="2885"/>
              <a:ext cx="10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24"/>
          <p:cNvGrpSpPr/>
          <p:nvPr/>
        </p:nvGrpSpPr>
        <p:grpSpPr bwMode="auto">
          <a:xfrm>
            <a:off x="4780943" y="3346611"/>
            <a:ext cx="1676182" cy="2303463"/>
            <a:chOff x="1235" y="1570"/>
            <a:chExt cx="1056" cy="1451"/>
          </a:xfrm>
        </p:grpSpPr>
        <p:sp>
          <p:nvSpPr>
            <p:cNvPr id="30" name="AutoShape 25"/>
            <p:cNvSpPr>
              <a:spLocks noChangeArrowheads="1"/>
            </p:cNvSpPr>
            <p:nvPr/>
          </p:nvSpPr>
          <p:spPr bwMode="gray">
            <a:xfrm>
              <a:off x="1348" y="1570"/>
              <a:ext cx="887" cy="1180"/>
            </a:xfrm>
            <a:prstGeom prst="roundRect">
              <a:avLst>
                <a:gd name="adj" fmla="val 16667"/>
              </a:avLst>
            </a:prstGeom>
            <a:solidFill>
              <a:schemeClr val="accent1"/>
            </a:solidFill>
            <a:ln w="19050">
              <a:solidFill>
                <a:schemeClr val="bg2"/>
              </a:solidFill>
              <a:round/>
            </a:ln>
            <a:effectLst/>
          </p:spPr>
          <p:txBody>
            <a:bodyPr anchor="ctr"/>
            <a:lstStyle/>
            <a:p>
              <a:pPr algn="ctr">
                <a:buFont typeface="Wingdings" panose="05000000000000000000" pitchFamily="2" charset="2"/>
                <a:buNone/>
              </a:pPr>
              <a:r>
                <a:rPr lang="zh-CN" altLang="en-US" sz="2000" dirty="0">
                  <a:solidFill>
                    <a:schemeClr val="bg1"/>
                  </a:solidFill>
                  <a:latin typeface="+mj-ea"/>
                </a:rPr>
                <a:t>添加标题</a:t>
              </a:r>
              <a:endParaRPr lang="en-US" altLang="zh-CN" sz="2000" dirty="0">
                <a:solidFill>
                  <a:schemeClr val="bg1"/>
                </a:solidFill>
                <a:latin typeface="+mj-ea"/>
              </a:endParaRPr>
            </a:p>
          </p:txBody>
        </p:sp>
        <p:pic>
          <p:nvPicPr>
            <p:cNvPr id="31" name="Picture 26" descr="shadow"/>
            <p:cNvPicPr>
              <a:picLocks noChangeAspect="1" noChangeArrowheads="1"/>
            </p:cNvPicPr>
            <p:nvPr/>
          </p:nvPicPr>
          <p:blipFill>
            <a:blip r:embed="rId3" cstate="screen"/>
            <a:srcRect/>
            <a:stretch>
              <a:fillRect/>
            </a:stretch>
          </p:blipFill>
          <p:spPr bwMode="gray">
            <a:xfrm>
              <a:off x="1235" y="2885"/>
              <a:ext cx="10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27"/>
          <p:cNvGrpSpPr/>
          <p:nvPr/>
        </p:nvGrpSpPr>
        <p:grpSpPr bwMode="auto">
          <a:xfrm>
            <a:off x="3071427" y="3856199"/>
            <a:ext cx="1676182" cy="2300287"/>
            <a:chOff x="158" y="1573"/>
            <a:chExt cx="1056" cy="1449"/>
          </a:xfrm>
        </p:grpSpPr>
        <p:sp>
          <p:nvSpPr>
            <p:cNvPr id="33" name="AutoShape 28"/>
            <p:cNvSpPr>
              <a:spLocks noChangeArrowheads="1"/>
            </p:cNvSpPr>
            <p:nvPr/>
          </p:nvSpPr>
          <p:spPr bwMode="gray">
            <a:xfrm>
              <a:off x="249" y="1573"/>
              <a:ext cx="886" cy="1173"/>
            </a:xfrm>
            <a:prstGeom prst="roundRect">
              <a:avLst>
                <a:gd name="adj" fmla="val 16667"/>
              </a:avLst>
            </a:prstGeom>
            <a:solidFill>
              <a:schemeClr val="tx2"/>
            </a:solidFill>
            <a:ln w="19050">
              <a:solidFill>
                <a:schemeClr val="bg2"/>
              </a:solidFill>
              <a:round/>
            </a:ln>
            <a:effectLst/>
          </p:spPr>
          <p:txBody>
            <a:bodyPr anchor="ctr"/>
            <a:lstStyle/>
            <a:p>
              <a:pPr algn="ctr">
                <a:buFont typeface="Wingdings" panose="05000000000000000000" pitchFamily="2" charset="2"/>
                <a:buNone/>
              </a:pPr>
              <a:r>
                <a:rPr lang="zh-CN" altLang="en-US" sz="2000" dirty="0">
                  <a:solidFill>
                    <a:schemeClr val="bg1"/>
                  </a:solidFill>
                  <a:latin typeface="+mj-ea"/>
                </a:rPr>
                <a:t>添加标题</a:t>
              </a:r>
              <a:endParaRPr lang="en-US" altLang="zh-CN" sz="2000" dirty="0">
                <a:solidFill>
                  <a:schemeClr val="bg1"/>
                </a:solidFill>
                <a:latin typeface="+mj-ea"/>
              </a:endParaRPr>
            </a:p>
          </p:txBody>
        </p:sp>
        <p:pic>
          <p:nvPicPr>
            <p:cNvPr id="34" name="Picture 29" descr="shadow"/>
            <p:cNvPicPr>
              <a:picLocks noChangeAspect="1" noChangeArrowheads="1"/>
            </p:cNvPicPr>
            <p:nvPr/>
          </p:nvPicPr>
          <p:blipFill>
            <a:blip r:embed="rId3" cstate="screen"/>
            <a:srcRect/>
            <a:stretch>
              <a:fillRect/>
            </a:stretch>
          </p:blipFill>
          <p:spPr bwMode="gray">
            <a:xfrm>
              <a:off x="158" y="2889"/>
              <a:ext cx="105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文本框 34"/>
          <p:cNvSpPr txBox="1"/>
          <p:nvPr/>
        </p:nvSpPr>
        <p:spPr>
          <a:xfrm>
            <a:off x="358365" y="1702881"/>
            <a:ext cx="6499536" cy="1061829"/>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3000"/>
                            </p:stCondLst>
                            <p:childTnLst>
                              <p:par>
                                <p:cTn id="25" presetID="47"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4500"/>
                            </p:stCondLst>
                            <p:childTnLst>
                              <p:par>
                                <p:cTn id="35" presetID="47"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8"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6000"/>
                            </p:stCondLst>
                            <p:childTnLst>
                              <p:par>
                                <p:cTn id="45" presetID="4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10" presetClass="entr" presetSubtype="0" fill="hold" grpId="0" nodeType="withEffect">
                                  <p:stCondLst>
                                    <p:cond delay="0"/>
                                  </p:stCondLst>
                                  <p:iterate type="wd">
                                    <p:tmPct val="10000"/>
                                  </p:iterate>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6"/>
          <p:cNvSpPr/>
          <p:nvPr/>
        </p:nvSpPr>
        <p:spPr bwMode="auto">
          <a:xfrm>
            <a:off x="2400984" y="5970365"/>
            <a:ext cx="1270926" cy="865187"/>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31" name="Freeform 8"/>
          <p:cNvSpPr/>
          <p:nvPr/>
        </p:nvSpPr>
        <p:spPr bwMode="auto">
          <a:xfrm>
            <a:off x="1130059" y="1196753"/>
            <a:ext cx="3863550" cy="4575175"/>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8" name="Freeform 9"/>
          <p:cNvSpPr/>
          <p:nvPr/>
        </p:nvSpPr>
        <p:spPr bwMode="auto">
          <a:xfrm>
            <a:off x="2112210" y="1196753"/>
            <a:ext cx="2643398" cy="1652587"/>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9" name="Freeform 10"/>
          <p:cNvSpPr/>
          <p:nvPr/>
        </p:nvSpPr>
        <p:spPr bwMode="auto">
          <a:xfrm>
            <a:off x="3505309" y="2133376"/>
            <a:ext cx="1488300" cy="2387600"/>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0" name="Freeform 11"/>
          <p:cNvSpPr/>
          <p:nvPr/>
        </p:nvSpPr>
        <p:spPr bwMode="auto">
          <a:xfrm>
            <a:off x="1111017" y="1447578"/>
            <a:ext cx="1632688" cy="2435225"/>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grpSp>
        <p:nvGrpSpPr>
          <p:cNvPr id="41" name="组合 40"/>
          <p:cNvGrpSpPr/>
          <p:nvPr/>
        </p:nvGrpSpPr>
        <p:grpSpPr>
          <a:xfrm>
            <a:off x="1249456" y="2118055"/>
            <a:ext cx="1151528" cy="1166905"/>
            <a:chOff x="1681435" y="1637023"/>
            <a:chExt cx="1152128" cy="1166905"/>
          </a:xfrm>
        </p:grpSpPr>
        <p:sp>
          <p:nvSpPr>
            <p:cNvPr id="42" name="TextBox 41"/>
            <p:cNvSpPr txBox="1"/>
            <p:nvPr/>
          </p:nvSpPr>
          <p:spPr>
            <a:xfrm>
              <a:off x="2007270" y="1637023"/>
              <a:ext cx="500458" cy="707886"/>
            </a:xfrm>
            <a:prstGeom prst="rect">
              <a:avLst/>
            </a:prstGeom>
            <a:noFill/>
          </p:spPr>
          <p:txBody>
            <a:bodyPr wrap="none" rtlCol="0">
              <a:spAutoFit/>
            </a:bodyPr>
            <a:lstStyle/>
            <a:p>
              <a:r>
                <a:rPr lang="en-US" altLang="zh-CN" sz="4000" b="1" dirty="0">
                  <a:solidFill>
                    <a:srgbClr val="F8F8F8"/>
                  </a:solidFill>
                  <a:latin typeface="+mj-ea"/>
                  <a:ea typeface="+mj-ea"/>
                </a:rPr>
                <a:t>1</a:t>
              </a:r>
              <a:endParaRPr lang="zh-CN" altLang="en-US" sz="4000" b="1" dirty="0">
                <a:solidFill>
                  <a:srgbClr val="F8F8F8"/>
                </a:solidFill>
                <a:latin typeface="+mj-ea"/>
                <a:ea typeface="+mj-ea"/>
              </a:endParaRPr>
            </a:p>
          </p:txBody>
        </p:sp>
        <p:sp>
          <p:nvSpPr>
            <p:cNvPr id="43" name="TextBox 42"/>
            <p:cNvSpPr txBox="1"/>
            <p:nvPr/>
          </p:nvSpPr>
          <p:spPr>
            <a:xfrm>
              <a:off x="1681435" y="2157597"/>
              <a:ext cx="1152128" cy="646331"/>
            </a:xfrm>
            <a:prstGeom prst="rect">
              <a:avLst/>
            </a:prstGeom>
            <a:noFill/>
          </p:spPr>
          <p:txBody>
            <a:bodyPr wrap="square" rtlCol="0">
              <a:spAutoFit/>
            </a:bodyPr>
            <a:lstStyle/>
            <a:p>
              <a:pPr algn="ctr"/>
              <a:r>
                <a:rPr lang="zh-CN" altLang="en-US" dirty="0">
                  <a:solidFill>
                    <a:srgbClr val="F8F8F8"/>
                  </a:solidFill>
                  <a:latin typeface="+mn-ea"/>
                </a:rPr>
                <a:t>请输入您的文字</a:t>
              </a:r>
            </a:p>
          </p:txBody>
        </p:sp>
      </p:grpSp>
      <p:grpSp>
        <p:nvGrpSpPr>
          <p:cNvPr id="44" name="组合 43"/>
          <p:cNvGrpSpPr/>
          <p:nvPr/>
        </p:nvGrpSpPr>
        <p:grpSpPr>
          <a:xfrm>
            <a:off x="2929470" y="1352937"/>
            <a:ext cx="1151528" cy="1188545"/>
            <a:chOff x="3362324" y="871906"/>
            <a:chExt cx="1152128" cy="1188545"/>
          </a:xfrm>
        </p:grpSpPr>
        <p:sp>
          <p:nvSpPr>
            <p:cNvPr id="45" name="TextBox 44"/>
            <p:cNvSpPr txBox="1"/>
            <p:nvPr/>
          </p:nvSpPr>
          <p:spPr>
            <a:xfrm>
              <a:off x="3616226" y="871906"/>
              <a:ext cx="500458" cy="707886"/>
            </a:xfrm>
            <a:prstGeom prst="rect">
              <a:avLst/>
            </a:prstGeom>
            <a:noFill/>
          </p:spPr>
          <p:txBody>
            <a:bodyPr wrap="none" rtlCol="0">
              <a:spAutoFit/>
            </a:bodyPr>
            <a:lstStyle/>
            <a:p>
              <a:r>
                <a:rPr lang="en-US" altLang="zh-CN" sz="4000" b="1" dirty="0">
                  <a:solidFill>
                    <a:srgbClr val="F8F8F8"/>
                  </a:solidFill>
                  <a:latin typeface="+mj-ea"/>
                  <a:ea typeface="+mj-ea"/>
                </a:rPr>
                <a:t>2</a:t>
              </a:r>
              <a:endParaRPr lang="zh-CN" altLang="en-US" sz="4000" b="1" dirty="0">
                <a:solidFill>
                  <a:srgbClr val="F8F8F8"/>
                </a:solidFill>
                <a:latin typeface="+mj-ea"/>
                <a:ea typeface="+mj-ea"/>
              </a:endParaRPr>
            </a:p>
          </p:txBody>
        </p:sp>
        <p:sp>
          <p:nvSpPr>
            <p:cNvPr id="46" name="TextBox 45"/>
            <p:cNvSpPr txBox="1"/>
            <p:nvPr/>
          </p:nvSpPr>
          <p:spPr>
            <a:xfrm>
              <a:off x="3362324" y="1414120"/>
              <a:ext cx="1152128" cy="646331"/>
            </a:xfrm>
            <a:prstGeom prst="rect">
              <a:avLst/>
            </a:prstGeom>
            <a:noFill/>
          </p:spPr>
          <p:txBody>
            <a:bodyPr wrap="square" rtlCol="0">
              <a:spAutoFit/>
            </a:bodyPr>
            <a:lstStyle/>
            <a:p>
              <a:pPr algn="ctr"/>
              <a:r>
                <a:rPr lang="zh-CN" altLang="en-US" dirty="0">
                  <a:solidFill>
                    <a:srgbClr val="F8F8F8"/>
                  </a:solidFill>
                  <a:latin typeface="+mn-ea"/>
                </a:rPr>
                <a:t>请输入您的文字</a:t>
              </a:r>
            </a:p>
          </p:txBody>
        </p:sp>
      </p:grpSp>
      <p:grpSp>
        <p:nvGrpSpPr>
          <p:cNvPr id="47" name="组合 46"/>
          <p:cNvGrpSpPr/>
          <p:nvPr/>
        </p:nvGrpSpPr>
        <p:grpSpPr>
          <a:xfrm>
            <a:off x="3704774" y="2649080"/>
            <a:ext cx="1151528" cy="1259582"/>
            <a:chOff x="4138032" y="2168050"/>
            <a:chExt cx="1152128" cy="1259582"/>
          </a:xfrm>
        </p:grpSpPr>
        <p:sp>
          <p:nvSpPr>
            <p:cNvPr id="48" name="TextBox 47"/>
            <p:cNvSpPr txBox="1"/>
            <p:nvPr/>
          </p:nvSpPr>
          <p:spPr>
            <a:xfrm>
              <a:off x="4463867" y="2168050"/>
              <a:ext cx="500458" cy="707886"/>
            </a:xfrm>
            <a:prstGeom prst="rect">
              <a:avLst/>
            </a:prstGeom>
            <a:noFill/>
          </p:spPr>
          <p:txBody>
            <a:bodyPr wrap="none" rtlCol="0">
              <a:spAutoFit/>
            </a:bodyPr>
            <a:lstStyle/>
            <a:p>
              <a:r>
                <a:rPr lang="en-US" altLang="zh-CN" sz="4000" b="1" dirty="0">
                  <a:solidFill>
                    <a:srgbClr val="F8F8F8"/>
                  </a:solidFill>
                  <a:latin typeface="+mj-ea"/>
                  <a:ea typeface="+mj-ea"/>
                </a:rPr>
                <a:t>3</a:t>
              </a:r>
              <a:endParaRPr lang="zh-CN" altLang="en-US" sz="4000" b="1" dirty="0">
                <a:solidFill>
                  <a:srgbClr val="F8F8F8"/>
                </a:solidFill>
                <a:latin typeface="+mj-ea"/>
                <a:ea typeface="+mj-ea"/>
              </a:endParaRPr>
            </a:p>
          </p:txBody>
        </p:sp>
        <p:sp>
          <p:nvSpPr>
            <p:cNvPr id="49" name="TextBox 48"/>
            <p:cNvSpPr txBox="1"/>
            <p:nvPr/>
          </p:nvSpPr>
          <p:spPr>
            <a:xfrm>
              <a:off x="4138032" y="2781301"/>
              <a:ext cx="1152128" cy="646331"/>
            </a:xfrm>
            <a:prstGeom prst="rect">
              <a:avLst/>
            </a:prstGeom>
            <a:noFill/>
          </p:spPr>
          <p:txBody>
            <a:bodyPr wrap="square" rtlCol="0">
              <a:spAutoFit/>
            </a:bodyPr>
            <a:lstStyle/>
            <a:p>
              <a:pPr algn="ctr"/>
              <a:r>
                <a:rPr lang="zh-CN" altLang="en-US" dirty="0">
                  <a:solidFill>
                    <a:srgbClr val="F8F8F8"/>
                  </a:solidFill>
                  <a:latin typeface="+mn-ea"/>
                </a:rPr>
                <a:t>请输入您的文字</a:t>
              </a:r>
            </a:p>
          </p:txBody>
        </p:sp>
      </p:grpSp>
      <p:grpSp>
        <p:nvGrpSpPr>
          <p:cNvPr id="50" name="组合 49"/>
          <p:cNvGrpSpPr/>
          <p:nvPr/>
        </p:nvGrpSpPr>
        <p:grpSpPr>
          <a:xfrm>
            <a:off x="2497646" y="4149056"/>
            <a:ext cx="1151528" cy="1159243"/>
            <a:chOff x="2930276" y="3668024"/>
            <a:chExt cx="1152128" cy="1159243"/>
          </a:xfrm>
        </p:grpSpPr>
        <p:sp>
          <p:nvSpPr>
            <p:cNvPr id="51" name="TextBox 50"/>
            <p:cNvSpPr txBox="1"/>
            <p:nvPr/>
          </p:nvSpPr>
          <p:spPr>
            <a:xfrm>
              <a:off x="3256111" y="3668024"/>
              <a:ext cx="500458" cy="707886"/>
            </a:xfrm>
            <a:prstGeom prst="rect">
              <a:avLst/>
            </a:prstGeom>
            <a:noFill/>
          </p:spPr>
          <p:txBody>
            <a:bodyPr wrap="none" rtlCol="0">
              <a:spAutoFit/>
            </a:bodyPr>
            <a:lstStyle/>
            <a:p>
              <a:r>
                <a:rPr lang="en-US" altLang="zh-CN" sz="4000" b="1" dirty="0">
                  <a:solidFill>
                    <a:srgbClr val="F8F8F8"/>
                  </a:solidFill>
                  <a:latin typeface="+mj-ea"/>
                  <a:ea typeface="+mj-ea"/>
                </a:rPr>
                <a:t>4</a:t>
              </a:r>
              <a:endParaRPr lang="zh-CN" altLang="en-US" sz="4000" b="1" dirty="0">
                <a:solidFill>
                  <a:srgbClr val="F8F8F8"/>
                </a:solidFill>
                <a:latin typeface="+mj-ea"/>
                <a:ea typeface="+mj-ea"/>
              </a:endParaRPr>
            </a:p>
          </p:txBody>
        </p:sp>
        <p:sp>
          <p:nvSpPr>
            <p:cNvPr id="52" name="TextBox 51"/>
            <p:cNvSpPr txBox="1"/>
            <p:nvPr/>
          </p:nvSpPr>
          <p:spPr>
            <a:xfrm>
              <a:off x="2930276" y="4180936"/>
              <a:ext cx="1152128" cy="646331"/>
            </a:xfrm>
            <a:prstGeom prst="rect">
              <a:avLst/>
            </a:prstGeom>
            <a:noFill/>
          </p:spPr>
          <p:txBody>
            <a:bodyPr wrap="square" rtlCol="0">
              <a:spAutoFit/>
            </a:bodyPr>
            <a:lstStyle/>
            <a:p>
              <a:pPr algn="ctr"/>
              <a:r>
                <a:rPr lang="zh-CN" altLang="en-US" dirty="0">
                  <a:solidFill>
                    <a:srgbClr val="F8F8F8"/>
                  </a:solidFill>
                  <a:latin typeface="+mn-ea"/>
                </a:rPr>
                <a:t>请输入您的文字</a:t>
              </a:r>
            </a:p>
          </p:txBody>
        </p:sp>
      </p:grpSp>
      <p:sp>
        <p:nvSpPr>
          <p:cNvPr id="53" name="TextBox 52"/>
          <p:cNvSpPr txBox="1"/>
          <p:nvPr/>
        </p:nvSpPr>
        <p:spPr>
          <a:xfrm>
            <a:off x="2443084" y="6040391"/>
            <a:ext cx="1151528" cy="646331"/>
          </a:xfrm>
          <a:prstGeom prst="rect">
            <a:avLst/>
          </a:prstGeom>
          <a:noFill/>
        </p:spPr>
        <p:txBody>
          <a:bodyPr wrap="square" rtlCol="0">
            <a:spAutoFit/>
          </a:bodyPr>
          <a:lstStyle/>
          <a:p>
            <a:pPr algn="ctr"/>
            <a:r>
              <a:rPr lang="zh-CN" altLang="en-US" b="1" dirty="0">
                <a:solidFill>
                  <a:srgbClr val="F8F8F8"/>
                </a:solidFill>
                <a:latin typeface="+mn-ea"/>
              </a:rPr>
              <a:t>请输入您的文字</a:t>
            </a:r>
          </a:p>
        </p:txBody>
      </p:sp>
      <p:sp>
        <p:nvSpPr>
          <p:cNvPr id="54" name="TextBox 53"/>
          <p:cNvSpPr txBox="1"/>
          <p:nvPr/>
        </p:nvSpPr>
        <p:spPr>
          <a:xfrm>
            <a:off x="7175483" y="1654653"/>
            <a:ext cx="4030349"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200" dirty="0">
              <a:solidFill>
                <a:schemeClr val="accent6"/>
              </a:solidFill>
              <a:latin typeface="+mn-ea"/>
            </a:endParaRPr>
          </a:p>
        </p:txBody>
      </p:sp>
      <p:grpSp>
        <p:nvGrpSpPr>
          <p:cNvPr id="55" name="组合 54"/>
          <p:cNvGrpSpPr/>
          <p:nvPr/>
        </p:nvGrpSpPr>
        <p:grpSpPr>
          <a:xfrm>
            <a:off x="5974986" y="1654654"/>
            <a:ext cx="961585" cy="962084"/>
            <a:chOff x="6409426" y="1173624"/>
            <a:chExt cx="962086" cy="962084"/>
          </a:xfrm>
        </p:grpSpPr>
        <p:sp>
          <p:nvSpPr>
            <p:cNvPr id="56" name="椭圆 55"/>
            <p:cNvSpPr/>
            <p:nvPr/>
          </p:nvSpPr>
          <p:spPr bwMode="auto">
            <a:xfrm>
              <a:off x="6409426" y="1173624"/>
              <a:ext cx="962086" cy="962084"/>
            </a:xfrm>
            <a:prstGeom prst="ellipse">
              <a:avLst/>
            </a:prstGeom>
            <a:solidFill>
              <a:schemeClr val="tx2"/>
            </a:solidFill>
            <a:ln>
              <a:noFill/>
            </a:ln>
          </p:spPr>
          <p:txBody>
            <a:bodyPr vert="horz" wrap="square" lIns="91440" tIns="45720" rIns="91440" bIns="45720" numCol="1" anchor="t" anchorCtr="0" compatLnSpc="1"/>
            <a:lstStyle/>
            <a:p>
              <a:endParaRPr lang="zh-CN" altLang="en-US"/>
            </a:p>
          </p:txBody>
        </p:sp>
        <p:sp>
          <p:nvSpPr>
            <p:cNvPr id="57" name="TextBox 56"/>
            <p:cNvSpPr txBox="1"/>
            <p:nvPr/>
          </p:nvSpPr>
          <p:spPr>
            <a:xfrm>
              <a:off x="6653353" y="1282181"/>
              <a:ext cx="500458" cy="707886"/>
            </a:xfrm>
            <a:prstGeom prst="rect">
              <a:avLst/>
            </a:prstGeom>
            <a:noFill/>
          </p:spPr>
          <p:txBody>
            <a:bodyPr wrap="none" rtlCol="0">
              <a:spAutoFit/>
            </a:bodyPr>
            <a:lstStyle/>
            <a:p>
              <a:r>
                <a:rPr lang="en-US" altLang="zh-CN" sz="4000" b="1" dirty="0">
                  <a:solidFill>
                    <a:srgbClr val="F8F8F8"/>
                  </a:solidFill>
                  <a:latin typeface="+mj-ea"/>
                  <a:ea typeface="+mj-ea"/>
                </a:rPr>
                <a:t>1</a:t>
              </a:r>
              <a:endParaRPr lang="zh-CN" altLang="en-US" sz="4000" b="1" dirty="0">
                <a:solidFill>
                  <a:srgbClr val="F8F8F8"/>
                </a:solidFill>
                <a:latin typeface="+mj-ea"/>
                <a:ea typeface="+mj-ea"/>
              </a:endParaRPr>
            </a:p>
          </p:txBody>
        </p:sp>
      </p:grpSp>
      <p:grpSp>
        <p:nvGrpSpPr>
          <p:cNvPr id="58" name="组合 57"/>
          <p:cNvGrpSpPr/>
          <p:nvPr/>
        </p:nvGrpSpPr>
        <p:grpSpPr>
          <a:xfrm>
            <a:off x="5974986" y="2875938"/>
            <a:ext cx="961585" cy="962084"/>
            <a:chOff x="6409426" y="2394908"/>
            <a:chExt cx="962086" cy="962084"/>
          </a:xfrm>
          <a:solidFill>
            <a:schemeClr val="accent1"/>
          </a:solidFill>
        </p:grpSpPr>
        <p:sp>
          <p:nvSpPr>
            <p:cNvPr id="59" name="椭圆 58"/>
            <p:cNvSpPr/>
            <p:nvPr/>
          </p:nvSpPr>
          <p:spPr bwMode="auto">
            <a:xfrm>
              <a:off x="6409426" y="2394908"/>
              <a:ext cx="962086" cy="962084"/>
            </a:xfrm>
            <a:prstGeom prst="ellipse">
              <a:avLst/>
            </a:prstGeom>
            <a:grpFill/>
            <a:ln>
              <a:noFill/>
            </a:ln>
          </p:spPr>
          <p:txBody>
            <a:bodyPr vert="horz" wrap="square" lIns="91440" tIns="45720" rIns="91440" bIns="45720" numCol="1" anchor="t" anchorCtr="0" compatLnSpc="1"/>
            <a:lstStyle/>
            <a:p>
              <a:endParaRPr lang="zh-CN" altLang="en-US"/>
            </a:p>
          </p:txBody>
        </p:sp>
        <p:sp>
          <p:nvSpPr>
            <p:cNvPr id="60" name="TextBox 59"/>
            <p:cNvSpPr txBox="1"/>
            <p:nvPr/>
          </p:nvSpPr>
          <p:spPr>
            <a:xfrm>
              <a:off x="6651873" y="2523286"/>
              <a:ext cx="500458" cy="707886"/>
            </a:xfrm>
            <a:prstGeom prst="rect">
              <a:avLst/>
            </a:prstGeom>
            <a:grpFill/>
          </p:spPr>
          <p:txBody>
            <a:bodyPr wrap="none" rtlCol="0">
              <a:spAutoFit/>
            </a:bodyPr>
            <a:lstStyle/>
            <a:p>
              <a:r>
                <a:rPr lang="en-US" altLang="zh-CN" sz="4000" b="1" dirty="0">
                  <a:solidFill>
                    <a:srgbClr val="F8F8F8"/>
                  </a:solidFill>
                  <a:latin typeface="+mj-ea"/>
                  <a:ea typeface="+mj-ea"/>
                </a:rPr>
                <a:t>2</a:t>
              </a:r>
              <a:endParaRPr lang="zh-CN" altLang="en-US" sz="4000" b="1" dirty="0">
                <a:solidFill>
                  <a:srgbClr val="F8F8F8"/>
                </a:solidFill>
                <a:latin typeface="+mj-ea"/>
                <a:ea typeface="+mj-ea"/>
              </a:endParaRPr>
            </a:p>
          </p:txBody>
        </p:sp>
      </p:grpSp>
      <p:grpSp>
        <p:nvGrpSpPr>
          <p:cNvPr id="61" name="组合 60"/>
          <p:cNvGrpSpPr/>
          <p:nvPr/>
        </p:nvGrpSpPr>
        <p:grpSpPr>
          <a:xfrm>
            <a:off x="5974986" y="4049134"/>
            <a:ext cx="961585" cy="962084"/>
            <a:chOff x="6409426" y="3568104"/>
            <a:chExt cx="962086" cy="962084"/>
          </a:xfrm>
          <a:solidFill>
            <a:schemeClr val="accent2"/>
          </a:solidFill>
        </p:grpSpPr>
        <p:sp>
          <p:nvSpPr>
            <p:cNvPr id="62" name="椭圆 61"/>
            <p:cNvSpPr/>
            <p:nvPr/>
          </p:nvSpPr>
          <p:spPr bwMode="auto">
            <a:xfrm>
              <a:off x="6409426" y="3568104"/>
              <a:ext cx="962086" cy="962084"/>
            </a:xfrm>
            <a:prstGeom prst="ellipse">
              <a:avLst/>
            </a:prstGeom>
            <a:grpFill/>
            <a:ln>
              <a:noFill/>
            </a:ln>
          </p:spPr>
          <p:txBody>
            <a:bodyPr vert="horz" wrap="square" lIns="91440" tIns="45720" rIns="91440" bIns="45720" numCol="1" anchor="t" anchorCtr="0" compatLnSpc="1"/>
            <a:lstStyle/>
            <a:p>
              <a:endParaRPr lang="zh-CN" altLang="en-US"/>
            </a:p>
          </p:txBody>
        </p:sp>
        <p:sp>
          <p:nvSpPr>
            <p:cNvPr id="63" name="TextBox 62"/>
            <p:cNvSpPr txBox="1"/>
            <p:nvPr/>
          </p:nvSpPr>
          <p:spPr>
            <a:xfrm>
              <a:off x="6667001" y="3710247"/>
              <a:ext cx="500458" cy="707886"/>
            </a:xfrm>
            <a:prstGeom prst="rect">
              <a:avLst/>
            </a:prstGeom>
            <a:grpFill/>
          </p:spPr>
          <p:txBody>
            <a:bodyPr wrap="none" rtlCol="0">
              <a:spAutoFit/>
            </a:bodyPr>
            <a:lstStyle/>
            <a:p>
              <a:r>
                <a:rPr lang="en-US" altLang="zh-CN" sz="4000" b="1" dirty="0">
                  <a:solidFill>
                    <a:srgbClr val="F8F8F8"/>
                  </a:solidFill>
                  <a:latin typeface="+mj-ea"/>
                  <a:ea typeface="+mj-ea"/>
                </a:rPr>
                <a:t>3</a:t>
              </a:r>
              <a:endParaRPr lang="zh-CN" altLang="en-US" sz="4000" b="1" dirty="0">
                <a:solidFill>
                  <a:srgbClr val="F8F8F8"/>
                </a:solidFill>
                <a:latin typeface="+mj-ea"/>
                <a:ea typeface="+mj-ea"/>
              </a:endParaRPr>
            </a:p>
          </p:txBody>
        </p:sp>
      </p:grpSp>
      <p:grpSp>
        <p:nvGrpSpPr>
          <p:cNvPr id="64" name="组合 63"/>
          <p:cNvGrpSpPr/>
          <p:nvPr/>
        </p:nvGrpSpPr>
        <p:grpSpPr>
          <a:xfrm>
            <a:off x="5974986" y="5350190"/>
            <a:ext cx="961585" cy="962084"/>
            <a:chOff x="6409426" y="4869160"/>
            <a:chExt cx="962086" cy="962084"/>
          </a:xfrm>
          <a:solidFill>
            <a:schemeClr val="accent3"/>
          </a:solidFill>
        </p:grpSpPr>
        <p:sp>
          <p:nvSpPr>
            <p:cNvPr id="65" name="椭圆 64"/>
            <p:cNvSpPr/>
            <p:nvPr/>
          </p:nvSpPr>
          <p:spPr bwMode="auto">
            <a:xfrm>
              <a:off x="6409426" y="4869160"/>
              <a:ext cx="962086" cy="962084"/>
            </a:xfrm>
            <a:prstGeom prst="ellipse">
              <a:avLst/>
            </a:prstGeom>
            <a:grpFill/>
            <a:ln>
              <a:noFill/>
            </a:ln>
          </p:spPr>
          <p:txBody>
            <a:bodyPr vert="horz" wrap="square" lIns="91440" tIns="45720" rIns="91440" bIns="45720" numCol="1" anchor="t" anchorCtr="0" compatLnSpc="1"/>
            <a:lstStyle/>
            <a:p>
              <a:endParaRPr lang="zh-CN" altLang="en-US"/>
            </a:p>
          </p:txBody>
        </p:sp>
        <p:sp>
          <p:nvSpPr>
            <p:cNvPr id="66" name="TextBox 65"/>
            <p:cNvSpPr txBox="1"/>
            <p:nvPr/>
          </p:nvSpPr>
          <p:spPr>
            <a:xfrm>
              <a:off x="6660248" y="5005505"/>
              <a:ext cx="500458" cy="707886"/>
            </a:xfrm>
            <a:prstGeom prst="rect">
              <a:avLst/>
            </a:prstGeom>
            <a:grpFill/>
          </p:spPr>
          <p:txBody>
            <a:bodyPr wrap="none" rtlCol="0">
              <a:spAutoFit/>
            </a:bodyPr>
            <a:lstStyle/>
            <a:p>
              <a:r>
                <a:rPr lang="en-US" altLang="zh-CN" sz="4000" b="1" dirty="0">
                  <a:solidFill>
                    <a:srgbClr val="F8F8F8"/>
                  </a:solidFill>
                  <a:latin typeface="+mj-ea"/>
                  <a:ea typeface="+mj-ea"/>
                </a:rPr>
                <a:t>4</a:t>
              </a:r>
              <a:endParaRPr lang="zh-CN" altLang="en-US" sz="4000" b="1" dirty="0">
                <a:solidFill>
                  <a:srgbClr val="F8F8F8"/>
                </a:solidFill>
                <a:latin typeface="+mj-ea"/>
                <a:ea typeface="+mj-ea"/>
              </a:endParaRPr>
            </a:p>
          </p:txBody>
        </p:sp>
      </p:grpSp>
      <p:sp>
        <p:nvSpPr>
          <p:cNvPr id="67" name="TextBox 66"/>
          <p:cNvSpPr txBox="1"/>
          <p:nvPr/>
        </p:nvSpPr>
        <p:spPr>
          <a:xfrm>
            <a:off x="7175483" y="2842008"/>
            <a:ext cx="4030349"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200" dirty="0">
              <a:solidFill>
                <a:schemeClr val="accent6"/>
              </a:solidFill>
              <a:latin typeface="+mn-ea"/>
            </a:endParaRPr>
          </a:p>
        </p:txBody>
      </p:sp>
      <p:sp>
        <p:nvSpPr>
          <p:cNvPr id="68" name="TextBox 67"/>
          <p:cNvSpPr txBox="1"/>
          <p:nvPr/>
        </p:nvSpPr>
        <p:spPr>
          <a:xfrm>
            <a:off x="7175483" y="4029363"/>
            <a:ext cx="4030349"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200" dirty="0">
              <a:solidFill>
                <a:schemeClr val="accent6"/>
              </a:solidFill>
              <a:latin typeface="+mn-ea"/>
            </a:endParaRPr>
          </a:p>
        </p:txBody>
      </p:sp>
      <p:sp>
        <p:nvSpPr>
          <p:cNvPr id="69" name="TextBox 68"/>
          <p:cNvSpPr txBox="1"/>
          <p:nvPr/>
        </p:nvSpPr>
        <p:spPr>
          <a:xfrm>
            <a:off x="7175483" y="5339548"/>
            <a:ext cx="4030349"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200" dirty="0">
              <a:solidFill>
                <a:schemeClr val="accent6"/>
              </a:solidFill>
              <a:latin typeface="+mn-ea"/>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300"/>
                                        <p:tgtEl>
                                          <p:spTgt spid="4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300"/>
                                        <p:tgtEl>
                                          <p:spTgt spid="3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up)">
                                      <p:cBhvr>
                                        <p:cTn id="15" dur="300"/>
                                        <p:tgtEl>
                                          <p:spTgt spid="3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300"/>
                                        <p:tgtEl>
                                          <p:spTgt spid="31"/>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 calcmode="lin" valueType="num">
                                      <p:cBhvr>
                                        <p:cTn id="25" dur="500" fill="hold"/>
                                        <p:tgtEl>
                                          <p:spTgt spid="41"/>
                                        </p:tgtEl>
                                        <p:attrNameLst>
                                          <p:attrName>style.rotation</p:attrName>
                                        </p:attrNameLst>
                                      </p:cBhvr>
                                      <p:tavLst>
                                        <p:tav tm="0">
                                          <p:val>
                                            <p:fltVal val="90"/>
                                          </p:val>
                                        </p:tav>
                                        <p:tav tm="100000">
                                          <p:val>
                                            <p:fltVal val="0"/>
                                          </p:val>
                                        </p:tav>
                                      </p:tavLst>
                                    </p:anim>
                                    <p:animEffect transition="in" filter="fade">
                                      <p:cBhvr>
                                        <p:cTn id="26" dur="500"/>
                                        <p:tgtEl>
                                          <p:spTgt spid="41"/>
                                        </p:tgtEl>
                                      </p:cBhvr>
                                    </p:animEffect>
                                  </p:childTnLst>
                                </p:cTn>
                              </p:par>
                              <p:par>
                                <p:cTn id="27" presetID="3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 calcmode="lin" valueType="num">
                                      <p:cBhvr>
                                        <p:cTn id="31" dur="500" fill="hold"/>
                                        <p:tgtEl>
                                          <p:spTgt spid="44"/>
                                        </p:tgtEl>
                                        <p:attrNameLst>
                                          <p:attrName>style.rotation</p:attrName>
                                        </p:attrNameLst>
                                      </p:cBhvr>
                                      <p:tavLst>
                                        <p:tav tm="0">
                                          <p:val>
                                            <p:fltVal val="90"/>
                                          </p:val>
                                        </p:tav>
                                        <p:tav tm="100000">
                                          <p:val>
                                            <p:fltVal val="0"/>
                                          </p:val>
                                        </p:tav>
                                      </p:tavLst>
                                    </p:anim>
                                    <p:animEffect transition="in" filter="fade">
                                      <p:cBhvr>
                                        <p:cTn id="32" dur="500"/>
                                        <p:tgtEl>
                                          <p:spTgt spid="44"/>
                                        </p:tgtEl>
                                      </p:cBhvr>
                                    </p:animEffect>
                                  </p:childTnLst>
                                </p:cTn>
                              </p:par>
                              <p:par>
                                <p:cTn id="33" presetID="3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p:cTn id="35" dur="500" fill="hold"/>
                                        <p:tgtEl>
                                          <p:spTgt spid="47"/>
                                        </p:tgtEl>
                                        <p:attrNameLst>
                                          <p:attrName>ppt_w</p:attrName>
                                        </p:attrNameLst>
                                      </p:cBhvr>
                                      <p:tavLst>
                                        <p:tav tm="0">
                                          <p:val>
                                            <p:fltVal val="0"/>
                                          </p:val>
                                        </p:tav>
                                        <p:tav tm="100000">
                                          <p:val>
                                            <p:strVal val="#ppt_w"/>
                                          </p:val>
                                        </p:tav>
                                      </p:tavLst>
                                    </p:anim>
                                    <p:anim calcmode="lin" valueType="num">
                                      <p:cBhvr>
                                        <p:cTn id="36" dur="500" fill="hold"/>
                                        <p:tgtEl>
                                          <p:spTgt spid="47"/>
                                        </p:tgtEl>
                                        <p:attrNameLst>
                                          <p:attrName>ppt_h</p:attrName>
                                        </p:attrNameLst>
                                      </p:cBhvr>
                                      <p:tavLst>
                                        <p:tav tm="0">
                                          <p:val>
                                            <p:fltVal val="0"/>
                                          </p:val>
                                        </p:tav>
                                        <p:tav tm="100000">
                                          <p:val>
                                            <p:strVal val="#ppt_h"/>
                                          </p:val>
                                        </p:tav>
                                      </p:tavLst>
                                    </p:anim>
                                    <p:anim calcmode="lin" valueType="num">
                                      <p:cBhvr>
                                        <p:cTn id="37" dur="500" fill="hold"/>
                                        <p:tgtEl>
                                          <p:spTgt spid="47"/>
                                        </p:tgtEl>
                                        <p:attrNameLst>
                                          <p:attrName>style.rotation</p:attrName>
                                        </p:attrNameLst>
                                      </p:cBhvr>
                                      <p:tavLst>
                                        <p:tav tm="0">
                                          <p:val>
                                            <p:fltVal val="90"/>
                                          </p:val>
                                        </p:tav>
                                        <p:tav tm="100000">
                                          <p:val>
                                            <p:fltVal val="0"/>
                                          </p:val>
                                        </p:tav>
                                      </p:tavLst>
                                    </p:anim>
                                    <p:animEffect transition="in" filter="fade">
                                      <p:cBhvr>
                                        <p:cTn id="38" dur="500"/>
                                        <p:tgtEl>
                                          <p:spTgt spid="47"/>
                                        </p:tgtEl>
                                      </p:cBhvr>
                                    </p:animEffect>
                                  </p:childTnLst>
                                </p:cTn>
                              </p:par>
                              <p:par>
                                <p:cTn id="39" presetID="3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anim calcmode="lin" valueType="num">
                                      <p:cBhvr>
                                        <p:cTn id="43" dur="500" fill="hold"/>
                                        <p:tgtEl>
                                          <p:spTgt spid="50"/>
                                        </p:tgtEl>
                                        <p:attrNameLst>
                                          <p:attrName>style.rotation</p:attrName>
                                        </p:attrNameLst>
                                      </p:cBhvr>
                                      <p:tavLst>
                                        <p:tav tm="0">
                                          <p:val>
                                            <p:fltVal val="90"/>
                                          </p:val>
                                        </p:tav>
                                        <p:tav tm="100000">
                                          <p:val>
                                            <p:fltVal val="0"/>
                                          </p:val>
                                        </p:tav>
                                      </p:tavLst>
                                    </p:anim>
                                    <p:animEffect transition="in" filter="fade">
                                      <p:cBhvr>
                                        <p:cTn id="44" dur="500"/>
                                        <p:tgtEl>
                                          <p:spTgt spid="50"/>
                                        </p:tgtEl>
                                      </p:cBhvr>
                                    </p:animEffect>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1" presetClass="entr" presetSubtype="1"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wheel(1)">
                                      <p:cBhvr>
                                        <p:cTn id="59" dur="500"/>
                                        <p:tgtEl>
                                          <p:spTgt spid="55"/>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left)">
                                      <p:cBhvr>
                                        <p:cTn id="63" dur="500"/>
                                        <p:tgtEl>
                                          <p:spTgt spid="54"/>
                                        </p:tgtEl>
                                      </p:cBhvr>
                                    </p:animEffect>
                                  </p:childTnLst>
                                </p:cTn>
                              </p:par>
                            </p:childTnLst>
                          </p:cTn>
                        </p:par>
                        <p:par>
                          <p:cTn id="64" fill="hold">
                            <p:stCondLst>
                              <p:cond delay="4500"/>
                            </p:stCondLst>
                            <p:childTnLst>
                              <p:par>
                                <p:cTn id="65" presetID="21" presetClass="entr" presetSubtype="1"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heel(1)">
                                      <p:cBhvr>
                                        <p:cTn id="67" dur="500"/>
                                        <p:tgtEl>
                                          <p:spTgt spid="58"/>
                                        </p:tgtEl>
                                      </p:cBhvr>
                                    </p:animEffect>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wipe(left)">
                                      <p:cBhvr>
                                        <p:cTn id="71" dur="500"/>
                                        <p:tgtEl>
                                          <p:spTgt spid="67"/>
                                        </p:tgtEl>
                                      </p:cBhvr>
                                    </p:animEffect>
                                  </p:childTnLst>
                                </p:cTn>
                              </p:par>
                            </p:childTnLst>
                          </p:cTn>
                        </p:par>
                        <p:par>
                          <p:cTn id="72" fill="hold">
                            <p:stCondLst>
                              <p:cond delay="5500"/>
                            </p:stCondLst>
                            <p:childTnLst>
                              <p:par>
                                <p:cTn id="73" presetID="21" presetClass="entr" presetSubtype="1" fill="hold"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wheel(1)">
                                      <p:cBhvr>
                                        <p:cTn id="75" dur="500"/>
                                        <p:tgtEl>
                                          <p:spTgt spid="61"/>
                                        </p:tgtEl>
                                      </p:cBhvr>
                                    </p:animEffect>
                                  </p:childTnLst>
                                </p:cTn>
                              </p:par>
                            </p:childTnLst>
                          </p:cTn>
                        </p:par>
                        <p:par>
                          <p:cTn id="76" fill="hold">
                            <p:stCondLst>
                              <p:cond delay="6000"/>
                            </p:stCondLst>
                            <p:childTnLst>
                              <p:par>
                                <p:cTn id="77" presetID="22" presetClass="entr" presetSubtype="8" fill="hold" grpId="0"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left)">
                                      <p:cBhvr>
                                        <p:cTn id="79" dur="500"/>
                                        <p:tgtEl>
                                          <p:spTgt spid="68"/>
                                        </p:tgtEl>
                                      </p:cBhvr>
                                    </p:animEffect>
                                  </p:childTnLst>
                                </p:cTn>
                              </p:par>
                            </p:childTnLst>
                          </p:cTn>
                        </p:par>
                        <p:par>
                          <p:cTn id="80" fill="hold">
                            <p:stCondLst>
                              <p:cond delay="6500"/>
                            </p:stCondLst>
                            <p:childTnLst>
                              <p:par>
                                <p:cTn id="81" presetID="21" presetClass="entr" presetSubtype="1"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wheel(1)">
                                      <p:cBhvr>
                                        <p:cTn id="83" dur="500"/>
                                        <p:tgtEl>
                                          <p:spTgt spid="64"/>
                                        </p:tgtEl>
                                      </p:cBhvr>
                                    </p:animEffect>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wipe(left)">
                                      <p:cBhvr>
                                        <p:cTn id="8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8" grpId="0" animBg="1"/>
      <p:bldP spid="39" grpId="0" animBg="1"/>
      <p:bldP spid="40" grpId="0" animBg="1"/>
      <p:bldP spid="53" grpId="0"/>
      <p:bldP spid="54"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新月形 4"/>
          <p:cNvSpPr>
            <a:spLocks noChangeArrowheads="1"/>
          </p:cNvSpPr>
          <p:nvPr/>
        </p:nvSpPr>
        <p:spPr bwMode="auto">
          <a:xfrm rot="20751297">
            <a:off x="4289387" y="2432650"/>
            <a:ext cx="1733175" cy="3468783"/>
          </a:xfrm>
          <a:prstGeom prst="moon">
            <a:avLst>
              <a:gd name="adj" fmla="val 15190"/>
            </a:avLst>
          </a:prstGeom>
          <a:solidFill>
            <a:schemeClr val="accent4"/>
          </a:solidFill>
          <a:ln w="3175" cap="flat" cmpd="sng">
            <a:noFill/>
            <a:bevel/>
          </a:ln>
        </p:spPr>
        <p:txBody>
          <a:bodyPr anchor="ctr"/>
          <a:lstStyle/>
          <a:p>
            <a:pPr algn="ctr"/>
            <a:endParaRPr lang="zh-CN" altLang="zh-CN">
              <a:solidFill>
                <a:schemeClr val="tx1">
                  <a:lumMod val="50000"/>
                  <a:lumOff val="50000"/>
                </a:schemeClr>
              </a:solidFill>
              <a:ea typeface="微软雅黑" panose="020B0503020204020204" pitchFamily="34" charset="-122"/>
            </a:endParaRPr>
          </a:p>
        </p:txBody>
      </p:sp>
      <p:sp>
        <p:nvSpPr>
          <p:cNvPr id="15" name="新月形 5"/>
          <p:cNvSpPr>
            <a:spLocks noChangeArrowheads="1"/>
          </p:cNvSpPr>
          <p:nvPr/>
        </p:nvSpPr>
        <p:spPr bwMode="auto">
          <a:xfrm rot="4551297">
            <a:off x="5176405" y="1304093"/>
            <a:ext cx="1734391" cy="3466351"/>
          </a:xfrm>
          <a:prstGeom prst="moon">
            <a:avLst>
              <a:gd name="adj" fmla="val 15190"/>
            </a:avLst>
          </a:prstGeom>
          <a:solidFill>
            <a:schemeClr val="accent3"/>
          </a:solidFill>
          <a:ln w="3175" cap="flat" cmpd="sng">
            <a:noFill/>
            <a:bevel/>
          </a:ln>
        </p:spPr>
        <p:txBody>
          <a:bodyPr anchor="ctr"/>
          <a:lstStyle/>
          <a:p>
            <a:pPr algn="ctr"/>
            <a:endParaRPr lang="zh-CN" altLang="zh-CN">
              <a:solidFill>
                <a:schemeClr val="tx1">
                  <a:lumMod val="50000"/>
                  <a:lumOff val="50000"/>
                </a:schemeClr>
              </a:solidFill>
              <a:ea typeface="微软雅黑" panose="020B0503020204020204" pitchFamily="34" charset="-122"/>
            </a:endParaRPr>
          </a:p>
        </p:txBody>
      </p:sp>
      <p:sp>
        <p:nvSpPr>
          <p:cNvPr id="16" name="新月形 6"/>
          <p:cNvSpPr>
            <a:spLocks noChangeArrowheads="1"/>
          </p:cNvSpPr>
          <p:nvPr/>
        </p:nvSpPr>
        <p:spPr bwMode="auto">
          <a:xfrm rot="9951297">
            <a:off x="6307436" y="2192046"/>
            <a:ext cx="1733175" cy="3468783"/>
          </a:xfrm>
          <a:prstGeom prst="moon">
            <a:avLst>
              <a:gd name="adj" fmla="val 15190"/>
            </a:avLst>
          </a:prstGeom>
          <a:solidFill>
            <a:schemeClr val="accent2"/>
          </a:solidFill>
          <a:ln w="3175" cap="flat" cmpd="sng">
            <a:noFill/>
            <a:bevel/>
          </a:ln>
        </p:spPr>
        <p:txBody>
          <a:bodyPr anchor="ctr"/>
          <a:lstStyle/>
          <a:p>
            <a:pPr algn="ctr"/>
            <a:endParaRPr lang="zh-CN" altLang="zh-CN">
              <a:solidFill>
                <a:schemeClr val="tx1">
                  <a:lumMod val="50000"/>
                  <a:lumOff val="50000"/>
                </a:schemeClr>
              </a:solidFill>
              <a:ea typeface="微软雅黑" panose="020B0503020204020204" pitchFamily="34" charset="-122"/>
            </a:endParaRPr>
          </a:p>
        </p:txBody>
      </p:sp>
      <p:sp>
        <p:nvSpPr>
          <p:cNvPr id="17" name="新月形 7"/>
          <p:cNvSpPr>
            <a:spLocks noChangeArrowheads="1"/>
          </p:cNvSpPr>
          <p:nvPr/>
        </p:nvSpPr>
        <p:spPr bwMode="auto">
          <a:xfrm rot="15351297">
            <a:off x="5434066" y="3310473"/>
            <a:ext cx="1734391" cy="3466351"/>
          </a:xfrm>
          <a:prstGeom prst="moon">
            <a:avLst>
              <a:gd name="adj" fmla="val 15190"/>
            </a:avLst>
          </a:prstGeom>
          <a:solidFill>
            <a:schemeClr val="bg1"/>
          </a:solidFill>
          <a:ln w="3175" cap="flat" cmpd="sng">
            <a:noFill/>
            <a:bevel/>
          </a:ln>
        </p:spPr>
        <p:txBody>
          <a:bodyPr anchor="ctr"/>
          <a:lstStyle/>
          <a:p>
            <a:pPr algn="ctr"/>
            <a:endParaRPr lang="zh-CN" altLang="zh-CN">
              <a:solidFill>
                <a:schemeClr val="tx1">
                  <a:lumMod val="50000"/>
                  <a:lumOff val="50000"/>
                </a:schemeClr>
              </a:solidFill>
              <a:ea typeface="微软雅黑" panose="020B0503020204020204" pitchFamily="34" charset="-122"/>
            </a:endParaRPr>
          </a:p>
        </p:txBody>
      </p:sp>
      <p:sp>
        <p:nvSpPr>
          <p:cNvPr id="18" name="TextBox 11"/>
          <p:cNvSpPr>
            <a:spLocks noChangeArrowheads="1"/>
          </p:cNvSpPr>
          <p:nvPr/>
        </p:nvSpPr>
        <p:spPr bwMode="auto">
          <a:xfrm flipH="1">
            <a:off x="5376392" y="3697835"/>
            <a:ext cx="14565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点击添加标题    </a:t>
            </a:r>
            <a:endParaRPr lang="en-US" sz="24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9" name="Group 8"/>
          <p:cNvGrpSpPr/>
          <p:nvPr/>
        </p:nvGrpSpPr>
        <p:grpSpPr bwMode="auto">
          <a:xfrm>
            <a:off x="1018495" y="2127023"/>
            <a:ext cx="3583653" cy="892674"/>
            <a:chOff x="0" y="0"/>
            <a:chExt cx="2290355" cy="891869"/>
          </a:xfrm>
        </p:grpSpPr>
        <p:grpSp>
          <p:nvGrpSpPr>
            <p:cNvPr id="20" name="Group 9"/>
            <p:cNvGrpSpPr/>
            <p:nvPr/>
          </p:nvGrpSpPr>
          <p:grpSpPr bwMode="auto">
            <a:xfrm flipH="1">
              <a:off x="0" y="307621"/>
              <a:ext cx="2184400" cy="584248"/>
              <a:chOff x="0" y="-109097"/>
              <a:chExt cx="2183514" cy="584248"/>
            </a:xfrm>
          </p:grpSpPr>
          <p:sp>
            <p:nvSpPr>
              <p:cNvPr id="25" name="TextBox 11"/>
              <p:cNvSpPr>
                <a:spLocks noChangeArrowheads="1"/>
              </p:cNvSpPr>
              <p:nvPr/>
            </p:nvSpPr>
            <p:spPr bwMode="auto">
              <a:xfrm>
                <a:off x="1037804" y="-109097"/>
                <a:ext cx="1145710" cy="58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Box 11"/>
              <p:cNvSpPr>
                <a:spLocks noChangeArrowheads="1"/>
              </p:cNvSpPr>
              <p:nvPr/>
            </p:nvSpPr>
            <p:spPr bwMode="auto">
              <a:xfrm>
                <a:off x="0" y="-109097"/>
                <a:ext cx="1145710" cy="58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1" name="TextBox 11"/>
            <p:cNvSpPr>
              <a:spLocks noChangeArrowheads="1"/>
            </p:cNvSpPr>
            <p:nvPr/>
          </p:nvSpPr>
          <p:spPr bwMode="auto">
            <a:xfrm flipH="1">
              <a:off x="22355" y="0"/>
              <a:ext cx="14565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6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直接连接符 12"/>
            <p:cNvSpPr>
              <a:spLocks noChangeShapeType="1"/>
            </p:cNvSpPr>
            <p:nvPr/>
          </p:nvSpPr>
          <p:spPr bwMode="auto">
            <a:xfrm flipH="1">
              <a:off x="22355" y="880268"/>
              <a:ext cx="2268000" cy="1"/>
            </a:xfrm>
            <a:prstGeom prst="line">
              <a:avLst/>
            </a:prstGeom>
            <a:noFill/>
            <a:ln w="12700" cap="flat" cmpd="sng">
              <a:solidFill>
                <a:schemeClr val="accent4"/>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a:solidFill>
                  <a:schemeClr val="tx1">
                    <a:lumMod val="50000"/>
                    <a:lumOff val="50000"/>
                  </a:schemeClr>
                </a:solidFill>
              </a:endParaRPr>
            </a:p>
          </p:txBody>
        </p:sp>
      </p:grpSp>
      <p:grpSp>
        <p:nvGrpSpPr>
          <p:cNvPr id="32" name="Group 14"/>
          <p:cNvGrpSpPr/>
          <p:nvPr/>
        </p:nvGrpSpPr>
        <p:grpSpPr bwMode="auto">
          <a:xfrm>
            <a:off x="914125" y="4489629"/>
            <a:ext cx="4065653" cy="1001869"/>
            <a:chOff x="0" y="-85591"/>
            <a:chExt cx="2692740" cy="1000966"/>
          </a:xfrm>
        </p:grpSpPr>
        <p:grpSp>
          <p:nvGrpSpPr>
            <p:cNvPr id="33" name="Group 15"/>
            <p:cNvGrpSpPr/>
            <p:nvPr/>
          </p:nvGrpSpPr>
          <p:grpSpPr bwMode="auto">
            <a:xfrm flipH="1">
              <a:off x="0" y="331127"/>
              <a:ext cx="2184400" cy="584248"/>
              <a:chOff x="0" y="-85591"/>
              <a:chExt cx="2183514" cy="584248"/>
            </a:xfrm>
          </p:grpSpPr>
          <p:sp>
            <p:nvSpPr>
              <p:cNvPr id="36" name="TextBox 11"/>
              <p:cNvSpPr>
                <a:spLocks noChangeArrowheads="1"/>
              </p:cNvSpPr>
              <p:nvPr/>
            </p:nvSpPr>
            <p:spPr bwMode="auto">
              <a:xfrm>
                <a:off x="1037804" y="-85591"/>
                <a:ext cx="1145710" cy="58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11"/>
              <p:cNvSpPr>
                <a:spLocks noChangeArrowheads="1"/>
              </p:cNvSpPr>
              <p:nvPr/>
            </p:nvSpPr>
            <p:spPr bwMode="auto">
              <a:xfrm>
                <a:off x="0" y="-85591"/>
                <a:ext cx="1145710" cy="58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4" name="TextBox 11"/>
            <p:cNvSpPr>
              <a:spLocks noChangeArrowheads="1"/>
            </p:cNvSpPr>
            <p:nvPr/>
          </p:nvSpPr>
          <p:spPr bwMode="auto">
            <a:xfrm flipH="1">
              <a:off x="22355" y="-85591"/>
              <a:ext cx="14565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6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直接连接符 18"/>
            <p:cNvSpPr>
              <a:spLocks noChangeShapeType="1"/>
            </p:cNvSpPr>
            <p:nvPr/>
          </p:nvSpPr>
          <p:spPr bwMode="auto">
            <a:xfrm flipH="1">
              <a:off x="46740" y="880268"/>
              <a:ext cx="2646000" cy="1"/>
            </a:xfrm>
            <a:prstGeom prst="line">
              <a:avLst/>
            </a:prstGeom>
            <a:noFill/>
            <a:ln w="12700" cap="flat" cmpd="sng">
              <a:solidFill>
                <a:schemeClr val="accent4"/>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a:solidFill>
                  <a:schemeClr val="tx1">
                    <a:lumMod val="50000"/>
                    <a:lumOff val="50000"/>
                  </a:schemeClr>
                </a:solidFill>
              </a:endParaRPr>
            </a:p>
          </p:txBody>
        </p:sp>
      </p:grpSp>
      <p:grpSp>
        <p:nvGrpSpPr>
          <p:cNvPr id="38" name="Group 20"/>
          <p:cNvGrpSpPr/>
          <p:nvPr/>
        </p:nvGrpSpPr>
        <p:grpSpPr bwMode="auto">
          <a:xfrm>
            <a:off x="7359762" y="1935101"/>
            <a:ext cx="4119277" cy="1006310"/>
            <a:chOff x="0" y="-126949"/>
            <a:chExt cx="2928589" cy="1007218"/>
          </a:xfrm>
        </p:grpSpPr>
        <p:grpSp>
          <p:nvGrpSpPr>
            <p:cNvPr id="39" name="Group 21"/>
            <p:cNvGrpSpPr/>
            <p:nvPr/>
          </p:nvGrpSpPr>
          <p:grpSpPr bwMode="auto">
            <a:xfrm flipH="1">
              <a:off x="744188" y="289769"/>
              <a:ext cx="2184401" cy="585303"/>
              <a:chOff x="-180019" y="-126949"/>
              <a:chExt cx="2183515" cy="585303"/>
            </a:xfrm>
          </p:grpSpPr>
          <p:sp>
            <p:nvSpPr>
              <p:cNvPr id="42" name="TextBox 11"/>
              <p:cNvSpPr>
                <a:spLocks noChangeArrowheads="1"/>
              </p:cNvSpPr>
              <p:nvPr/>
            </p:nvSpPr>
            <p:spPr bwMode="auto">
              <a:xfrm>
                <a:off x="857786" y="-126949"/>
                <a:ext cx="1145710" cy="58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TextBox 11"/>
              <p:cNvSpPr>
                <a:spLocks noChangeArrowheads="1"/>
              </p:cNvSpPr>
              <p:nvPr/>
            </p:nvSpPr>
            <p:spPr bwMode="auto">
              <a:xfrm>
                <a:off x="-180019" y="-126949"/>
                <a:ext cx="1145710" cy="58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0" name="TextBox 11"/>
            <p:cNvSpPr>
              <a:spLocks noChangeArrowheads="1"/>
            </p:cNvSpPr>
            <p:nvPr/>
          </p:nvSpPr>
          <p:spPr bwMode="auto">
            <a:xfrm flipH="1">
              <a:off x="766544" y="-126949"/>
              <a:ext cx="14565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6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直接连接符 24"/>
            <p:cNvSpPr>
              <a:spLocks noChangeShapeType="1"/>
            </p:cNvSpPr>
            <p:nvPr/>
          </p:nvSpPr>
          <p:spPr bwMode="auto">
            <a:xfrm flipH="1">
              <a:off x="0" y="880268"/>
              <a:ext cx="2840418" cy="1"/>
            </a:xfrm>
            <a:prstGeom prst="line">
              <a:avLst/>
            </a:prstGeom>
            <a:noFill/>
            <a:ln w="12700" cap="flat" cmpd="sng">
              <a:solidFill>
                <a:schemeClr val="accent4"/>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a:solidFill>
                  <a:schemeClr val="tx1">
                    <a:lumMod val="50000"/>
                    <a:lumOff val="50000"/>
                  </a:schemeClr>
                </a:solidFill>
              </a:endParaRPr>
            </a:p>
          </p:txBody>
        </p:sp>
      </p:grpSp>
      <p:grpSp>
        <p:nvGrpSpPr>
          <p:cNvPr id="44" name="Group 26"/>
          <p:cNvGrpSpPr/>
          <p:nvPr/>
        </p:nvGrpSpPr>
        <p:grpSpPr bwMode="auto">
          <a:xfrm>
            <a:off x="7359759" y="4320514"/>
            <a:ext cx="4381368" cy="1001479"/>
            <a:chOff x="0" y="-91272"/>
            <a:chExt cx="2777812" cy="1001512"/>
          </a:xfrm>
        </p:grpSpPr>
        <p:grpSp>
          <p:nvGrpSpPr>
            <p:cNvPr id="45" name="Group 27"/>
            <p:cNvGrpSpPr/>
            <p:nvPr/>
          </p:nvGrpSpPr>
          <p:grpSpPr bwMode="auto">
            <a:xfrm flipH="1">
              <a:off x="593412" y="325446"/>
              <a:ext cx="2184400" cy="584794"/>
              <a:chOff x="-277273" y="-91272"/>
              <a:chExt cx="2183514" cy="584794"/>
            </a:xfrm>
          </p:grpSpPr>
          <p:sp>
            <p:nvSpPr>
              <p:cNvPr id="48" name="TextBox 11"/>
              <p:cNvSpPr>
                <a:spLocks noChangeArrowheads="1"/>
              </p:cNvSpPr>
              <p:nvPr/>
            </p:nvSpPr>
            <p:spPr bwMode="auto">
              <a:xfrm>
                <a:off x="760531" y="-91272"/>
                <a:ext cx="1145710" cy="58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TextBox 11"/>
              <p:cNvSpPr>
                <a:spLocks noChangeArrowheads="1"/>
              </p:cNvSpPr>
              <p:nvPr/>
            </p:nvSpPr>
            <p:spPr bwMode="auto">
              <a:xfrm>
                <a:off x="-277273" y="-91272"/>
                <a:ext cx="1145710" cy="58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6" name="TextBox 11"/>
            <p:cNvSpPr>
              <a:spLocks noChangeArrowheads="1"/>
            </p:cNvSpPr>
            <p:nvPr/>
          </p:nvSpPr>
          <p:spPr bwMode="auto">
            <a:xfrm flipH="1">
              <a:off x="615767" y="-91272"/>
              <a:ext cx="14565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6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直接连接符 30"/>
            <p:cNvSpPr>
              <a:spLocks noChangeShapeType="1"/>
            </p:cNvSpPr>
            <p:nvPr/>
          </p:nvSpPr>
          <p:spPr bwMode="auto">
            <a:xfrm flipH="1">
              <a:off x="0" y="887442"/>
              <a:ext cx="2533016" cy="0"/>
            </a:xfrm>
            <a:prstGeom prst="line">
              <a:avLst/>
            </a:prstGeom>
            <a:noFill/>
            <a:ln w="12700" cap="flat" cmpd="sng">
              <a:solidFill>
                <a:schemeClr val="accent4"/>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a:solidFill>
                  <a:schemeClr val="tx1">
                    <a:lumMod val="50000"/>
                    <a:lumOff val="50000"/>
                  </a:schemeClr>
                </a:solidFill>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2)">
                                      <p:cBhvr>
                                        <p:cTn id="7" dur="500"/>
                                        <p:tgtEl>
                                          <p:spTgt spid="15"/>
                                        </p:tgtEl>
                                      </p:cBhvr>
                                    </p:animEffect>
                                  </p:childTnLst>
                                </p:cTn>
                              </p:par>
                            </p:childTnLst>
                          </p:cTn>
                        </p:par>
                        <p:par>
                          <p:cTn id="8" fill="hold">
                            <p:stCondLst>
                              <p:cond delay="500"/>
                            </p:stCondLst>
                            <p:childTnLst>
                              <p:par>
                                <p:cTn id="9" presetID="21"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2)">
                                      <p:cBhvr>
                                        <p:cTn id="11" dur="500"/>
                                        <p:tgtEl>
                                          <p:spTgt spid="16"/>
                                        </p:tgtEl>
                                      </p:cBhvr>
                                    </p:animEffect>
                                  </p:childTnLst>
                                </p:cTn>
                              </p:par>
                            </p:childTnLst>
                          </p:cTn>
                        </p:par>
                        <p:par>
                          <p:cTn id="12" fill="hold">
                            <p:stCondLst>
                              <p:cond delay="1000"/>
                            </p:stCondLst>
                            <p:childTnLst>
                              <p:par>
                                <p:cTn id="13" presetID="21"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heel(2)">
                                      <p:cBhvr>
                                        <p:cTn id="15" dur="500"/>
                                        <p:tgtEl>
                                          <p:spTgt spid="17"/>
                                        </p:tgtEl>
                                      </p:cBhvr>
                                    </p:animEffect>
                                  </p:childTnLst>
                                </p:cTn>
                              </p:par>
                            </p:childTnLst>
                          </p:cTn>
                        </p:par>
                        <p:par>
                          <p:cTn id="16" fill="hold">
                            <p:stCondLst>
                              <p:cond delay="1500"/>
                            </p:stCondLst>
                            <p:childTnLst>
                              <p:par>
                                <p:cTn id="17" presetID="21"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2)">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p:cBhvr>
                                        <p:cTn id="41" dur="1000"/>
                                        <p:tgtEl>
                                          <p:spTgt spid="38"/>
                                        </p:tgtEl>
                                      </p:cBhvr>
                                    </p:animEffect>
                                    <p:anim calcmode="lin" valueType="num">
                                      <p:cBhvr>
                                        <p:cTn id="42" dur="1000" fill="hold"/>
                                        <p:tgtEl>
                                          <p:spTgt spid="38"/>
                                        </p:tgtEl>
                                        <p:attrNameLst>
                                          <p:attrName>ppt_x</p:attrName>
                                        </p:attrNameLst>
                                      </p:cBhvr>
                                      <p:tavLst>
                                        <p:tav tm="0">
                                          <p:val>
                                            <p:strVal val="#ppt_x"/>
                                          </p:val>
                                        </p:tav>
                                        <p:tav tm="100000">
                                          <p:val>
                                            <p:strVal val="#ppt_x"/>
                                          </p:val>
                                        </p:tav>
                                      </p:tavLst>
                                    </p:anim>
                                    <p:anim calcmode="lin" valueType="num">
                                      <p:cBhvr>
                                        <p:cTn id="43" dur="1000" fill="hold"/>
                                        <p:tgtEl>
                                          <p:spTgt spid="38"/>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p:cBhvr>
                                        <p:cTn id="47" dur="1000"/>
                                        <p:tgtEl>
                                          <p:spTgt spid="44"/>
                                        </p:tgtEl>
                                      </p:cBhvr>
                                    </p:animEffect>
                                    <p:anim calcmode="lin" valueType="num">
                                      <p:cBhvr>
                                        <p:cTn id="48" dur="1000" fill="hold"/>
                                        <p:tgtEl>
                                          <p:spTgt spid="44"/>
                                        </p:tgtEl>
                                        <p:attrNameLst>
                                          <p:attrName>ppt_x</p:attrName>
                                        </p:attrNameLst>
                                      </p:cBhvr>
                                      <p:tavLst>
                                        <p:tav tm="0">
                                          <p:val>
                                            <p:strVal val="#ppt_x"/>
                                          </p:val>
                                        </p:tav>
                                        <p:tav tm="100000">
                                          <p:val>
                                            <p:strVal val="#ppt_x"/>
                                          </p:val>
                                        </p:tav>
                                      </p:tavLst>
                                    </p:anim>
                                    <p:anim calcmode="lin" valueType="num">
                                      <p:cBhvr>
                                        <p:cTn id="4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bldLvl="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 www.2ppt.com">
  <a:themeElements>
    <a:clrScheme name="自定义 698">
      <a:dk1>
        <a:sysClr val="windowText" lastClr="000000"/>
      </a:dk1>
      <a:lt1>
        <a:sysClr val="window" lastClr="FFFFFF"/>
      </a:lt1>
      <a:dk2>
        <a:srgbClr val="22586D"/>
      </a:dk2>
      <a:lt2>
        <a:srgbClr val="E7E6E6"/>
      </a:lt2>
      <a:accent1>
        <a:srgbClr val="22586D"/>
      </a:accent1>
      <a:accent2>
        <a:srgbClr val="22586D"/>
      </a:accent2>
      <a:accent3>
        <a:srgbClr val="22586D"/>
      </a:accent3>
      <a:accent4>
        <a:srgbClr val="22586D"/>
      </a:accent4>
      <a:accent5>
        <a:srgbClr val="22586D"/>
      </a:accent5>
      <a:accent6>
        <a:srgbClr val="22586D"/>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4552</Words>
  <Application>Microsoft Office PowerPoint</Application>
  <PresentationFormat>宽屏</PresentationFormat>
  <Paragraphs>481</Paragraphs>
  <Slides>37</Slides>
  <Notes>28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37</vt:i4>
      </vt:variant>
    </vt:vector>
  </HeadingPairs>
  <TitlesOfParts>
    <vt:vector size="49" baseType="lpstr">
      <vt:lpstr>AgencyFB-Regular</vt:lpstr>
      <vt:lpstr>方正清刻本悦宋简体</vt:lpstr>
      <vt:lpstr>方正正纤黑简体</vt:lpstr>
      <vt:lpstr>李旭科书法</vt:lpstr>
      <vt:lpstr>宋体</vt:lpstr>
      <vt:lpstr>微软雅黑</vt:lpstr>
      <vt:lpstr>Agency FB</vt:lpstr>
      <vt:lpstr>Arial</vt:lpstr>
      <vt:lpstr>Arial Black</vt:lpstr>
      <vt:lpstr>Calibri</vt:lpstr>
      <vt:lpstr>Wingdings</vt:lpstr>
      <vt:lpstr> www.2ppt.com</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2022-03-03T08:35:48Z</dcterms:created>
  <dcterms:modified xsi:type="dcterms:W3CDTF">2023-01-10T06:07:08Z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4E7AB946EC5143EDB1BCC280E804DA65</vt:lpwstr>
  </property>
  <property fmtid="{A09F084E-AD41-489F-8076-AA5BE3082BCA}" pid="100">
    <vt:ui4>5</vt:ui4>
  </property>
  <property fmtid="{64440492-4C8B-11D1-8B70-080036B11A03}" pid="11">
    <vt:lpwstr>www.2ppt.com-爱PPT提供资源下载</vt:lpwstr>
  </property>
</Properties>
</file>