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4" r:id="rId3"/>
    <p:sldId id="311" r:id="rId4"/>
    <p:sldId id="312" r:id="rId5"/>
    <p:sldId id="313" r:id="rId6"/>
    <p:sldId id="306" r:id="rId7"/>
    <p:sldId id="310" r:id="rId8"/>
    <p:sldId id="314" r:id="rId9"/>
    <p:sldId id="315" r:id="rId10"/>
    <p:sldId id="316" r:id="rId11"/>
    <p:sldId id="31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90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3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4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3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1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03403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3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0" y="6738383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Unit</a:t>
            </a:r>
            <a:r>
              <a:rPr lang="en-US" altLang="zh-CN" sz="40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40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zh-CN" altLang="en-US" sz="40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833308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3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sz="1800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sz="1800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5642527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1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0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第三课时　</a:t>
            </a:r>
            <a:r>
              <a:rPr lang="en-US" altLang="zh-CN" sz="2000" b="1" i="0" kern="1200" dirty="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Reading (  2  )</a:t>
            </a:r>
            <a:endParaRPr lang="zh-CN" altLang="zh-CN" sz="2000" b="1" i="0" kern="1200" dirty="0" smtClean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2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en-US" altLang="zh-CN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Know yourself</a:t>
            </a:r>
            <a:endParaRPr lang="zh-CN" alt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1143685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zh-CN" altLang="en-US" sz="4000" dirty="0"/>
          </a:p>
        </p:txBody>
      </p:sp>
      <p:sp>
        <p:nvSpPr>
          <p:cNvPr id="6" name="矩形 5"/>
          <p:cNvSpPr/>
          <p:nvPr/>
        </p:nvSpPr>
        <p:spPr>
          <a:xfrm>
            <a:off x="0" y="5873681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315617" y="4560217"/>
            <a:ext cx="12971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8778875" y="3251200"/>
          <a:ext cx="3413125" cy="359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文档" r:id="rId3" imgW="1157605" imgH="1206500" progId="">
                  <p:embed/>
                </p:oleObj>
              </mc:Choice>
              <mc:Fallback>
                <p:oleObj name="文档" r:id="rId3" imgW="1157605" imgH="120650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8875" y="3251200"/>
                        <a:ext cx="3413125" cy="359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>
            <a:spLocks noChangeAspect="1"/>
          </p:cNvSpPr>
          <p:nvPr/>
        </p:nvSpPr>
        <p:spPr>
          <a:xfrm>
            <a:off x="170793" y="990004"/>
            <a:ext cx="11430000" cy="4928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friend,do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know the boy in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picture?He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Wang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Yuan,a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member of the Chinese boy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band,TFBOYS.Do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want to know more about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him?Follow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me,please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 Yuan was born on November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8th,2000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Chongqing.His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English name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Ray.He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senior high school student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good at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singing,dancing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playing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piano.He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also write songs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alone.He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two other boys formed the boy band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TFBOYS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2013.They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very popular with the young girls and boys in China now.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February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10th,2017,Wang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Yuan made a short speech on quality </a:t>
            </a: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优质教育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English at the United Nations in front of 500 </a:t>
            </a: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around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world.It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great.As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middle school students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learn from Wang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Yuan,and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put our hearts into what we are doing </a:t>
            </a: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difference in our daily lives.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149773" y="973026"/>
            <a:ext cx="11430000" cy="57800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1.Wang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Yuan was born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8th,2013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B.on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18th,2001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November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8th,2000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D.on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8th,2013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English name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A.Jay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B.Ray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D.Kay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Yuan is a talented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boy;he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,sing and play the piano.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A.play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drums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B.drive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C.paint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D.dance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Yuan made a short speech in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2017.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A.Chongqing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B.Beijing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C.Shanghai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United Nations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you learn from the passage?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A.Working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hard can make a difference.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star can make a lot of money.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Yuan sings well but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write songs.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D.Four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are in the band.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7276" y="1108460"/>
            <a:ext cx="322570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421140" y="2318319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421140" y="3117896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421140" y="3927982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421140" y="4715528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错过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early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bus,so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had to wait for the next one.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director is looking for 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合适的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place for his new film.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respect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尊重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others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opinion.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4.After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graduated,he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continued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devote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把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贡献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himself to the research.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5.There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were so many people that the company added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额外的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buses.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87538" y="2807503"/>
            <a:ext cx="91483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987538" y="3129719"/>
            <a:ext cx="9148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035538" y="3227917"/>
            <a:ext cx="10304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035538" y="3550133"/>
            <a:ext cx="1030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902372" y="3634784"/>
            <a:ext cx="10304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902372" y="3957000"/>
            <a:ext cx="1030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4719144" y="4035519"/>
            <a:ext cx="10304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4719144" y="4357735"/>
            <a:ext cx="1030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6526923" y="4386784"/>
            <a:ext cx="103044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4" name="直接连接符 13"/>
          <p:cNvCxnSpPr/>
          <p:nvPr/>
        </p:nvCxnSpPr>
        <p:spPr>
          <a:xfrm>
            <a:off x="6526923" y="4709000"/>
            <a:ext cx="10304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4201"/>
            <a:ext cx="11430000" cy="33035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用方框中所给单词的适当形式填空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impress,search,win,make,decide,save,enjoy,afford,protect,work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thought working with numbers day after day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unhappy.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took him a lot of 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search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information about that engineer.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3.—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decided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abroad for further study in the coming year?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yet.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T-shirt is so expensive that I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afford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buy it.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saved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200 </a:t>
            </a:r>
            <a:r>
              <a:rPr lang="en-US" altLang="zh-CN" sz="22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over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months.She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wants to donate it to Spring Bud Project.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358324" y="2849544"/>
            <a:ext cx="78870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6358325" y="3171760"/>
            <a:ext cx="7887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510020" y="3171760"/>
            <a:ext cx="128269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3510021" y="3493976"/>
            <a:ext cx="12826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071621" y="3644726"/>
            <a:ext cx="74667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071621" y="3966942"/>
            <a:ext cx="7466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508912" y="3636697"/>
            <a:ext cx="10011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508912" y="3958913"/>
            <a:ext cx="1001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210071" y="4435483"/>
            <a:ext cx="100110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5210071" y="4757699"/>
            <a:ext cx="10011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1195119" y="4846023"/>
            <a:ext cx="139042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8" name="直接连接符 17"/>
          <p:cNvCxnSpPr/>
          <p:nvPr/>
        </p:nvCxnSpPr>
        <p:spPr>
          <a:xfrm>
            <a:off x="1195120" y="5168239"/>
            <a:ext cx="13904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10467"/>
            <a:ext cx="11430000" cy="24910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6.When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grow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up,I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 to devote my time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children.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 with his paintings when they were on show.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8.—How happy Simon looks!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won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praise from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Wu because of his composition.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9.Miss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always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enjoys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 part in different activities after work.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10.We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pay attention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environment.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32807" y="2387089"/>
            <a:ext cx="119861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832807" y="2709305"/>
            <a:ext cx="11986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933468" y="2807503"/>
            <a:ext cx="129320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933469" y="3129719"/>
            <a:ext cx="12932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565606" y="3618727"/>
            <a:ext cx="129320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565607" y="3940943"/>
            <a:ext cx="12932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2858814" y="4040993"/>
            <a:ext cx="99848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2" name="直接连接符 11"/>
          <p:cNvCxnSpPr/>
          <p:nvPr/>
        </p:nvCxnSpPr>
        <p:spPr>
          <a:xfrm>
            <a:off x="2858814" y="4363209"/>
            <a:ext cx="998484" cy="80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3982985" y="4471289"/>
            <a:ext cx="134575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5" name="直接连接符 14"/>
          <p:cNvCxnSpPr/>
          <p:nvPr/>
        </p:nvCxnSpPr>
        <p:spPr>
          <a:xfrm>
            <a:off x="3982986" y="4793505"/>
            <a:ext cx="13457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1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请注意这两个词之间的区别。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between the two words.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我们应该学习新知识并勇于接受新的挑战。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learn new knowledge and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challenges.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一天天地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他忘记了他的梦想。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forgot his dream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我发现清楚地表达自己的想法很难。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myself understood.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王师傅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您看我的身材适不适合穿旗袍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Wang,do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think my figure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cheongsam?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02847" y="2218924"/>
            <a:ext cx="3237621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302848" y="2541140"/>
            <a:ext cx="3237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792282" y="3028221"/>
            <a:ext cx="161902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792283" y="3350437"/>
            <a:ext cx="16190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837358" y="3787477"/>
            <a:ext cx="306945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837359" y="4109693"/>
            <a:ext cx="30694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14268" y="4573242"/>
            <a:ext cx="407801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714269" y="4895458"/>
            <a:ext cx="40780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345027" y="5350979"/>
            <a:ext cx="294915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345027" y="5673195"/>
            <a:ext cx="2949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804"/>
            <a:ext cx="11430000" cy="4522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understand what you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said.Would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please give 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A.another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C.others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other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2.Fish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live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A.with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C.without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)3.—Who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tennis game yesterday?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Jack,he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the others.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A.beat;won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B.won;won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C.beat;beat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D.won;beat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70563" y="1812650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70927" y="3033015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70563" y="4263521"/>
            <a:ext cx="257175" cy="27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701069"/>
            <a:ext cx="1143000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)4.—It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reported that Chinese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than 40 minutes a day reading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WeChat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微信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think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WeChat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taking too much of our time.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A.spend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B.cost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D.take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)5.—What do you think of your English teacher?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—I like him very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hard-working.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A.either;or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B.neither;nor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C.not;or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only;but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85686" y="179090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685685" y="385093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888539"/>
            <a:ext cx="11430000" cy="533492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Mother:You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look a bit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worried,Tim.1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Son:I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seem to be getting heavy these days.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Mother:That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problem.Can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offer you some advice?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Son:2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do you think I should do?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Mother:On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stop eating too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much;on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other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should take more exercise.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Son:Some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my friends have told me the same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things.3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Mother:Then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why not join a club on weekends?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Son:4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Mother:You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join the swimming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club.You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want to learn to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swim,don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Son:That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idea.Thank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you,Mum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Mother:5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hope it will help you.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942374" y="1349472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1379368" y="2557516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991892" y="3750875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1400388" y="4551447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1768250" y="5784838"/>
            <a:ext cx="282893" cy="3039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107334"/>
            <a:ext cx="11430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club can I join?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B.Of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course.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know that?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D.What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wrong with you?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E.You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welcome.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F.But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方正书宋_GBK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too busy to do exercise.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G.Thank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all the same.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305</Words>
  <Application>Microsoft Office PowerPoint</Application>
  <PresentationFormat>宽屏</PresentationFormat>
  <Paragraphs>95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Adobe 黑体 Std R</vt:lpstr>
      <vt:lpstr>NEU-BZ-S92</vt:lpstr>
      <vt:lpstr>方正书宋_GBK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文档</vt:lpstr>
      <vt:lpstr>Know yourself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2018-05-14T09:02:00Z</dcterms:created>
  <dcterms:modified xsi:type="dcterms:W3CDTF">2023-01-16T19:55:54Z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355638B318F446DFA7146A11C9D1840C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