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8" r:id="rId2"/>
    <p:sldId id="262" r:id="rId3"/>
    <p:sldId id="260" r:id="rId4"/>
    <p:sldId id="267" r:id="rId5"/>
    <p:sldId id="268" r:id="rId6"/>
    <p:sldId id="270" r:id="rId7"/>
    <p:sldId id="271" r:id="rId8"/>
    <p:sldId id="272" r:id="rId9"/>
    <p:sldId id="273" r:id="rId10"/>
    <p:sldId id="263" r:id="rId11"/>
    <p:sldId id="269" r:id="rId12"/>
    <p:sldId id="274" r:id="rId13"/>
    <p:sldId id="276" r:id="rId14"/>
    <p:sldId id="264" r:id="rId15"/>
    <p:sldId id="277" r:id="rId16"/>
    <p:sldId id="275" r:id="rId17"/>
    <p:sldId id="279" r:id="rId18"/>
    <p:sldId id="278" r:id="rId19"/>
    <p:sldId id="280" r:id="rId20"/>
    <p:sldId id="265" r:id="rId21"/>
    <p:sldId id="281" r:id="rId22"/>
    <p:sldId id="283" r:id="rId23"/>
    <p:sldId id="282" r:id="rId24"/>
    <p:sldId id="259"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70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713" autoAdjust="0"/>
    <p:restoredTop sz="91536" autoAdjust="0"/>
  </p:normalViewPr>
  <p:slideViewPr>
    <p:cSldViewPr snapToGrid="0" showGuides="1">
      <p:cViewPr varScale="1">
        <p:scale>
          <a:sx n="101" d="100"/>
          <a:sy n="101" d="100"/>
        </p:scale>
        <p:origin x="210" y="114"/>
      </p:cViewPr>
      <p:guideLst>
        <p:guide orient="horz" pos="2160"/>
        <p:guide pos="7056"/>
      </p:guideLst>
    </p:cSldViewPr>
  </p:slideViewPr>
  <p:notesTextViewPr>
    <p:cViewPr>
      <p:scale>
        <a:sx n="1" d="1"/>
        <a:sy n="1" d="1"/>
      </p:scale>
      <p:origin x="0" y="0"/>
    </p:cViewPr>
  </p:notesTextViewPr>
  <p:sorterViewPr>
    <p:cViewPr>
      <p:scale>
        <a:sx n="100" d="100"/>
        <a:sy n="100" d="100"/>
      </p:scale>
      <p:origin x="0" y="-54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13063B-3256-44AF-BB50-F2F6E73D31DB}"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A251E-B3D1-49F1-BD79-490A75BF425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1A251E-B3D1-49F1-BD79-490A75BF425A}"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7CA914D-8072-4F6C-8B35-1D93AF96ED70}" type="slidenum">
              <a:rPr lang="zh-CN" altLang="en-US" smtClean="0"/>
              <a:t>‹#›</a:t>
            </a:fld>
            <a:endParaRPr lang="zh-CN" altLang="en-US"/>
          </a:p>
        </p:txBody>
      </p:sp>
      <p:sp>
        <p:nvSpPr>
          <p:cNvPr id="7" name="图片占位符 6"/>
          <p:cNvSpPr>
            <a:spLocks noGrp="1"/>
          </p:cNvSpPr>
          <p:nvPr>
            <p:ph type="pic" sz="quarter" idx="13"/>
          </p:nvPr>
        </p:nvSpPr>
        <p:spPr>
          <a:xfrm>
            <a:off x="0" y="0"/>
            <a:ext cx="4948238" cy="6858000"/>
          </a:xfrm>
        </p:spPr>
        <p:txBody>
          <a:bodyPr/>
          <a:lstStyle/>
          <a:p>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CA914D-8072-4F6C-8B35-1D93AF96ED70}"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CA914D-8072-4F6C-8B35-1D93AF96ED70}"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CA914D-8072-4F6C-8B35-1D93AF96ED70}"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 #9">
    <p:spTree>
      <p:nvGrpSpPr>
        <p:cNvPr id="1" name=""/>
        <p:cNvGrpSpPr/>
        <p:nvPr/>
      </p:nvGrpSpPr>
      <p:grpSpPr>
        <a:xfrm>
          <a:off x="0" y="0"/>
          <a:ext cx="0" cy="0"/>
          <a:chOff x="0" y="0"/>
          <a:chExt cx="0" cy="0"/>
        </a:xfrm>
      </p:grpSpPr>
      <p:sp>
        <p:nvSpPr>
          <p:cNvPr id="5" name="Рисунок 4"/>
          <p:cNvSpPr>
            <a:spLocks noGrp="1"/>
          </p:cNvSpPr>
          <p:nvPr>
            <p:ph type="pic" sz="quarter" idx="10"/>
          </p:nvPr>
        </p:nvSpPr>
        <p:spPr>
          <a:xfrm>
            <a:off x="339813" y="1276350"/>
            <a:ext cx="3772883" cy="3771900"/>
          </a:xfrm>
          <a:prstGeom prst="diamond">
            <a:avLst/>
          </a:prstGeom>
        </p:spPr>
        <p:txBody>
          <a:bodyPr/>
          <a:lstStyle/>
          <a:p>
            <a:endParaRPr lang="en-US"/>
          </a:p>
        </p:txBody>
      </p:sp>
      <p:sp>
        <p:nvSpPr>
          <p:cNvPr id="8" name="Рисунок 4"/>
          <p:cNvSpPr>
            <a:spLocks noGrp="1"/>
          </p:cNvSpPr>
          <p:nvPr>
            <p:ph type="pic" sz="quarter" idx="11"/>
          </p:nvPr>
        </p:nvSpPr>
        <p:spPr>
          <a:xfrm>
            <a:off x="8084295" y="1254579"/>
            <a:ext cx="3772883" cy="3771900"/>
          </a:xfrm>
          <a:prstGeom prst="diamond">
            <a:avLst/>
          </a:prstGeom>
        </p:spPr>
        <p:txBody>
          <a:bodyPr/>
          <a:lstStyle/>
          <a:p>
            <a:endParaRPr lang="en-US"/>
          </a:p>
        </p:txBody>
      </p:sp>
    </p:spTree>
  </p:cSld>
  <p:clrMapOvr>
    <a:masterClrMapping/>
  </p:clrMapOvr>
  <p:transition spd="slow" advClick="0" advTm="1000">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lide #7">
    <p:spTree>
      <p:nvGrpSpPr>
        <p:cNvPr id="1" name=""/>
        <p:cNvGrpSpPr/>
        <p:nvPr/>
      </p:nvGrpSpPr>
      <p:grpSpPr>
        <a:xfrm>
          <a:off x="0" y="0"/>
          <a:ext cx="0" cy="0"/>
          <a:chOff x="0" y="0"/>
          <a:chExt cx="0" cy="0"/>
        </a:xfrm>
      </p:grpSpPr>
      <p:sp>
        <p:nvSpPr>
          <p:cNvPr id="7" name="Рисунок 6"/>
          <p:cNvSpPr>
            <a:spLocks noGrp="1"/>
          </p:cNvSpPr>
          <p:nvPr>
            <p:ph type="pic" sz="quarter" idx="10"/>
          </p:nvPr>
        </p:nvSpPr>
        <p:spPr>
          <a:xfrm>
            <a:off x="-697094" y="-578644"/>
            <a:ext cx="8090419" cy="8088313"/>
          </a:xfrm>
          <a:prstGeom prst="ellipse">
            <a:avLst/>
          </a:prstGeom>
        </p:spPr>
        <p:txBody>
          <a:bodyPr/>
          <a:lstStyle/>
          <a:p>
            <a:endParaRPr lang="en-US"/>
          </a:p>
        </p:txBody>
      </p:sp>
    </p:spTree>
  </p:cSld>
  <p:clrMapOvr>
    <a:masterClrMapping/>
  </p:clrMapOvr>
  <p:transition spd="slow" advClick="0" advTm="1000">
    <p:pu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lide #4">
    <p:spTree>
      <p:nvGrpSpPr>
        <p:cNvPr id="1" name=""/>
        <p:cNvGrpSpPr/>
        <p:nvPr/>
      </p:nvGrpSpPr>
      <p:grpSpPr>
        <a:xfrm>
          <a:off x="0" y="0"/>
          <a:ext cx="0" cy="0"/>
          <a:chOff x="0" y="0"/>
          <a:chExt cx="0" cy="0"/>
        </a:xfrm>
      </p:grpSpPr>
      <p:sp>
        <p:nvSpPr>
          <p:cNvPr id="4" name="Рисунок 3"/>
          <p:cNvSpPr>
            <a:spLocks noGrp="1"/>
          </p:cNvSpPr>
          <p:nvPr>
            <p:ph type="pic" sz="quarter" idx="10"/>
          </p:nvPr>
        </p:nvSpPr>
        <p:spPr>
          <a:xfrm rot="2700000">
            <a:off x="-2235668" y="3668312"/>
            <a:ext cx="6319838" cy="3734773"/>
          </a:xfrm>
          <a:prstGeom prst="triangle">
            <a:avLst/>
          </a:prstGeom>
        </p:spPr>
        <p:txBody>
          <a:bodyPr/>
          <a:lstStyle/>
          <a:p>
            <a:endParaRPr lang="en-US"/>
          </a:p>
        </p:txBody>
      </p:sp>
      <p:sp>
        <p:nvSpPr>
          <p:cNvPr id="5" name="Рисунок 3"/>
          <p:cNvSpPr>
            <a:spLocks noGrp="1"/>
          </p:cNvSpPr>
          <p:nvPr>
            <p:ph type="pic" sz="quarter" idx="11"/>
          </p:nvPr>
        </p:nvSpPr>
        <p:spPr>
          <a:xfrm rot="19763171">
            <a:off x="7558822" y="4604952"/>
            <a:ext cx="6321484" cy="3733800"/>
          </a:xfrm>
          <a:prstGeom prst="triangle">
            <a:avLst/>
          </a:prstGeom>
        </p:spPr>
        <p:txBody>
          <a:bodyPr/>
          <a:lstStyle/>
          <a:p>
            <a:endParaRPr lang="en-US"/>
          </a:p>
        </p:txBody>
      </p:sp>
    </p:spTree>
  </p:cSld>
  <p:clrMapOvr>
    <a:masterClrMapping/>
  </p:clrMapOvr>
  <p:transition spd="slow" advClick="0" advTm="1000">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lide #13">
    <p:spTree>
      <p:nvGrpSpPr>
        <p:cNvPr id="1" name=""/>
        <p:cNvGrpSpPr/>
        <p:nvPr/>
      </p:nvGrpSpPr>
      <p:grpSpPr>
        <a:xfrm>
          <a:off x="0" y="0"/>
          <a:ext cx="0" cy="0"/>
          <a:chOff x="0" y="0"/>
          <a:chExt cx="0" cy="0"/>
        </a:xfrm>
      </p:grpSpPr>
      <p:sp>
        <p:nvSpPr>
          <p:cNvPr id="5" name="Рисунок 4"/>
          <p:cNvSpPr>
            <a:spLocks noGrp="1"/>
          </p:cNvSpPr>
          <p:nvPr>
            <p:ph type="pic" sz="quarter" idx="10"/>
          </p:nvPr>
        </p:nvSpPr>
        <p:spPr>
          <a:xfrm>
            <a:off x="7262597" y="744143"/>
            <a:ext cx="3520924" cy="5313757"/>
          </a:xfrm>
          <a:custGeom>
            <a:avLst/>
            <a:gdLst>
              <a:gd name="connsiteX0" fmla="*/ 3040491 w 7040015"/>
              <a:gd name="connsiteY0" fmla="*/ 9902910 h 10627514"/>
              <a:gd name="connsiteX1" fmla="*/ 2074354 w 7040015"/>
              <a:gd name="connsiteY1" fmla="*/ 10023678 h 10627514"/>
              <a:gd name="connsiteX2" fmla="*/ 2067251 w 7040015"/>
              <a:gd name="connsiteY2" fmla="*/ 10144445 h 10627514"/>
              <a:gd name="connsiteX3" fmla="*/ 2550319 w 7040015"/>
              <a:gd name="connsiteY3" fmla="*/ 10144445 h 10627514"/>
              <a:gd name="connsiteX4" fmla="*/ 3161259 w 7040015"/>
              <a:gd name="connsiteY4" fmla="*/ 10023678 h 10627514"/>
              <a:gd name="connsiteX5" fmla="*/ 3161259 w 7040015"/>
              <a:gd name="connsiteY5" fmla="*/ 9902910 h 10627514"/>
              <a:gd name="connsiteX6" fmla="*/ 4070565 w 7040015"/>
              <a:gd name="connsiteY6" fmla="*/ 8936772 h 10627514"/>
              <a:gd name="connsiteX7" fmla="*/ 3445417 w 7040015"/>
              <a:gd name="connsiteY7" fmla="*/ 9178307 h 10627514"/>
              <a:gd name="connsiteX8" fmla="*/ 3445417 w 7040015"/>
              <a:gd name="connsiteY8" fmla="*/ 9299074 h 10627514"/>
              <a:gd name="connsiteX9" fmla="*/ 3566185 w 7040015"/>
              <a:gd name="connsiteY9" fmla="*/ 9299074 h 10627514"/>
              <a:gd name="connsiteX10" fmla="*/ 4958559 w 7040015"/>
              <a:gd name="connsiteY10" fmla="*/ 8212168 h 10627514"/>
              <a:gd name="connsiteX11" fmla="*/ 4439971 w 7040015"/>
              <a:gd name="connsiteY11" fmla="*/ 8816005 h 10627514"/>
              <a:gd name="connsiteX12" fmla="*/ 4560737 w 7040015"/>
              <a:gd name="connsiteY12" fmla="*/ 8816005 h 10627514"/>
              <a:gd name="connsiteX13" fmla="*/ 5079325 w 7040015"/>
              <a:gd name="connsiteY13" fmla="*/ 8212168 h 10627514"/>
              <a:gd name="connsiteX14" fmla="*/ 3040491 w 7040015"/>
              <a:gd name="connsiteY14" fmla="*/ 7970636 h 10627514"/>
              <a:gd name="connsiteX15" fmla="*/ 2784749 w 7040015"/>
              <a:gd name="connsiteY15" fmla="*/ 8212168 h 10627514"/>
              <a:gd name="connsiteX16" fmla="*/ 2905515 w 7040015"/>
              <a:gd name="connsiteY16" fmla="*/ 8212168 h 10627514"/>
              <a:gd name="connsiteX17" fmla="*/ 3161259 w 7040015"/>
              <a:gd name="connsiteY17" fmla="*/ 7970636 h 10627514"/>
              <a:gd name="connsiteX18" fmla="*/ 4994079 w 7040015"/>
              <a:gd name="connsiteY18" fmla="*/ 1569973 h 10627514"/>
              <a:gd name="connsiteX19" fmla="*/ 2116977 w 7040015"/>
              <a:gd name="connsiteY19" fmla="*/ 3260715 h 10627514"/>
              <a:gd name="connsiteX20" fmla="*/ 2109875 w 7040015"/>
              <a:gd name="connsiteY20" fmla="*/ 3381482 h 10627514"/>
              <a:gd name="connsiteX21" fmla="*/ 4241061 w 7040015"/>
              <a:gd name="connsiteY21" fmla="*/ 2053042 h 10627514"/>
              <a:gd name="connsiteX22" fmla="*/ 5221403 w 7040015"/>
              <a:gd name="connsiteY22" fmla="*/ 1811508 h 10627514"/>
              <a:gd name="connsiteX23" fmla="*/ 5235611 w 7040015"/>
              <a:gd name="connsiteY23" fmla="*/ 1569973 h 10627514"/>
              <a:gd name="connsiteX24" fmla="*/ 3765095 w 7040015"/>
              <a:gd name="connsiteY24" fmla="*/ 0 h 10627514"/>
              <a:gd name="connsiteX25" fmla="*/ 5796825 w 7040015"/>
              <a:gd name="connsiteY25" fmla="*/ 241535 h 10627514"/>
              <a:gd name="connsiteX26" fmla="*/ 5789719 w 7040015"/>
              <a:gd name="connsiteY26" fmla="*/ 362302 h 10627514"/>
              <a:gd name="connsiteX27" fmla="*/ 4944351 w 7040015"/>
              <a:gd name="connsiteY27" fmla="*/ 362302 h 10627514"/>
              <a:gd name="connsiteX28" fmla="*/ 4937247 w 7040015"/>
              <a:gd name="connsiteY28" fmla="*/ 483067 h 10627514"/>
              <a:gd name="connsiteX29" fmla="*/ 6826897 w 7040015"/>
              <a:gd name="connsiteY29" fmla="*/ 1207671 h 10627514"/>
              <a:gd name="connsiteX30" fmla="*/ 6812691 w 7040015"/>
              <a:gd name="connsiteY30" fmla="*/ 1449206 h 10627514"/>
              <a:gd name="connsiteX31" fmla="*/ 6208855 w 7040015"/>
              <a:gd name="connsiteY31" fmla="*/ 1449206 h 10627514"/>
              <a:gd name="connsiteX32" fmla="*/ 6201749 w 7040015"/>
              <a:gd name="connsiteY32" fmla="*/ 1569973 h 10627514"/>
              <a:gd name="connsiteX33" fmla="*/ 7040015 w 7040015"/>
              <a:gd name="connsiteY33" fmla="*/ 1690740 h 10627514"/>
              <a:gd name="connsiteX34" fmla="*/ 7032911 w 7040015"/>
              <a:gd name="connsiteY34" fmla="*/ 1811508 h 10627514"/>
              <a:gd name="connsiteX35" fmla="*/ 6308309 w 7040015"/>
              <a:gd name="connsiteY35" fmla="*/ 1811508 h 10627514"/>
              <a:gd name="connsiteX36" fmla="*/ 6301205 w 7040015"/>
              <a:gd name="connsiteY36" fmla="*/ 1932275 h 10627514"/>
              <a:gd name="connsiteX37" fmla="*/ 6649299 w 7040015"/>
              <a:gd name="connsiteY37" fmla="*/ 2173810 h 10627514"/>
              <a:gd name="connsiteX38" fmla="*/ 2806063 w 7040015"/>
              <a:gd name="connsiteY38" fmla="*/ 3743784 h 10627514"/>
              <a:gd name="connsiteX39" fmla="*/ 2798957 w 7040015"/>
              <a:gd name="connsiteY39" fmla="*/ 3864552 h 10627514"/>
              <a:gd name="connsiteX40" fmla="*/ 6500117 w 7040015"/>
              <a:gd name="connsiteY40" fmla="*/ 6642196 h 10627514"/>
              <a:gd name="connsiteX41" fmla="*/ 6493011 w 7040015"/>
              <a:gd name="connsiteY41" fmla="*/ 6762963 h 10627514"/>
              <a:gd name="connsiteX42" fmla="*/ 4027943 w 7040015"/>
              <a:gd name="connsiteY42" fmla="*/ 9661376 h 10627514"/>
              <a:gd name="connsiteX43" fmla="*/ 3289129 w 7040015"/>
              <a:gd name="connsiteY43" fmla="*/ 9782143 h 10627514"/>
              <a:gd name="connsiteX44" fmla="*/ 3282027 w 7040015"/>
              <a:gd name="connsiteY44" fmla="*/ 9902910 h 10627514"/>
              <a:gd name="connsiteX45" fmla="*/ 3523561 w 7040015"/>
              <a:gd name="connsiteY45" fmla="*/ 9902910 h 10627514"/>
              <a:gd name="connsiteX46" fmla="*/ 1307127 w 7040015"/>
              <a:gd name="connsiteY46" fmla="*/ 10627514 h 10627514"/>
              <a:gd name="connsiteX47" fmla="*/ 1321336 w 7040015"/>
              <a:gd name="connsiteY47" fmla="*/ 10385979 h 10627514"/>
              <a:gd name="connsiteX48" fmla="*/ 1925172 w 7040015"/>
              <a:gd name="connsiteY48" fmla="*/ 10385979 h 10627514"/>
              <a:gd name="connsiteX49" fmla="*/ 1939379 w 7040015"/>
              <a:gd name="connsiteY49" fmla="*/ 10265212 h 10627514"/>
              <a:gd name="connsiteX50" fmla="*/ 539900 w 7040015"/>
              <a:gd name="connsiteY50" fmla="*/ 9419841 h 10627514"/>
              <a:gd name="connsiteX51" fmla="*/ 0 w 7040015"/>
              <a:gd name="connsiteY51" fmla="*/ 8361352 h 10627514"/>
              <a:gd name="connsiteX52" fmla="*/ 7105 w 7040015"/>
              <a:gd name="connsiteY52" fmla="*/ 8212168 h 10627514"/>
              <a:gd name="connsiteX53" fmla="*/ 383614 w 7040015"/>
              <a:gd name="connsiteY53" fmla="*/ 7970636 h 10627514"/>
              <a:gd name="connsiteX54" fmla="*/ 731708 w 7040015"/>
              <a:gd name="connsiteY54" fmla="*/ 8212168 h 10627514"/>
              <a:gd name="connsiteX55" fmla="*/ 973241 w 7040015"/>
              <a:gd name="connsiteY55" fmla="*/ 8212168 h 10627514"/>
              <a:gd name="connsiteX56" fmla="*/ 4489697 w 7040015"/>
              <a:gd name="connsiteY56" fmla="*/ 6038361 h 10627514"/>
              <a:gd name="connsiteX57" fmla="*/ 2600047 w 7040015"/>
              <a:gd name="connsiteY57" fmla="*/ 5313757 h 10627514"/>
              <a:gd name="connsiteX58" fmla="*/ 2592941 w 7040015"/>
              <a:gd name="connsiteY58" fmla="*/ 5434525 h 10627514"/>
              <a:gd name="connsiteX59" fmla="*/ 1406582 w 7040015"/>
              <a:gd name="connsiteY59" fmla="*/ 4951455 h 10627514"/>
              <a:gd name="connsiteX60" fmla="*/ 1520247 w 7040015"/>
              <a:gd name="connsiteY60" fmla="*/ 5072223 h 10627514"/>
              <a:gd name="connsiteX61" fmla="*/ 1513141 w 7040015"/>
              <a:gd name="connsiteY61" fmla="*/ 5313757 h 10627514"/>
              <a:gd name="connsiteX62" fmla="*/ 42623 w 7040015"/>
              <a:gd name="connsiteY62" fmla="*/ 3623018 h 10627514"/>
              <a:gd name="connsiteX63" fmla="*/ 987448 w 7040015"/>
              <a:gd name="connsiteY63" fmla="*/ 1932275 h 10627514"/>
              <a:gd name="connsiteX64" fmla="*/ 1619701 w 7040015"/>
              <a:gd name="connsiteY64" fmla="*/ 1449206 h 10627514"/>
              <a:gd name="connsiteX65" fmla="*/ 1605494 w 7040015"/>
              <a:gd name="connsiteY65" fmla="*/ 1690740 h 10627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7040015" h="10627514">
                <a:moveTo>
                  <a:pt x="3040491" y="9902910"/>
                </a:moveTo>
                <a:lnTo>
                  <a:pt x="2074354" y="10023678"/>
                </a:lnTo>
                <a:lnTo>
                  <a:pt x="2067251" y="10144445"/>
                </a:lnTo>
                <a:lnTo>
                  <a:pt x="2550319" y="10144445"/>
                </a:lnTo>
                <a:lnTo>
                  <a:pt x="3161259" y="10023678"/>
                </a:lnTo>
                <a:lnTo>
                  <a:pt x="3161259" y="9902910"/>
                </a:lnTo>
                <a:close/>
                <a:moveTo>
                  <a:pt x="4070565" y="8936772"/>
                </a:moveTo>
                <a:lnTo>
                  <a:pt x="3445417" y="9178307"/>
                </a:lnTo>
                <a:lnTo>
                  <a:pt x="3445417" y="9299074"/>
                </a:lnTo>
                <a:lnTo>
                  <a:pt x="3566185" y="9299074"/>
                </a:lnTo>
                <a:close/>
                <a:moveTo>
                  <a:pt x="4958559" y="8212168"/>
                </a:moveTo>
                <a:lnTo>
                  <a:pt x="4439971" y="8816005"/>
                </a:lnTo>
                <a:lnTo>
                  <a:pt x="4560737" y="8816005"/>
                </a:lnTo>
                <a:lnTo>
                  <a:pt x="5079325" y="8212168"/>
                </a:lnTo>
                <a:close/>
                <a:moveTo>
                  <a:pt x="3040491" y="7970636"/>
                </a:moveTo>
                <a:lnTo>
                  <a:pt x="2784749" y="8212168"/>
                </a:lnTo>
                <a:lnTo>
                  <a:pt x="2905515" y="8212168"/>
                </a:lnTo>
                <a:lnTo>
                  <a:pt x="3161259" y="7970636"/>
                </a:lnTo>
                <a:close/>
                <a:moveTo>
                  <a:pt x="4994079" y="1569973"/>
                </a:moveTo>
                <a:cubicBezTo>
                  <a:pt x="3720103" y="2043570"/>
                  <a:pt x="2761069" y="2607151"/>
                  <a:pt x="2116977" y="3260715"/>
                </a:cubicBezTo>
                <a:lnTo>
                  <a:pt x="2109875" y="3381482"/>
                </a:lnTo>
                <a:lnTo>
                  <a:pt x="4241061" y="2053042"/>
                </a:lnTo>
                <a:lnTo>
                  <a:pt x="5221403" y="1811508"/>
                </a:lnTo>
                <a:lnTo>
                  <a:pt x="5235611" y="1569973"/>
                </a:lnTo>
                <a:close/>
                <a:moveTo>
                  <a:pt x="3765095" y="0"/>
                </a:moveTo>
                <a:cubicBezTo>
                  <a:pt x="3978215" y="161021"/>
                  <a:pt x="4655455" y="241535"/>
                  <a:pt x="5796825" y="241535"/>
                </a:cubicBezTo>
                <a:lnTo>
                  <a:pt x="5789719" y="362302"/>
                </a:lnTo>
                <a:lnTo>
                  <a:pt x="4944351" y="362302"/>
                </a:lnTo>
                <a:lnTo>
                  <a:pt x="4937247" y="483067"/>
                </a:lnTo>
                <a:cubicBezTo>
                  <a:pt x="5946007" y="483067"/>
                  <a:pt x="6575893" y="724602"/>
                  <a:pt x="6826897" y="1207671"/>
                </a:cubicBezTo>
                <a:lnTo>
                  <a:pt x="6812691" y="1449206"/>
                </a:lnTo>
                <a:lnTo>
                  <a:pt x="6208855" y="1449206"/>
                </a:lnTo>
                <a:lnTo>
                  <a:pt x="6201749" y="1569973"/>
                </a:lnTo>
                <a:lnTo>
                  <a:pt x="7040015" y="1690740"/>
                </a:lnTo>
                <a:lnTo>
                  <a:pt x="7032911" y="1811508"/>
                </a:lnTo>
                <a:lnTo>
                  <a:pt x="6308309" y="1811508"/>
                </a:lnTo>
                <a:lnTo>
                  <a:pt x="6301205" y="1932275"/>
                </a:lnTo>
                <a:cubicBezTo>
                  <a:pt x="6542739" y="1932275"/>
                  <a:pt x="6658771" y="2012787"/>
                  <a:pt x="6649299" y="2173810"/>
                </a:cubicBezTo>
                <a:cubicBezTo>
                  <a:pt x="5214299" y="2173810"/>
                  <a:pt x="3933221" y="2697135"/>
                  <a:pt x="2806063" y="3743784"/>
                </a:cubicBezTo>
                <a:lnTo>
                  <a:pt x="2798957" y="3864552"/>
                </a:lnTo>
                <a:cubicBezTo>
                  <a:pt x="4357091" y="4281316"/>
                  <a:pt x="5590811" y="5207197"/>
                  <a:pt x="6500117" y="6642196"/>
                </a:cubicBezTo>
                <a:lnTo>
                  <a:pt x="6493011" y="6762963"/>
                </a:lnTo>
                <a:cubicBezTo>
                  <a:pt x="6199383" y="7804878"/>
                  <a:pt x="5377691" y="8771014"/>
                  <a:pt x="4027943" y="9661376"/>
                </a:cubicBezTo>
                <a:lnTo>
                  <a:pt x="3289129" y="9782143"/>
                </a:lnTo>
                <a:lnTo>
                  <a:pt x="3282027" y="9902910"/>
                </a:lnTo>
                <a:lnTo>
                  <a:pt x="3523561" y="9902910"/>
                </a:lnTo>
                <a:cubicBezTo>
                  <a:pt x="3514089" y="10120766"/>
                  <a:pt x="2775277" y="10362300"/>
                  <a:pt x="1307127" y="10627514"/>
                </a:cubicBezTo>
                <a:lnTo>
                  <a:pt x="1321336" y="10385979"/>
                </a:lnTo>
                <a:lnTo>
                  <a:pt x="1925172" y="10385979"/>
                </a:lnTo>
                <a:lnTo>
                  <a:pt x="1939379" y="10265212"/>
                </a:lnTo>
                <a:cubicBezTo>
                  <a:pt x="1423159" y="10265212"/>
                  <a:pt x="956666" y="9983422"/>
                  <a:pt x="539900" y="9419841"/>
                </a:cubicBezTo>
                <a:cubicBezTo>
                  <a:pt x="179965" y="9235139"/>
                  <a:pt x="0" y="8882309"/>
                  <a:pt x="0" y="8361352"/>
                </a:cubicBezTo>
                <a:cubicBezTo>
                  <a:pt x="0" y="8313994"/>
                  <a:pt x="2368" y="8264266"/>
                  <a:pt x="7105" y="8212168"/>
                </a:cubicBezTo>
                <a:lnTo>
                  <a:pt x="383614" y="7970636"/>
                </a:lnTo>
                <a:lnTo>
                  <a:pt x="731708" y="8212168"/>
                </a:lnTo>
                <a:lnTo>
                  <a:pt x="973241" y="8212168"/>
                </a:lnTo>
                <a:cubicBezTo>
                  <a:pt x="3246507" y="7856972"/>
                  <a:pt x="4418659" y="7132369"/>
                  <a:pt x="4489697" y="6038361"/>
                </a:cubicBezTo>
                <a:cubicBezTo>
                  <a:pt x="3537769" y="5555292"/>
                  <a:pt x="2907883" y="5313757"/>
                  <a:pt x="2600047" y="5313757"/>
                </a:cubicBezTo>
                <a:lnTo>
                  <a:pt x="2592941" y="5434525"/>
                </a:lnTo>
                <a:lnTo>
                  <a:pt x="1406582" y="4951455"/>
                </a:lnTo>
                <a:lnTo>
                  <a:pt x="1520247" y="5072223"/>
                </a:lnTo>
                <a:lnTo>
                  <a:pt x="1513141" y="5313757"/>
                </a:lnTo>
                <a:cubicBezTo>
                  <a:pt x="509118" y="4574947"/>
                  <a:pt x="18944" y="4011366"/>
                  <a:pt x="42623" y="3623018"/>
                </a:cubicBezTo>
                <a:lnTo>
                  <a:pt x="987448" y="1932275"/>
                </a:lnTo>
                <a:lnTo>
                  <a:pt x="1619701" y="1449206"/>
                </a:lnTo>
                <a:lnTo>
                  <a:pt x="1605494" y="1690740"/>
                </a:lnTo>
                <a:close/>
              </a:path>
            </a:pathLst>
          </a:custGeom>
        </p:spPr>
        <p:txBody>
          <a:bodyPr wrap="square">
            <a:noAutofit/>
          </a:bodyPr>
          <a:lstStyle/>
          <a:p>
            <a:endParaRPr lang="en-US"/>
          </a:p>
        </p:txBody>
      </p:sp>
    </p:spTree>
  </p:cSld>
  <p:clrMapOvr>
    <a:masterClrMapping/>
  </p:clrMapOvr>
  <p:transition spd="slow" advClick="0" advTm="1000">
    <p:pu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lide #14">
    <p:spTree>
      <p:nvGrpSpPr>
        <p:cNvPr id="1" name=""/>
        <p:cNvGrpSpPr/>
        <p:nvPr/>
      </p:nvGrpSpPr>
      <p:grpSpPr>
        <a:xfrm>
          <a:off x="0" y="0"/>
          <a:ext cx="0" cy="0"/>
          <a:chOff x="0" y="0"/>
          <a:chExt cx="0" cy="0"/>
        </a:xfrm>
      </p:grpSpPr>
      <p:sp>
        <p:nvSpPr>
          <p:cNvPr id="5" name="Рисунок 4"/>
          <p:cNvSpPr>
            <a:spLocks noGrp="1"/>
          </p:cNvSpPr>
          <p:nvPr>
            <p:ph type="pic" sz="quarter" idx="10"/>
          </p:nvPr>
        </p:nvSpPr>
        <p:spPr>
          <a:xfrm>
            <a:off x="1141710" y="952089"/>
            <a:ext cx="4611301" cy="4991512"/>
          </a:xfrm>
          <a:custGeom>
            <a:avLst/>
            <a:gdLst>
              <a:gd name="connsiteX0" fmla="*/ 6427607 w 9220200"/>
              <a:gd name="connsiteY0" fmla="*/ 7614957 h 9983024"/>
              <a:gd name="connsiteX1" fmla="*/ 6202077 w 9220200"/>
              <a:gd name="connsiteY1" fmla="*/ 8629843 h 9983024"/>
              <a:gd name="connsiteX2" fmla="*/ 6202077 w 9220200"/>
              <a:gd name="connsiteY2" fmla="*/ 8855373 h 9983024"/>
              <a:gd name="connsiteX3" fmla="*/ 6314842 w 9220200"/>
              <a:gd name="connsiteY3" fmla="*/ 8855373 h 9983024"/>
              <a:gd name="connsiteX4" fmla="*/ 6540372 w 9220200"/>
              <a:gd name="connsiteY4" fmla="*/ 7727721 h 9983024"/>
              <a:gd name="connsiteX5" fmla="*/ 6540372 w 9220200"/>
              <a:gd name="connsiteY5" fmla="*/ 7614957 h 9983024"/>
              <a:gd name="connsiteX6" fmla="*/ 7104196 w 9220200"/>
              <a:gd name="connsiteY6" fmla="*/ 4908598 h 9983024"/>
              <a:gd name="connsiteX7" fmla="*/ 6878667 w 9220200"/>
              <a:gd name="connsiteY7" fmla="*/ 5923482 h 9983024"/>
              <a:gd name="connsiteX8" fmla="*/ 6878667 w 9220200"/>
              <a:gd name="connsiteY8" fmla="*/ 6036247 h 9983024"/>
              <a:gd name="connsiteX9" fmla="*/ 6991431 w 9220200"/>
              <a:gd name="connsiteY9" fmla="*/ 6036247 h 9983024"/>
              <a:gd name="connsiteX10" fmla="*/ 7216961 w 9220200"/>
              <a:gd name="connsiteY10" fmla="*/ 5021362 h 9983024"/>
              <a:gd name="connsiteX11" fmla="*/ 7216961 w 9220200"/>
              <a:gd name="connsiteY11" fmla="*/ 4908598 h 9983024"/>
              <a:gd name="connsiteX12" fmla="*/ 7303195 w 9220200"/>
              <a:gd name="connsiteY12" fmla="*/ 563826 h 9983024"/>
              <a:gd name="connsiteX13" fmla="*/ 5638253 w 9220200"/>
              <a:gd name="connsiteY13" fmla="*/ 6374542 h 9983024"/>
              <a:gd name="connsiteX14" fmla="*/ 5638253 w 9220200"/>
              <a:gd name="connsiteY14" fmla="*/ 6487307 h 9983024"/>
              <a:gd name="connsiteX15" fmla="*/ 5751018 w 9220200"/>
              <a:gd name="connsiteY15" fmla="*/ 6487307 h 9983024"/>
              <a:gd name="connsiteX16" fmla="*/ 7528723 w 9220200"/>
              <a:gd name="connsiteY16" fmla="*/ 563826 h 9983024"/>
              <a:gd name="connsiteX17" fmla="*/ 7303195 w 9220200"/>
              <a:gd name="connsiteY17" fmla="*/ 0 h 9983024"/>
              <a:gd name="connsiteX18" fmla="*/ 7415958 w 9220200"/>
              <a:gd name="connsiteY18" fmla="*/ 0 h 9983024"/>
              <a:gd name="connsiteX19" fmla="*/ 7528723 w 9220200"/>
              <a:gd name="connsiteY19" fmla="*/ 338296 h 9983024"/>
              <a:gd name="connsiteX20" fmla="*/ 7641488 w 9220200"/>
              <a:gd name="connsiteY20" fmla="*/ 338296 h 9983024"/>
              <a:gd name="connsiteX21" fmla="*/ 7641488 w 9220200"/>
              <a:gd name="connsiteY21" fmla="*/ 112765 h 9983024"/>
              <a:gd name="connsiteX22" fmla="*/ 7754253 w 9220200"/>
              <a:gd name="connsiteY22" fmla="*/ 112765 h 9983024"/>
              <a:gd name="connsiteX23" fmla="*/ 8656374 w 9220200"/>
              <a:gd name="connsiteY23" fmla="*/ 451061 h 9983024"/>
              <a:gd name="connsiteX24" fmla="*/ 8656374 w 9220200"/>
              <a:gd name="connsiteY24" fmla="*/ 676591 h 9983024"/>
              <a:gd name="connsiteX25" fmla="*/ 8430844 w 9220200"/>
              <a:gd name="connsiteY25" fmla="*/ 1014886 h 9983024"/>
              <a:gd name="connsiteX26" fmla="*/ 8430844 w 9220200"/>
              <a:gd name="connsiteY26" fmla="*/ 1127651 h 9983024"/>
              <a:gd name="connsiteX27" fmla="*/ 8656374 w 9220200"/>
              <a:gd name="connsiteY27" fmla="*/ 1127651 h 9983024"/>
              <a:gd name="connsiteX28" fmla="*/ 8769139 w 9220200"/>
              <a:gd name="connsiteY28" fmla="*/ 338296 h 9983024"/>
              <a:gd name="connsiteX29" fmla="*/ 8994670 w 9220200"/>
              <a:gd name="connsiteY29" fmla="*/ 338296 h 9983024"/>
              <a:gd name="connsiteX30" fmla="*/ 9220200 w 9220200"/>
              <a:gd name="connsiteY30" fmla="*/ 563826 h 9983024"/>
              <a:gd name="connsiteX31" fmla="*/ 9220200 w 9220200"/>
              <a:gd name="connsiteY31" fmla="*/ 676591 h 9983024"/>
              <a:gd name="connsiteX32" fmla="*/ 6653137 w 9220200"/>
              <a:gd name="connsiteY32" fmla="*/ 9531964 h 9983024"/>
              <a:gd name="connsiteX33" fmla="*/ 6314842 w 9220200"/>
              <a:gd name="connsiteY33" fmla="*/ 9644729 h 9983024"/>
              <a:gd name="connsiteX34" fmla="*/ 6314842 w 9220200"/>
              <a:gd name="connsiteY34" fmla="*/ 9419198 h 9983024"/>
              <a:gd name="connsiteX35" fmla="*/ 6202077 w 9220200"/>
              <a:gd name="connsiteY35" fmla="*/ 9531964 h 9983024"/>
              <a:gd name="connsiteX36" fmla="*/ 6089312 w 9220200"/>
              <a:gd name="connsiteY36" fmla="*/ 9531964 h 9983024"/>
              <a:gd name="connsiteX37" fmla="*/ 5976547 w 9220200"/>
              <a:gd name="connsiteY37" fmla="*/ 9419198 h 9983024"/>
              <a:gd name="connsiteX38" fmla="*/ 5638253 w 9220200"/>
              <a:gd name="connsiteY38" fmla="*/ 9870259 h 9983024"/>
              <a:gd name="connsiteX39" fmla="*/ 4736132 w 9220200"/>
              <a:gd name="connsiteY39" fmla="*/ 9531964 h 9983024"/>
              <a:gd name="connsiteX40" fmla="*/ 4848897 w 9220200"/>
              <a:gd name="connsiteY40" fmla="*/ 9531964 h 9983024"/>
              <a:gd name="connsiteX41" fmla="*/ 4397837 w 9220200"/>
              <a:gd name="connsiteY41" fmla="*/ 8742608 h 9983024"/>
              <a:gd name="connsiteX42" fmla="*/ 3946776 w 9220200"/>
              <a:gd name="connsiteY42" fmla="*/ 6261777 h 9983024"/>
              <a:gd name="connsiteX43" fmla="*/ 2593597 w 9220200"/>
              <a:gd name="connsiteY43" fmla="*/ 9419198 h 9983024"/>
              <a:gd name="connsiteX44" fmla="*/ 2029771 w 9220200"/>
              <a:gd name="connsiteY44" fmla="*/ 9983024 h 9983024"/>
              <a:gd name="connsiteX45" fmla="*/ 1917006 w 9220200"/>
              <a:gd name="connsiteY45" fmla="*/ 9983024 h 9983024"/>
              <a:gd name="connsiteX46" fmla="*/ 1804240 w 9220200"/>
              <a:gd name="connsiteY46" fmla="*/ 9531964 h 9983024"/>
              <a:gd name="connsiteX47" fmla="*/ 3608481 w 9220200"/>
              <a:gd name="connsiteY47" fmla="*/ 5134128 h 9983024"/>
              <a:gd name="connsiteX48" fmla="*/ 2142536 w 9220200"/>
              <a:gd name="connsiteY48" fmla="*/ 8517077 h 9983024"/>
              <a:gd name="connsiteX49" fmla="*/ 1691475 w 9220200"/>
              <a:gd name="connsiteY49" fmla="*/ 9870259 h 9983024"/>
              <a:gd name="connsiteX50" fmla="*/ 676589 w 9220200"/>
              <a:gd name="connsiteY50" fmla="*/ 9870259 h 9983024"/>
              <a:gd name="connsiteX51" fmla="*/ 563824 w 9220200"/>
              <a:gd name="connsiteY51" fmla="*/ 9419198 h 9983024"/>
              <a:gd name="connsiteX52" fmla="*/ 451061 w 9220200"/>
              <a:gd name="connsiteY52" fmla="*/ 9531964 h 9983024"/>
              <a:gd name="connsiteX53" fmla="*/ 338296 w 9220200"/>
              <a:gd name="connsiteY53" fmla="*/ 9531964 h 9983024"/>
              <a:gd name="connsiteX54" fmla="*/ 0 w 9220200"/>
              <a:gd name="connsiteY54" fmla="*/ 8629843 h 9983024"/>
              <a:gd name="connsiteX55" fmla="*/ 0 w 9220200"/>
              <a:gd name="connsiteY55" fmla="*/ 8178782 h 9983024"/>
              <a:gd name="connsiteX56" fmla="*/ 451061 w 9220200"/>
              <a:gd name="connsiteY56" fmla="*/ 8517077 h 9983024"/>
              <a:gd name="connsiteX57" fmla="*/ 225531 w 9220200"/>
              <a:gd name="connsiteY57" fmla="*/ 6600072 h 9983024"/>
              <a:gd name="connsiteX58" fmla="*/ 338296 w 9220200"/>
              <a:gd name="connsiteY58" fmla="*/ 6487307 h 9983024"/>
              <a:gd name="connsiteX59" fmla="*/ 225531 w 9220200"/>
              <a:gd name="connsiteY59" fmla="*/ 6374542 h 9983024"/>
              <a:gd name="connsiteX60" fmla="*/ 338296 w 9220200"/>
              <a:gd name="connsiteY60" fmla="*/ 6261777 h 9983024"/>
              <a:gd name="connsiteX61" fmla="*/ 225531 w 9220200"/>
              <a:gd name="connsiteY61" fmla="*/ 6261777 h 9983024"/>
              <a:gd name="connsiteX62" fmla="*/ 338296 w 9220200"/>
              <a:gd name="connsiteY62" fmla="*/ 6149012 h 9983024"/>
              <a:gd name="connsiteX63" fmla="*/ 338296 w 9220200"/>
              <a:gd name="connsiteY63" fmla="*/ 4570302 h 9983024"/>
              <a:gd name="connsiteX64" fmla="*/ 451061 w 9220200"/>
              <a:gd name="connsiteY64" fmla="*/ 4006477 h 9983024"/>
              <a:gd name="connsiteX65" fmla="*/ 338296 w 9220200"/>
              <a:gd name="connsiteY65" fmla="*/ 4006477 h 9983024"/>
              <a:gd name="connsiteX66" fmla="*/ 451061 w 9220200"/>
              <a:gd name="connsiteY66" fmla="*/ 3893711 h 9983024"/>
              <a:gd name="connsiteX67" fmla="*/ 451061 w 9220200"/>
              <a:gd name="connsiteY67" fmla="*/ 961820 h 9983024"/>
              <a:gd name="connsiteX68" fmla="*/ 338296 w 9220200"/>
              <a:gd name="connsiteY68" fmla="*/ 849055 h 9983024"/>
              <a:gd name="connsiteX69" fmla="*/ 338296 w 9220200"/>
              <a:gd name="connsiteY69" fmla="*/ 736290 h 9983024"/>
              <a:gd name="connsiteX70" fmla="*/ 676589 w 9220200"/>
              <a:gd name="connsiteY70" fmla="*/ 510759 h 9983024"/>
              <a:gd name="connsiteX71" fmla="*/ 1014885 w 9220200"/>
              <a:gd name="connsiteY71" fmla="*/ 510759 h 9983024"/>
              <a:gd name="connsiteX72" fmla="*/ 1127650 w 9220200"/>
              <a:gd name="connsiteY72" fmla="*/ 1074585 h 9983024"/>
              <a:gd name="connsiteX73" fmla="*/ 1465945 w 9220200"/>
              <a:gd name="connsiteY73" fmla="*/ 736290 h 9983024"/>
              <a:gd name="connsiteX74" fmla="*/ 1578710 w 9220200"/>
              <a:gd name="connsiteY74" fmla="*/ 736290 h 9983024"/>
              <a:gd name="connsiteX75" fmla="*/ 1804240 w 9220200"/>
              <a:gd name="connsiteY75" fmla="*/ 961820 h 9983024"/>
              <a:gd name="connsiteX76" fmla="*/ 1691475 w 9220200"/>
              <a:gd name="connsiteY76" fmla="*/ 1638411 h 9983024"/>
              <a:gd name="connsiteX77" fmla="*/ 1804240 w 9220200"/>
              <a:gd name="connsiteY77" fmla="*/ 1638411 h 9983024"/>
              <a:gd name="connsiteX78" fmla="*/ 1691475 w 9220200"/>
              <a:gd name="connsiteY78" fmla="*/ 1751176 h 9983024"/>
              <a:gd name="connsiteX79" fmla="*/ 1691475 w 9220200"/>
              <a:gd name="connsiteY79" fmla="*/ 1863941 h 9983024"/>
              <a:gd name="connsiteX80" fmla="*/ 1804240 w 9220200"/>
              <a:gd name="connsiteY80" fmla="*/ 1976706 h 9983024"/>
              <a:gd name="connsiteX81" fmla="*/ 1804240 w 9220200"/>
              <a:gd name="connsiteY81" fmla="*/ 2089471 h 9983024"/>
              <a:gd name="connsiteX82" fmla="*/ 1691475 w 9220200"/>
              <a:gd name="connsiteY82" fmla="*/ 2089471 h 9983024"/>
              <a:gd name="connsiteX83" fmla="*/ 1804240 w 9220200"/>
              <a:gd name="connsiteY83" fmla="*/ 2202236 h 9983024"/>
              <a:gd name="connsiteX84" fmla="*/ 1804240 w 9220200"/>
              <a:gd name="connsiteY84" fmla="*/ 2315001 h 9983024"/>
              <a:gd name="connsiteX85" fmla="*/ 1691475 w 9220200"/>
              <a:gd name="connsiteY85" fmla="*/ 6036247 h 9983024"/>
              <a:gd name="connsiteX86" fmla="*/ 1691475 w 9220200"/>
              <a:gd name="connsiteY86" fmla="*/ 6149012 h 9983024"/>
              <a:gd name="connsiteX87" fmla="*/ 1804240 w 9220200"/>
              <a:gd name="connsiteY87" fmla="*/ 6149012 h 9983024"/>
              <a:gd name="connsiteX88" fmla="*/ 2142536 w 9220200"/>
              <a:gd name="connsiteY88" fmla="*/ 5021362 h 9983024"/>
              <a:gd name="connsiteX89" fmla="*/ 2368066 w 9220200"/>
              <a:gd name="connsiteY89" fmla="*/ 5021362 h 9983024"/>
              <a:gd name="connsiteX90" fmla="*/ 1578710 w 9220200"/>
              <a:gd name="connsiteY90" fmla="*/ 7163897 h 9983024"/>
              <a:gd name="connsiteX91" fmla="*/ 1804240 w 9220200"/>
              <a:gd name="connsiteY91" fmla="*/ 7163897 h 9983024"/>
              <a:gd name="connsiteX92" fmla="*/ 3157422 w 9220200"/>
              <a:gd name="connsiteY92" fmla="*/ 3329886 h 9983024"/>
              <a:gd name="connsiteX93" fmla="*/ 2931892 w 9220200"/>
              <a:gd name="connsiteY93" fmla="*/ 3329886 h 9983024"/>
              <a:gd name="connsiteX94" fmla="*/ 2480831 w 9220200"/>
              <a:gd name="connsiteY94" fmla="*/ 4795832 h 9983024"/>
              <a:gd name="connsiteX95" fmla="*/ 2255301 w 9220200"/>
              <a:gd name="connsiteY95" fmla="*/ 4795832 h 9983024"/>
              <a:gd name="connsiteX96" fmla="*/ 2255301 w 9220200"/>
              <a:gd name="connsiteY96" fmla="*/ 4683067 h 9983024"/>
              <a:gd name="connsiteX97" fmla="*/ 3044657 w 9220200"/>
              <a:gd name="connsiteY97" fmla="*/ 2878827 h 9983024"/>
              <a:gd name="connsiteX98" fmla="*/ 3157422 w 9220200"/>
              <a:gd name="connsiteY98" fmla="*/ 2878827 h 9983024"/>
              <a:gd name="connsiteX99" fmla="*/ 3157422 w 9220200"/>
              <a:gd name="connsiteY99" fmla="*/ 3104357 h 9983024"/>
              <a:gd name="connsiteX100" fmla="*/ 4059541 w 9220200"/>
              <a:gd name="connsiteY100" fmla="*/ 2878827 h 9983024"/>
              <a:gd name="connsiteX101" fmla="*/ 4510602 w 9220200"/>
              <a:gd name="connsiteY101" fmla="*/ 3217122 h 9983024"/>
              <a:gd name="connsiteX102" fmla="*/ 4623367 w 9220200"/>
              <a:gd name="connsiteY102" fmla="*/ 3104357 h 9983024"/>
              <a:gd name="connsiteX103" fmla="*/ 4961663 w 9220200"/>
              <a:gd name="connsiteY103" fmla="*/ 3104357 h 9983024"/>
              <a:gd name="connsiteX104" fmla="*/ 5412723 w 9220200"/>
              <a:gd name="connsiteY104" fmla="*/ 5810716 h 9983024"/>
              <a:gd name="connsiteX105" fmla="*/ 5525488 w 9220200"/>
              <a:gd name="connsiteY105" fmla="*/ 5810716 h 9983024"/>
              <a:gd name="connsiteX106" fmla="*/ 7303195 w 9220200"/>
              <a:gd name="connsiteY106" fmla="*/ 0 h 998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9220200" h="9983024">
                <a:moveTo>
                  <a:pt x="6427607" y="7614957"/>
                </a:moveTo>
                <a:lnTo>
                  <a:pt x="6202077" y="8629843"/>
                </a:lnTo>
                <a:lnTo>
                  <a:pt x="6202077" y="8855373"/>
                </a:lnTo>
                <a:lnTo>
                  <a:pt x="6314842" y="8855373"/>
                </a:lnTo>
                <a:lnTo>
                  <a:pt x="6540372" y="7727721"/>
                </a:lnTo>
                <a:lnTo>
                  <a:pt x="6540372" y="7614957"/>
                </a:lnTo>
                <a:close/>
                <a:moveTo>
                  <a:pt x="7104196" y="4908598"/>
                </a:moveTo>
                <a:lnTo>
                  <a:pt x="6878667" y="5923482"/>
                </a:lnTo>
                <a:lnTo>
                  <a:pt x="6878667" y="6036247"/>
                </a:lnTo>
                <a:lnTo>
                  <a:pt x="6991431" y="6036247"/>
                </a:lnTo>
                <a:lnTo>
                  <a:pt x="7216961" y="5021362"/>
                </a:lnTo>
                <a:lnTo>
                  <a:pt x="7216961" y="4908598"/>
                </a:lnTo>
                <a:close/>
                <a:moveTo>
                  <a:pt x="7303195" y="563826"/>
                </a:moveTo>
                <a:cubicBezTo>
                  <a:pt x="6193234" y="4017533"/>
                  <a:pt x="5638253" y="5954438"/>
                  <a:pt x="5638253" y="6374542"/>
                </a:cubicBezTo>
                <a:lnTo>
                  <a:pt x="5638253" y="6487307"/>
                </a:lnTo>
                <a:lnTo>
                  <a:pt x="5751018" y="6487307"/>
                </a:lnTo>
                <a:lnTo>
                  <a:pt x="7528723" y="563826"/>
                </a:lnTo>
                <a:close/>
                <a:moveTo>
                  <a:pt x="7303195" y="0"/>
                </a:moveTo>
                <a:lnTo>
                  <a:pt x="7415958" y="0"/>
                </a:lnTo>
                <a:lnTo>
                  <a:pt x="7528723" y="338296"/>
                </a:lnTo>
                <a:lnTo>
                  <a:pt x="7641488" y="338296"/>
                </a:lnTo>
                <a:lnTo>
                  <a:pt x="7641488" y="112765"/>
                </a:lnTo>
                <a:lnTo>
                  <a:pt x="7754253" y="112765"/>
                </a:lnTo>
                <a:cubicBezTo>
                  <a:pt x="8311445" y="112765"/>
                  <a:pt x="8612154" y="225530"/>
                  <a:pt x="8656374" y="451061"/>
                </a:cubicBezTo>
                <a:lnTo>
                  <a:pt x="8656374" y="676591"/>
                </a:lnTo>
                <a:lnTo>
                  <a:pt x="8430844" y="1014886"/>
                </a:lnTo>
                <a:lnTo>
                  <a:pt x="8430844" y="1127651"/>
                </a:lnTo>
                <a:lnTo>
                  <a:pt x="8656374" y="1127651"/>
                </a:lnTo>
                <a:lnTo>
                  <a:pt x="8769139" y="338296"/>
                </a:lnTo>
                <a:lnTo>
                  <a:pt x="8994670" y="338296"/>
                </a:lnTo>
                <a:lnTo>
                  <a:pt x="9220200" y="563826"/>
                </a:lnTo>
                <a:lnTo>
                  <a:pt x="9220200" y="676591"/>
                </a:lnTo>
                <a:lnTo>
                  <a:pt x="6653137" y="9531964"/>
                </a:lnTo>
                <a:lnTo>
                  <a:pt x="6314842" y="9644729"/>
                </a:lnTo>
                <a:lnTo>
                  <a:pt x="6314842" y="9419198"/>
                </a:lnTo>
                <a:lnTo>
                  <a:pt x="6202077" y="9531964"/>
                </a:lnTo>
                <a:lnTo>
                  <a:pt x="6089312" y="9531964"/>
                </a:lnTo>
                <a:lnTo>
                  <a:pt x="5976547" y="9419198"/>
                </a:lnTo>
                <a:cubicBezTo>
                  <a:pt x="5976547" y="9719905"/>
                  <a:pt x="5863783" y="9870259"/>
                  <a:pt x="5638253" y="9870259"/>
                </a:cubicBezTo>
                <a:cubicBezTo>
                  <a:pt x="5036839" y="9817192"/>
                  <a:pt x="4736132" y="9704427"/>
                  <a:pt x="4736132" y="9531964"/>
                </a:cubicBezTo>
                <a:lnTo>
                  <a:pt x="4848897" y="9531964"/>
                </a:lnTo>
                <a:cubicBezTo>
                  <a:pt x="4773720" y="9156080"/>
                  <a:pt x="4623367" y="8892961"/>
                  <a:pt x="4397837" y="8742608"/>
                </a:cubicBezTo>
                <a:lnTo>
                  <a:pt x="3946776" y="6261777"/>
                </a:lnTo>
                <a:cubicBezTo>
                  <a:pt x="3818534" y="6266200"/>
                  <a:pt x="3367474" y="7318673"/>
                  <a:pt x="2593597" y="9419198"/>
                </a:cubicBezTo>
                <a:lnTo>
                  <a:pt x="2029771" y="9983024"/>
                </a:lnTo>
                <a:lnTo>
                  <a:pt x="1917006" y="9983024"/>
                </a:lnTo>
                <a:lnTo>
                  <a:pt x="1804240" y="9531964"/>
                </a:lnTo>
                <a:cubicBezTo>
                  <a:pt x="2954002" y="7630435"/>
                  <a:pt x="3555416" y="6164490"/>
                  <a:pt x="3608481" y="5134128"/>
                </a:cubicBezTo>
                <a:cubicBezTo>
                  <a:pt x="3409484" y="5333125"/>
                  <a:pt x="2920837" y="6460774"/>
                  <a:pt x="2142536" y="8517077"/>
                </a:cubicBezTo>
                <a:cubicBezTo>
                  <a:pt x="2049670" y="8517077"/>
                  <a:pt x="1899317" y="8968138"/>
                  <a:pt x="1691475" y="9870259"/>
                </a:cubicBezTo>
                <a:lnTo>
                  <a:pt x="676589" y="9870259"/>
                </a:lnTo>
                <a:lnTo>
                  <a:pt x="563824" y="9419198"/>
                </a:lnTo>
                <a:lnTo>
                  <a:pt x="451061" y="9531964"/>
                </a:lnTo>
                <a:lnTo>
                  <a:pt x="338296" y="9531964"/>
                </a:lnTo>
                <a:cubicBezTo>
                  <a:pt x="338296" y="9125123"/>
                  <a:pt x="225531" y="8824418"/>
                  <a:pt x="0" y="8629843"/>
                </a:cubicBezTo>
                <a:lnTo>
                  <a:pt x="0" y="8178782"/>
                </a:lnTo>
                <a:lnTo>
                  <a:pt x="451061" y="8517077"/>
                </a:lnTo>
                <a:lnTo>
                  <a:pt x="225531" y="6600072"/>
                </a:lnTo>
                <a:lnTo>
                  <a:pt x="338296" y="6487307"/>
                </a:lnTo>
                <a:lnTo>
                  <a:pt x="225531" y="6374542"/>
                </a:lnTo>
                <a:lnTo>
                  <a:pt x="338296" y="6261777"/>
                </a:lnTo>
                <a:lnTo>
                  <a:pt x="225531" y="6261777"/>
                </a:lnTo>
                <a:lnTo>
                  <a:pt x="338296" y="6149012"/>
                </a:lnTo>
                <a:lnTo>
                  <a:pt x="338296" y="4570302"/>
                </a:lnTo>
                <a:lnTo>
                  <a:pt x="451061" y="4006477"/>
                </a:lnTo>
                <a:lnTo>
                  <a:pt x="338296" y="4006477"/>
                </a:lnTo>
                <a:lnTo>
                  <a:pt x="451061" y="3893711"/>
                </a:lnTo>
                <a:lnTo>
                  <a:pt x="451061" y="961820"/>
                </a:lnTo>
                <a:lnTo>
                  <a:pt x="338296" y="849055"/>
                </a:lnTo>
                <a:lnTo>
                  <a:pt x="338296" y="736290"/>
                </a:lnTo>
                <a:lnTo>
                  <a:pt x="676589" y="510759"/>
                </a:lnTo>
                <a:lnTo>
                  <a:pt x="1014885" y="510759"/>
                </a:lnTo>
                <a:lnTo>
                  <a:pt x="1127650" y="1074585"/>
                </a:lnTo>
                <a:cubicBezTo>
                  <a:pt x="1353180" y="1074585"/>
                  <a:pt x="1465945" y="961820"/>
                  <a:pt x="1465945" y="736290"/>
                </a:cubicBezTo>
                <a:lnTo>
                  <a:pt x="1578710" y="736290"/>
                </a:lnTo>
                <a:lnTo>
                  <a:pt x="1804240" y="961820"/>
                </a:lnTo>
                <a:lnTo>
                  <a:pt x="1691475" y="1638411"/>
                </a:lnTo>
                <a:lnTo>
                  <a:pt x="1804240" y="1638411"/>
                </a:lnTo>
                <a:lnTo>
                  <a:pt x="1691475" y="1751176"/>
                </a:lnTo>
                <a:lnTo>
                  <a:pt x="1691475" y="1863941"/>
                </a:lnTo>
                <a:lnTo>
                  <a:pt x="1804240" y="1976706"/>
                </a:lnTo>
                <a:lnTo>
                  <a:pt x="1804240" y="2089471"/>
                </a:lnTo>
                <a:lnTo>
                  <a:pt x="1691475" y="2089471"/>
                </a:lnTo>
                <a:lnTo>
                  <a:pt x="1804240" y="2202236"/>
                </a:lnTo>
                <a:lnTo>
                  <a:pt x="1804240" y="2315001"/>
                </a:lnTo>
                <a:lnTo>
                  <a:pt x="1691475" y="6036247"/>
                </a:lnTo>
                <a:lnTo>
                  <a:pt x="1691475" y="6149012"/>
                </a:lnTo>
                <a:lnTo>
                  <a:pt x="1804240" y="6149012"/>
                </a:lnTo>
                <a:lnTo>
                  <a:pt x="2142536" y="5021362"/>
                </a:lnTo>
                <a:lnTo>
                  <a:pt x="2368066" y="5021362"/>
                </a:lnTo>
                <a:lnTo>
                  <a:pt x="1578710" y="7163897"/>
                </a:lnTo>
                <a:lnTo>
                  <a:pt x="1804240" y="7163897"/>
                </a:lnTo>
                <a:lnTo>
                  <a:pt x="3157422" y="3329886"/>
                </a:lnTo>
                <a:lnTo>
                  <a:pt x="2931892" y="3329886"/>
                </a:lnTo>
                <a:lnTo>
                  <a:pt x="2480831" y="4795832"/>
                </a:lnTo>
                <a:lnTo>
                  <a:pt x="2255301" y="4795832"/>
                </a:lnTo>
                <a:lnTo>
                  <a:pt x="2255301" y="4683067"/>
                </a:lnTo>
                <a:lnTo>
                  <a:pt x="3044657" y="2878827"/>
                </a:lnTo>
                <a:lnTo>
                  <a:pt x="3157422" y="2878827"/>
                </a:lnTo>
                <a:lnTo>
                  <a:pt x="3157422" y="3104357"/>
                </a:lnTo>
                <a:lnTo>
                  <a:pt x="4059541" y="2878827"/>
                </a:lnTo>
                <a:cubicBezTo>
                  <a:pt x="4360248" y="2989382"/>
                  <a:pt x="4510602" y="3102146"/>
                  <a:pt x="4510602" y="3217122"/>
                </a:cubicBezTo>
                <a:lnTo>
                  <a:pt x="4623367" y="3104357"/>
                </a:lnTo>
                <a:lnTo>
                  <a:pt x="4961663" y="3104357"/>
                </a:lnTo>
                <a:lnTo>
                  <a:pt x="5412723" y="5810716"/>
                </a:lnTo>
                <a:lnTo>
                  <a:pt x="5525488" y="5810716"/>
                </a:lnTo>
                <a:cubicBezTo>
                  <a:pt x="5525488" y="5474634"/>
                  <a:pt x="6118055" y="3537727"/>
                  <a:pt x="7303195" y="0"/>
                </a:cubicBezTo>
                <a:close/>
              </a:path>
            </a:pathLst>
          </a:custGeom>
        </p:spPr>
        <p:txBody>
          <a:bodyPr wrap="square">
            <a:noAutofit/>
          </a:bodyPr>
          <a:lstStyle/>
          <a:p>
            <a:endParaRPr lang="en-US"/>
          </a:p>
        </p:txBody>
      </p:sp>
    </p:spTree>
  </p:cSld>
  <p:clrMapOvr>
    <a:masterClrMapping/>
  </p:clrMapOvr>
  <p:transition spd="slow" advClick="0" advTm="1000">
    <p:pu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lide #15">
    <p:spTree>
      <p:nvGrpSpPr>
        <p:cNvPr id="1" name=""/>
        <p:cNvGrpSpPr/>
        <p:nvPr/>
      </p:nvGrpSpPr>
      <p:grpSpPr>
        <a:xfrm>
          <a:off x="0" y="0"/>
          <a:ext cx="0" cy="0"/>
          <a:chOff x="0" y="0"/>
          <a:chExt cx="0" cy="0"/>
        </a:xfrm>
      </p:grpSpPr>
      <p:sp>
        <p:nvSpPr>
          <p:cNvPr id="5" name="Рисунок 4"/>
          <p:cNvSpPr>
            <a:spLocks noGrp="1"/>
          </p:cNvSpPr>
          <p:nvPr>
            <p:ph type="pic" sz="quarter" idx="10"/>
          </p:nvPr>
        </p:nvSpPr>
        <p:spPr>
          <a:xfrm>
            <a:off x="6438990" y="914400"/>
            <a:ext cx="4518408" cy="5162550"/>
          </a:xfrm>
          <a:custGeom>
            <a:avLst/>
            <a:gdLst>
              <a:gd name="connsiteX0" fmla="*/ 2323145 w 9034463"/>
              <a:gd name="connsiteY0" fmla="*/ 9034461 h 10325100"/>
              <a:gd name="connsiteX1" fmla="*/ 2323145 w 9034463"/>
              <a:gd name="connsiteY1" fmla="*/ 9163525 h 10325100"/>
              <a:gd name="connsiteX2" fmla="*/ 2968465 w 9034463"/>
              <a:gd name="connsiteY2" fmla="*/ 9550719 h 10325100"/>
              <a:gd name="connsiteX3" fmla="*/ 2968465 w 9034463"/>
              <a:gd name="connsiteY3" fmla="*/ 9421655 h 10325100"/>
              <a:gd name="connsiteX4" fmla="*/ 6453187 w 9034463"/>
              <a:gd name="connsiteY4" fmla="*/ 6195061 h 10325100"/>
              <a:gd name="connsiteX5" fmla="*/ 5936931 w 9034463"/>
              <a:gd name="connsiteY5" fmla="*/ 6840378 h 10325100"/>
              <a:gd name="connsiteX6" fmla="*/ 6065995 w 9034463"/>
              <a:gd name="connsiteY6" fmla="*/ 6840378 h 10325100"/>
              <a:gd name="connsiteX7" fmla="*/ 6582251 w 9034463"/>
              <a:gd name="connsiteY7" fmla="*/ 6195061 h 10325100"/>
              <a:gd name="connsiteX8" fmla="*/ 387192 w 9034463"/>
              <a:gd name="connsiteY8" fmla="*/ 5807870 h 10325100"/>
              <a:gd name="connsiteX9" fmla="*/ 387192 w 9034463"/>
              <a:gd name="connsiteY9" fmla="*/ 6840378 h 10325100"/>
              <a:gd name="connsiteX10" fmla="*/ 516253 w 9034463"/>
              <a:gd name="connsiteY10" fmla="*/ 6840378 h 10325100"/>
              <a:gd name="connsiteX11" fmla="*/ 516253 w 9034463"/>
              <a:gd name="connsiteY11" fmla="*/ 5807870 h 10325100"/>
              <a:gd name="connsiteX12" fmla="*/ 8001953 w 9034463"/>
              <a:gd name="connsiteY12" fmla="*/ 5291614 h 10325100"/>
              <a:gd name="connsiteX13" fmla="*/ 7872889 w 9034463"/>
              <a:gd name="connsiteY13" fmla="*/ 5678806 h 10325100"/>
              <a:gd name="connsiteX14" fmla="*/ 7872889 w 9034463"/>
              <a:gd name="connsiteY14" fmla="*/ 5936933 h 10325100"/>
              <a:gd name="connsiteX15" fmla="*/ 8001953 w 9034463"/>
              <a:gd name="connsiteY15" fmla="*/ 5936933 h 10325100"/>
              <a:gd name="connsiteX16" fmla="*/ 8131015 w 9034463"/>
              <a:gd name="connsiteY16" fmla="*/ 5420678 h 10325100"/>
              <a:gd name="connsiteX17" fmla="*/ 8131015 w 9034463"/>
              <a:gd name="connsiteY17" fmla="*/ 5291614 h 10325100"/>
              <a:gd name="connsiteX18" fmla="*/ 7098507 w 9034463"/>
              <a:gd name="connsiteY18" fmla="*/ 4775359 h 10325100"/>
              <a:gd name="connsiteX19" fmla="*/ 6582251 w 9034463"/>
              <a:gd name="connsiteY19" fmla="*/ 6065997 h 10325100"/>
              <a:gd name="connsiteX20" fmla="*/ 6969443 w 9034463"/>
              <a:gd name="connsiteY20" fmla="*/ 6065997 h 10325100"/>
              <a:gd name="connsiteX21" fmla="*/ 7356635 w 9034463"/>
              <a:gd name="connsiteY21" fmla="*/ 5162550 h 10325100"/>
              <a:gd name="connsiteX22" fmla="*/ 7227571 w 9034463"/>
              <a:gd name="connsiteY22" fmla="*/ 4775359 h 10325100"/>
              <a:gd name="connsiteX23" fmla="*/ 2065018 w 9034463"/>
              <a:gd name="connsiteY23" fmla="*/ 4000977 h 10325100"/>
              <a:gd name="connsiteX24" fmla="*/ 1677828 w 9034463"/>
              <a:gd name="connsiteY24" fmla="*/ 4775359 h 10325100"/>
              <a:gd name="connsiteX25" fmla="*/ 1806892 w 9034463"/>
              <a:gd name="connsiteY25" fmla="*/ 4775359 h 10325100"/>
              <a:gd name="connsiteX26" fmla="*/ 2194081 w 9034463"/>
              <a:gd name="connsiteY26" fmla="*/ 4000977 h 10325100"/>
              <a:gd name="connsiteX27" fmla="*/ 8647271 w 9034463"/>
              <a:gd name="connsiteY27" fmla="*/ 2581275 h 10325100"/>
              <a:gd name="connsiteX28" fmla="*/ 8905399 w 9034463"/>
              <a:gd name="connsiteY28" fmla="*/ 2581275 h 10325100"/>
              <a:gd name="connsiteX29" fmla="*/ 8905399 w 9034463"/>
              <a:gd name="connsiteY29" fmla="*/ 3226594 h 10325100"/>
              <a:gd name="connsiteX30" fmla="*/ 8647271 w 9034463"/>
              <a:gd name="connsiteY30" fmla="*/ 3226594 h 10325100"/>
              <a:gd name="connsiteX31" fmla="*/ 5420675 w 9034463"/>
              <a:gd name="connsiteY31" fmla="*/ 1935956 h 10325100"/>
              <a:gd name="connsiteX32" fmla="*/ 4904423 w 9034463"/>
              <a:gd name="connsiteY32" fmla="*/ 2194084 h 10325100"/>
              <a:gd name="connsiteX33" fmla="*/ 4775359 w 9034463"/>
              <a:gd name="connsiteY33" fmla="*/ 2065020 h 10325100"/>
              <a:gd name="connsiteX34" fmla="*/ 4775359 w 9034463"/>
              <a:gd name="connsiteY34" fmla="*/ 2194084 h 10325100"/>
              <a:gd name="connsiteX35" fmla="*/ 4904423 w 9034463"/>
              <a:gd name="connsiteY35" fmla="*/ 2323148 h 10325100"/>
              <a:gd name="connsiteX36" fmla="*/ 4000975 w 9034463"/>
              <a:gd name="connsiteY36" fmla="*/ 3097531 h 10325100"/>
              <a:gd name="connsiteX37" fmla="*/ 1935954 w 9034463"/>
              <a:gd name="connsiteY37" fmla="*/ 6711314 h 10325100"/>
              <a:gd name="connsiteX38" fmla="*/ 3097529 w 9034463"/>
              <a:gd name="connsiteY38" fmla="*/ 8518208 h 10325100"/>
              <a:gd name="connsiteX39" fmla="*/ 3226593 w 9034463"/>
              <a:gd name="connsiteY39" fmla="*/ 8518208 h 10325100"/>
              <a:gd name="connsiteX40" fmla="*/ 6453187 w 9034463"/>
              <a:gd name="connsiteY40" fmla="*/ 5549742 h 10325100"/>
              <a:gd name="connsiteX41" fmla="*/ 7098507 w 9034463"/>
              <a:gd name="connsiteY41" fmla="*/ 3484723 h 10325100"/>
              <a:gd name="connsiteX42" fmla="*/ 7098507 w 9034463"/>
              <a:gd name="connsiteY42" fmla="*/ 2452211 h 10325100"/>
              <a:gd name="connsiteX43" fmla="*/ 5807867 w 9034463"/>
              <a:gd name="connsiteY43" fmla="*/ 1935956 h 10325100"/>
              <a:gd name="connsiteX44" fmla="*/ 5678803 w 9034463"/>
              <a:gd name="connsiteY44" fmla="*/ 1935956 h 10325100"/>
              <a:gd name="connsiteX45" fmla="*/ 5549739 w 9034463"/>
              <a:gd name="connsiteY45" fmla="*/ 2065020 h 10325100"/>
              <a:gd name="connsiteX46" fmla="*/ 5420675 w 9034463"/>
              <a:gd name="connsiteY46" fmla="*/ 2065020 h 10325100"/>
              <a:gd name="connsiteX47" fmla="*/ 5549739 w 9034463"/>
              <a:gd name="connsiteY47" fmla="*/ 0 h 10325100"/>
              <a:gd name="connsiteX48" fmla="*/ 8389143 w 9034463"/>
              <a:gd name="connsiteY48" fmla="*/ 903445 h 10325100"/>
              <a:gd name="connsiteX49" fmla="*/ 8260079 w 9034463"/>
              <a:gd name="connsiteY49" fmla="*/ 1032509 h 10325100"/>
              <a:gd name="connsiteX50" fmla="*/ 8260079 w 9034463"/>
              <a:gd name="connsiteY50" fmla="*/ 1161573 h 10325100"/>
              <a:gd name="connsiteX51" fmla="*/ 8776335 w 9034463"/>
              <a:gd name="connsiteY51" fmla="*/ 1935956 h 10325100"/>
              <a:gd name="connsiteX52" fmla="*/ 8518207 w 9034463"/>
              <a:gd name="connsiteY52" fmla="*/ 1935956 h 10325100"/>
              <a:gd name="connsiteX53" fmla="*/ 8389143 w 9034463"/>
              <a:gd name="connsiteY53" fmla="*/ 1806894 h 10325100"/>
              <a:gd name="connsiteX54" fmla="*/ 8260079 w 9034463"/>
              <a:gd name="connsiteY54" fmla="*/ 1806894 h 10325100"/>
              <a:gd name="connsiteX55" fmla="*/ 8647271 w 9034463"/>
              <a:gd name="connsiteY55" fmla="*/ 4646295 h 10325100"/>
              <a:gd name="connsiteX56" fmla="*/ 8776335 w 9034463"/>
              <a:gd name="connsiteY56" fmla="*/ 4646295 h 10325100"/>
              <a:gd name="connsiteX57" fmla="*/ 9034463 w 9034463"/>
              <a:gd name="connsiteY57" fmla="*/ 4000977 h 10325100"/>
              <a:gd name="connsiteX58" fmla="*/ 9034463 w 9034463"/>
              <a:gd name="connsiteY58" fmla="*/ 4517231 h 10325100"/>
              <a:gd name="connsiteX59" fmla="*/ 7743825 w 9034463"/>
              <a:gd name="connsiteY59" fmla="*/ 7872889 h 10325100"/>
              <a:gd name="connsiteX60" fmla="*/ 7872889 w 9034463"/>
              <a:gd name="connsiteY60" fmla="*/ 7872889 h 10325100"/>
              <a:gd name="connsiteX61" fmla="*/ 5162551 w 9034463"/>
              <a:gd name="connsiteY61" fmla="*/ 10196036 h 10325100"/>
              <a:gd name="connsiteX62" fmla="*/ 4517231 w 9034463"/>
              <a:gd name="connsiteY62" fmla="*/ 10325100 h 10325100"/>
              <a:gd name="connsiteX63" fmla="*/ 4388167 w 9034463"/>
              <a:gd name="connsiteY63" fmla="*/ 10325100 h 10325100"/>
              <a:gd name="connsiteX64" fmla="*/ 516253 w 9034463"/>
              <a:gd name="connsiteY64" fmla="*/ 7872889 h 10325100"/>
              <a:gd name="connsiteX65" fmla="*/ 0 w 9034463"/>
              <a:gd name="connsiteY65" fmla="*/ 7098506 h 10325100"/>
              <a:gd name="connsiteX66" fmla="*/ 129064 w 9034463"/>
              <a:gd name="connsiteY66" fmla="*/ 6969442 h 10325100"/>
              <a:gd name="connsiteX67" fmla="*/ 0 w 9034463"/>
              <a:gd name="connsiteY67" fmla="*/ 6065997 h 10325100"/>
              <a:gd name="connsiteX68" fmla="*/ 0 w 9034463"/>
              <a:gd name="connsiteY68" fmla="*/ 5807870 h 10325100"/>
              <a:gd name="connsiteX69" fmla="*/ 2065018 w 9034463"/>
              <a:gd name="connsiteY69" fmla="*/ 2065020 h 10325100"/>
              <a:gd name="connsiteX70" fmla="*/ 2065018 w 9034463"/>
              <a:gd name="connsiteY70" fmla="*/ 2194084 h 10325100"/>
              <a:gd name="connsiteX71" fmla="*/ 516253 w 9034463"/>
              <a:gd name="connsiteY71" fmla="*/ 5033486 h 10325100"/>
              <a:gd name="connsiteX72" fmla="*/ 516253 w 9034463"/>
              <a:gd name="connsiteY72" fmla="*/ 5162550 h 10325100"/>
              <a:gd name="connsiteX73" fmla="*/ 645317 w 9034463"/>
              <a:gd name="connsiteY73" fmla="*/ 5162550 h 10325100"/>
              <a:gd name="connsiteX74" fmla="*/ 4130039 w 9034463"/>
              <a:gd name="connsiteY74" fmla="*/ 387192 h 10325100"/>
              <a:gd name="connsiteX75" fmla="*/ 3226593 w 9034463"/>
              <a:gd name="connsiteY75" fmla="*/ 903445 h 10325100"/>
              <a:gd name="connsiteX76" fmla="*/ 3097529 w 9034463"/>
              <a:gd name="connsiteY76" fmla="*/ 903445 h 10325100"/>
              <a:gd name="connsiteX77" fmla="*/ 5549739 w 9034463"/>
              <a:gd name="connsiteY77" fmla="*/ 0 h 10325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9034463" h="10325100">
                <a:moveTo>
                  <a:pt x="2323145" y="9034461"/>
                </a:moveTo>
                <a:lnTo>
                  <a:pt x="2323145" y="9163525"/>
                </a:lnTo>
                <a:lnTo>
                  <a:pt x="2968465" y="9550719"/>
                </a:lnTo>
                <a:lnTo>
                  <a:pt x="2968465" y="9421655"/>
                </a:lnTo>
                <a:close/>
                <a:moveTo>
                  <a:pt x="6453187" y="6195061"/>
                </a:moveTo>
                <a:lnTo>
                  <a:pt x="5936931" y="6840378"/>
                </a:lnTo>
                <a:lnTo>
                  <a:pt x="6065995" y="6840378"/>
                </a:lnTo>
                <a:lnTo>
                  <a:pt x="6582251" y="6195061"/>
                </a:lnTo>
                <a:close/>
                <a:moveTo>
                  <a:pt x="387192" y="5807870"/>
                </a:moveTo>
                <a:lnTo>
                  <a:pt x="387192" y="6840378"/>
                </a:lnTo>
                <a:lnTo>
                  <a:pt x="516253" y="6840378"/>
                </a:lnTo>
                <a:lnTo>
                  <a:pt x="516253" y="5807870"/>
                </a:lnTo>
                <a:close/>
                <a:moveTo>
                  <a:pt x="8001953" y="5291614"/>
                </a:moveTo>
                <a:lnTo>
                  <a:pt x="7872889" y="5678806"/>
                </a:lnTo>
                <a:lnTo>
                  <a:pt x="7872889" y="5936933"/>
                </a:lnTo>
                <a:lnTo>
                  <a:pt x="8001953" y="5936933"/>
                </a:lnTo>
                <a:lnTo>
                  <a:pt x="8131015" y="5420678"/>
                </a:lnTo>
                <a:lnTo>
                  <a:pt x="8131015" y="5291614"/>
                </a:lnTo>
                <a:close/>
                <a:moveTo>
                  <a:pt x="7098507" y="4775359"/>
                </a:moveTo>
                <a:lnTo>
                  <a:pt x="6582251" y="6065997"/>
                </a:lnTo>
                <a:lnTo>
                  <a:pt x="6969443" y="6065997"/>
                </a:lnTo>
                <a:lnTo>
                  <a:pt x="7356635" y="5162550"/>
                </a:lnTo>
                <a:lnTo>
                  <a:pt x="7227571" y="4775359"/>
                </a:lnTo>
                <a:close/>
                <a:moveTo>
                  <a:pt x="2065018" y="4000977"/>
                </a:moveTo>
                <a:lnTo>
                  <a:pt x="1677828" y="4775359"/>
                </a:lnTo>
                <a:lnTo>
                  <a:pt x="1806892" y="4775359"/>
                </a:lnTo>
                <a:lnTo>
                  <a:pt x="2194081" y="4000977"/>
                </a:lnTo>
                <a:close/>
                <a:moveTo>
                  <a:pt x="8647271" y="2581275"/>
                </a:moveTo>
                <a:lnTo>
                  <a:pt x="8905399" y="2581275"/>
                </a:lnTo>
                <a:lnTo>
                  <a:pt x="8905399" y="3226594"/>
                </a:lnTo>
                <a:lnTo>
                  <a:pt x="8647271" y="3226594"/>
                </a:lnTo>
                <a:close/>
                <a:moveTo>
                  <a:pt x="5420675" y="1935956"/>
                </a:moveTo>
                <a:lnTo>
                  <a:pt x="4904423" y="2194084"/>
                </a:lnTo>
                <a:lnTo>
                  <a:pt x="4775359" y="2065020"/>
                </a:lnTo>
                <a:lnTo>
                  <a:pt x="4775359" y="2194084"/>
                </a:lnTo>
                <a:lnTo>
                  <a:pt x="4904423" y="2323148"/>
                </a:lnTo>
                <a:lnTo>
                  <a:pt x="4000975" y="3097531"/>
                </a:lnTo>
                <a:cubicBezTo>
                  <a:pt x="3287329" y="3097531"/>
                  <a:pt x="2598989" y="4302127"/>
                  <a:pt x="1935954" y="6711314"/>
                </a:cubicBezTo>
                <a:cubicBezTo>
                  <a:pt x="1935954" y="7399654"/>
                  <a:pt x="2323145" y="8001952"/>
                  <a:pt x="3097529" y="8518208"/>
                </a:cubicBezTo>
                <a:lnTo>
                  <a:pt x="3226593" y="8518208"/>
                </a:lnTo>
                <a:cubicBezTo>
                  <a:pt x="4167999" y="8518208"/>
                  <a:pt x="5243531" y="7528718"/>
                  <a:pt x="6453187" y="5549742"/>
                </a:cubicBezTo>
                <a:cubicBezTo>
                  <a:pt x="6883399" y="4608336"/>
                  <a:pt x="7098507" y="3919995"/>
                  <a:pt x="7098507" y="3484723"/>
                </a:cubicBezTo>
                <a:lnTo>
                  <a:pt x="7098507" y="2452211"/>
                </a:lnTo>
                <a:cubicBezTo>
                  <a:pt x="7098507" y="2214329"/>
                  <a:pt x="6668291" y="2042244"/>
                  <a:pt x="5807867" y="1935956"/>
                </a:cubicBezTo>
                <a:lnTo>
                  <a:pt x="5678803" y="1935956"/>
                </a:lnTo>
                <a:lnTo>
                  <a:pt x="5549739" y="2065020"/>
                </a:lnTo>
                <a:lnTo>
                  <a:pt x="5420675" y="2065020"/>
                </a:lnTo>
                <a:close/>
                <a:moveTo>
                  <a:pt x="5549739" y="0"/>
                </a:moveTo>
                <a:cubicBezTo>
                  <a:pt x="6562003" y="0"/>
                  <a:pt x="7508473" y="301149"/>
                  <a:pt x="8389143" y="903445"/>
                </a:cubicBezTo>
                <a:lnTo>
                  <a:pt x="8260079" y="1032509"/>
                </a:lnTo>
                <a:lnTo>
                  <a:pt x="8260079" y="1161573"/>
                </a:lnTo>
                <a:lnTo>
                  <a:pt x="8776335" y="1935956"/>
                </a:lnTo>
                <a:lnTo>
                  <a:pt x="8518207" y="1935956"/>
                </a:lnTo>
                <a:lnTo>
                  <a:pt x="8389143" y="1806894"/>
                </a:lnTo>
                <a:lnTo>
                  <a:pt x="8260079" y="1806894"/>
                </a:lnTo>
                <a:lnTo>
                  <a:pt x="8647271" y="4646295"/>
                </a:lnTo>
                <a:lnTo>
                  <a:pt x="8776335" y="4646295"/>
                </a:lnTo>
                <a:cubicBezTo>
                  <a:pt x="8776335" y="4216082"/>
                  <a:pt x="8862379" y="4000977"/>
                  <a:pt x="9034463" y="4000977"/>
                </a:cubicBezTo>
                <a:lnTo>
                  <a:pt x="9034463" y="4517231"/>
                </a:lnTo>
                <a:cubicBezTo>
                  <a:pt x="9034463" y="5003118"/>
                  <a:pt x="8604251" y="6121671"/>
                  <a:pt x="7743825" y="7872889"/>
                </a:cubicBezTo>
                <a:lnTo>
                  <a:pt x="7872889" y="7872889"/>
                </a:lnTo>
                <a:cubicBezTo>
                  <a:pt x="7265529" y="8708007"/>
                  <a:pt x="6362083" y="9482390"/>
                  <a:pt x="5162551" y="10196036"/>
                </a:cubicBezTo>
                <a:lnTo>
                  <a:pt x="4517231" y="10325100"/>
                </a:lnTo>
                <a:lnTo>
                  <a:pt x="4388167" y="10325100"/>
                </a:lnTo>
                <a:cubicBezTo>
                  <a:pt x="2343391" y="10325100"/>
                  <a:pt x="1052754" y="9507696"/>
                  <a:pt x="516253" y="7872889"/>
                </a:cubicBezTo>
                <a:lnTo>
                  <a:pt x="0" y="7098506"/>
                </a:lnTo>
                <a:lnTo>
                  <a:pt x="129064" y="6969442"/>
                </a:lnTo>
                <a:lnTo>
                  <a:pt x="0" y="6065997"/>
                </a:lnTo>
                <a:lnTo>
                  <a:pt x="0" y="5807870"/>
                </a:lnTo>
                <a:cubicBezTo>
                  <a:pt x="0" y="5094223"/>
                  <a:pt x="688341" y="3846608"/>
                  <a:pt x="2065018" y="2065020"/>
                </a:cubicBezTo>
                <a:lnTo>
                  <a:pt x="2065018" y="2194084"/>
                </a:lnTo>
                <a:cubicBezTo>
                  <a:pt x="1432353" y="3044386"/>
                  <a:pt x="916098" y="3990855"/>
                  <a:pt x="516253" y="5033486"/>
                </a:cubicBezTo>
                <a:lnTo>
                  <a:pt x="516253" y="5162550"/>
                </a:lnTo>
                <a:lnTo>
                  <a:pt x="645317" y="5162550"/>
                </a:lnTo>
                <a:cubicBezTo>
                  <a:pt x="959119" y="3902282"/>
                  <a:pt x="2120694" y="2310495"/>
                  <a:pt x="4130039" y="387192"/>
                </a:cubicBezTo>
                <a:lnTo>
                  <a:pt x="3226593" y="903445"/>
                </a:lnTo>
                <a:lnTo>
                  <a:pt x="3097529" y="903445"/>
                </a:lnTo>
                <a:cubicBezTo>
                  <a:pt x="3097529" y="508663"/>
                  <a:pt x="3914933" y="207514"/>
                  <a:pt x="5549739" y="0"/>
                </a:cubicBezTo>
                <a:close/>
              </a:path>
            </a:pathLst>
          </a:custGeom>
        </p:spPr>
        <p:txBody>
          <a:bodyPr wrap="square">
            <a:noAutofit/>
          </a:bodyPr>
          <a:lstStyle/>
          <a:p>
            <a:endParaRPr lang="en-US"/>
          </a:p>
        </p:txBody>
      </p:sp>
    </p:spTree>
  </p:cSld>
  <p:clrMapOvr>
    <a:masterClrMapping/>
  </p:clrMapOvr>
  <p:transition spd="slow" advClick="0" advTm="1000">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CA914D-8072-4F6C-8B35-1D93AF96ED70}" type="slidenum">
              <a:rPr lang="zh-CN" altLang="en-US" smtClean="0"/>
              <a:t>‹#›</a:t>
            </a:fld>
            <a:endParaRPr lang="zh-CN" altLang="en-US"/>
          </a:p>
        </p:txBody>
      </p:sp>
      <p:sp>
        <p:nvSpPr>
          <p:cNvPr id="8" name="图片占位符 7"/>
          <p:cNvSpPr>
            <a:spLocks noGrp="1"/>
          </p:cNvSpPr>
          <p:nvPr>
            <p:ph type="pic" sz="quarter" idx="13"/>
          </p:nvPr>
        </p:nvSpPr>
        <p:spPr>
          <a:xfrm>
            <a:off x="388937" y="3448050"/>
            <a:ext cx="11414125" cy="3090862"/>
          </a:xfrm>
        </p:spPr>
        <p:txBody>
          <a:bodyPr/>
          <a:lstStyle/>
          <a:p>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lide #16">
    <p:spTree>
      <p:nvGrpSpPr>
        <p:cNvPr id="1" name=""/>
        <p:cNvGrpSpPr/>
        <p:nvPr/>
      </p:nvGrpSpPr>
      <p:grpSpPr>
        <a:xfrm>
          <a:off x="0" y="0"/>
          <a:ext cx="0" cy="0"/>
          <a:chOff x="0" y="0"/>
          <a:chExt cx="0" cy="0"/>
        </a:xfrm>
      </p:grpSpPr>
      <p:sp>
        <p:nvSpPr>
          <p:cNvPr id="5" name="Рисунок 4"/>
          <p:cNvSpPr>
            <a:spLocks noGrp="1"/>
          </p:cNvSpPr>
          <p:nvPr>
            <p:ph type="pic" sz="quarter" idx="10"/>
          </p:nvPr>
        </p:nvSpPr>
        <p:spPr>
          <a:xfrm>
            <a:off x="1141710" y="860562"/>
            <a:ext cx="4026744" cy="5425939"/>
          </a:xfrm>
          <a:custGeom>
            <a:avLst/>
            <a:gdLst>
              <a:gd name="connsiteX0" fmla="*/ 2683796 w 8051390"/>
              <a:gd name="connsiteY0" fmla="*/ 6884525 h 10851877"/>
              <a:gd name="connsiteX1" fmla="*/ 2450422 w 8051390"/>
              <a:gd name="connsiteY1" fmla="*/ 9451636 h 10851877"/>
              <a:gd name="connsiteX2" fmla="*/ 2683796 w 8051390"/>
              <a:gd name="connsiteY2" fmla="*/ 9451636 h 10851877"/>
              <a:gd name="connsiteX3" fmla="*/ 2567109 w 8051390"/>
              <a:gd name="connsiteY3" fmla="*/ 8868201 h 10851877"/>
              <a:gd name="connsiteX4" fmla="*/ 2567109 w 8051390"/>
              <a:gd name="connsiteY4" fmla="*/ 8634827 h 10851877"/>
              <a:gd name="connsiteX5" fmla="*/ 2800482 w 8051390"/>
              <a:gd name="connsiteY5" fmla="*/ 8284767 h 10851877"/>
              <a:gd name="connsiteX6" fmla="*/ 2683796 w 8051390"/>
              <a:gd name="connsiteY6" fmla="*/ 8284767 h 10851877"/>
              <a:gd name="connsiteX7" fmla="*/ 2800482 w 8051390"/>
              <a:gd name="connsiteY7" fmla="*/ 8168079 h 10851877"/>
              <a:gd name="connsiteX8" fmla="*/ 2800482 w 8051390"/>
              <a:gd name="connsiteY8" fmla="*/ 8051393 h 10851877"/>
              <a:gd name="connsiteX9" fmla="*/ 2683796 w 8051390"/>
              <a:gd name="connsiteY9" fmla="*/ 7934705 h 10851877"/>
              <a:gd name="connsiteX10" fmla="*/ 2683796 w 8051390"/>
              <a:gd name="connsiteY10" fmla="*/ 7818019 h 10851877"/>
              <a:gd name="connsiteX11" fmla="*/ 2917169 w 8051390"/>
              <a:gd name="connsiteY11" fmla="*/ 7351273 h 10851877"/>
              <a:gd name="connsiteX12" fmla="*/ 2800482 w 8051390"/>
              <a:gd name="connsiteY12" fmla="*/ 6884525 h 10851877"/>
              <a:gd name="connsiteX13" fmla="*/ 7001209 w 8051390"/>
              <a:gd name="connsiteY13" fmla="*/ 350061 h 10851877"/>
              <a:gd name="connsiteX14" fmla="*/ 7001209 w 8051390"/>
              <a:gd name="connsiteY14" fmla="*/ 466748 h 10851877"/>
              <a:gd name="connsiteX15" fmla="*/ 7467957 w 8051390"/>
              <a:gd name="connsiteY15" fmla="*/ 466748 h 10851877"/>
              <a:gd name="connsiteX16" fmla="*/ 7467957 w 8051390"/>
              <a:gd name="connsiteY16" fmla="*/ 350061 h 10851877"/>
              <a:gd name="connsiteX17" fmla="*/ 7701329 w 8051390"/>
              <a:gd name="connsiteY17" fmla="*/ 0 h 10851877"/>
              <a:gd name="connsiteX18" fmla="*/ 8051390 w 8051390"/>
              <a:gd name="connsiteY18" fmla="*/ 116687 h 10851877"/>
              <a:gd name="connsiteX19" fmla="*/ 8051390 w 8051390"/>
              <a:gd name="connsiteY19" fmla="*/ 350061 h 10851877"/>
              <a:gd name="connsiteX20" fmla="*/ 7701329 w 8051390"/>
              <a:gd name="connsiteY20" fmla="*/ 350061 h 10851877"/>
              <a:gd name="connsiteX21" fmla="*/ 7934703 w 8051390"/>
              <a:gd name="connsiteY21" fmla="*/ 700122 h 10851877"/>
              <a:gd name="connsiteX22" fmla="*/ 6067714 w 8051390"/>
              <a:gd name="connsiteY22" fmla="*/ 1283557 h 10851877"/>
              <a:gd name="connsiteX23" fmla="*/ 5250906 w 8051390"/>
              <a:gd name="connsiteY23" fmla="*/ 1400243 h 10851877"/>
              <a:gd name="connsiteX24" fmla="*/ 5134219 w 8051390"/>
              <a:gd name="connsiteY24" fmla="*/ 1750304 h 10851877"/>
              <a:gd name="connsiteX25" fmla="*/ 5250906 w 8051390"/>
              <a:gd name="connsiteY25" fmla="*/ 1750304 h 10851877"/>
              <a:gd name="connsiteX26" fmla="*/ 3850665 w 8051390"/>
              <a:gd name="connsiteY26" fmla="*/ 9218262 h 10851877"/>
              <a:gd name="connsiteX27" fmla="*/ 4200726 w 8051390"/>
              <a:gd name="connsiteY27" fmla="*/ 10735190 h 10851877"/>
              <a:gd name="connsiteX28" fmla="*/ 4084039 w 8051390"/>
              <a:gd name="connsiteY28" fmla="*/ 10735190 h 10851877"/>
              <a:gd name="connsiteX29" fmla="*/ 3617291 w 8051390"/>
              <a:gd name="connsiteY29" fmla="*/ 9568323 h 10851877"/>
              <a:gd name="connsiteX30" fmla="*/ 3733978 w 8051390"/>
              <a:gd name="connsiteY30" fmla="*/ 8401453 h 10851877"/>
              <a:gd name="connsiteX31" fmla="*/ 3733978 w 8051390"/>
              <a:gd name="connsiteY31" fmla="*/ 8284767 h 10851877"/>
              <a:gd name="connsiteX32" fmla="*/ 3617291 w 8051390"/>
              <a:gd name="connsiteY32" fmla="*/ 8284767 h 10851877"/>
              <a:gd name="connsiteX33" fmla="*/ 3617291 w 8051390"/>
              <a:gd name="connsiteY33" fmla="*/ 8518140 h 10851877"/>
              <a:gd name="connsiteX34" fmla="*/ 3267230 w 8051390"/>
              <a:gd name="connsiteY34" fmla="*/ 8751514 h 10851877"/>
              <a:gd name="connsiteX35" fmla="*/ 3267230 w 8051390"/>
              <a:gd name="connsiteY35" fmla="*/ 8868201 h 10851877"/>
              <a:gd name="connsiteX36" fmla="*/ 3500604 w 8051390"/>
              <a:gd name="connsiteY36" fmla="*/ 10735190 h 10851877"/>
              <a:gd name="connsiteX37" fmla="*/ 3500604 w 8051390"/>
              <a:gd name="connsiteY37" fmla="*/ 10851877 h 10851877"/>
              <a:gd name="connsiteX38" fmla="*/ 3267230 w 8051390"/>
              <a:gd name="connsiteY38" fmla="*/ 10851877 h 10851877"/>
              <a:gd name="connsiteX39" fmla="*/ 2800482 w 8051390"/>
              <a:gd name="connsiteY39" fmla="*/ 10501818 h 10851877"/>
              <a:gd name="connsiteX40" fmla="*/ 2683796 w 8051390"/>
              <a:gd name="connsiteY40" fmla="*/ 10618505 h 10851877"/>
              <a:gd name="connsiteX41" fmla="*/ 2567109 w 8051390"/>
              <a:gd name="connsiteY41" fmla="*/ 10618505 h 10851877"/>
              <a:gd name="connsiteX42" fmla="*/ 2100361 w 8051390"/>
              <a:gd name="connsiteY42" fmla="*/ 8868201 h 10851877"/>
              <a:gd name="connsiteX43" fmla="*/ 2217048 w 8051390"/>
              <a:gd name="connsiteY43" fmla="*/ 8984888 h 10851877"/>
              <a:gd name="connsiteX44" fmla="*/ 2333735 w 8051390"/>
              <a:gd name="connsiteY44" fmla="*/ 8984888 h 10851877"/>
              <a:gd name="connsiteX45" fmla="*/ 2100361 w 8051390"/>
              <a:gd name="connsiteY45" fmla="*/ 8168079 h 10851877"/>
              <a:gd name="connsiteX46" fmla="*/ 2450422 w 8051390"/>
              <a:gd name="connsiteY46" fmla="*/ 8051393 h 10851877"/>
              <a:gd name="connsiteX47" fmla="*/ 2450422 w 8051390"/>
              <a:gd name="connsiteY47" fmla="*/ 7467960 h 10851877"/>
              <a:gd name="connsiteX48" fmla="*/ 2217048 w 8051390"/>
              <a:gd name="connsiteY48" fmla="*/ 7467960 h 10851877"/>
              <a:gd name="connsiteX49" fmla="*/ 2217048 w 8051390"/>
              <a:gd name="connsiteY49" fmla="*/ 7351273 h 10851877"/>
              <a:gd name="connsiteX50" fmla="*/ 2567109 w 8051390"/>
              <a:gd name="connsiteY50" fmla="*/ 7117899 h 10851877"/>
              <a:gd name="connsiteX51" fmla="*/ 2567109 w 8051390"/>
              <a:gd name="connsiteY51" fmla="*/ 7001212 h 10851877"/>
              <a:gd name="connsiteX52" fmla="*/ 2333735 w 8051390"/>
              <a:gd name="connsiteY52" fmla="*/ 7001212 h 10851877"/>
              <a:gd name="connsiteX53" fmla="*/ 2683796 w 8051390"/>
              <a:gd name="connsiteY53" fmla="*/ 6067717 h 10851877"/>
              <a:gd name="connsiteX54" fmla="*/ 2683796 w 8051390"/>
              <a:gd name="connsiteY54" fmla="*/ 4550789 h 10851877"/>
              <a:gd name="connsiteX55" fmla="*/ 3150543 w 8051390"/>
              <a:gd name="connsiteY55" fmla="*/ 2100365 h 10851877"/>
              <a:gd name="connsiteX56" fmla="*/ 2333735 w 8051390"/>
              <a:gd name="connsiteY56" fmla="*/ 2217052 h 10851877"/>
              <a:gd name="connsiteX57" fmla="*/ 700122 w 8051390"/>
              <a:gd name="connsiteY57" fmla="*/ 2100365 h 10851877"/>
              <a:gd name="connsiteX58" fmla="*/ 700122 w 8051390"/>
              <a:gd name="connsiteY58" fmla="*/ 1983678 h 10851877"/>
              <a:gd name="connsiteX59" fmla="*/ 1283554 w 8051390"/>
              <a:gd name="connsiteY59" fmla="*/ 1866991 h 10851877"/>
              <a:gd name="connsiteX60" fmla="*/ 1283554 w 8051390"/>
              <a:gd name="connsiteY60" fmla="*/ 1983678 h 10851877"/>
              <a:gd name="connsiteX61" fmla="*/ 1400241 w 8051390"/>
              <a:gd name="connsiteY61" fmla="*/ 1866991 h 10851877"/>
              <a:gd name="connsiteX62" fmla="*/ 3150543 w 8051390"/>
              <a:gd name="connsiteY62" fmla="*/ 1866991 h 10851877"/>
              <a:gd name="connsiteX63" fmla="*/ 3150543 w 8051390"/>
              <a:gd name="connsiteY63" fmla="*/ 1516930 h 10851877"/>
              <a:gd name="connsiteX64" fmla="*/ 1283554 w 8051390"/>
              <a:gd name="connsiteY64" fmla="*/ 1750304 h 10851877"/>
              <a:gd name="connsiteX65" fmla="*/ 1166868 w 8051390"/>
              <a:gd name="connsiteY65" fmla="*/ 1633617 h 10851877"/>
              <a:gd name="connsiteX66" fmla="*/ 1050181 w 8051390"/>
              <a:gd name="connsiteY66" fmla="*/ 1633617 h 10851877"/>
              <a:gd name="connsiteX67" fmla="*/ 350061 w 8051390"/>
              <a:gd name="connsiteY67" fmla="*/ 1750304 h 10851877"/>
              <a:gd name="connsiteX68" fmla="*/ 0 w 8051390"/>
              <a:gd name="connsiteY68" fmla="*/ 1516930 h 10851877"/>
              <a:gd name="connsiteX69" fmla="*/ 116687 w 8051390"/>
              <a:gd name="connsiteY69" fmla="*/ 933496 h 10851877"/>
              <a:gd name="connsiteX70" fmla="*/ 0 w 8051390"/>
              <a:gd name="connsiteY70" fmla="*/ 816809 h 10851877"/>
              <a:gd name="connsiteX71" fmla="*/ 1400241 w 8051390"/>
              <a:gd name="connsiteY71" fmla="*/ 233374 h 10851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8051390" h="10851877">
                <a:moveTo>
                  <a:pt x="2683796" y="6884525"/>
                </a:moveTo>
                <a:lnTo>
                  <a:pt x="2450422" y="9451636"/>
                </a:lnTo>
                <a:lnTo>
                  <a:pt x="2683796" y="9451636"/>
                </a:lnTo>
                <a:lnTo>
                  <a:pt x="2567109" y="8868201"/>
                </a:lnTo>
                <a:lnTo>
                  <a:pt x="2567109" y="8634827"/>
                </a:lnTo>
                <a:lnTo>
                  <a:pt x="2800482" y="8284767"/>
                </a:lnTo>
                <a:lnTo>
                  <a:pt x="2683796" y="8284767"/>
                </a:lnTo>
                <a:lnTo>
                  <a:pt x="2800482" y="8168079"/>
                </a:lnTo>
                <a:lnTo>
                  <a:pt x="2800482" y="8051393"/>
                </a:lnTo>
                <a:lnTo>
                  <a:pt x="2683796" y="7934705"/>
                </a:lnTo>
                <a:lnTo>
                  <a:pt x="2683796" y="7818019"/>
                </a:lnTo>
                <a:lnTo>
                  <a:pt x="2917169" y="7351273"/>
                </a:lnTo>
                <a:lnTo>
                  <a:pt x="2800482" y="6884525"/>
                </a:lnTo>
                <a:close/>
                <a:moveTo>
                  <a:pt x="7001209" y="350061"/>
                </a:moveTo>
                <a:lnTo>
                  <a:pt x="7001209" y="466748"/>
                </a:lnTo>
                <a:lnTo>
                  <a:pt x="7467957" y="466748"/>
                </a:lnTo>
                <a:lnTo>
                  <a:pt x="7467957" y="350061"/>
                </a:lnTo>
                <a:close/>
                <a:moveTo>
                  <a:pt x="7701329" y="0"/>
                </a:moveTo>
                <a:lnTo>
                  <a:pt x="8051390" y="116687"/>
                </a:lnTo>
                <a:lnTo>
                  <a:pt x="8051390" y="350061"/>
                </a:lnTo>
                <a:lnTo>
                  <a:pt x="7701329" y="350061"/>
                </a:lnTo>
                <a:lnTo>
                  <a:pt x="7934703" y="700122"/>
                </a:lnTo>
                <a:cubicBezTo>
                  <a:pt x="7765393" y="1089078"/>
                  <a:pt x="7143063" y="1283557"/>
                  <a:pt x="6067714" y="1283557"/>
                </a:cubicBezTo>
                <a:lnTo>
                  <a:pt x="5250906" y="1400243"/>
                </a:lnTo>
                <a:lnTo>
                  <a:pt x="5134219" y="1750304"/>
                </a:lnTo>
                <a:lnTo>
                  <a:pt x="5250906" y="1750304"/>
                </a:lnTo>
                <a:cubicBezTo>
                  <a:pt x="5017534" y="2303995"/>
                  <a:pt x="4550786" y="4793315"/>
                  <a:pt x="3850665" y="9218262"/>
                </a:cubicBezTo>
                <a:lnTo>
                  <a:pt x="4200726" y="10735190"/>
                </a:lnTo>
                <a:lnTo>
                  <a:pt x="4084039" y="10735190"/>
                </a:lnTo>
                <a:cubicBezTo>
                  <a:pt x="3910152" y="10735190"/>
                  <a:pt x="3754569" y="10346235"/>
                  <a:pt x="3617291" y="9568323"/>
                </a:cubicBezTo>
                <a:lnTo>
                  <a:pt x="3733978" y="8401453"/>
                </a:lnTo>
                <a:lnTo>
                  <a:pt x="3733978" y="8284767"/>
                </a:lnTo>
                <a:lnTo>
                  <a:pt x="3617291" y="8284767"/>
                </a:lnTo>
                <a:lnTo>
                  <a:pt x="3617291" y="8518140"/>
                </a:lnTo>
                <a:cubicBezTo>
                  <a:pt x="3383917" y="8518140"/>
                  <a:pt x="3267230" y="8595932"/>
                  <a:pt x="3267230" y="8751514"/>
                </a:cubicBezTo>
                <a:lnTo>
                  <a:pt x="3267230" y="8868201"/>
                </a:lnTo>
                <a:lnTo>
                  <a:pt x="3500604" y="10735190"/>
                </a:lnTo>
                <a:lnTo>
                  <a:pt x="3500604" y="10851877"/>
                </a:lnTo>
                <a:lnTo>
                  <a:pt x="3267230" y="10851877"/>
                </a:lnTo>
                <a:lnTo>
                  <a:pt x="2800482" y="10501818"/>
                </a:lnTo>
                <a:lnTo>
                  <a:pt x="2683796" y="10618505"/>
                </a:lnTo>
                <a:lnTo>
                  <a:pt x="2567109" y="10618505"/>
                </a:lnTo>
                <a:cubicBezTo>
                  <a:pt x="2255945" y="9945838"/>
                  <a:pt x="2100361" y="9362403"/>
                  <a:pt x="2100361" y="8868201"/>
                </a:cubicBezTo>
                <a:lnTo>
                  <a:pt x="2217048" y="8984888"/>
                </a:lnTo>
                <a:lnTo>
                  <a:pt x="2333735" y="8984888"/>
                </a:lnTo>
                <a:lnTo>
                  <a:pt x="2100361" y="8168079"/>
                </a:lnTo>
                <a:lnTo>
                  <a:pt x="2450422" y="8051393"/>
                </a:lnTo>
                <a:lnTo>
                  <a:pt x="2450422" y="7467960"/>
                </a:lnTo>
                <a:lnTo>
                  <a:pt x="2217048" y="7467960"/>
                </a:lnTo>
                <a:lnTo>
                  <a:pt x="2217048" y="7351273"/>
                </a:lnTo>
                <a:cubicBezTo>
                  <a:pt x="2450422" y="7351273"/>
                  <a:pt x="2567109" y="7273481"/>
                  <a:pt x="2567109" y="7117899"/>
                </a:cubicBezTo>
                <a:lnTo>
                  <a:pt x="2567109" y="7001212"/>
                </a:lnTo>
                <a:lnTo>
                  <a:pt x="2333735" y="7001212"/>
                </a:lnTo>
                <a:cubicBezTo>
                  <a:pt x="2333735" y="6378882"/>
                  <a:pt x="2450422" y="6067717"/>
                  <a:pt x="2683796" y="6067717"/>
                </a:cubicBezTo>
                <a:lnTo>
                  <a:pt x="2683796" y="4550789"/>
                </a:lnTo>
                <a:cubicBezTo>
                  <a:pt x="2807347" y="4440966"/>
                  <a:pt x="2962930" y="3624158"/>
                  <a:pt x="3150543" y="2100365"/>
                </a:cubicBezTo>
                <a:lnTo>
                  <a:pt x="2333735" y="2217052"/>
                </a:lnTo>
                <a:lnTo>
                  <a:pt x="700122" y="2100365"/>
                </a:lnTo>
                <a:lnTo>
                  <a:pt x="700122" y="1983678"/>
                </a:lnTo>
                <a:lnTo>
                  <a:pt x="1283554" y="1866991"/>
                </a:lnTo>
                <a:lnTo>
                  <a:pt x="1283554" y="1983678"/>
                </a:lnTo>
                <a:lnTo>
                  <a:pt x="1400241" y="1866991"/>
                </a:lnTo>
                <a:lnTo>
                  <a:pt x="3150543" y="1866991"/>
                </a:lnTo>
                <a:lnTo>
                  <a:pt x="3150543" y="1516930"/>
                </a:lnTo>
                <a:lnTo>
                  <a:pt x="1283554" y="1750304"/>
                </a:lnTo>
                <a:lnTo>
                  <a:pt x="1166868" y="1633617"/>
                </a:lnTo>
                <a:lnTo>
                  <a:pt x="1050181" y="1633617"/>
                </a:lnTo>
                <a:lnTo>
                  <a:pt x="350061" y="1750304"/>
                </a:lnTo>
                <a:lnTo>
                  <a:pt x="0" y="1516930"/>
                </a:lnTo>
                <a:lnTo>
                  <a:pt x="116687" y="933496"/>
                </a:lnTo>
                <a:lnTo>
                  <a:pt x="0" y="816809"/>
                </a:lnTo>
                <a:cubicBezTo>
                  <a:pt x="0" y="427852"/>
                  <a:pt x="466748" y="233374"/>
                  <a:pt x="1400241" y="233374"/>
                </a:cubicBezTo>
                <a:close/>
              </a:path>
            </a:pathLst>
          </a:custGeom>
        </p:spPr>
        <p:txBody>
          <a:bodyPr wrap="square">
            <a:noAutofit/>
          </a:bodyPr>
          <a:lstStyle/>
          <a:p>
            <a:endParaRPr lang="en-US"/>
          </a:p>
        </p:txBody>
      </p:sp>
    </p:spTree>
  </p:cSld>
  <p:clrMapOvr>
    <a:masterClrMapping/>
  </p:clrMapOvr>
  <p:transition spd="slow" advClick="0" advTm="1000">
    <p:pu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Slide #9">
    <p:spTree>
      <p:nvGrpSpPr>
        <p:cNvPr id="1" name=""/>
        <p:cNvGrpSpPr/>
        <p:nvPr/>
      </p:nvGrpSpPr>
      <p:grpSpPr>
        <a:xfrm>
          <a:off x="0" y="0"/>
          <a:ext cx="0" cy="0"/>
          <a:chOff x="0" y="0"/>
          <a:chExt cx="0" cy="0"/>
        </a:xfrm>
      </p:grpSpPr>
      <p:sp>
        <p:nvSpPr>
          <p:cNvPr id="5" name="Рисунок 4"/>
          <p:cNvSpPr>
            <a:spLocks noGrp="1"/>
          </p:cNvSpPr>
          <p:nvPr>
            <p:ph type="pic" sz="quarter" idx="10"/>
          </p:nvPr>
        </p:nvSpPr>
        <p:spPr>
          <a:xfrm>
            <a:off x="520230" y="1"/>
            <a:ext cx="10488812" cy="4452627"/>
          </a:xfrm>
          <a:custGeom>
            <a:avLst/>
            <a:gdLst>
              <a:gd name="connsiteX0" fmla="*/ 12844930 w 20972162"/>
              <a:gd name="connsiteY0" fmla="*/ 0 h 8905253"/>
              <a:gd name="connsiteX1" fmla="*/ 19669233 w 20972162"/>
              <a:gd name="connsiteY1" fmla="*/ 0 h 8905253"/>
              <a:gd name="connsiteX2" fmla="*/ 19646821 w 20972162"/>
              <a:gd name="connsiteY2" fmla="*/ 35998 h 8905253"/>
              <a:gd name="connsiteX3" fmla="*/ 19541561 w 20972162"/>
              <a:gd name="connsiteY3" fmla="*/ 356224 h 8905253"/>
              <a:gd name="connsiteX4" fmla="*/ 19371711 w 20972162"/>
              <a:gd name="connsiteY4" fmla="*/ 670323 h 8905253"/>
              <a:gd name="connsiteX5" fmla="*/ 19372557 w 20972162"/>
              <a:gd name="connsiteY5" fmla="*/ 364424 h 8905253"/>
              <a:gd name="connsiteX6" fmla="*/ 19113745 w 20972162"/>
              <a:gd name="connsiteY6" fmla="*/ 597880 h 8905253"/>
              <a:gd name="connsiteX7" fmla="*/ 19357487 w 20972162"/>
              <a:gd name="connsiteY7" fmla="*/ 721990 h 8905253"/>
              <a:gd name="connsiteX8" fmla="*/ 19521417 w 20972162"/>
              <a:gd name="connsiteY8" fmla="*/ 2549182 h 8905253"/>
              <a:gd name="connsiteX9" fmla="*/ 19431611 w 20972162"/>
              <a:gd name="connsiteY9" fmla="*/ 2774438 h 8905253"/>
              <a:gd name="connsiteX10" fmla="*/ 19647749 w 20972162"/>
              <a:gd name="connsiteY10" fmla="*/ 2695981 h 8905253"/>
              <a:gd name="connsiteX11" fmla="*/ 19844355 w 20972162"/>
              <a:gd name="connsiteY11" fmla="*/ 2890346 h 8905253"/>
              <a:gd name="connsiteX12" fmla="*/ 19851351 w 20972162"/>
              <a:gd name="connsiteY12" fmla="*/ 2057394 h 8905253"/>
              <a:gd name="connsiteX13" fmla="*/ 19879801 w 20972162"/>
              <a:gd name="connsiteY13" fmla="*/ 1954060 h 8905253"/>
              <a:gd name="connsiteX14" fmla="*/ 20024815 w 20972162"/>
              <a:gd name="connsiteY14" fmla="*/ 2133937 h 8905253"/>
              <a:gd name="connsiteX15" fmla="*/ 20283627 w 20972162"/>
              <a:gd name="connsiteY15" fmla="*/ 1900481 h 8905253"/>
              <a:gd name="connsiteX16" fmla="*/ 20455399 w 20972162"/>
              <a:gd name="connsiteY16" fmla="*/ 2588822 h 8905253"/>
              <a:gd name="connsiteX17" fmla="*/ 20927811 w 20972162"/>
              <a:gd name="connsiteY17" fmla="*/ 3194606 h 8905253"/>
              <a:gd name="connsiteX18" fmla="*/ 20824625 w 20972162"/>
              <a:gd name="connsiteY18" fmla="*/ 3165629 h 8905253"/>
              <a:gd name="connsiteX19" fmla="*/ 20709983 w 20972162"/>
              <a:gd name="connsiteY19" fmla="*/ 3884860 h 8905253"/>
              <a:gd name="connsiteX20" fmla="*/ 20475161 w 20972162"/>
              <a:gd name="connsiteY20" fmla="*/ 3930239 h 8905253"/>
              <a:gd name="connsiteX21" fmla="*/ 20192361 w 20972162"/>
              <a:gd name="connsiteY21" fmla="*/ 4351772 h 8905253"/>
              <a:gd name="connsiteX22" fmla="*/ 20117625 w 20972162"/>
              <a:gd name="connsiteY22" fmla="*/ 4219462 h 8905253"/>
              <a:gd name="connsiteX23" fmla="*/ 20046501 w 20972162"/>
              <a:gd name="connsiteY23" fmla="*/ 4477795 h 8905253"/>
              <a:gd name="connsiteX24" fmla="*/ 19519115 w 20972162"/>
              <a:gd name="connsiteY24" fmla="*/ 5081117 h 8905253"/>
              <a:gd name="connsiteX25" fmla="*/ 19067311 w 20972162"/>
              <a:gd name="connsiteY25" fmla="*/ 5510852 h 8905253"/>
              <a:gd name="connsiteX26" fmla="*/ 19310205 w 20972162"/>
              <a:gd name="connsiteY26" fmla="*/ 5940860 h 8905253"/>
              <a:gd name="connsiteX27" fmla="*/ 19183875 w 20972162"/>
              <a:gd name="connsiteY27" fmla="*/ 5794061 h 8905253"/>
              <a:gd name="connsiteX28" fmla="*/ 18873471 w 20972162"/>
              <a:gd name="connsiteY28" fmla="*/ 6013029 h 8905253"/>
              <a:gd name="connsiteX29" fmla="*/ 18648415 w 20972162"/>
              <a:gd name="connsiteY29" fmla="*/ 5921997 h 8905253"/>
              <a:gd name="connsiteX30" fmla="*/ 18577291 w 20972162"/>
              <a:gd name="connsiteY30" fmla="*/ 6180329 h 8905253"/>
              <a:gd name="connsiteX31" fmla="*/ 18319325 w 20972162"/>
              <a:gd name="connsiteY31" fmla="*/ 6107887 h 8905253"/>
              <a:gd name="connsiteX32" fmla="*/ 18125487 w 20972162"/>
              <a:gd name="connsiteY32" fmla="*/ 6610064 h 8905253"/>
              <a:gd name="connsiteX33" fmla="*/ 18149477 w 20972162"/>
              <a:gd name="connsiteY33" fmla="*/ 6421986 h 8905253"/>
              <a:gd name="connsiteX34" fmla="*/ 18021455 w 20972162"/>
              <a:gd name="connsiteY34" fmla="*/ 6886985 h 8905253"/>
              <a:gd name="connsiteX35" fmla="*/ 17824847 w 20972162"/>
              <a:gd name="connsiteY35" fmla="*/ 6692620 h 8905253"/>
              <a:gd name="connsiteX36" fmla="*/ 17716357 w 20972162"/>
              <a:gd name="connsiteY36" fmla="*/ 6884798 h 8905253"/>
              <a:gd name="connsiteX37" fmla="*/ 17922729 w 20972162"/>
              <a:gd name="connsiteY37" fmla="*/ 6942752 h 8905253"/>
              <a:gd name="connsiteX38" fmla="*/ 17578571 w 20972162"/>
              <a:gd name="connsiteY38" fmla="*/ 7486208 h 8905253"/>
              <a:gd name="connsiteX39" fmla="*/ 17438015 w 20972162"/>
              <a:gd name="connsiteY39" fmla="*/ 7391075 h 8905253"/>
              <a:gd name="connsiteX40" fmla="*/ 17687063 w 20972162"/>
              <a:gd name="connsiteY40" fmla="*/ 7294030 h 8905253"/>
              <a:gd name="connsiteX41" fmla="*/ 17622935 w 20972162"/>
              <a:gd name="connsiteY41" fmla="*/ 6719410 h 8905253"/>
              <a:gd name="connsiteX42" fmla="*/ 17685139 w 20972162"/>
              <a:gd name="connsiteY42" fmla="*/ 6291589 h 8905253"/>
              <a:gd name="connsiteX43" fmla="*/ 17783865 w 20972162"/>
              <a:gd name="connsiteY43" fmla="*/ 6235822 h 8905253"/>
              <a:gd name="connsiteX44" fmla="*/ 17921651 w 20972162"/>
              <a:gd name="connsiteY44" fmla="*/ 5634413 h 8905253"/>
              <a:gd name="connsiteX45" fmla="*/ 17728657 w 20972162"/>
              <a:gd name="connsiteY45" fmla="*/ 5830691 h 8905253"/>
              <a:gd name="connsiteX46" fmla="*/ 17682369 w 20972162"/>
              <a:gd name="connsiteY46" fmla="*/ 5595047 h 8905253"/>
              <a:gd name="connsiteX47" fmla="*/ 17559653 w 20972162"/>
              <a:gd name="connsiteY47" fmla="*/ 5838892 h 8905253"/>
              <a:gd name="connsiteX48" fmla="*/ 17756261 w 20972162"/>
              <a:gd name="connsiteY48" fmla="*/ 6033257 h 8905253"/>
              <a:gd name="connsiteX49" fmla="*/ 17544583 w 20972162"/>
              <a:gd name="connsiteY49" fmla="*/ 6196457 h 8905253"/>
              <a:gd name="connsiteX50" fmla="*/ 17380885 w 20972162"/>
              <a:gd name="connsiteY50" fmla="*/ 5983503 h 8905253"/>
              <a:gd name="connsiteX51" fmla="*/ 17414639 w 20972162"/>
              <a:gd name="connsiteY51" fmla="*/ 5659015 h 8905253"/>
              <a:gd name="connsiteX52" fmla="*/ 17193197 w 20972162"/>
              <a:gd name="connsiteY52" fmla="*/ 5958627 h 8905253"/>
              <a:gd name="connsiteX53" fmla="*/ 17323987 w 20972162"/>
              <a:gd name="connsiteY53" fmla="*/ 6190169 h 8905253"/>
              <a:gd name="connsiteX54" fmla="*/ 17130993 w 20972162"/>
              <a:gd name="connsiteY54" fmla="*/ 6386448 h 8905253"/>
              <a:gd name="connsiteX55" fmla="*/ 17181741 w 20972162"/>
              <a:gd name="connsiteY55" fmla="*/ 6706835 h 8905253"/>
              <a:gd name="connsiteX56" fmla="*/ 16994053 w 20972162"/>
              <a:gd name="connsiteY56" fmla="*/ 6681958 h 8905253"/>
              <a:gd name="connsiteX57" fmla="*/ 17046491 w 20972162"/>
              <a:gd name="connsiteY57" fmla="*/ 6390548 h 8905253"/>
              <a:gd name="connsiteX58" fmla="*/ 16877487 w 20972162"/>
              <a:gd name="connsiteY58" fmla="*/ 6398749 h 8905253"/>
              <a:gd name="connsiteX59" fmla="*/ 16601683 w 20972162"/>
              <a:gd name="connsiteY59" fmla="*/ 5987330 h 8905253"/>
              <a:gd name="connsiteX60" fmla="*/ 16229919 w 20972162"/>
              <a:gd name="connsiteY60" fmla="*/ 6328219 h 8905253"/>
              <a:gd name="connsiteX61" fmla="*/ 16210391 w 20972162"/>
              <a:gd name="connsiteY61" fmla="*/ 6601040 h 8905253"/>
              <a:gd name="connsiteX62" fmla="*/ 16168563 w 20972162"/>
              <a:gd name="connsiteY62" fmla="*/ 6450141 h 8905253"/>
              <a:gd name="connsiteX63" fmla="*/ 15837783 w 20972162"/>
              <a:gd name="connsiteY63" fmla="*/ 7247829 h 8905253"/>
              <a:gd name="connsiteX64" fmla="*/ 15749667 w 20972162"/>
              <a:gd name="connsiteY64" fmla="*/ 6861286 h 8905253"/>
              <a:gd name="connsiteX65" fmla="*/ 15612726 w 20972162"/>
              <a:gd name="connsiteY65" fmla="*/ 7156797 h 8905253"/>
              <a:gd name="connsiteX66" fmla="*/ 15415273 w 20972162"/>
              <a:gd name="connsiteY66" fmla="*/ 7268331 h 8905253"/>
              <a:gd name="connsiteX67" fmla="*/ 15208900 w 20972162"/>
              <a:gd name="connsiteY67" fmla="*/ 7210377 h 8905253"/>
              <a:gd name="connsiteX68" fmla="*/ 15123553 w 20972162"/>
              <a:gd name="connsiteY68" fmla="*/ 7520376 h 8905253"/>
              <a:gd name="connsiteX69" fmla="*/ 15433957 w 20972162"/>
              <a:gd name="connsiteY69" fmla="*/ 7301409 h 8905253"/>
              <a:gd name="connsiteX70" fmla="*/ 15121862 w 20972162"/>
              <a:gd name="connsiteY70" fmla="*/ 8132174 h 8905253"/>
              <a:gd name="connsiteX71" fmla="*/ 15337154 w 20972162"/>
              <a:gd name="connsiteY71" fmla="*/ 8359616 h 8905253"/>
              <a:gd name="connsiteX72" fmla="*/ 15191294 w 20972162"/>
              <a:gd name="connsiteY72" fmla="*/ 8485639 h 8905253"/>
              <a:gd name="connsiteX73" fmla="*/ 15107637 w 20972162"/>
              <a:gd name="connsiteY73" fmla="*/ 8183841 h 8905253"/>
              <a:gd name="connsiteX74" fmla="*/ 14764325 w 20972162"/>
              <a:gd name="connsiteY74" fmla="*/ 8421396 h 8905253"/>
              <a:gd name="connsiteX75" fmla="*/ 14780240 w 20972162"/>
              <a:gd name="connsiteY75" fmla="*/ 7757933 h 8905253"/>
              <a:gd name="connsiteX76" fmla="*/ 14907415 w 20972162"/>
              <a:gd name="connsiteY76" fmla="*/ 7598833 h 8905253"/>
              <a:gd name="connsiteX77" fmla="*/ 14657524 w 20972162"/>
              <a:gd name="connsiteY77" fmla="*/ 8001777 h 8905253"/>
              <a:gd name="connsiteX78" fmla="*/ 14135442 w 20972162"/>
              <a:gd name="connsiteY78" fmla="*/ 8383945 h 8905253"/>
              <a:gd name="connsiteX79" fmla="*/ 13495949 w 20972162"/>
              <a:gd name="connsiteY79" fmla="*/ 8788802 h 8905253"/>
              <a:gd name="connsiteX80" fmla="*/ 13769830 w 20972162"/>
              <a:gd name="connsiteY80" fmla="*/ 8197781 h 8905253"/>
              <a:gd name="connsiteX81" fmla="*/ 13473651 w 20972162"/>
              <a:gd name="connsiteY81" fmla="*/ 8365081 h 8905253"/>
              <a:gd name="connsiteX82" fmla="*/ 13385535 w 20972162"/>
              <a:gd name="connsiteY82" fmla="*/ 7978539 h 8905253"/>
              <a:gd name="connsiteX83" fmla="*/ 13268124 w 20972162"/>
              <a:gd name="connsiteY83" fmla="*/ 8001228 h 8905253"/>
              <a:gd name="connsiteX84" fmla="*/ 13207611 w 20972162"/>
              <a:gd name="connsiteY84" fmla="*/ 7817252 h 8905253"/>
              <a:gd name="connsiteX85" fmla="*/ 13023537 w 20972162"/>
              <a:gd name="connsiteY85" fmla="*/ 8183018 h 8905253"/>
              <a:gd name="connsiteX86" fmla="*/ 12815474 w 20972162"/>
              <a:gd name="connsiteY86" fmla="*/ 8736861 h 8905253"/>
              <a:gd name="connsiteX87" fmla="*/ 12623326 w 20972162"/>
              <a:gd name="connsiteY87" fmla="*/ 8627240 h 8905253"/>
              <a:gd name="connsiteX88" fmla="*/ 12718438 w 20972162"/>
              <a:gd name="connsiteY88" fmla="*/ 8180831 h 8905253"/>
              <a:gd name="connsiteX89" fmla="*/ 12873218 w 20972162"/>
              <a:gd name="connsiteY89" fmla="*/ 8224296 h 8905253"/>
              <a:gd name="connsiteX90" fmla="*/ 12878523 w 20972162"/>
              <a:gd name="connsiteY90" fmla="*/ 8003142 h 8905253"/>
              <a:gd name="connsiteX91" fmla="*/ 12728203 w 20972162"/>
              <a:gd name="connsiteY91" fmla="*/ 8044420 h 8905253"/>
              <a:gd name="connsiteX92" fmla="*/ 12732662 w 20972162"/>
              <a:gd name="connsiteY92" fmla="*/ 8129164 h 8905253"/>
              <a:gd name="connsiteX93" fmla="*/ 12530749 w 20972162"/>
              <a:gd name="connsiteY93" fmla="*/ 8155954 h 8905253"/>
              <a:gd name="connsiteX94" fmla="*/ 12536054 w 20972162"/>
              <a:gd name="connsiteY94" fmla="*/ 7934799 h 8905253"/>
              <a:gd name="connsiteX95" fmla="*/ 12338602 w 20972162"/>
              <a:gd name="connsiteY95" fmla="*/ 8046333 h 8905253"/>
              <a:gd name="connsiteX96" fmla="*/ 12319072 w 20972162"/>
              <a:gd name="connsiteY96" fmla="*/ 8319154 h 8905253"/>
              <a:gd name="connsiteX97" fmla="*/ 12102934 w 20972162"/>
              <a:gd name="connsiteY97" fmla="*/ 8397611 h 8905253"/>
              <a:gd name="connsiteX98" fmla="*/ 12239875 w 20972162"/>
              <a:gd name="connsiteY98" fmla="*/ 8102100 h 8905253"/>
              <a:gd name="connsiteX99" fmla="*/ 12141148 w 20972162"/>
              <a:gd name="connsiteY99" fmla="*/ 8157867 h 8905253"/>
              <a:gd name="connsiteX100" fmla="*/ 12616943 w 20972162"/>
              <a:gd name="connsiteY100" fmla="*/ 7540056 h 8905253"/>
              <a:gd name="connsiteX101" fmla="*/ 10045592 w 20972162"/>
              <a:gd name="connsiteY101" fmla="*/ 8905253 h 8905253"/>
              <a:gd name="connsiteX102" fmla="*/ 12293159 w 20972162"/>
              <a:gd name="connsiteY102" fmla="*/ 7504791 h 8905253"/>
              <a:gd name="connsiteX103" fmla="*/ 10822026 w 20972162"/>
              <a:gd name="connsiteY103" fmla="*/ 8204885 h 8905253"/>
              <a:gd name="connsiteX104" fmla="*/ 12185513 w 20972162"/>
              <a:gd name="connsiteY104" fmla="*/ 7391070 h 8905253"/>
              <a:gd name="connsiteX105" fmla="*/ 10860239 w 20972162"/>
              <a:gd name="connsiteY105" fmla="*/ 7965142 h 8905253"/>
              <a:gd name="connsiteX106" fmla="*/ 10277645 w 20972162"/>
              <a:gd name="connsiteY106" fmla="*/ 8163333 h 8905253"/>
              <a:gd name="connsiteX107" fmla="*/ 10150469 w 20972162"/>
              <a:gd name="connsiteY107" fmla="*/ 8322433 h 8905253"/>
              <a:gd name="connsiteX108" fmla="*/ 9784012 w 20972162"/>
              <a:gd name="connsiteY108" fmla="*/ 8442167 h 8905253"/>
              <a:gd name="connsiteX109" fmla="*/ 8525402 w 20972162"/>
              <a:gd name="connsiteY109" fmla="*/ 8673162 h 8905253"/>
              <a:gd name="connsiteX110" fmla="*/ 8811817 w 20972162"/>
              <a:gd name="connsiteY110" fmla="*/ 8642272 h 8905253"/>
              <a:gd name="connsiteX111" fmla="*/ 9033259 w 20972162"/>
              <a:gd name="connsiteY111" fmla="*/ 8342661 h 8905253"/>
              <a:gd name="connsiteX112" fmla="*/ 9126681 w 20972162"/>
              <a:gd name="connsiteY112" fmla="*/ 8508048 h 8905253"/>
              <a:gd name="connsiteX113" fmla="*/ 11250686 w 20972162"/>
              <a:gd name="connsiteY113" fmla="*/ 7657330 h 8905253"/>
              <a:gd name="connsiteX114" fmla="*/ 11326269 w 20972162"/>
              <a:gd name="connsiteY114" fmla="*/ 7483741 h 8905253"/>
              <a:gd name="connsiteX115" fmla="*/ 10912678 w 20972162"/>
              <a:gd name="connsiteY115" fmla="*/ 7673731 h 8905253"/>
              <a:gd name="connsiteX116" fmla="*/ 11006945 w 20972162"/>
              <a:gd name="connsiteY116" fmla="*/ 7533220 h 8905253"/>
              <a:gd name="connsiteX117" fmla="*/ 11561935 w 20972162"/>
              <a:gd name="connsiteY117" fmla="*/ 7132463 h 8905253"/>
              <a:gd name="connsiteX118" fmla="*/ 11312889 w 20972162"/>
              <a:gd name="connsiteY118" fmla="*/ 7229508 h 8905253"/>
              <a:gd name="connsiteX119" fmla="*/ 10664477 w 20972162"/>
              <a:gd name="connsiteY119" fmla="*/ 7464878 h 8905253"/>
              <a:gd name="connsiteX120" fmla="*/ 10660018 w 20972162"/>
              <a:gd name="connsiteY120" fmla="*/ 7380133 h 8905253"/>
              <a:gd name="connsiteX121" fmla="*/ 11102057 w 20972162"/>
              <a:gd name="connsiteY121" fmla="*/ 7086810 h 8905253"/>
              <a:gd name="connsiteX122" fmla="*/ 9636229 w 20972162"/>
              <a:gd name="connsiteY122" fmla="*/ 7565749 h 8905253"/>
              <a:gd name="connsiteX123" fmla="*/ 7743430 w 20972162"/>
              <a:gd name="connsiteY123" fmla="*/ 7980447 h 8905253"/>
              <a:gd name="connsiteX124" fmla="*/ 7687378 w 20972162"/>
              <a:gd name="connsiteY124" fmla="*/ 7881214 h 8905253"/>
              <a:gd name="connsiteX125" fmla="*/ 6321967 w 20972162"/>
              <a:gd name="connsiteY125" fmla="*/ 7692589 h 8905253"/>
              <a:gd name="connsiteX126" fmla="*/ 6312203 w 20972162"/>
              <a:gd name="connsiteY126" fmla="*/ 7828999 h 8905253"/>
              <a:gd name="connsiteX127" fmla="*/ 5468028 w 20972162"/>
              <a:gd name="connsiteY127" fmla="*/ 7564105 h 8905253"/>
              <a:gd name="connsiteX128" fmla="*/ 5355923 w 20972162"/>
              <a:gd name="connsiteY128" fmla="*/ 7365639 h 8905253"/>
              <a:gd name="connsiteX129" fmla="*/ 4722579 w 20972162"/>
              <a:gd name="connsiteY129" fmla="*/ 7243444 h 8905253"/>
              <a:gd name="connsiteX130" fmla="*/ 4582025 w 20972162"/>
              <a:gd name="connsiteY130" fmla="*/ 7148311 h 8905253"/>
              <a:gd name="connsiteX131" fmla="*/ 4694975 w 20972162"/>
              <a:gd name="connsiteY131" fmla="*/ 7040878 h 8905253"/>
              <a:gd name="connsiteX132" fmla="*/ 4535736 w 20972162"/>
              <a:gd name="connsiteY132" fmla="*/ 6912668 h 8905253"/>
              <a:gd name="connsiteX133" fmla="*/ 4342743 w 20972162"/>
              <a:gd name="connsiteY133" fmla="*/ 7108946 h 8905253"/>
              <a:gd name="connsiteX134" fmla="*/ 4140831 w 20972162"/>
              <a:gd name="connsiteY134" fmla="*/ 7135735 h 8905253"/>
              <a:gd name="connsiteX135" fmla="*/ 4136371 w 20972162"/>
              <a:gd name="connsiteY135" fmla="*/ 7050992 h 8905253"/>
              <a:gd name="connsiteX136" fmla="*/ 4037645 w 20972162"/>
              <a:gd name="connsiteY136" fmla="*/ 7106758 h 8905253"/>
              <a:gd name="connsiteX137" fmla="*/ 3184550 w 20972162"/>
              <a:gd name="connsiteY137" fmla="*/ 6672376 h 8905253"/>
              <a:gd name="connsiteX138" fmla="*/ 3601756 w 20972162"/>
              <a:gd name="connsiteY138" fmla="*/ 6873028 h 8905253"/>
              <a:gd name="connsiteX139" fmla="*/ 3855262 w 20972162"/>
              <a:gd name="connsiteY139" fmla="*/ 6860727 h 8905253"/>
              <a:gd name="connsiteX140" fmla="*/ 3513640 w 20972162"/>
              <a:gd name="connsiteY140" fmla="*/ 6486486 h 8905253"/>
              <a:gd name="connsiteX141" fmla="*/ 3091128 w 20972162"/>
              <a:gd name="connsiteY141" fmla="*/ 6506988 h 8905253"/>
              <a:gd name="connsiteX142" fmla="*/ 2791335 w 20972162"/>
              <a:gd name="connsiteY142" fmla="*/ 6283646 h 8905253"/>
              <a:gd name="connsiteX143" fmla="*/ 2148229 w 20972162"/>
              <a:gd name="connsiteY143" fmla="*/ 6297860 h 8905253"/>
              <a:gd name="connsiteX144" fmla="*/ 2157993 w 20972162"/>
              <a:gd name="connsiteY144" fmla="*/ 6161449 h 8905253"/>
              <a:gd name="connsiteX145" fmla="*/ 2374130 w 20972162"/>
              <a:gd name="connsiteY145" fmla="*/ 6082993 h 8905253"/>
              <a:gd name="connsiteX146" fmla="*/ 2430183 w 20972162"/>
              <a:gd name="connsiteY146" fmla="*/ 6182226 h 8905253"/>
              <a:gd name="connsiteX147" fmla="*/ 2477316 w 20972162"/>
              <a:gd name="connsiteY147" fmla="*/ 6111970 h 8905253"/>
              <a:gd name="connsiteX148" fmla="*/ 1858198 w 20972162"/>
              <a:gd name="connsiteY148" fmla="*/ 5938108 h 8905253"/>
              <a:gd name="connsiteX149" fmla="*/ 1811064 w 20972162"/>
              <a:gd name="connsiteY149" fmla="*/ 6008364 h 8905253"/>
              <a:gd name="connsiteX150" fmla="*/ 0 w 20972162"/>
              <a:gd name="connsiteY150" fmla="*/ 5722418 h 8905253"/>
              <a:gd name="connsiteX151" fmla="*/ 1717643 w 20972162"/>
              <a:gd name="connsiteY151" fmla="*/ 5842976 h 8905253"/>
              <a:gd name="connsiteX152" fmla="*/ 2177523 w 20972162"/>
              <a:gd name="connsiteY152" fmla="*/ 5888629 h 8905253"/>
              <a:gd name="connsiteX153" fmla="*/ 2731667 w 20972162"/>
              <a:gd name="connsiteY153" fmla="*/ 5793771 h 8905253"/>
              <a:gd name="connsiteX154" fmla="*/ 2502151 w 20972162"/>
              <a:gd name="connsiteY154" fmla="*/ 5617995 h 8905253"/>
              <a:gd name="connsiteX155" fmla="*/ 2525294 w 20972162"/>
              <a:gd name="connsiteY155" fmla="*/ 5735816 h 8905253"/>
              <a:gd name="connsiteX156" fmla="*/ 1980915 w 20972162"/>
              <a:gd name="connsiteY156" fmla="*/ 5694263 h 8905253"/>
              <a:gd name="connsiteX157" fmla="*/ 1497891 w 20972162"/>
              <a:gd name="connsiteY157" fmla="*/ 5530789 h 8905253"/>
              <a:gd name="connsiteX158" fmla="*/ 1319968 w 20972162"/>
              <a:gd name="connsiteY158" fmla="*/ 5369502 h 8905253"/>
              <a:gd name="connsiteX159" fmla="*/ 1080687 w 20972162"/>
              <a:gd name="connsiteY159" fmla="*/ 5330136 h 8905253"/>
              <a:gd name="connsiteX160" fmla="*/ 1418694 w 20972162"/>
              <a:gd name="connsiteY160" fmla="*/ 5313735 h 8905253"/>
              <a:gd name="connsiteX161" fmla="*/ 2418494 w 20972162"/>
              <a:gd name="connsiteY161" fmla="*/ 5316196 h 8905253"/>
              <a:gd name="connsiteX162" fmla="*/ 2564353 w 20972162"/>
              <a:gd name="connsiteY162" fmla="*/ 5190174 h 8905253"/>
              <a:gd name="connsiteX163" fmla="*/ 2817861 w 20972162"/>
              <a:gd name="connsiteY163" fmla="*/ 5177872 h 8905253"/>
              <a:gd name="connsiteX164" fmla="*/ 3226146 w 20972162"/>
              <a:gd name="connsiteY164" fmla="*/ 5209037 h 8905253"/>
              <a:gd name="connsiteX165" fmla="*/ 3301728 w 20972162"/>
              <a:gd name="connsiteY165" fmla="*/ 5035448 h 8905253"/>
              <a:gd name="connsiteX166" fmla="*/ 3475191 w 20972162"/>
              <a:gd name="connsiteY166" fmla="*/ 5111992 h 8905253"/>
              <a:gd name="connsiteX167" fmla="*/ 3536550 w 20972162"/>
              <a:gd name="connsiteY167" fmla="*/ 4990069 h 8905253"/>
              <a:gd name="connsiteX168" fmla="*/ 3986663 w 20972162"/>
              <a:gd name="connsiteY168" fmla="*/ 5172132 h 8905253"/>
              <a:gd name="connsiteX169" fmla="*/ 4160973 w 20972162"/>
              <a:gd name="connsiteY169" fmla="*/ 4942777 h 8905253"/>
              <a:gd name="connsiteX170" fmla="*/ 4278383 w 20972162"/>
              <a:gd name="connsiteY170" fmla="*/ 4920088 h 8905253"/>
              <a:gd name="connsiteX171" fmla="*/ 4287303 w 20972162"/>
              <a:gd name="connsiteY171" fmla="*/ 5089576 h 8905253"/>
              <a:gd name="connsiteX172" fmla="*/ 4583483 w 20972162"/>
              <a:gd name="connsiteY172" fmla="*/ 4922275 h 8905253"/>
              <a:gd name="connsiteX173" fmla="*/ 5094954 w 20972162"/>
              <a:gd name="connsiteY173" fmla="*/ 4982416 h 8905253"/>
              <a:gd name="connsiteX174" fmla="*/ 5104720 w 20972162"/>
              <a:gd name="connsiteY174" fmla="*/ 4846005 h 8905253"/>
              <a:gd name="connsiteX175" fmla="*/ 5255039 w 20972162"/>
              <a:gd name="connsiteY175" fmla="*/ 4804727 h 8905253"/>
              <a:gd name="connsiteX176" fmla="*/ 5311092 w 20972162"/>
              <a:gd name="connsiteY176" fmla="*/ 4903960 h 8905253"/>
              <a:gd name="connsiteX177" fmla="*/ 5813644 w 20972162"/>
              <a:gd name="connsiteY177" fmla="*/ 4794613 h 8905253"/>
              <a:gd name="connsiteX178" fmla="*/ 6762696 w 20972162"/>
              <a:gd name="connsiteY178" fmla="*/ 4476687 h 8905253"/>
              <a:gd name="connsiteX179" fmla="*/ 7711747 w 20972162"/>
              <a:gd name="connsiteY179" fmla="*/ 4158761 h 8905253"/>
              <a:gd name="connsiteX180" fmla="*/ 7548048 w 20972162"/>
              <a:gd name="connsiteY180" fmla="*/ 3945807 h 8905253"/>
              <a:gd name="connsiteX181" fmla="*/ 7219805 w 20972162"/>
              <a:gd name="connsiteY181" fmla="*/ 3825798 h 8905253"/>
              <a:gd name="connsiteX182" fmla="*/ 6881797 w 20972162"/>
              <a:gd name="connsiteY182" fmla="*/ 3842199 h 8905253"/>
              <a:gd name="connsiteX183" fmla="*/ 7849533 w 20972162"/>
              <a:gd name="connsiteY183" fmla="*/ 3557351 h 8905253"/>
              <a:gd name="connsiteX184" fmla="*/ 9197950 w 20972162"/>
              <a:gd name="connsiteY184" fmla="*/ 3101102 h 8905253"/>
              <a:gd name="connsiteX185" fmla="*/ 10589041 w 20972162"/>
              <a:gd name="connsiteY185" fmla="*/ 2489852 h 8905253"/>
              <a:gd name="connsiteX186" fmla="*/ 9094764 w 20972162"/>
              <a:gd name="connsiteY186" fmla="*/ 3072125 h 8905253"/>
              <a:gd name="connsiteX187" fmla="*/ 8686478 w 20972162"/>
              <a:gd name="connsiteY187" fmla="*/ 3040960 h 8905253"/>
              <a:gd name="connsiteX188" fmla="*/ 8470341 w 20972162"/>
              <a:gd name="connsiteY188" fmla="*/ 3119416 h 8905253"/>
              <a:gd name="connsiteX189" fmla="*/ 8465881 w 20972162"/>
              <a:gd name="connsiteY189" fmla="*/ 3034672 h 8905253"/>
              <a:gd name="connsiteX190" fmla="*/ 7338907 w 20972162"/>
              <a:gd name="connsiteY190" fmla="*/ 3191311 h 8905253"/>
              <a:gd name="connsiteX191" fmla="*/ 7310458 w 20972162"/>
              <a:gd name="connsiteY191" fmla="*/ 3294644 h 8905253"/>
              <a:gd name="connsiteX192" fmla="*/ 7095166 w 20972162"/>
              <a:gd name="connsiteY192" fmla="*/ 3067202 h 8905253"/>
              <a:gd name="connsiteX193" fmla="*/ 6752698 w 20972162"/>
              <a:gd name="connsiteY193" fmla="*/ 2998860 h 8905253"/>
              <a:gd name="connsiteX194" fmla="*/ 6555245 w 20972162"/>
              <a:gd name="connsiteY194" fmla="*/ 3110393 h 8905253"/>
              <a:gd name="connsiteX195" fmla="*/ 6081142 w 20972162"/>
              <a:gd name="connsiteY195" fmla="*/ 3116407 h 8905253"/>
              <a:gd name="connsiteX196" fmla="*/ 12837539 w 20972162"/>
              <a:gd name="connsiteY196" fmla="*/ 7011 h 8905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Lst>
            <a:rect l="l" t="t" r="r" b="b"/>
            <a:pathLst>
              <a:path w="20972162" h="8905253">
                <a:moveTo>
                  <a:pt x="12844930" y="0"/>
                </a:moveTo>
                <a:lnTo>
                  <a:pt x="19669233" y="0"/>
                </a:lnTo>
                <a:lnTo>
                  <a:pt x="19646821" y="35998"/>
                </a:lnTo>
                <a:cubicBezTo>
                  <a:pt x="19581069" y="125975"/>
                  <a:pt x="19471495" y="232183"/>
                  <a:pt x="19541561" y="356224"/>
                </a:cubicBezTo>
                <a:cubicBezTo>
                  <a:pt x="19306739" y="401603"/>
                  <a:pt x="19503347" y="595967"/>
                  <a:pt x="19371711" y="670323"/>
                </a:cubicBezTo>
                <a:cubicBezTo>
                  <a:pt x="19348567" y="552502"/>
                  <a:pt x="19395701" y="482246"/>
                  <a:pt x="19372557" y="364424"/>
                </a:cubicBezTo>
                <a:cubicBezTo>
                  <a:pt x="19278289" y="504935"/>
                  <a:pt x="19296973" y="538013"/>
                  <a:pt x="19113745" y="597880"/>
                </a:cubicBezTo>
                <a:cubicBezTo>
                  <a:pt x="19202707" y="678524"/>
                  <a:pt x="19287209" y="674424"/>
                  <a:pt x="19357487" y="721990"/>
                </a:cubicBezTo>
                <a:cubicBezTo>
                  <a:pt x="19576393" y="1340075"/>
                  <a:pt x="19203785" y="1986864"/>
                  <a:pt x="19521417" y="2549182"/>
                </a:cubicBezTo>
                <a:cubicBezTo>
                  <a:pt x="19507193" y="2600849"/>
                  <a:pt x="19530337" y="2718671"/>
                  <a:pt x="19431611" y="2774438"/>
                </a:cubicBezTo>
                <a:cubicBezTo>
                  <a:pt x="19567705" y="2784826"/>
                  <a:pt x="19544561" y="2667004"/>
                  <a:pt x="19647749" y="2695981"/>
                </a:cubicBezTo>
                <a:cubicBezTo>
                  <a:pt x="19685117" y="2762136"/>
                  <a:pt x="19745629" y="2946113"/>
                  <a:pt x="19844355" y="2890346"/>
                </a:cubicBezTo>
                <a:cubicBezTo>
                  <a:pt x="19896795" y="2598936"/>
                  <a:pt x="19911865" y="2241370"/>
                  <a:pt x="19851351" y="2057394"/>
                </a:cubicBezTo>
                <a:cubicBezTo>
                  <a:pt x="19813983" y="1991238"/>
                  <a:pt x="19987447" y="2067782"/>
                  <a:pt x="19879801" y="1954060"/>
                </a:cubicBezTo>
                <a:cubicBezTo>
                  <a:pt x="19964303" y="1949960"/>
                  <a:pt x="19954539" y="2086371"/>
                  <a:pt x="20024815" y="2133937"/>
                </a:cubicBezTo>
                <a:cubicBezTo>
                  <a:pt x="20123543" y="2078170"/>
                  <a:pt x="20077253" y="1842526"/>
                  <a:pt x="20283627" y="1900481"/>
                </a:cubicBezTo>
                <a:cubicBezTo>
                  <a:pt x="20226729" y="2107147"/>
                  <a:pt x="20427795" y="2386256"/>
                  <a:pt x="20455399" y="2588822"/>
                </a:cubicBezTo>
                <a:cubicBezTo>
                  <a:pt x="20764959" y="2675753"/>
                  <a:pt x="21093201" y="2795762"/>
                  <a:pt x="20927811" y="3194606"/>
                </a:cubicBezTo>
                <a:cubicBezTo>
                  <a:pt x="20866453" y="3316528"/>
                  <a:pt x="20857535" y="3147040"/>
                  <a:pt x="20824625" y="3165629"/>
                </a:cubicBezTo>
                <a:cubicBezTo>
                  <a:pt x="20565815" y="3399085"/>
                  <a:pt x="20710829" y="3578961"/>
                  <a:pt x="20709983" y="3884860"/>
                </a:cubicBezTo>
                <a:cubicBezTo>
                  <a:pt x="20611257" y="3940627"/>
                  <a:pt x="20531215" y="4029471"/>
                  <a:pt x="20475161" y="3930239"/>
                </a:cubicBezTo>
                <a:cubicBezTo>
                  <a:pt x="20347987" y="4089339"/>
                  <a:pt x="20389815" y="4240238"/>
                  <a:pt x="20192361" y="4351772"/>
                </a:cubicBezTo>
                <a:cubicBezTo>
                  <a:pt x="20154993" y="4285617"/>
                  <a:pt x="20136309" y="4252539"/>
                  <a:pt x="20117625" y="4219462"/>
                </a:cubicBezTo>
                <a:cubicBezTo>
                  <a:pt x="19985989" y="4293818"/>
                  <a:pt x="19990449" y="4378562"/>
                  <a:pt x="20046501" y="4477795"/>
                </a:cubicBezTo>
                <a:cubicBezTo>
                  <a:pt x="19853509" y="4674073"/>
                  <a:pt x="19552869" y="4756630"/>
                  <a:pt x="19519115" y="5081117"/>
                </a:cubicBezTo>
                <a:cubicBezTo>
                  <a:pt x="19340345" y="5225729"/>
                  <a:pt x="19142893" y="5337263"/>
                  <a:pt x="19067311" y="5510852"/>
                </a:cubicBezTo>
                <a:cubicBezTo>
                  <a:pt x="19160731" y="5676239"/>
                  <a:pt x="19319971" y="5804449"/>
                  <a:pt x="19310205" y="5940860"/>
                </a:cubicBezTo>
                <a:cubicBezTo>
                  <a:pt x="19244389" y="5978038"/>
                  <a:pt x="19136743" y="5864316"/>
                  <a:pt x="19183875" y="5794061"/>
                </a:cubicBezTo>
                <a:cubicBezTo>
                  <a:pt x="19033555" y="5835339"/>
                  <a:pt x="18986423" y="5905595"/>
                  <a:pt x="18873471" y="6013029"/>
                </a:cubicBezTo>
                <a:cubicBezTo>
                  <a:pt x="18770285" y="5984051"/>
                  <a:pt x="18798735" y="5880718"/>
                  <a:pt x="18648415" y="5921997"/>
                </a:cubicBezTo>
                <a:cubicBezTo>
                  <a:pt x="18601281" y="5992252"/>
                  <a:pt x="18624425" y="6110074"/>
                  <a:pt x="18577291" y="6180329"/>
                </a:cubicBezTo>
                <a:cubicBezTo>
                  <a:pt x="18492789" y="6184430"/>
                  <a:pt x="18436737" y="6085197"/>
                  <a:pt x="18319325" y="6107887"/>
                </a:cubicBezTo>
                <a:cubicBezTo>
                  <a:pt x="18346929" y="6310452"/>
                  <a:pt x="18285571" y="6432375"/>
                  <a:pt x="18125487" y="6610064"/>
                </a:cubicBezTo>
                <a:cubicBezTo>
                  <a:pt x="18121027" y="6525319"/>
                  <a:pt x="18186845" y="6488141"/>
                  <a:pt x="18149477" y="6421986"/>
                </a:cubicBezTo>
                <a:cubicBezTo>
                  <a:pt x="17937799" y="6585187"/>
                  <a:pt x="18148631" y="6727885"/>
                  <a:pt x="18021455" y="6886985"/>
                </a:cubicBezTo>
                <a:cubicBezTo>
                  <a:pt x="17998311" y="6769164"/>
                  <a:pt x="17895125" y="6740187"/>
                  <a:pt x="17824847" y="6692620"/>
                </a:cubicBezTo>
                <a:cubicBezTo>
                  <a:pt x="17707437" y="6715310"/>
                  <a:pt x="17815083" y="6829031"/>
                  <a:pt x="17716357" y="6884798"/>
                </a:cubicBezTo>
                <a:cubicBezTo>
                  <a:pt x="17739501" y="7002620"/>
                  <a:pt x="17866677" y="6843520"/>
                  <a:pt x="17922729" y="6942752"/>
                </a:cubicBezTo>
                <a:cubicBezTo>
                  <a:pt x="17865831" y="7149419"/>
                  <a:pt x="17761799" y="7426340"/>
                  <a:pt x="17578571" y="7486208"/>
                </a:cubicBezTo>
                <a:cubicBezTo>
                  <a:pt x="17588335" y="7349797"/>
                  <a:pt x="17494069" y="7490308"/>
                  <a:pt x="17438015" y="7391075"/>
                </a:cubicBezTo>
                <a:cubicBezTo>
                  <a:pt x="17480689" y="7236076"/>
                  <a:pt x="17607019" y="7382875"/>
                  <a:pt x="17687063" y="7294030"/>
                </a:cubicBezTo>
                <a:cubicBezTo>
                  <a:pt x="17607865" y="7076976"/>
                  <a:pt x="17749265" y="6866209"/>
                  <a:pt x="17622935" y="6719410"/>
                </a:cubicBezTo>
                <a:cubicBezTo>
                  <a:pt x="17787479" y="6626465"/>
                  <a:pt x="17718047" y="6273000"/>
                  <a:pt x="17685139" y="6291589"/>
                </a:cubicBezTo>
                <a:cubicBezTo>
                  <a:pt x="17610401" y="6159279"/>
                  <a:pt x="17769641" y="6287489"/>
                  <a:pt x="17783865" y="6235822"/>
                </a:cubicBezTo>
                <a:cubicBezTo>
                  <a:pt x="17911041" y="6076722"/>
                  <a:pt x="17864753" y="5841079"/>
                  <a:pt x="17921651" y="5634413"/>
                </a:cubicBezTo>
                <a:cubicBezTo>
                  <a:pt x="17748187" y="5557869"/>
                  <a:pt x="17794475" y="5793513"/>
                  <a:pt x="17728657" y="5830691"/>
                </a:cubicBezTo>
                <a:cubicBezTo>
                  <a:pt x="17573877" y="5787225"/>
                  <a:pt x="17738423" y="5694280"/>
                  <a:pt x="17682369" y="5595047"/>
                </a:cubicBezTo>
                <a:cubicBezTo>
                  <a:pt x="17579183" y="5566070"/>
                  <a:pt x="17625471" y="5801714"/>
                  <a:pt x="17559653" y="5838892"/>
                </a:cubicBezTo>
                <a:cubicBezTo>
                  <a:pt x="17615707" y="5938124"/>
                  <a:pt x="17714433" y="5882357"/>
                  <a:pt x="17756261" y="6033257"/>
                </a:cubicBezTo>
                <a:cubicBezTo>
                  <a:pt x="17742037" y="6084923"/>
                  <a:pt x="17610401" y="6159279"/>
                  <a:pt x="17544583" y="6196457"/>
                </a:cubicBezTo>
                <a:cubicBezTo>
                  <a:pt x="17540123" y="6111713"/>
                  <a:pt x="17436937" y="6082736"/>
                  <a:pt x="17380885" y="5983503"/>
                </a:cubicBezTo>
                <a:cubicBezTo>
                  <a:pt x="17526745" y="5857481"/>
                  <a:pt x="17371965" y="5814015"/>
                  <a:pt x="17414639" y="5659015"/>
                </a:cubicBezTo>
                <a:cubicBezTo>
                  <a:pt x="17278543" y="5648627"/>
                  <a:pt x="17343515" y="5917348"/>
                  <a:pt x="17193197" y="5958627"/>
                </a:cubicBezTo>
                <a:cubicBezTo>
                  <a:pt x="17230565" y="6024782"/>
                  <a:pt x="17173667" y="6231448"/>
                  <a:pt x="17323987" y="6190169"/>
                </a:cubicBezTo>
                <a:cubicBezTo>
                  <a:pt x="17328445" y="6274914"/>
                  <a:pt x="17285773" y="6429913"/>
                  <a:pt x="17130993" y="6386448"/>
                </a:cubicBezTo>
                <a:cubicBezTo>
                  <a:pt x="17083859" y="6456703"/>
                  <a:pt x="17191505" y="6570424"/>
                  <a:pt x="17181741" y="6706835"/>
                </a:cubicBezTo>
                <a:cubicBezTo>
                  <a:pt x="17115923" y="6744013"/>
                  <a:pt x="17059871" y="6644780"/>
                  <a:pt x="16994053" y="6681958"/>
                </a:cubicBezTo>
                <a:cubicBezTo>
                  <a:pt x="16989593" y="6597214"/>
                  <a:pt x="17018041" y="6493881"/>
                  <a:pt x="17046491" y="6390548"/>
                </a:cubicBezTo>
                <a:cubicBezTo>
                  <a:pt x="17009123" y="6324393"/>
                  <a:pt x="16943305" y="6361571"/>
                  <a:pt x="16877487" y="6398749"/>
                </a:cubicBezTo>
                <a:cubicBezTo>
                  <a:pt x="16864107" y="6144516"/>
                  <a:pt x="16615061" y="6241562"/>
                  <a:pt x="16601683" y="5987330"/>
                </a:cubicBezTo>
                <a:cubicBezTo>
                  <a:pt x="16437139" y="6080274"/>
                  <a:pt x="16413149" y="6268352"/>
                  <a:pt x="16229919" y="6328219"/>
                </a:cubicBezTo>
                <a:cubicBezTo>
                  <a:pt x="16201471" y="6431552"/>
                  <a:pt x="16290433" y="6512196"/>
                  <a:pt x="16210391" y="6601040"/>
                </a:cubicBezTo>
                <a:cubicBezTo>
                  <a:pt x="16092979" y="6623730"/>
                  <a:pt x="16205931" y="6516296"/>
                  <a:pt x="16168563" y="6450141"/>
                </a:cubicBezTo>
                <a:cubicBezTo>
                  <a:pt x="15891067" y="6650520"/>
                  <a:pt x="16045001" y="6999884"/>
                  <a:pt x="15837783" y="7247829"/>
                </a:cubicBezTo>
                <a:cubicBezTo>
                  <a:pt x="15866233" y="7144496"/>
                  <a:pt x="15791495" y="7012185"/>
                  <a:pt x="15749667" y="6861286"/>
                </a:cubicBezTo>
                <a:cubicBezTo>
                  <a:pt x="15669624" y="6950131"/>
                  <a:pt x="15641175" y="7053464"/>
                  <a:pt x="15612726" y="7156797"/>
                </a:cubicBezTo>
                <a:cubicBezTo>
                  <a:pt x="15509540" y="7127820"/>
                  <a:pt x="15495315" y="7179487"/>
                  <a:pt x="15415273" y="7268331"/>
                </a:cubicBezTo>
                <a:cubicBezTo>
                  <a:pt x="15439262" y="7080254"/>
                  <a:pt x="15250729" y="7361276"/>
                  <a:pt x="15208900" y="7210377"/>
                </a:cubicBezTo>
                <a:cubicBezTo>
                  <a:pt x="15128858" y="7299221"/>
                  <a:pt x="15100409" y="7402555"/>
                  <a:pt x="15123553" y="7520376"/>
                </a:cubicBezTo>
                <a:cubicBezTo>
                  <a:pt x="15240964" y="7497687"/>
                  <a:pt x="15475786" y="7452308"/>
                  <a:pt x="15433957" y="7301409"/>
                </a:cubicBezTo>
                <a:cubicBezTo>
                  <a:pt x="15630565" y="7495774"/>
                  <a:pt x="15225894" y="7855252"/>
                  <a:pt x="15121862" y="8132174"/>
                </a:cubicBezTo>
                <a:cubicBezTo>
                  <a:pt x="15206364" y="8128073"/>
                  <a:pt x="15262417" y="8227306"/>
                  <a:pt x="15337154" y="8359616"/>
                </a:cubicBezTo>
                <a:cubicBezTo>
                  <a:pt x="15322930" y="8411283"/>
                  <a:pt x="15257112" y="8448461"/>
                  <a:pt x="15191294" y="8485639"/>
                </a:cubicBezTo>
                <a:cubicBezTo>
                  <a:pt x="15186834" y="8400895"/>
                  <a:pt x="15112097" y="8268585"/>
                  <a:pt x="15107637" y="8183841"/>
                </a:cubicBezTo>
                <a:cubicBezTo>
                  <a:pt x="14938634" y="8192041"/>
                  <a:pt x="14984922" y="8427684"/>
                  <a:pt x="14764325" y="8421396"/>
                </a:cubicBezTo>
                <a:cubicBezTo>
                  <a:pt x="14614851" y="8156776"/>
                  <a:pt x="14962623" y="8003964"/>
                  <a:pt x="14780240" y="7757933"/>
                </a:cubicBezTo>
                <a:cubicBezTo>
                  <a:pt x="14808689" y="7654600"/>
                  <a:pt x="14982153" y="7731143"/>
                  <a:pt x="14907415" y="7598833"/>
                </a:cubicBezTo>
                <a:cubicBezTo>
                  <a:pt x="14738411" y="7607034"/>
                  <a:pt x="14667289" y="7865366"/>
                  <a:pt x="14657524" y="8001777"/>
                </a:cubicBezTo>
                <a:cubicBezTo>
                  <a:pt x="14522274" y="7685490"/>
                  <a:pt x="14032255" y="8354968"/>
                  <a:pt x="14135442" y="8383945"/>
                </a:cubicBezTo>
                <a:cubicBezTo>
                  <a:pt x="13905080" y="8514068"/>
                  <a:pt x="13853487" y="8499579"/>
                  <a:pt x="13495949" y="8788802"/>
                </a:cubicBezTo>
                <a:cubicBezTo>
                  <a:pt x="13398068" y="8538670"/>
                  <a:pt x="13886396" y="8480990"/>
                  <a:pt x="13769830" y="8197781"/>
                </a:cubicBezTo>
                <a:cubicBezTo>
                  <a:pt x="13666644" y="8168804"/>
                  <a:pt x="13525244" y="8379570"/>
                  <a:pt x="13473651" y="8365081"/>
                </a:cubicBezTo>
                <a:cubicBezTo>
                  <a:pt x="13347320" y="8218283"/>
                  <a:pt x="13427363" y="8129438"/>
                  <a:pt x="13385535" y="7978539"/>
                </a:cubicBezTo>
                <a:cubicBezTo>
                  <a:pt x="13366850" y="7945461"/>
                  <a:pt x="13319717" y="8015717"/>
                  <a:pt x="13268124" y="8001228"/>
                </a:cubicBezTo>
                <a:cubicBezTo>
                  <a:pt x="13230755" y="7935073"/>
                  <a:pt x="13296573" y="7897895"/>
                  <a:pt x="13207611" y="7817252"/>
                </a:cubicBezTo>
                <a:cubicBezTo>
                  <a:pt x="12949645" y="7744809"/>
                  <a:pt x="12939035" y="8187118"/>
                  <a:pt x="13023537" y="8183018"/>
                </a:cubicBezTo>
                <a:cubicBezTo>
                  <a:pt x="12896362" y="8342118"/>
                  <a:pt x="12942649" y="8577761"/>
                  <a:pt x="12815474" y="8736861"/>
                </a:cubicBezTo>
                <a:cubicBezTo>
                  <a:pt x="12712287" y="8707884"/>
                  <a:pt x="12689143" y="8590063"/>
                  <a:pt x="12623326" y="8627240"/>
                </a:cubicBezTo>
                <a:cubicBezTo>
                  <a:pt x="12515680" y="8513519"/>
                  <a:pt x="12811859" y="8346219"/>
                  <a:pt x="12718438" y="8180831"/>
                </a:cubicBezTo>
                <a:cubicBezTo>
                  <a:pt x="12798480" y="8091986"/>
                  <a:pt x="12821625" y="8209808"/>
                  <a:pt x="12873218" y="8224296"/>
                </a:cubicBezTo>
                <a:cubicBezTo>
                  <a:pt x="12920351" y="8154041"/>
                  <a:pt x="12967484" y="8083785"/>
                  <a:pt x="12878523" y="8003142"/>
                </a:cubicBezTo>
                <a:cubicBezTo>
                  <a:pt x="12859838" y="7970064"/>
                  <a:pt x="12798480" y="8091986"/>
                  <a:pt x="12728203" y="8044420"/>
                </a:cubicBezTo>
                <a:cubicBezTo>
                  <a:pt x="12676609" y="8029932"/>
                  <a:pt x="12713978" y="8096087"/>
                  <a:pt x="12732662" y="8129164"/>
                </a:cubicBezTo>
                <a:cubicBezTo>
                  <a:pt x="12652620" y="8218009"/>
                  <a:pt x="12629476" y="8100187"/>
                  <a:pt x="12530749" y="8155954"/>
                </a:cubicBezTo>
                <a:cubicBezTo>
                  <a:pt x="12474697" y="8056722"/>
                  <a:pt x="12592107" y="8034032"/>
                  <a:pt x="12536054" y="7934799"/>
                </a:cubicBezTo>
                <a:cubicBezTo>
                  <a:pt x="12517370" y="7901722"/>
                  <a:pt x="12404419" y="8009155"/>
                  <a:pt x="12338602" y="8046333"/>
                </a:cubicBezTo>
                <a:cubicBezTo>
                  <a:pt x="12291468" y="8116589"/>
                  <a:pt x="12417799" y="8263388"/>
                  <a:pt x="12319072" y="8319154"/>
                </a:cubicBezTo>
                <a:cubicBezTo>
                  <a:pt x="12220345" y="8374922"/>
                  <a:pt x="12182976" y="8308767"/>
                  <a:pt x="12102934" y="8397611"/>
                </a:cubicBezTo>
                <a:cubicBezTo>
                  <a:pt x="12079790" y="8279789"/>
                  <a:pt x="12314612" y="8234410"/>
                  <a:pt x="12239875" y="8102100"/>
                </a:cubicBezTo>
                <a:cubicBezTo>
                  <a:pt x="12221191" y="8069023"/>
                  <a:pt x="12174058" y="8139278"/>
                  <a:pt x="12141148" y="8157867"/>
                </a:cubicBezTo>
                <a:cubicBezTo>
                  <a:pt x="12282549" y="7947101"/>
                  <a:pt x="12527135" y="7765311"/>
                  <a:pt x="12616943" y="7540056"/>
                </a:cubicBezTo>
                <a:cubicBezTo>
                  <a:pt x="11723944" y="7957215"/>
                  <a:pt x="10910142" y="8591427"/>
                  <a:pt x="10045592" y="8905253"/>
                </a:cubicBezTo>
                <a:cubicBezTo>
                  <a:pt x="10596124" y="8419752"/>
                  <a:pt x="11747088" y="8075036"/>
                  <a:pt x="12293159" y="7504791"/>
                </a:cubicBezTo>
                <a:cubicBezTo>
                  <a:pt x="11856425" y="7576960"/>
                  <a:pt x="11343262" y="8128616"/>
                  <a:pt x="10822026" y="8204885"/>
                </a:cubicBezTo>
                <a:cubicBezTo>
                  <a:pt x="11127970" y="7901174"/>
                  <a:pt x="11743473" y="7684393"/>
                  <a:pt x="12185513" y="7391070"/>
                </a:cubicBezTo>
                <a:cubicBezTo>
                  <a:pt x="11904403" y="7200805"/>
                  <a:pt x="11344107" y="7822717"/>
                  <a:pt x="10860239" y="7965142"/>
                </a:cubicBezTo>
                <a:cubicBezTo>
                  <a:pt x="10761513" y="8020908"/>
                  <a:pt x="10460874" y="8103465"/>
                  <a:pt x="10277645" y="8163333"/>
                </a:cubicBezTo>
                <a:cubicBezTo>
                  <a:pt x="10211827" y="8200511"/>
                  <a:pt x="10094416" y="8223200"/>
                  <a:pt x="10150469" y="8322433"/>
                </a:cubicBezTo>
                <a:cubicBezTo>
                  <a:pt x="10028599" y="8260378"/>
                  <a:pt x="9826685" y="8287168"/>
                  <a:pt x="9784012" y="8442167"/>
                </a:cubicBezTo>
                <a:cubicBezTo>
                  <a:pt x="9394412" y="8444081"/>
                  <a:pt x="8886553" y="8774582"/>
                  <a:pt x="8525402" y="8673162"/>
                </a:cubicBezTo>
                <a:cubicBezTo>
                  <a:pt x="8572536" y="8602906"/>
                  <a:pt x="8727314" y="8646372"/>
                  <a:pt x="8811817" y="8642272"/>
                </a:cubicBezTo>
                <a:cubicBezTo>
                  <a:pt x="8873174" y="8520350"/>
                  <a:pt x="8850031" y="8402528"/>
                  <a:pt x="9033259" y="8342661"/>
                </a:cubicBezTo>
                <a:cubicBezTo>
                  <a:pt x="8971901" y="8464583"/>
                  <a:pt x="9051944" y="8375738"/>
                  <a:pt x="9126681" y="8508048"/>
                </a:cubicBezTo>
                <a:cubicBezTo>
                  <a:pt x="9840910" y="8235502"/>
                  <a:pt x="10484863" y="7915388"/>
                  <a:pt x="11250686" y="7657330"/>
                </a:cubicBezTo>
                <a:cubicBezTo>
                  <a:pt x="11316504" y="7620151"/>
                  <a:pt x="11208857" y="7506430"/>
                  <a:pt x="11326269" y="7483741"/>
                </a:cubicBezTo>
                <a:cubicBezTo>
                  <a:pt x="11204398" y="7421686"/>
                  <a:pt x="11044313" y="7599375"/>
                  <a:pt x="10912678" y="7673731"/>
                </a:cubicBezTo>
                <a:cubicBezTo>
                  <a:pt x="10823716" y="7593087"/>
                  <a:pt x="10974036" y="7551809"/>
                  <a:pt x="11006945" y="7533220"/>
                </a:cubicBezTo>
                <a:cubicBezTo>
                  <a:pt x="10720530" y="7564110"/>
                  <a:pt x="11416075" y="7258486"/>
                  <a:pt x="11561935" y="7132463"/>
                </a:cubicBezTo>
                <a:cubicBezTo>
                  <a:pt x="11468514" y="6967075"/>
                  <a:pt x="11360023" y="7159253"/>
                  <a:pt x="11312889" y="7229508"/>
                </a:cubicBezTo>
                <a:cubicBezTo>
                  <a:pt x="11125201" y="7204632"/>
                  <a:pt x="10866390" y="7438088"/>
                  <a:pt x="10664477" y="7464878"/>
                </a:cubicBezTo>
                <a:cubicBezTo>
                  <a:pt x="10678702" y="7413211"/>
                  <a:pt x="10711611" y="7394622"/>
                  <a:pt x="10660018" y="7380133"/>
                </a:cubicBezTo>
                <a:cubicBezTo>
                  <a:pt x="10721375" y="7258211"/>
                  <a:pt x="11040699" y="7208732"/>
                  <a:pt x="11102057" y="7086810"/>
                </a:cubicBezTo>
                <a:cubicBezTo>
                  <a:pt x="10636874" y="7262312"/>
                  <a:pt x="10087188" y="7441914"/>
                  <a:pt x="9636229" y="7565749"/>
                </a:cubicBezTo>
                <a:cubicBezTo>
                  <a:pt x="8969132" y="7768041"/>
                  <a:pt x="8330484" y="7867000"/>
                  <a:pt x="7743430" y="7980447"/>
                </a:cubicBezTo>
                <a:cubicBezTo>
                  <a:pt x="7706062" y="7914292"/>
                  <a:pt x="7673153" y="7932881"/>
                  <a:pt x="7687378" y="7881214"/>
                </a:cubicBezTo>
                <a:cubicBezTo>
                  <a:pt x="7241724" y="7783895"/>
                  <a:pt x="6767622" y="7789908"/>
                  <a:pt x="6321967" y="7692589"/>
                </a:cubicBezTo>
                <a:cubicBezTo>
                  <a:pt x="6237466" y="7696689"/>
                  <a:pt x="6274834" y="7762844"/>
                  <a:pt x="6312203" y="7828999"/>
                </a:cubicBezTo>
                <a:cubicBezTo>
                  <a:pt x="6021328" y="7775146"/>
                  <a:pt x="5801576" y="7462959"/>
                  <a:pt x="5468028" y="7564105"/>
                </a:cubicBezTo>
                <a:cubicBezTo>
                  <a:pt x="5411975" y="7464872"/>
                  <a:pt x="5463569" y="7479361"/>
                  <a:pt x="5355923" y="7365639"/>
                </a:cubicBezTo>
                <a:cubicBezTo>
                  <a:pt x="5158469" y="7477173"/>
                  <a:pt x="4831071" y="7051266"/>
                  <a:pt x="4722579" y="7243444"/>
                </a:cubicBezTo>
                <a:cubicBezTo>
                  <a:pt x="4623853" y="7299211"/>
                  <a:pt x="4614933" y="7129722"/>
                  <a:pt x="4582025" y="7148311"/>
                </a:cubicBezTo>
                <a:cubicBezTo>
                  <a:pt x="4577565" y="7063567"/>
                  <a:pt x="4718119" y="7158699"/>
                  <a:pt x="4694975" y="7040878"/>
                </a:cubicBezTo>
                <a:cubicBezTo>
                  <a:pt x="4624698" y="6993312"/>
                  <a:pt x="4591789" y="7011901"/>
                  <a:pt x="4535736" y="6912668"/>
                </a:cubicBezTo>
                <a:cubicBezTo>
                  <a:pt x="4385417" y="6953946"/>
                  <a:pt x="4389877" y="7038690"/>
                  <a:pt x="4342743" y="7108946"/>
                </a:cubicBezTo>
                <a:cubicBezTo>
                  <a:pt x="4235098" y="6995225"/>
                  <a:pt x="4136371" y="7050992"/>
                  <a:pt x="4140831" y="7135735"/>
                </a:cubicBezTo>
                <a:cubicBezTo>
                  <a:pt x="4103463" y="7069581"/>
                  <a:pt x="4018961" y="7073681"/>
                  <a:pt x="4136371" y="7050992"/>
                </a:cubicBezTo>
                <a:cubicBezTo>
                  <a:pt x="4047410" y="6970348"/>
                  <a:pt x="4070553" y="7088169"/>
                  <a:pt x="4037645" y="7106758"/>
                </a:cubicBezTo>
                <a:cubicBezTo>
                  <a:pt x="3723627" y="6935082"/>
                  <a:pt x="3418526" y="6932896"/>
                  <a:pt x="3184550" y="6672376"/>
                </a:cubicBezTo>
                <a:cubicBezTo>
                  <a:pt x="3306421" y="6734431"/>
                  <a:pt x="3475424" y="6726230"/>
                  <a:pt x="3601756" y="6873028"/>
                </a:cubicBezTo>
                <a:cubicBezTo>
                  <a:pt x="3714707" y="6765595"/>
                  <a:pt x="3752076" y="6831750"/>
                  <a:pt x="3855262" y="6860727"/>
                </a:cubicBezTo>
                <a:cubicBezTo>
                  <a:pt x="3827658" y="6658161"/>
                  <a:pt x="3592836" y="6703540"/>
                  <a:pt x="3513640" y="6486486"/>
                </a:cubicBezTo>
                <a:cubicBezTo>
                  <a:pt x="3382003" y="6560842"/>
                  <a:pt x="3171170" y="6418144"/>
                  <a:pt x="3091128" y="6506988"/>
                </a:cubicBezTo>
                <a:cubicBezTo>
                  <a:pt x="3002167" y="6426344"/>
                  <a:pt x="2960338" y="6275445"/>
                  <a:pt x="2791335" y="6283646"/>
                </a:cubicBezTo>
                <a:cubicBezTo>
                  <a:pt x="2800254" y="6453134"/>
                  <a:pt x="2364365" y="6219404"/>
                  <a:pt x="2148229" y="6297860"/>
                </a:cubicBezTo>
                <a:cubicBezTo>
                  <a:pt x="2195362" y="6227604"/>
                  <a:pt x="2246955" y="6242093"/>
                  <a:pt x="2157993" y="6161449"/>
                </a:cubicBezTo>
                <a:cubicBezTo>
                  <a:pt x="2242495" y="6157349"/>
                  <a:pt x="2275404" y="6138760"/>
                  <a:pt x="2374130" y="6082993"/>
                </a:cubicBezTo>
                <a:cubicBezTo>
                  <a:pt x="2392814" y="6116071"/>
                  <a:pt x="2411499" y="6149148"/>
                  <a:pt x="2430183" y="6182226"/>
                </a:cubicBezTo>
                <a:cubicBezTo>
                  <a:pt x="2463092" y="6163637"/>
                  <a:pt x="2444408" y="6130559"/>
                  <a:pt x="2477316" y="6111970"/>
                </a:cubicBezTo>
                <a:cubicBezTo>
                  <a:pt x="2318078" y="5983761"/>
                  <a:pt x="1947161" y="6018751"/>
                  <a:pt x="1858198" y="5938108"/>
                </a:cubicBezTo>
                <a:cubicBezTo>
                  <a:pt x="1825289" y="5956697"/>
                  <a:pt x="1792380" y="5975286"/>
                  <a:pt x="1811064" y="6008364"/>
                </a:cubicBezTo>
                <a:cubicBezTo>
                  <a:pt x="1224856" y="5815912"/>
                  <a:pt x="600433" y="5863204"/>
                  <a:pt x="0" y="5722418"/>
                </a:cubicBezTo>
                <a:cubicBezTo>
                  <a:pt x="577289" y="5745383"/>
                  <a:pt x="1154579" y="5768345"/>
                  <a:pt x="1717643" y="5842976"/>
                </a:cubicBezTo>
                <a:cubicBezTo>
                  <a:pt x="1774542" y="5636309"/>
                  <a:pt x="2140154" y="5822473"/>
                  <a:pt x="2177523" y="5888629"/>
                </a:cubicBezTo>
                <a:cubicBezTo>
                  <a:pt x="2370515" y="5692351"/>
                  <a:pt x="2505765" y="6008637"/>
                  <a:pt x="2731667" y="5793771"/>
                </a:cubicBezTo>
                <a:cubicBezTo>
                  <a:pt x="2642705" y="5713127"/>
                  <a:pt x="2548439" y="5853638"/>
                  <a:pt x="2502151" y="5617995"/>
                </a:cubicBezTo>
                <a:cubicBezTo>
                  <a:pt x="2403424" y="5673762"/>
                  <a:pt x="2539519" y="5684150"/>
                  <a:pt x="2525294" y="5735816"/>
                </a:cubicBezTo>
                <a:cubicBezTo>
                  <a:pt x="2337607" y="5710939"/>
                  <a:pt x="2182827" y="5667473"/>
                  <a:pt x="1980915" y="5694263"/>
                </a:cubicBezTo>
                <a:cubicBezTo>
                  <a:pt x="1854585" y="5547465"/>
                  <a:pt x="1728254" y="5400665"/>
                  <a:pt x="1497891" y="5530789"/>
                </a:cubicBezTo>
                <a:cubicBezTo>
                  <a:pt x="1460523" y="5464634"/>
                  <a:pt x="1310203" y="5505913"/>
                  <a:pt x="1319968" y="5369502"/>
                </a:cubicBezTo>
                <a:cubicBezTo>
                  <a:pt x="1268375" y="5355014"/>
                  <a:pt x="1136740" y="5429369"/>
                  <a:pt x="1080687" y="5330136"/>
                </a:cubicBezTo>
                <a:cubicBezTo>
                  <a:pt x="1160729" y="5241292"/>
                  <a:pt x="1325273" y="5148347"/>
                  <a:pt x="1418694" y="5313735"/>
                </a:cubicBezTo>
                <a:cubicBezTo>
                  <a:pt x="1762009" y="5076178"/>
                  <a:pt x="2132080" y="5347086"/>
                  <a:pt x="2418494" y="5316196"/>
                </a:cubicBezTo>
                <a:cubicBezTo>
                  <a:pt x="2502996" y="5312096"/>
                  <a:pt x="2531444" y="5208762"/>
                  <a:pt x="2564353" y="5190174"/>
                </a:cubicBezTo>
                <a:cubicBezTo>
                  <a:pt x="2597262" y="5171585"/>
                  <a:pt x="2892598" y="5310182"/>
                  <a:pt x="2817861" y="5177872"/>
                </a:cubicBezTo>
                <a:cubicBezTo>
                  <a:pt x="2953956" y="5188260"/>
                  <a:pt x="3104275" y="5146981"/>
                  <a:pt x="3226146" y="5209037"/>
                </a:cubicBezTo>
                <a:cubicBezTo>
                  <a:pt x="3343557" y="5186347"/>
                  <a:pt x="3151408" y="5076726"/>
                  <a:pt x="3301728" y="5035448"/>
                </a:cubicBezTo>
                <a:cubicBezTo>
                  <a:pt x="3273279" y="5138781"/>
                  <a:pt x="3404914" y="5064425"/>
                  <a:pt x="3475191" y="5111992"/>
                </a:cubicBezTo>
                <a:cubicBezTo>
                  <a:pt x="3559694" y="5107891"/>
                  <a:pt x="3419139" y="5012759"/>
                  <a:pt x="3536550" y="4990069"/>
                </a:cubicBezTo>
                <a:cubicBezTo>
                  <a:pt x="3672645" y="5000458"/>
                  <a:pt x="3784750" y="5198923"/>
                  <a:pt x="3986663" y="5172132"/>
                </a:cubicBezTo>
                <a:cubicBezTo>
                  <a:pt x="4085391" y="5116365"/>
                  <a:pt x="4113840" y="5013033"/>
                  <a:pt x="4160973" y="4942777"/>
                </a:cubicBezTo>
                <a:cubicBezTo>
                  <a:pt x="4193882" y="4924188"/>
                  <a:pt x="4245475" y="4938677"/>
                  <a:pt x="4278383" y="4920088"/>
                </a:cubicBezTo>
                <a:cubicBezTo>
                  <a:pt x="4367345" y="5000731"/>
                  <a:pt x="4249935" y="5023420"/>
                  <a:pt x="4287303" y="5089576"/>
                </a:cubicBezTo>
                <a:cubicBezTo>
                  <a:pt x="4353121" y="5052398"/>
                  <a:pt x="4433163" y="4963553"/>
                  <a:pt x="4583483" y="4922275"/>
                </a:cubicBezTo>
                <a:cubicBezTo>
                  <a:pt x="4503440" y="5011120"/>
                  <a:pt x="4878817" y="5060873"/>
                  <a:pt x="5094954" y="4982416"/>
                </a:cubicBezTo>
                <a:cubicBezTo>
                  <a:pt x="5109180" y="4930750"/>
                  <a:pt x="5076270" y="4949339"/>
                  <a:pt x="5104720" y="4846005"/>
                </a:cubicBezTo>
                <a:cubicBezTo>
                  <a:pt x="5170537" y="4808827"/>
                  <a:pt x="5207906" y="4874983"/>
                  <a:pt x="5255039" y="4804727"/>
                </a:cubicBezTo>
                <a:cubicBezTo>
                  <a:pt x="5273724" y="4837805"/>
                  <a:pt x="5292408" y="4870882"/>
                  <a:pt x="5311092" y="4903960"/>
                </a:cubicBezTo>
                <a:cubicBezTo>
                  <a:pt x="5451646" y="4999092"/>
                  <a:pt x="5564597" y="4891659"/>
                  <a:pt x="5813644" y="4794613"/>
                </a:cubicBezTo>
                <a:cubicBezTo>
                  <a:pt x="6095599" y="4678979"/>
                  <a:pt x="6503884" y="4710143"/>
                  <a:pt x="6762696" y="4476687"/>
                </a:cubicBezTo>
                <a:cubicBezTo>
                  <a:pt x="7053570" y="4530541"/>
                  <a:pt x="7382658" y="4344651"/>
                  <a:pt x="7711747" y="4158761"/>
                </a:cubicBezTo>
                <a:cubicBezTo>
                  <a:pt x="7627245" y="4162861"/>
                  <a:pt x="7468006" y="4034652"/>
                  <a:pt x="7548048" y="3945807"/>
                </a:cubicBezTo>
                <a:cubicBezTo>
                  <a:pt x="7459087" y="3865163"/>
                  <a:pt x="7308767" y="3906442"/>
                  <a:pt x="7219805" y="3825798"/>
                </a:cubicBezTo>
                <a:cubicBezTo>
                  <a:pt x="7125538" y="3966309"/>
                  <a:pt x="7036577" y="3885665"/>
                  <a:pt x="6881797" y="3842199"/>
                </a:cubicBezTo>
                <a:cubicBezTo>
                  <a:pt x="7140608" y="3608744"/>
                  <a:pt x="7515984" y="3658497"/>
                  <a:pt x="7849533" y="3557351"/>
                </a:cubicBezTo>
                <a:cubicBezTo>
                  <a:pt x="8352085" y="3448004"/>
                  <a:pt x="8714082" y="3243526"/>
                  <a:pt x="9197950" y="3101102"/>
                </a:cubicBezTo>
                <a:cubicBezTo>
                  <a:pt x="9714728" y="2940088"/>
                  <a:pt x="10306242" y="2911386"/>
                  <a:pt x="10589041" y="2489852"/>
                </a:cubicBezTo>
                <a:cubicBezTo>
                  <a:pt x="10072264" y="2650866"/>
                  <a:pt x="9569712" y="2760212"/>
                  <a:pt x="9094764" y="3072125"/>
                </a:cubicBezTo>
                <a:cubicBezTo>
                  <a:pt x="9071620" y="2954303"/>
                  <a:pt x="8794125" y="3154681"/>
                  <a:pt x="8686478" y="3040960"/>
                </a:cubicBezTo>
                <a:cubicBezTo>
                  <a:pt x="8587752" y="3096727"/>
                  <a:pt x="8503250" y="3100827"/>
                  <a:pt x="8470341" y="3119416"/>
                </a:cubicBezTo>
                <a:cubicBezTo>
                  <a:pt x="8451657" y="3086339"/>
                  <a:pt x="8484565" y="3067750"/>
                  <a:pt x="8465881" y="3034672"/>
                </a:cubicBezTo>
                <a:cubicBezTo>
                  <a:pt x="8113648" y="3102740"/>
                  <a:pt x="7728508" y="3189398"/>
                  <a:pt x="7338907" y="3191311"/>
                </a:cubicBezTo>
                <a:cubicBezTo>
                  <a:pt x="7273090" y="3228489"/>
                  <a:pt x="7291774" y="3261566"/>
                  <a:pt x="7310458" y="3294644"/>
                </a:cubicBezTo>
                <a:cubicBezTo>
                  <a:pt x="7174363" y="3284256"/>
                  <a:pt x="7165443" y="3114767"/>
                  <a:pt x="7095166" y="3067202"/>
                </a:cubicBezTo>
                <a:cubicBezTo>
                  <a:pt x="6977755" y="3089891"/>
                  <a:pt x="6841660" y="3079503"/>
                  <a:pt x="6752698" y="2998860"/>
                </a:cubicBezTo>
                <a:cubicBezTo>
                  <a:pt x="6686880" y="3036037"/>
                  <a:pt x="6621063" y="3073215"/>
                  <a:pt x="6555245" y="3110393"/>
                </a:cubicBezTo>
                <a:cubicBezTo>
                  <a:pt x="6400466" y="3066927"/>
                  <a:pt x="6193248" y="3314872"/>
                  <a:pt x="6081142" y="3116407"/>
                </a:cubicBezTo>
                <a:cubicBezTo>
                  <a:pt x="8282595" y="2690980"/>
                  <a:pt x="10960073" y="1689880"/>
                  <a:pt x="12837539" y="7011"/>
                </a:cubicBezTo>
                <a:close/>
              </a:path>
            </a:pathLst>
          </a:custGeom>
        </p:spPr>
        <p:txBody>
          <a:bodyPr wrap="square">
            <a:noAutofit/>
          </a:bodyPr>
          <a:lstStyle/>
          <a:p>
            <a:endParaRPr lang="en-US"/>
          </a:p>
        </p:txBody>
      </p:sp>
    </p:spTree>
  </p:cSld>
  <p:clrMapOvr>
    <a:masterClrMapping/>
  </p:clrMapOvr>
  <p:transition spd="slow" advClick="0" advTm="1000">
    <p:pu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lide #17">
    <p:spTree>
      <p:nvGrpSpPr>
        <p:cNvPr id="1" name=""/>
        <p:cNvGrpSpPr/>
        <p:nvPr/>
      </p:nvGrpSpPr>
      <p:grpSpPr>
        <a:xfrm>
          <a:off x="0" y="0"/>
          <a:ext cx="0" cy="0"/>
          <a:chOff x="0" y="0"/>
          <a:chExt cx="0" cy="0"/>
        </a:xfrm>
      </p:grpSpPr>
      <p:sp>
        <p:nvSpPr>
          <p:cNvPr id="5" name="Рисунок 4"/>
          <p:cNvSpPr>
            <a:spLocks noGrp="1"/>
          </p:cNvSpPr>
          <p:nvPr>
            <p:ph type="pic" sz="quarter" idx="10"/>
          </p:nvPr>
        </p:nvSpPr>
        <p:spPr>
          <a:xfrm>
            <a:off x="0" y="612952"/>
            <a:ext cx="11224961" cy="4091266"/>
          </a:xfrm>
          <a:custGeom>
            <a:avLst/>
            <a:gdLst>
              <a:gd name="connsiteX0" fmla="*/ 14763258 w 22444076"/>
              <a:gd name="connsiteY0" fmla="*/ 6139523 h 8182532"/>
              <a:gd name="connsiteX1" fmla="*/ 14709604 w 22444076"/>
              <a:gd name="connsiteY1" fmla="*/ 6188343 h 8182532"/>
              <a:gd name="connsiteX2" fmla="*/ 14768872 w 22444076"/>
              <a:gd name="connsiteY2" fmla="*/ 6277932 h 8182532"/>
              <a:gd name="connsiteX3" fmla="*/ 14887408 w 22444076"/>
              <a:gd name="connsiteY3" fmla="*/ 6248069 h 8182532"/>
              <a:gd name="connsiteX4" fmla="*/ 14887408 w 22444076"/>
              <a:gd name="connsiteY4" fmla="*/ 6158480 h 8182532"/>
              <a:gd name="connsiteX5" fmla="*/ 14763258 w 22444076"/>
              <a:gd name="connsiteY5" fmla="*/ 6139523 h 8182532"/>
              <a:gd name="connsiteX6" fmla="*/ 14321569 w 22444076"/>
              <a:gd name="connsiteY6" fmla="*/ 5732493 h 8182532"/>
              <a:gd name="connsiteX7" fmla="*/ 13909486 w 22444076"/>
              <a:gd name="connsiteY7" fmla="*/ 5859849 h 8182532"/>
              <a:gd name="connsiteX8" fmla="*/ 13790950 w 22444076"/>
              <a:gd name="connsiteY8" fmla="*/ 5800123 h 8182532"/>
              <a:gd name="connsiteX9" fmla="*/ 13879852 w 22444076"/>
              <a:gd name="connsiteY9" fmla="*/ 5979301 h 8182532"/>
              <a:gd name="connsiteX10" fmla="*/ 13731682 w 22444076"/>
              <a:gd name="connsiteY10" fmla="*/ 6039027 h 8182532"/>
              <a:gd name="connsiteX11" fmla="*/ 13731682 w 22444076"/>
              <a:gd name="connsiteY11" fmla="*/ 6068890 h 8182532"/>
              <a:gd name="connsiteX12" fmla="*/ 15065212 w 22444076"/>
              <a:gd name="connsiteY12" fmla="*/ 5919575 h 8182532"/>
              <a:gd name="connsiteX13" fmla="*/ 14442898 w 22444076"/>
              <a:gd name="connsiteY13" fmla="*/ 5919575 h 8182532"/>
              <a:gd name="connsiteX14" fmla="*/ 14321569 w 22444076"/>
              <a:gd name="connsiteY14" fmla="*/ 5732493 h 8182532"/>
              <a:gd name="connsiteX15" fmla="*/ 21896310 w 22444076"/>
              <a:gd name="connsiteY15" fmla="*/ 3792297 h 8182532"/>
              <a:gd name="connsiteX16" fmla="*/ 21792128 w 22444076"/>
              <a:gd name="connsiteY16" fmla="*/ 3888886 h 8182532"/>
              <a:gd name="connsiteX17" fmla="*/ 21851396 w 22444076"/>
              <a:gd name="connsiteY17" fmla="*/ 3888886 h 8182532"/>
              <a:gd name="connsiteX18" fmla="*/ 21940298 w 22444076"/>
              <a:gd name="connsiteY18" fmla="*/ 3829159 h 8182532"/>
              <a:gd name="connsiteX19" fmla="*/ 21896310 w 22444076"/>
              <a:gd name="connsiteY19" fmla="*/ 3792297 h 8182532"/>
              <a:gd name="connsiteX20" fmla="*/ 20251160 w 22444076"/>
              <a:gd name="connsiteY20" fmla="*/ 3567858 h 8182532"/>
              <a:gd name="connsiteX21" fmla="*/ 20073356 w 22444076"/>
              <a:gd name="connsiteY21" fmla="*/ 3590255 h 8182532"/>
              <a:gd name="connsiteX22" fmla="*/ 21169814 w 22444076"/>
              <a:gd name="connsiteY22" fmla="*/ 3620118 h 8182532"/>
              <a:gd name="connsiteX23" fmla="*/ 20428964 w 22444076"/>
              <a:gd name="connsiteY23" fmla="*/ 3590255 h 8182532"/>
              <a:gd name="connsiteX24" fmla="*/ 20251160 w 22444076"/>
              <a:gd name="connsiteY24" fmla="*/ 3567858 h 8182532"/>
              <a:gd name="connsiteX25" fmla="*/ 20547500 w 22444076"/>
              <a:gd name="connsiteY25" fmla="*/ 2992993 h 8182532"/>
              <a:gd name="connsiteX26" fmla="*/ 20488232 w 22444076"/>
              <a:gd name="connsiteY26" fmla="*/ 3022856 h 8182532"/>
              <a:gd name="connsiteX27" fmla="*/ 20666036 w 22444076"/>
              <a:gd name="connsiteY27" fmla="*/ 2992993 h 8182532"/>
              <a:gd name="connsiteX28" fmla="*/ 20547500 w 22444076"/>
              <a:gd name="connsiteY28" fmla="*/ 2992993 h 8182532"/>
              <a:gd name="connsiteX29" fmla="*/ 13920888 w 22444076"/>
              <a:gd name="connsiteY29" fmla="*/ 412112 h 8182532"/>
              <a:gd name="connsiteX30" fmla="*/ 13050101 w 22444076"/>
              <a:gd name="connsiteY30" fmla="*/ 544221 h 8182532"/>
              <a:gd name="connsiteX31" fmla="*/ 14768872 w 22444076"/>
              <a:gd name="connsiteY31" fmla="*/ 633810 h 8182532"/>
              <a:gd name="connsiteX32" fmla="*/ 14650336 w 22444076"/>
              <a:gd name="connsiteY32" fmla="*/ 514358 h 8182532"/>
              <a:gd name="connsiteX33" fmla="*/ 14472532 w 22444076"/>
              <a:gd name="connsiteY33" fmla="*/ 454632 h 8182532"/>
              <a:gd name="connsiteX34" fmla="*/ 13920888 w 22444076"/>
              <a:gd name="connsiteY34" fmla="*/ 412112 h 8182532"/>
              <a:gd name="connsiteX35" fmla="*/ 13968754 w 22444076"/>
              <a:gd name="connsiteY35" fmla="*/ 279186 h 8182532"/>
              <a:gd name="connsiteX36" fmla="*/ 13464976 w 22444076"/>
              <a:gd name="connsiteY36" fmla="*/ 335179 h 8182532"/>
              <a:gd name="connsiteX37" fmla="*/ 14472532 w 22444076"/>
              <a:gd name="connsiteY37" fmla="*/ 424769 h 8182532"/>
              <a:gd name="connsiteX38" fmla="*/ 15065212 w 22444076"/>
              <a:gd name="connsiteY38" fmla="*/ 394905 h 8182532"/>
              <a:gd name="connsiteX39" fmla="*/ 14472532 w 22444076"/>
              <a:gd name="connsiteY39" fmla="*/ 335179 h 8182532"/>
              <a:gd name="connsiteX40" fmla="*/ 13968754 w 22444076"/>
              <a:gd name="connsiteY40" fmla="*/ 279186 h 8182532"/>
              <a:gd name="connsiteX41" fmla="*/ 13761316 w 22444076"/>
              <a:gd name="connsiteY41" fmla="*/ 126138 h 8182532"/>
              <a:gd name="connsiteX42" fmla="*/ 13642780 w 22444076"/>
              <a:gd name="connsiteY42" fmla="*/ 185864 h 8182532"/>
              <a:gd name="connsiteX43" fmla="*/ 13820584 w 22444076"/>
              <a:gd name="connsiteY43" fmla="*/ 156001 h 8182532"/>
              <a:gd name="connsiteX44" fmla="*/ 13761316 w 22444076"/>
              <a:gd name="connsiteY44" fmla="*/ 126138 h 8182532"/>
              <a:gd name="connsiteX45" fmla="*/ 4195095 w 22444076"/>
              <a:gd name="connsiteY45" fmla="*/ 619 h 8182532"/>
              <a:gd name="connsiteX46" fmla="*/ 5345264 w 22444076"/>
              <a:gd name="connsiteY46" fmla="*/ 156001 h 8182532"/>
              <a:gd name="connsiteX47" fmla="*/ 8634637 w 22444076"/>
              <a:gd name="connsiteY47" fmla="*/ 842852 h 8182532"/>
              <a:gd name="connsiteX48" fmla="*/ 9731094 w 22444076"/>
              <a:gd name="connsiteY48" fmla="*/ 932441 h 8182532"/>
              <a:gd name="connsiteX49" fmla="*/ 12813029 w 22444076"/>
              <a:gd name="connsiteY49" fmla="*/ 126138 h 8182532"/>
              <a:gd name="connsiteX50" fmla="*/ 13761316 w 22444076"/>
              <a:gd name="connsiteY50" fmla="*/ 96275 h 8182532"/>
              <a:gd name="connsiteX51" fmla="*/ 14442898 w 22444076"/>
              <a:gd name="connsiteY51" fmla="*/ 126138 h 8182532"/>
              <a:gd name="connsiteX52" fmla="*/ 14353996 w 22444076"/>
              <a:gd name="connsiteY52" fmla="*/ 185864 h 8182532"/>
              <a:gd name="connsiteX53" fmla="*/ 14472532 w 22444076"/>
              <a:gd name="connsiteY53" fmla="*/ 275453 h 8182532"/>
              <a:gd name="connsiteX54" fmla="*/ 14531800 w 22444076"/>
              <a:gd name="connsiteY54" fmla="*/ 275453 h 8182532"/>
              <a:gd name="connsiteX55" fmla="*/ 14561434 w 22444076"/>
              <a:gd name="connsiteY55" fmla="*/ 156001 h 8182532"/>
              <a:gd name="connsiteX56" fmla="*/ 14857774 w 22444076"/>
              <a:gd name="connsiteY56" fmla="*/ 156001 h 8182532"/>
              <a:gd name="connsiteX57" fmla="*/ 14739238 w 22444076"/>
              <a:gd name="connsiteY57" fmla="*/ 245590 h 8182532"/>
              <a:gd name="connsiteX58" fmla="*/ 15035578 w 22444076"/>
              <a:gd name="connsiteY58" fmla="*/ 305316 h 8182532"/>
              <a:gd name="connsiteX59" fmla="*/ 15035578 w 22444076"/>
              <a:gd name="connsiteY59" fmla="*/ 215727 h 8182532"/>
              <a:gd name="connsiteX60" fmla="*/ 15243016 w 22444076"/>
              <a:gd name="connsiteY60" fmla="*/ 305316 h 8182532"/>
              <a:gd name="connsiteX61" fmla="*/ 16132036 w 22444076"/>
              <a:gd name="connsiteY61" fmla="*/ 394905 h 8182532"/>
              <a:gd name="connsiteX62" fmla="*/ 16191304 w 22444076"/>
              <a:gd name="connsiteY62" fmla="*/ 544221 h 8182532"/>
              <a:gd name="connsiteX63" fmla="*/ 16517278 w 22444076"/>
              <a:gd name="connsiteY63" fmla="*/ 574084 h 8182532"/>
              <a:gd name="connsiteX64" fmla="*/ 17376662 w 22444076"/>
              <a:gd name="connsiteY64" fmla="*/ 872715 h 8182532"/>
              <a:gd name="connsiteX65" fmla="*/ 17317394 w 22444076"/>
              <a:gd name="connsiteY65" fmla="*/ 962304 h 8182532"/>
              <a:gd name="connsiteX66" fmla="*/ 17880440 w 22444076"/>
              <a:gd name="connsiteY66" fmla="*/ 1290798 h 8182532"/>
              <a:gd name="connsiteX67" fmla="*/ 17850806 w 22444076"/>
              <a:gd name="connsiteY67" fmla="*/ 1440113 h 8182532"/>
              <a:gd name="connsiteX68" fmla="*/ 18147146 w 22444076"/>
              <a:gd name="connsiteY68" fmla="*/ 1559566 h 8182532"/>
              <a:gd name="connsiteX69" fmla="*/ 17939708 w 22444076"/>
              <a:gd name="connsiteY69" fmla="*/ 1529703 h 8182532"/>
              <a:gd name="connsiteX70" fmla="*/ 18176780 w 22444076"/>
              <a:gd name="connsiteY70" fmla="*/ 1798470 h 8182532"/>
              <a:gd name="connsiteX71" fmla="*/ 17998976 w 22444076"/>
              <a:gd name="connsiteY71" fmla="*/ 1828333 h 8182532"/>
              <a:gd name="connsiteX72" fmla="*/ 18413852 w 22444076"/>
              <a:gd name="connsiteY72" fmla="*/ 2097101 h 8182532"/>
              <a:gd name="connsiteX73" fmla="*/ 18413852 w 22444076"/>
              <a:gd name="connsiteY73" fmla="*/ 2216553 h 8182532"/>
              <a:gd name="connsiteX74" fmla="*/ 19806650 w 22444076"/>
              <a:gd name="connsiteY74" fmla="*/ 2843678 h 8182532"/>
              <a:gd name="connsiteX75" fmla="*/ 19747382 w 22444076"/>
              <a:gd name="connsiteY75" fmla="*/ 2843678 h 8182532"/>
              <a:gd name="connsiteX76" fmla="*/ 19836284 w 22444076"/>
              <a:gd name="connsiteY76" fmla="*/ 2903404 h 8182532"/>
              <a:gd name="connsiteX77" fmla="*/ 19836284 w 22444076"/>
              <a:gd name="connsiteY77" fmla="*/ 2873541 h 8182532"/>
              <a:gd name="connsiteX78" fmla="*/ 20547500 w 22444076"/>
              <a:gd name="connsiteY78" fmla="*/ 2963130 h 8182532"/>
              <a:gd name="connsiteX79" fmla="*/ 20932742 w 22444076"/>
              <a:gd name="connsiteY79" fmla="*/ 2963130 h 8182532"/>
              <a:gd name="connsiteX80" fmla="*/ 20903108 w 22444076"/>
              <a:gd name="connsiteY80" fmla="*/ 3022856 h 8182532"/>
              <a:gd name="connsiteX81" fmla="*/ 21792128 w 22444076"/>
              <a:gd name="connsiteY81" fmla="*/ 2873541 h 8182532"/>
              <a:gd name="connsiteX82" fmla="*/ 22118102 w 22444076"/>
              <a:gd name="connsiteY82" fmla="*/ 2903404 h 8182532"/>
              <a:gd name="connsiteX83" fmla="*/ 21703226 w 22444076"/>
              <a:gd name="connsiteY83" fmla="*/ 3052719 h 8182532"/>
              <a:gd name="connsiteX84" fmla="*/ 21940298 w 22444076"/>
              <a:gd name="connsiteY84" fmla="*/ 3082582 h 8182532"/>
              <a:gd name="connsiteX85" fmla="*/ 20073356 w 22444076"/>
              <a:gd name="connsiteY85" fmla="*/ 3142309 h 8182532"/>
              <a:gd name="connsiteX86" fmla="*/ 20014088 w 22444076"/>
              <a:gd name="connsiteY86" fmla="*/ 3022856 h 8182532"/>
              <a:gd name="connsiteX87" fmla="*/ 20193280 w 22444076"/>
              <a:gd name="connsiteY87" fmla="*/ 3001859 h 8182532"/>
              <a:gd name="connsiteX88" fmla="*/ 20212440 w 22444076"/>
              <a:gd name="connsiteY88" fmla="*/ 3021819 h 8182532"/>
              <a:gd name="connsiteX89" fmla="*/ 20221526 w 22444076"/>
              <a:gd name="connsiteY89" fmla="*/ 3052719 h 8182532"/>
              <a:gd name="connsiteX90" fmla="*/ 20213828 w 22444076"/>
              <a:gd name="connsiteY90" fmla="*/ 3023265 h 8182532"/>
              <a:gd name="connsiteX91" fmla="*/ 20212440 w 22444076"/>
              <a:gd name="connsiteY91" fmla="*/ 3021819 h 8182532"/>
              <a:gd name="connsiteX92" fmla="*/ 20208402 w 22444076"/>
              <a:gd name="connsiteY92" fmla="*/ 3008085 h 8182532"/>
              <a:gd name="connsiteX93" fmla="*/ 19806650 w 22444076"/>
              <a:gd name="connsiteY93" fmla="*/ 2992993 h 8182532"/>
              <a:gd name="connsiteX94" fmla="*/ 19895552 w 22444076"/>
              <a:gd name="connsiteY94" fmla="*/ 3112446 h 8182532"/>
              <a:gd name="connsiteX95" fmla="*/ 19688114 w 22444076"/>
              <a:gd name="connsiteY95" fmla="*/ 3082582 h 8182532"/>
              <a:gd name="connsiteX96" fmla="*/ 19777016 w 22444076"/>
              <a:gd name="connsiteY96" fmla="*/ 3022856 h 8182532"/>
              <a:gd name="connsiteX97" fmla="*/ 19065800 w 22444076"/>
              <a:gd name="connsiteY97" fmla="*/ 2903404 h 8182532"/>
              <a:gd name="connsiteX98" fmla="*/ 19747382 w 22444076"/>
              <a:gd name="connsiteY98" fmla="*/ 3172172 h 8182532"/>
              <a:gd name="connsiteX99" fmla="*/ 19747382 w 22444076"/>
              <a:gd name="connsiteY99" fmla="*/ 3381213 h 8182532"/>
              <a:gd name="connsiteX100" fmla="*/ 20428964 w 22444076"/>
              <a:gd name="connsiteY100" fmla="*/ 3470802 h 8182532"/>
              <a:gd name="connsiteX101" fmla="*/ 22029200 w 22444076"/>
              <a:gd name="connsiteY101" fmla="*/ 3500666 h 8182532"/>
              <a:gd name="connsiteX102" fmla="*/ 21792128 w 22444076"/>
              <a:gd name="connsiteY102" fmla="*/ 3560392 h 8182532"/>
              <a:gd name="connsiteX103" fmla="*/ 21169814 w 22444076"/>
              <a:gd name="connsiteY103" fmla="*/ 3649981 h 8182532"/>
              <a:gd name="connsiteX104" fmla="*/ 22444076 w 22444076"/>
              <a:gd name="connsiteY104" fmla="*/ 3590255 h 8182532"/>
              <a:gd name="connsiteX105" fmla="*/ 22029200 w 22444076"/>
              <a:gd name="connsiteY105" fmla="*/ 3829159 h 8182532"/>
              <a:gd name="connsiteX106" fmla="*/ 22355174 w 22444076"/>
              <a:gd name="connsiteY106" fmla="*/ 3859022 h 8182532"/>
              <a:gd name="connsiteX107" fmla="*/ 21881030 w 22444076"/>
              <a:gd name="connsiteY107" fmla="*/ 3948612 h 8182532"/>
              <a:gd name="connsiteX108" fmla="*/ 21851396 w 22444076"/>
              <a:gd name="connsiteY108" fmla="*/ 3978475 h 8182532"/>
              <a:gd name="connsiteX109" fmla="*/ 21466154 w 22444076"/>
              <a:gd name="connsiteY109" fmla="*/ 4097927 h 8182532"/>
              <a:gd name="connsiteX110" fmla="*/ 21466154 w 22444076"/>
              <a:gd name="connsiteY110" fmla="*/ 3978475 h 8182532"/>
              <a:gd name="connsiteX111" fmla="*/ 21555056 w 22444076"/>
              <a:gd name="connsiteY111" fmla="*/ 3948612 h 8182532"/>
              <a:gd name="connsiteX112" fmla="*/ 21555056 w 22444076"/>
              <a:gd name="connsiteY112" fmla="*/ 3859022 h 8182532"/>
              <a:gd name="connsiteX113" fmla="*/ 21406886 w 22444076"/>
              <a:gd name="connsiteY113" fmla="*/ 3918749 h 8182532"/>
              <a:gd name="connsiteX114" fmla="*/ 21436520 w 22444076"/>
              <a:gd name="connsiteY114" fmla="*/ 3978475 h 8182532"/>
              <a:gd name="connsiteX115" fmla="*/ 21436520 w 22444076"/>
              <a:gd name="connsiteY115" fmla="*/ 4097927 h 8182532"/>
              <a:gd name="connsiteX116" fmla="*/ 20873474 w 22444076"/>
              <a:gd name="connsiteY116" fmla="*/ 4068064 h 8182532"/>
              <a:gd name="connsiteX117" fmla="*/ 20873474 w 22444076"/>
              <a:gd name="connsiteY117" fmla="*/ 3978475 h 8182532"/>
              <a:gd name="connsiteX118" fmla="*/ 21110546 w 22444076"/>
              <a:gd name="connsiteY118" fmla="*/ 3888886 h 8182532"/>
              <a:gd name="connsiteX119" fmla="*/ 20784572 w 22444076"/>
              <a:gd name="connsiteY119" fmla="*/ 3948612 h 8182532"/>
              <a:gd name="connsiteX120" fmla="*/ 20843840 w 22444076"/>
              <a:gd name="connsiteY120" fmla="*/ 3978475 h 8182532"/>
              <a:gd name="connsiteX121" fmla="*/ 20843840 w 22444076"/>
              <a:gd name="connsiteY121" fmla="*/ 4068064 h 8182532"/>
              <a:gd name="connsiteX122" fmla="*/ 20606768 w 22444076"/>
              <a:gd name="connsiteY122" fmla="*/ 4097927 h 8182532"/>
              <a:gd name="connsiteX123" fmla="*/ 20606768 w 22444076"/>
              <a:gd name="connsiteY123" fmla="*/ 3918749 h 8182532"/>
              <a:gd name="connsiteX124" fmla="*/ 20695670 w 22444076"/>
              <a:gd name="connsiteY124" fmla="*/ 3888886 h 8182532"/>
              <a:gd name="connsiteX125" fmla="*/ 20458598 w 22444076"/>
              <a:gd name="connsiteY125" fmla="*/ 3918749 h 8182532"/>
              <a:gd name="connsiteX126" fmla="*/ 20577134 w 22444076"/>
              <a:gd name="connsiteY126" fmla="*/ 3918749 h 8182532"/>
              <a:gd name="connsiteX127" fmla="*/ 20577134 w 22444076"/>
              <a:gd name="connsiteY127" fmla="*/ 4097927 h 8182532"/>
              <a:gd name="connsiteX128" fmla="*/ 20517866 w 22444076"/>
              <a:gd name="connsiteY128" fmla="*/ 4127790 h 8182532"/>
              <a:gd name="connsiteX129" fmla="*/ 20221526 w 22444076"/>
              <a:gd name="connsiteY129" fmla="*/ 3948612 h 8182532"/>
              <a:gd name="connsiteX130" fmla="*/ 20399330 w 22444076"/>
              <a:gd name="connsiteY130" fmla="*/ 3888886 h 8182532"/>
              <a:gd name="connsiteX131" fmla="*/ 19628846 w 22444076"/>
              <a:gd name="connsiteY131" fmla="*/ 3739570 h 8182532"/>
              <a:gd name="connsiteX132" fmla="*/ 19717748 w 22444076"/>
              <a:gd name="connsiteY132" fmla="*/ 3530529 h 8182532"/>
              <a:gd name="connsiteX133" fmla="*/ 19125068 w 22444076"/>
              <a:gd name="connsiteY133" fmla="*/ 3560392 h 8182532"/>
              <a:gd name="connsiteX134" fmla="*/ 19125068 w 22444076"/>
              <a:gd name="connsiteY134" fmla="*/ 3411076 h 8182532"/>
              <a:gd name="connsiteX135" fmla="*/ 19095434 w 22444076"/>
              <a:gd name="connsiteY135" fmla="*/ 3649981 h 8182532"/>
              <a:gd name="connsiteX136" fmla="*/ 19243604 w 22444076"/>
              <a:gd name="connsiteY136" fmla="*/ 3679844 h 8182532"/>
              <a:gd name="connsiteX137" fmla="*/ 19154702 w 22444076"/>
              <a:gd name="connsiteY137" fmla="*/ 3799296 h 8182532"/>
              <a:gd name="connsiteX138" fmla="*/ 19036166 w 22444076"/>
              <a:gd name="connsiteY138" fmla="*/ 3799296 h 8182532"/>
              <a:gd name="connsiteX139" fmla="*/ 19036166 w 22444076"/>
              <a:gd name="connsiteY139" fmla="*/ 3769433 h 8182532"/>
              <a:gd name="connsiteX140" fmla="*/ 18680558 w 22444076"/>
              <a:gd name="connsiteY140" fmla="*/ 3620118 h 8182532"/>
              <a:gd name="connsiteX141" fmla="*/ 18828728 w 22444076"/>
              <a:gd name="connsiteY141" fmla="*/ 3739570 h 8182532"/>
              <a:gd name="connsiteX142" fmla="*/ 18858362 w 22444076"/>
              <a:gd name="connsiteY142" fmla="*/ 3649981 h 8182532"/>
              <a:gd name="connsiteX143" fmla="*/ 18858362 w 22444076"/>
              <a:gd name="connsiteY143" fmla="*/ 3769433 h 8182532"/>
              <a:gd name="connsiteX144" fmla="*/ 18976898 w 22444076"/>
              <a:gd name="connsiteY144" fmla="*/ 3859022 h 8182532"/>
              <a:gd name="connsiteX145" fmla="*/ 19036166 w 22444076"/>
              <a:gd name="connsiteY145" fmla="*/ 3829159 h 8182532"/>
              <a:gd name="connsiteX146" fmla="*/ 19125068 w 22444076"/>
              <a:gd name="connsiteY146" fmla="*/ 3829159 h 8182532"/>
              <a:gd name="connsiteX147" fmla="*/ 19184336 w 22444076"/>
              <a:gd name="connsiteY147" fmla="*/ 3978475 h 8182532"/>
              <a:gd name="connsiteX148" fmla="*/ 18502754 w 22444076"/>
              <a:gd name="connsiteY148" fmla="*/ 3888886 h 8182532"/>
              <a:gd name="connsiteX149" fmla="*/ 18739826 w 22444076"/>
              <a:gd name="connsiteY149" fmla="*/ 4008338 h 8182532"/>
              <a:gd name="connsiteX150" fmla="*/ 18680558 w 22444076"/>
              <a:gd name="connsiteY150" fmla="*/ 4097927 h 8182532"/>
              <a:gd name="connsiteX151" fmla="*/ 19302872 w 22444076"/>
              <a:gd name="connsiteY151" fmla="*/ 4336832 h 8182532"/>
              <a:gd name="connsiteX152" fmla="*/ 19184336 w 22444076"/>
              <a:gd name="connsiteY152" fmla="*/ 4396558 h 8182532"/>
              <a:gd name="connsiteX153" fmla="*/ 19510310 w 22444076"/>
              <a:gd name="connsiteY153" fmla="*/ 4575736 h 8182532"/>
              <a:gd name="connsiteX154" fmla="*/ 18799094 w 22444076"/>
              <a:gd name="connsiteY154" fmla="*/ 4396558 h 8182532"/>
              <a:gd name="connsiteX155" fmla="*/ 18917630 w 22444076"/>
              <a:gd name="connsiteY155" fmla="*/ 4575736 h 8182532"/>
              <a:gd name="connsiteX156" fmla="*/ 18295316 w 22444076"/>
              <a:gd name="connsiteY156" fmla="*/ 4426421 h 8182532"/>
              <a:gd name="connsiteX157" fmla="*/ 18354584 w 22444076"/>
              <a:gd name="connsiteY157" fmla="*/ 4575736 h 8182532"/>
              <a:gd name="connsiteX158" fmla="*/ 18265682 w 22444076"/>
              <a:gd name="connsiteY158" fmla="*/ 4575736 h 8182532"/>
              <a:gd name="connsiteX159" fmla="*/ 18265682 w 22444076"/>
              <a:gd name="connsiteY159" fmla="*/ 4784778 h 8182532"/>
              <a:gd name="connsiteX160" fmla="*/ 18443486 w 22444076"/>
              <a:gd name="connsiteY160" fmla="*/ 4993820 h 8182532"/>
              <a:gd name="connsiteX161" fmla="*/ 18354584 w 22444076"/>
              <a:gd name="connsiteY161" fmla="*/ 5113272 h 8182532"/>
              <a:gd name="connsiteX162" fmla="*/ 18443486 w 22444076"/>
              <a:gd name="connsiteY162" fmla="*/ 5202861 h 8182532"/>
              <a:gd name="connsiteX163" fmla="*/ 18176780 w 22444076"/>
              <a:gd name="connsiteY163" fmla="*/ 5292450 h 8182532"/>
              <a:gd name="connsiteX164" fmla="*/ 18295316 w 22444076"/>
              <a:gd name="connsiteY164" fmla="*/ 5411903 h 8182532"/>
              <a:gd name="connsiteX165" fmla="*/ 18147146 w 22444076"/>
              <a:gd name="connsiteY165" fmla="*/ 5501492 h 8182532"/>
              <a:gd name="connsiteX166" fmla="*/ 18176780 w 22444076"/>
              <a:gd name="connsiteY166" fmla="*/ 5800123 h 8182532"/>
              <a:gd name="connsiteX167" fmla="*/ 18058244 w 22444076"/>
              <a:gd name="connsiteY167" fmla="*/ 5979301 h 8182532"/>
              <a:gd name="connsiteX168" fmla="*/ 17613734 w 22444076"/>
              <a:gd name="connsiteY168" fmla="*/ 6098753 h 8182532"/>
              <a:gd name="connsiteX169" fmla="*/ 17732270 w 22444076"/>
              <a:gd name="connsiteY169" fmla="*/ 6277932 h 8182532"/>
              <a:gd name="connsiteX170" fmla="*/ 17465564 w 22444076"/>
              <a:gd name="connsiteY170" fmla="*/ 6307795 h 8182532"/>
              <a:gd name="connsiteX171" fmla="*/ 18236048 w 22444076"/>
              <a:gd name="connsiteY171" fmla="*/ 7203687 h 8182532"/>
              <a:gd name="connsiteX172" fmla="*/ 18206414 w 22444076"/>
              <a:gd name="connsiteY172" fmla="*/ 7323140 h 8182532"/>
              <a:gd name="connsiteX173" fmla="*/ 15746794 w 22444076"/>
              <a:gd name="connsiteY173" fmla="*/ 6875193 h 8182532"/>
              <a:gd name="connsiteX174" fmla="*/ 13850218 w 22444076"/>
              <a:gd name="connsiteY174" fmla="*/ 6875193 h 8182532"/>
              <a:gd name="connsiteX175" fmla="*/ 12635225 w 22444076"/>
              <a:gd name="connsiteY175" fmla="*/ 7472455 h 8182532"/>
              <a:gd name="connsiteX176" fmla="*/ 12309251 w 22444076"/>
              <a:gd name="connsiteY176" fmla="*/ 7562044 h 8182532"/>
              <a:gd name="connsiteX177" fmla="*/ 11568401 w 22444076"/>
              <a:gd name="connsiteY177" fmla="*/ 7950264 h 8182532"/>
              <a:gd name="connsiteX178" fmla="*/ 11094257 w 22444076"/>
              <a:gd name="connsiteY178" fmla="*/ 8129442 h 8182532"/>
              <a:gd name="connsiteX179" fmla="*/ 9997800 w 22444076"/>
              <a:gd name="connsiteY179" fmla="*/ 8129442 h 8182532"/>
              <a:gd name="connsiteX180" fmla="*/ 9612558 w 22444076"/>
              <a:gd name="connsiteY180" fmla="*/ 7950264 h 8182532"/>
              <a:gd name="connsiteX181" fmla="*/ 9612558 w 22444076"/>
              <a:gd name="connsiteY181" fmla="*/ 7890538 h 8182532"/>
              <a:gd name="connsiteX182" fmla="*/ 12961199 w 22444076"/>
              <a:gd name="connsiteY182" fmla="*/ 6934920 h 8182532"/>
              <a:gd name="connsiteX183" fmla="*/ 12961199 w 22444076"/>
              <a:gd name="connsiteY183" fmla="*/ 6845330 h 8182532"/>
              <a:gd name="connsiteX184" fmla="*/ 13168636 w 22444076"/>
              <a:gd name="connsiteY184" fmla="*/ 6785604 h 8182532"/>
              <a:gd name="connsiteX185" fmla="*/ 13405708 w 22444076"/>
              <a:gd name="connsiteY185" fmla="*/ 6486973 h 8182532"/>
              <a:gd name="connsiteX186" fmla="*/ 13524244 w 22444076"/>
              <a:gd name="connsiteY186" fmla="*/ 6486973 h 8182532"/>
              <a:gd name="connsiteX187" fmla="*/ 13524244 w 22444076"/>
              <a:gd name="connsiteY187" fmla="*/ 6457110 h 8182532"/>
              <a:gd name="connsiteX188" fmla="*/ 14265094 w 22444076"/>
              <a:gd name="connsiteY188" fmla="*/ 6337658 h 8182532"/>
              <a:gd name="connsiteX189" fmla="*/ 14265094 w 22444076"/>
              <a:gd name="connsiteY189" fmla="*/ 6307795 h 8182532"/>
              <a:gd name="connsiteX190" fmla="*/ 14442898 w 22444076"/>
              <a:gd name="connsiteY190" fmla="*/ 6307795 h 8182532"/>
              <a:gd name="connsiteX191" fmla="*/ 14442898 w 22444076"/>
              <a:gd name="connsiteY191" fmla="*/ 6337658 h 8182532"/>
              <a:gd name="connsiteX192" fmla="*/ 14709604 w 22444076"/>
              <a:gd name="connsiteY192" fmla="*/ 6337658 h 8182532"/>
              <a:gd name="connsiteX193" fmla="*/ 14709604 w 22444076"/>
              <a:gd name="connsiteY193" fmla="*/ 6277932 h 8182532"/>
              <a:gd name="connsiteX194" fmla="*/ 14734608 w 22444076"/>
              <a:gd name="connsiteY194" fmla="*/ 6277932 h 8182532"/>
              <a:gd name="connsiteX195" fmla="*/ 14739238 w 22444076"/>
              <a:gd name="connsiteY195" fmla="*/ 6277932 h 8182532"/>
              <a:gd name="connsiteX196" fmla="*/ 14739238 w 22444076"/>
              <a:gd name="connsiteY196" fmla="*/ 6248069 h 8182532"/>
              <a:gd name="connsiteX197" fmla="*/ 14472532 w 22444076"/>
              <a:gd name="connsiteY197" fmla="*/ 6277932 h 8182532"/>
              <a:gd name="connsiteX198" fmla="*/ 14265094 w 22444076"/>
              <a:gd name="connsiteY198" fmla="*/ 6277932 h 8182532"/>
              <a:gd name="connsiteX199" fmla="*/ 14265094 w 22444076"/>
              <a:gd name="connsiteY199" fmla="*/ 6248069 h 8182532"/>
              <a:gd name="connsiteX200" fmla="*/ 13494610 w 22444076"/>
              <a:gd name="connsiteY200" fmla="*/ 6457110 h 8182532"/>
              <a:gd name="connsiteX201" fmla="*/ 13405708 w 22444076"/>
              <a:gd name="connsiteY201" fmla="*/ 6457110 h 8182532"/>
              <a:gd name="connsiteX202" fmla="*/ 13405708 w 22444076"/>
              <a:gd name="connsiteY202" fmla="*/ 6486973 h 8182532"/>
              <a:gd name="connsiteX203" fmla="*/ 13287172 w 22444076"/>
              <a:gd name="connsiteY203" fmla="*/ 6516837 h 8182532"/>
              <a:gd name="connsiteX204" fmla="*/ 13316806 w 22444076"/>
              <a:gd name="connsiteY204" fmla="*/ 6457110 h 8182532"/>
              <a:gd name="connsiteX205" fmla="*/ 13198270 w 22444076"/>
              <a:gd name="connsiteY205" fmla="*/ 6307795 h 8182532"/>
              <a:gd name="connsiteX206" fmla="*/ 13257538 w 22444076"/>
              <a:gd name="connsiteY206" fmla="*/ 6307795 h 8182532"/>
              <a:gd name="connsiteX207" fmla="*/ 13257538 w 22444076"/>
              <a:gd name="connsiteY207" fmla="*/ 6277932 h 8182532"/>
              <a:gd name="connsiteX208" fmla="*/ 13613146 w 22444076"/>
              <a:gd name="connsiteY208" fmla="*/ 6188343 h 8182532"/>
              <a:gd name="connsiteX209" fmla="*/ 13613146 w 22444076"/>
              <a:gd name="connsiteY209" fmla="*/ 6039027 h 8182532"/>
              <a:gd name="connsiteX210" fmla="*/ 13613146 w 22444076"/>
              <a:gd name="connsiteY210" fmla="*/ 5979301 h 8182532"/>
              <a:gd name="connsiteX211" fmla="*/ 13346440 w 22444076"/>
              <a:gd name="connsiteY211" fmla="*/ 6039027 h 8182532"/>
              <a:gd name="connsiteX212" fmla="*/ 13227904 w 22444076"/>
              <a:gd name="connsiteY212" fmla="*/ 6277932 h 8182532"/>
              <a:gd name="connsiteX213" fmla="*/ 13168636 w 22444076"/>
              <a:gd name="connsiteY213" fmla="*/ 6277932 h 8182532"/>
              <a:gd name="connsiteX214" fmla="*/ 13079735 w 22444076"/>
              <a:gd name="connsiteY214" fmla="*/ 6188343 h 8182532"/>
              <a:gd name="connsiteX215" fmla="*/ 13079735 w 22444076"/>
              <a:gd name="connsiteY215" fmla="*/ 6068890 h 8182532"/>
              <a:gd name="connsiteX216" fmla="*/ 12516689 w 22444076"/>
              <a:gd name="connsiteY216" fmla="*/ 6218206 h 8182532"/>
              <a:gd name="connsiteX217" fmla="*/ 13109369 w 22444076"/>
              <a:gd name="connsiteY217" fmla="*/ 5829986 h 8182532"/>
              <a:gd name="connsiteX218" fmla="*/ 13139002 w 22444076"/>
              <a:gd name="connsiteY218" fmla="*/ 5620944 h 8182532"/>
              <a:gd name="connsiteX219" fmla="*/ 13464976 w 22444076"/>
              <a:gd name="connsiteY219" fmla="*/ 5591081 h 8182532"/>
              <a:gd name="connsiteX220" fmla="*/ 13464976 w 22444076"/>
              <a:gd name="connsiteY220" fmla="*/ 5322313 h 8182532"/>
              <a:gd name="connsiteX221" fmla="*/ 12516689 w 22444076"/>
              <a:gd name="connsiteY221" fmla="*/ 5680670 h 8182532"/>
              <a:gd name="connsiteX222" fmla="*/ 12101813 w 22444076"/>
              <a:gd name="connsiteY222" fmla="*/ 5859849 h 8182532"/>
              <a:gd name="connsiteX223" fmla="*/ 12042545 w 22444076"/>
              <a:gd name="connsiteY223" fmla="*/ 5889712 h 8182532"/>
              <a:gd name="connsiteX224" fmla="*/ 12042545 w 22444076"/>
              <a:gd name="connsiteY224" fmla="*/ 5829986 h 8182532"/>
              <a:gd name="connsiteX225" fmla="*/ 12131447 w 22444076"/>
              <a:gd name="connsiteY225" fmla="*/ 5740397 h 8182532"/>
              <a:gd name="connsiteX226" fmla="*/ 11805473 w 22444076"/>
              <a:gd name="connsiteY226" fmla="*/ 5829986 h 8182532"/>
              <a:gd name="connsiteX227" fmla="*/ 12101813 w 22444076"/>
              <a:gd name="connsiteY227" fmla="*/ 5591081 h 8182532"/>
              <a:gd name="connsiteX228" fmla="*/ 12249983 w 22444076"/>
              <a:gd name="connsiteY228" fmla="*/ 5471629 h 8182532"/>
              <a:gd name="connsiteX229" fmla="*/ 11924009 w 22444076"/>
              <a:gd name="connsiteY229" fmla="*/ 5531355 h 8182532"/>
              <a:gd name="connsiteX230" fmla="*/ 12190715 w 22444076"/>
              <a:gd name="connsiteY230" fmla="*/ 5322313 h 8182532"/>
              <a:gd name="connsiteX231" fmla="*/ 11212793 w 22444076"/>
              <a:gd name="connsiteY231" fmla="*/ 5859849 h 8182532"/>
              <a:gd name="connsiteX232" fmla="*/ 11686937 w 22444076"/>
              <a:gd name="connsiteY232" fmla="*/ 5710533 h 8182532"/>
              <a:gd name="connsiteX233" fmla="*/ 10827551 w 22444076"/>
              <a:gd name="connsiteY233" fmla="*/ 6158480 h 8182532"/>
              <a:gd name="connsiteX234" fmla="*/ 11775839 w 22444076"/>
              <a:gd name="connsiteY234" fmla="*/ 5889712 h 8182532"/>
              <a:gd name="connsiteX235" fmla="*/ 11598035 w 22444076"/>
              <a:gd name="connsiteY235" fmla="*/ 5979301 h 8182532"/>
              <a:gd name="connsiteX236" fmla="*/ 12012911 w 22444076"/>
              <a:gd name="connsiteY236" fmla="*/ 5829986 h 8182532"/>
              <a:gd name="connsiteX237" fmla="*/ 12012911 w 22444076"/>
              <a:gd name="connsiteY237" fmla="*/ 5919575 h 8182532"/>
              <a:gd name="connsiteX238" fmla="*/ 10886820 w 22444076"/>
              <a:gd name="connsiteY238" fmla="*/ 6516837 h 8182532"/>
              <a:gd name="connsiteX239" fmla="*/ 10916453 w 22444076"/>
              <a:gd name="connsiteY239" fmla="*/ 6636289 h 8182532"/>
              <a:gd name="connsiteX240" fmla="*/ 9790362 w 22444076"/>
              <a:gd name="connsiteY240" fmla="*/ 6815467 h 8182532"/>
              <a:gd name="connsiteX241" fmla="*/ 10116337 w 22444076"/>
              <a:gd name="connsiteY241" fmla="*/ 6964783 h 8182532"/>
              <a:gd name="connsiteX242" fmla="*/ 11005355 w 22444076"/>
              <a:gd name="connsiteY242" fmla="*/ 6934920 h 8182532"/>
              <a:gd name="connsiteX243" fmla="*/ 9464388 w 22444076"/>
              <a:gd name="connsiteY243" fmla="*/ 7412728 h 8182532"/>
              <a:gd name="connsiteX244" fmla="*/ 9553290 w 22444076"/>
              <a:gd name="connsiteY244" fmla="*/ 7502318 h 8182532"/>
              <a:gd name="connsiteX245" fmla="*/ 9494022 w 22444076"/>
              <a:gd name="connsiteY245" fmla="*/ 7621770 h 8182532"/>
              <a:gd name="connsiteX246" fmla="*/ 9345852 w 22444076"/>
              <a:gd name="connsiteY246" fmla="*/ 7771086 h 8182532"/>
              <a:gd name="connsiteX247" fmla="*/ 9582924 w 22444076"/>
              <a:gd name="connsiteY247" fmla="*/ 7890538 h 8182532"/>
              <a:gd name="connsiteX248" fmla="*/ 9582924 w 22444076"/>
              <a:gd name="connsiteY248" fmla="*/ 7950264 h 8182532"/>
              <a:gd name="connsiteX249" fmla="*/ 7834518 w 22444076"/>
              <a:gd name="connsiteY249" fmla="*/ 7472455 h 8182532"/>
              <a:gd name="connsiteX250" fmla="*/ 5700872 w 22444076"/>
              <a:gd name="connsiteY250" fmla="*/ 6964783 h 8182532"/>
              <a:gd name="connsiteX251" fmla="*/ 4900754 w 22444076"/>
              <a:gd name="connsiteY251" fmla="*/ 6785604 h 8182532"/>
              <a:gd name="connsiteX252" fmla="*/ 3181983 w 22444076"/>
              <a:gd name="connsiteY252" fmla="*/ 6905057 h 8182532"/>
              <a:gd name="connsiteX253" fmla="*/ 2856009 w 22444076"/>
              <a:gd name="connsiteY253" fmla="*/ 6964783 h 8182532"/>
              <a:gd name="connsiteX254" fmla="*/ 781629 w 22444076"/>
              <a:gd name="connsiteY254" fmla="*/ 7382866 h 8182532"/>
              <a:gd name="connsiteX255" fmla="*/ 81526 w 22444076"/>
              <a:gd name="connsiteY255" fmla="*/ 7567643 h 8182532"/>
              <a:gd name="connsiteX256" fmla="*/ 0 w 22444076"/>
              <a:gd name="connsiteY256" fmla="*/ 7572673 h 8182532"/>
              <a:gd name="connsiteX257" fmla="*/ 0 w 22444076"/>
              <a:gd name="connsiteY257" fmla="*/ 1216757 h 8182532"/>
              <a:gd name="connsiteX258" fmla="*/ 264482 w 22444076"/>
              <a:gd name="connsiteY258" fmla="*/ 1147665 h 8182532"/>
              <a:gd name="connsiteX259" fmla="*/ 2115159 w 22444076"/>
              <a:gd name="connsiteY259" fmla="*/ 484495 h 8182532"/>
              <a:gd name="connsiteX260" fmla="*/ 4752584 w 22444076"/>
              <a:gd name="connsiteY260" fmla="*/ 245590 h 8182532"/>
              <a:gd name="connsiteX261" fmla="*/ 3448689 w 22444076"/>
              <a:gd name="connsiteY261" fmla="*/ 305316 h 8182532"/>
              <a:gd name="connsiteX262" fmla="*/ 2204061 w 22444076"/>
              <a:gd name="connsiteY262" fmla="*/ 365042 h 8182532"/>
              <a:gd name="connsiteX263" fmla="*/ 1581747 w 22444076"/>
              <a:gd name="connsiteY263" fmla="*/ 603947 h 8182532"/>
              <a:gd name="connsiteX264" fmla="*/ 989067 w 22444076"/>
              <a:gd name="connsiteY264" fmla="*/ 812989 h 8182532"/>
              <a:gd name="connsiteX265" fmla="*/ 188950 w 22444076"/>
              <a:gd name="connsiteY265" fmla="*/ 783125 h 8182532"/>
              <a:gd name="connsiteX266" fmla="*/ 1344675 w 22444076"/>
              <a:gd name="connsiteY266" fmla="*/ 544221 h 8182532"/>
              <a:gd name="connsiteX267" fmla="*/ 2144793 w 22444076"/>
              <a:gd name="connsiteY267" fmla="*/ 156001 h 8182532"/>
              <a:gd name="connsiteX268" fmla="*/ 3804296 w 22444076"/>
              <a:gd name="connsiteY268" fmla="*/ 36548 h 8182532"/>
              <a:gd name="connsiteX269" fmla="*/ 4195095 w 22444076"/>
              <a:gd name="connsiteY269" fmla="*/ 619 h 8182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22444076" h="8182532">
                <a:moveTo>
                  <a:pt x="14763258" y="6139523"/>
                </a:moveTo>
                <a:cubicBezTo>
                  <a:pt x="14740164" y="6142148"/>
                  <a:pt x="14720717" y="6154747"/>
                  <a:pt x="14709604" y="6188343"/>
                </a:cubicBezTo>
                <a:cubicBezTo>
                  <a:pt x="14739238" y="6188343"/>
                  <a:pt x="14768872" y="6218206"/>
                  <a:pt x="14768872" y="6277932"/>
                </a:cubicBezTo>
                <a:cubicBezTo>
                  <a:pt x="14828140" y="6307795"/>
                  <a:pt x="14828140" y="6248069"/>
                  <a:pt x="14887408" y="6248069"/>
                </a:cubicBezTo>
                <a:cubicBezTo>
                  <a:pt x="14887408" y="6218206"/>
                  <a:pt x="14887408" y="6188343"/>
                  <a:pt x="14887408" y="6158480"/>
                </a:cubicBezTo>
                <a:cubicBezTo>
                  <a:pt x="14850365" y="6158480"/>
                  <a:pt x="14801747" y="6135149"/>
                  <a:pt x="14763258" y="6139523"/>
                </a:cubicBezTo>
                <a:close/>
                <a:moveTo>
                  <a:pt x="14321569" y="5732493"/>
                </a:moveTo>
                <a:cubicBezTo>
                  <a:pt x="14208720" y="5716133"/>
                  <a:pt x="14052100" y="5900910"/>
                  <a:pt x="13909486" y="5859849"/>
                </a:cubicBezTo>
                <a:cubicBezTo>
                  <a:pt x="13879852" y="5770260"/>
                  <a:pt x="13850218" y="5770260"/>
                  <a:pt x="13790950" y="5800123"/>
                </a:cubicBezTo>
                <a:cubicBezTo>
                  <a:pt x="13790950" y="5979301"/>
                  <a:pt x="13909486" y="5859849"/>
                  <a:pt x="13879852" y="5979301"/>
                </a:cubicBezTo>
                <a:cubicBezTo>
                  <a:pt x="13820584" y="5949438"/>
                  <a:pt x="13761316" y="5979301"/>
                  <a:pt x="13731682" y="6039027"/>
                </a:cubicBezTo>
                <a:cubicBezTo>
                  <a:pt x="13731682" y="6039027"/>
                  <a:pt x="13731682" y="6068890"/>
                  <a:pt x="13731682" y="6068890"/>
                </a:cubicBezTo>
                <a:cubicBezTo>
                  <a:pt x="14176192" y="6039027"/>
                  <a:pt x="14650336" y="6009164"/>
                  <a:pt x="15065212" y="5919575"/>
                </a:cubicBezTo>
                <a:cubicBezTo>
                  <a:pt x="14828140" y="5829986"/>
                  <a:pt x="14650336" y="5979301"/>
                  <a:pt x="14442898" y="5919575"/>
                </a:cubicBezTo>
                <a:cubicBezTo>
                  <a:pt x="14415116" y="5788924"/>
                  <a:pt x="14372865" y="5739930"/>
                  <a:pt x="14321569" y="5732493"/>
                </a:cubicBezTo>
                <a:close/>
                <a:moveTo>
                  <a:pt x="21896310" y="3792297"/>
                </a:moveTo>
                <a:cubicBezTo>
                  <a:pt x="21853248" y="3782499"/>
                  <a:pt x="21814354" y="3844091"/>
                  <a:pt x="21792128" y="3888886"/>
                </a:cubicBezTo>
                <a:cubicBezTo>
                  <a:pt x="21792128" y="3888886"/>
                  <a:pt x="21821762" y="3888886"/>
                  <a:pt x="21851396" y="3888886"/>
                </a:cubicBezTo>
                <a:cubicBezTo>
                  <a:pt x="21881030" y="3888886"/>
                  <a:pt x="21940298" y="3859022"/>
                  <a:pt x="21940298" y="3829159"/>
                </a:cubicBezTo>
                <a:cubicBezTo>
                  <a:pt x="21925482" y="3806762"/>
                  <a:pt x="21910664" y="3795564"/>
                  <a:pt x="21896310" y="3792297"/>
                </a:cubicBezTo>
                <a:close/>
                <a:moveTo>
                  <a:pt x="20251160" y="3567858"/>
                </a:moveTo>
                <a:cubicBezTo>
                  <a:pt x="20191892" y="3567858"/>
                  <a:pt x="20132624" y="3575324"/>
                  <a:pt x="20073356" y="3590255"/>
                </a:cubicBezTo>
                <a:cubicBezTo>
                  <a:pt x="20399330" y="3649981"/>
                  <a:pt x="20814206" y="3769433"/>
                  <a:pt x="21169814" y="3620118"/>
                </a:cubicBezTo>
                <a:cubicBezTo>
                  <a:pt x="20903108" y="3649981"/>
                  <a:pt x="20666036" y="3620118"/>
                  <a:pt x="20428964" y="3590255"/>
                </a:cubicBezTo>
                <a:cubicBezTo>
                  <a:pt x="20369696" y="3575324"/>
                  <a:pt x="20310428" y="3567858"/>
                  <a:pt x="20251160" y="3567858"/>
                </a:cubicBezTo>
                <a:close/>
                <a:moveTo>
                  <a:pt x="20547500" y="2992993"/>
                </a:moveTo>
                <a:cubicBezTo>
                  <a:pt x="20517866" y="2992993"/>
                  <a:pt x="20488232" y="2992993"/>
                  <a:pt x="20488232" y="3022856"/>
                </a:cubicBezTo>
                <a:cubicBezTo>
                  <a:pt x="20547500" y="3022856"/>
                  <a:pt x="20606768" y="3112446"/>
                  <a:pt x="20666036" y="2992993"/>
                </a:cubicBezTo>
                <a:cubicBezTo>
                  <a:pt x="20636402" y="3022856"/>
                  <a:pt x="20577134" y="2992993"/>
                  <a:pt x="20547500" y="2992993"/>
                </a:cubicBezTo>
                <a:close/>
                <a:moveTo>
                  <a:pt x="13920888" y="412112"/>
                </a:moveTo>
                <a:cubicBezTo>
                  <a:pt x="13598792" y="418236"/>
                  <a:pt x="13272355" y="469563"/>
                  <a:pt x="13050101" y="544221"/>
                </a:cubicBezTo>
                <a:cubicBezTo>
                  <a:pt x="13642780" y="544221"/>
                  <a:pt x="14294728" y="723399"/>
                  <a:pt x="14768872" y="633810"/>
                </a:cubicBezTo>
                <a:cubicBezTo>
                  <a:pt x="14768872" y="424769"/>
                  <a:pt x="14709604" y="514358"/>
                  <a:pt x="14650336" y="514358"/>
                </a:cubicBezTo>
                <a:cubicBezTo>
                  <a:pt x="14591068" y="484495"/>
                  <a:pt x="14531800" y="454632"/>
                  <a:pt x="14472532" y="454632"/>
                </a:cubicBezTo>
                <a:cubicBezTo>
                  <a:pt x="14305841" y="421036"/>
                  <a:pt x="14114146" y="408437"/>
                  <a:pt x="13920888" y="412112"/>
                </a:cubicBezTo>
                <a:close/>
                <a:moveTo>
                  <a:pt x="13968754" y="279186"/>
                </a:moveTo>
                <a:cubicBezTo>
                  <a:pt x="13798359" y="275453"/>
                  <a:pt x="13627963" y="290385"/>
                  <a:pt x="13464976" y="335179"/>
                </a:cubicBezTo>
                <a:cubicBezTo>
                  <a:pt x="13820584" y="305316"/>
                  <a:pt x="14146558" y="365042"/>
                  <a:pt x="14472532" y="424769"/>
                </a:cubicBezTo>
                <a:cubicBezTo>
                  <a:pt x="14679970" y="454632"/>
                  <a:pt x="14887408" y="454632"/>
                  <a:pt x="15065212" y="394905"/>
                </a:cubicBezTo>
                <a:cubicBezTo>
                  <a:pt x="14887408" y="424769"/>
                  <a:pt x="14679970" y="365042"/>
                  <a:pt x="14472532" y="335179"/>
                </a:cubicBezTo>
                <a:cubicBezTo>
                  <a:pt x="14309545" y="305316"/>
                  <a:pt x="14139150" y="282919"/>
                  <a:pt x="13968754" y="279186"/>
                </a:cubicBezTo>
                <a:close/>
                <a:moveTo>
                  <a:pt x="13761316" y="126138"/>
                </a:moveTo>
                <a:cubicBezTo>
                  <a:pt x="13731682" y="126138"/>
                  <a:pt x="13672414" y="156001"/>
                  <a:pt x="13642780" y="185864"/>
                </a:cubicBezTo>
                <a:cubicBezTo>
                  <a:pt x="13702048" y="245590"/>
                  <a:pt x="13790950" y="215727"/>
                  <a:pt x="13820584" y="156001"/>
                </a:cubicBezTo>
                <a:cubicBezTo>
                  <a:pt x="13820584" y="156001"/>
                  <a:pt x="13790950" y="156001"/>
                  <a:pt x="13761316" y="126138"/>
                </a:cubicBezTo>
                <a:close/>
                <a:moveTo>
                  <a:pt x="4195095" y="619"/>
                </a:moveTo>
                <a:cubicBezTo>
                  <a:pt x="4578485" y="10418"/>
                  <a:pt x="4945205" y="133603"/>
                  <a:pt x="5345264" y="156001"/>
                </a:cubicBezTo>
                <a:cubicBezTo>
                  <a:pt x="6441722" y="275453"/>
                  <a:pt x="7508546" y="723399"/>
                  <a:pt x="8634637" y="842852"/>
                </a:cubicBezTo>
                <a:cubicBezTo>
                  <a:pt x="8990244" y="872715"/>
                  <a:pt x="9375487" y="902578"/>
                  <a:pt x="9731094" y="932441"/>
                </a:cubicBezTo>
                <a:cubicBezTo>
                  <a:pt x="10797917" y="1022030"/>
                  <a:pt x="11864741" y="305316"/>
                  <a:pt x="12813029" y="126138"/>
                </a:cubicBezTo>
                <a:cubicBezTo>
                  <a:pt x="13139002" y="66412"/>
                  <a:pt x="13435342" y="66412"/>
                  <a:pt x="13761316" y="96275"/>
                </a:cubicBezTo>
                <a:cubicBezTo>
                  <a:pt x="13998388" y="96275"/>
                  <a:pt x="14205826" y="126138"/>
                  <a:pt x="14442898" y="126138"/>
                </a:cubicBezTo>
                <a:cubicBezTo>
                  <a:pt x="14442898" y="245590"/>
                  <a:pt x="14383630" y="185864"/>
                  <a:pt x="14353996" y="185864"/>
                </a:cubicBezTo>
                <a:cubicBezTo>
                  <a:pt x="14383630" y="215727"/>
                  <a:pt x="14413264" y="275453"/>
                  <a:pt x="14472532" y="275453"/>
                </a:cubicBezTo>
                <a:cubicBezTo>
                  <a:pt x="14502166" y="275453"/>
                  <a:pt x="14502166" y="275453"/>
                  <a:pt x="14531800" y="275453"/>
                </a:cubicBezTo>
                <a:cubicBezTo>
                  <a:pt x="14591068" y="275453"/>
                  <a:pt x="14531800" y="215727"/>
                  <a:pt x="14561434" y="156001"/>
                </a:cubicBezTo>
                <a:cubicBezTo>
                  <a:pt x="14650336" y="126138"/>
                  <a:pt x="14739238" y="185864"/>
                  <a:pt x="14857774" y="156001"/>
                </a:cubicBezTo>
                <a:cubicBezTo>
                  <a:pt x="14857774" y="305316"/>
                  <a:pt x="14739238" y="156001"/>
                  <a:pt x="14739238" y="245590"/>
                </a:cubicBezTo>
                <a:cubicBezTo>
                  <a:pt x="14798506" y="335179"/>
                  <a:pt x="14976310" y="305316"/>
                  <a:pt x="15035578" y="305316"/>
                </a:cubicBezTo>
                <a:cubicBezTo>
                  <a:pt x="15094846" y="305316"/>
                  <a:pt x="14976310" y="215727"/>
                  <a:pt x="15035578" y="215727"/>
                </a:cubicBezTo>
                <a:cubicBezTo>
                  <a:pt x="15065212" y="215727"/>
                  <a:pt x="15272650" y="156001"/>
                  <a:pt x="15243016" y="305316"/>
                </a:cubicBezTo>
                <a:cubicBezTo>
                  <a:pt x="15539356" y="156001"/>
                  <a:pt x="15865330" y="424769"/>
                  <a:pt x="16132036" y="394905"/>
                </a:cubicBezTo>
                <a:cubicBezTo>
                  <a:pt x="16220938" y="394905"/>
                  <a:pt x="16132036" y="484495"/>
                  <a:pt x="16191304" y="544221"/>
                </a:cubicBezTo>
                <a:cubicBezTo>
                  <a:pt x="16309840" y="514358"/>
                  <a:pt x="16398742" y="574084"/>
                  <a:pt x="16517278" y="574084"/>
                </a:cubicBezTo>
                <a:cubicBezTo>
                  <a:pt x="16665448" y="932441"/>
                  <a:pt x="17139590" y="693536"/>
                  <a:pt x="17376662" y="872715"/>
                </a:cubicBezTo>
                <a:cubicBezTo>
                  <a:pt x="17406296" y="992167"/>
                  <a:pt x="17317394" y="872715"/>
                  <a:pt x="17317394" y="962304"/>
                </a:cubicBezTo>
                <a:cubicBezTo>
                  <a:pt x="17495198" y="1111619"/>
                  <a:pt x="17702636" y="1171346"/>
                  <a:pt x="17880440" y="1290798"/>
                </a:cubicBezTo>
                <a:cubicBezTo>
                  <a:pt x="17910074" y="1380387"/>
                  <a:pt x="17850806" y="1350524"/>
                  <a:pt x="17850806" y="1440113"/>
                </a:cubicBezTo>
                <a:cubicBezTo>
                  <a:pt x="17939708" y="1469976"/>
                  <a:pt x="18028610" y="1529703"/>
                  <a:pt x="18147146" y="1559566"/>
                </a:cubicBezTo>
                <a:cubicBezTo>
                  <a:pt x="18058244" y="1649155"/>
                  <a:pt x="17998976" y="1559566"/>
                  <a:pt x="17939708" y="1529703"/>
                </a:cubicBezTo>
                <a:cubicBezTo>
                  <a:pt x="17939708" y="1738744"/>
                  <a:pt x="18028610" y="1798470"/>
                  <a:pt x="18176780" y="1798470"/>
                </a:cubicBezTo>
                <a:cubicBezTo>
                  <a:pt x="18176780" y="1917922"/>
                  <a:pt x="18058244" y="1798470"/>
                  <a:pt x="17998976" y="1828333"/>
                </a:cubicBezTo>
                <a:cubicBezTo>
                  <a:pt x="18087878" y="2037375"/>
                  <a:pt x="18236048" y="2037375"/>
                  <a:pt x="18413852" y="2097101"/>
                </a:cubicBezTo>
                <a:cubicBezTo>
                  <a:pt x="18413852" y="2186690"/>
                  <a:pt x="18384218" y="2156827"/>
                  <a:pt x="18413852" y="2216553"/>
                </a:cubicBezTo>
                <a:cubicBezTo>
                  <a:pt x="18828728" y="2485321"/>
                  <a:pt x="19362140" y="2664500"/>
                  <a:pt x="19806650" y="2843678"/>
                </a:cubicBezTo>
                <a:cubicBezTo>
                  <a:pt x="19806650" y="2903404"/>
                  <a:pt x="19777016" y="2843678"/>
                  <a:pt x="19747382" y="2843678"/>
                </a:cubicBezTo>
                <a:cubicBezTo>
                  <a:pt x="19717748" y="2873541"/>
                  <a:pt x="19806650" y="2933267"/>
                  <a:pt x="19836284" y="2903404"/>
                </a:cubicBezTo>
                <a:cubicBezTo>
                  <a:pt x="19865918" y="2903404"/>
                  <a:pt x="19836284" y="2873541"/>
                  <a:pt x="19836284" y="2873541"/>
                </a:cubicBezTo>
                <a:cubicBezTo>
                  <a:pt x="20043722" y="2873541"/>
                  <a:pt x="20280794" y="2933267"/>
                  <a:pt x="20547500" y="2963130"/>
                </a:cubicBezTo>
                <a:cubicBezTo>
                  <a:pt x="20666036" y="2963130"/>
                  <a:pt x="20814206" y="2963130"/>
                  <a:pt x="20932742" y="2963130"/>
                </a:cubicBezTo>
                <a:cubicBezTo>
                  <a:pt x="20932742" y="2992993"/>
                  <a:pt x="20903108" y="2992993"/>
                  <a:pt x="20903108" y="3022856"/>
                </a:cubicBezTo>
                <a:cubicBezTo>
                  <a:pt x="21169814" y="2843678"/>
                  <a:pt x="21703226" y="2992993"/>
                  <a:pt x="21792128" y="2873541"/>
                </a:cubicBezTo>
                <a:cubicBezTo>
                  <a:pt x="21940298" y="2903404"/>
                  <a:pt x="21969932" y="2963130"/>
                  <a:pt x="22118102" y="2903404"/>
                </a:cubicBezTo>
                <a:cubicBezTo>
                  <a:pt x="22029200" y="3082582"/>
                  <a:pt x="21821762" y="2963130"/>
                  <a:pt x="21703226" y="3052719"/>
                </a:cubicBezTo>
                <a:cubicBezTo>
                  <a:pt x="21732860" y="3261761"/>
                  <a:pt x="21881030" y="2963130"/>
                  <a:pt x="21940298" y="3082582"/>
                </a:cubicBezTo>
                <a:cubicBezTo>
                  <a:pt x="21436520" y="3291624"/>
                  <a:pt x="20636402" y="3291624"/>
                  <a:pt x="20073356" y="3142309"/>
                </a:cubicBezTo>
                <a:cubicBezTo>
                  <a:pt x="20132624" y="3082582"/>
                  <a:pt x="20043722" y="3052719"/>
                  <a:pt x="20014088" y="3022856"/>
                </a:cubicBezTo>
                <a:cubicBezTo>
                  <a:pt x="20036314" y="2978062"/>
                  <a:pt x="20141884" y="2966863"/>
                  <a:pt x="20193280" y="3001859"/>
                </a:cubicBezTo>
                <a:lnTo>
                  <a:pt x="20212440" y="3021819"/>
                </a:lnTo>
                <a:lnTo>
                  <a:pt x="20221526" y="3052719"/>
                </a:lnTo>
                <a:cubicBezTo>
                  <a:pt x="20221526" y="3041521"/>
                  <a:pt x="20218748" y="3031722"/>
                  <a:pt x="20213828" y="3023265"/>
                </a:cubicBezTo>
                <a:lnTo>
                  <a:pt x="20212440" y="3021819"/>
                </a:lnTo>
                <a:lnTo>
                  <a:pt x="20208402" y="3008085"/>
                </a:lnTo>
                <a:cubicBezTo>
                  <a:pt x="20133086" y="2812765"/>
                  <a:pt x="19917778" y="3020990"/>
                  <a:pt x="19806650" y="2992993"/>
                </a:cubicBezTo>
                <a:cubicBezTo>
                  <a:pt x="19777016" y="3142309"/>
                  <a:pt x="19895552" y="2992993"/>
                  <a:pt x="19895552" y="3112446"/>
                </a:cubicBezTo>
                <a:cubicBezTo>
                  <a:pt x="19806650" y="3142309"/>
                  <a:pt x="19747382" y="3112446"/>
                  <a:pt x="19688114" y="3082582"/>
                </a:cubicBezTo>
                <a:cubicBezTo>
                  <a:pt x="19658480" y="2992993"/>
                  <a:pt x="19747382" y="3052719"/>
                  <a:pt x="19777016" y="3022856"/>
                </a:cubicBezTo>
                <a:cubicBezTo>
                  <a:pt x="19569578" y="2873541"/>
                  <a:pt x="19302872" y="3052719"/>
                  <a:pt x="19065800" y="2903404"/>
                </a:cubicBezTo>
                <a:cubicBezTo>
                  <a:pt x="19243604" y="3082582"/>
                  <a:pt x="19510310" y="3082582"/>
                  <a:pt x="19747382" y="3172172"/>
                </a:cubicBezTo>
                <a:cubicBezTo>
                  <a:pt x="19717748" y="3321487"/>
                  <a:pt x="19806650" y="3291624"/>
                  <a:pt x="19747382" y="3381213"/>
                </a:cubicBezTo>
                <a:cubicBezTo>
                  <a:pt x="19984454" y="3440939"/>
                  <a:pt x="20191892" y="3470802"/>
                  <a:pt x="20428964" y="3470802"/>
                </a:cubicBezTo>
                <a:cubicBezTo>
                  <a:pt x="20932742" y="3530529"/>
                  <a:pt x="21466154" y="3500666"/>
                  <a:pt x="22029200" y="3500666"/>
                </a:cubicBezTo>
                <a:cubicBezTo>
                  <a:pt x="22207004" y="3530529"/>
                  <a:pt x="21881030" y="3530529"/>
                  <a:pt x="21792128" y="3560392"/>
                </a:cubicBezTo>
                <a:cubicBezTo>
                  <a:pt x="21584690" y="3590255"/>
                  <a:pt x="21377252" y="3620118"/>
                  <a:pt x="21169814" y="3649981"/>
                </a:cubicBezTo>
                <a:cubicBezTo>
                  <a:pt x="21614324" y="3739570"/>
                  <a:pt x="22118102" y="3560392"/>
                  <a:pt x="22444076" y="3590255"/>
                </a:cubicBezTo>
                <a:cubicBezTo>
                  <a:pt x="22384808" y="3888886"/>
                  <a:pt x="22147736" y="3679844"/>
                  <a:pt x="22029200" y="3829159"/>
                </a:cubicBezTo>
                <a:cubicBezTo>
                  <a:pt x="22118102" y="3918749"/>
                  <a:pt x="22266272" y="3829159"/>
                  <a:pt x="22355174" y="3859022"/>
                </a:cubicBezTo>
                <a:cubicBezTo>
                  <a:pt x="22295906" y="4068064"/>
                  <a:pt x="21851396" y="4097927"/>
                  <a:pt x="21881030" y="3948612"/>
                </a:cubicBezTo>
                <a:cubicBezTo>
                  <a:pt x="21851396" y="3978475"/>
                  <a:pt x="21851396" y="3978475"/>
                  <a:pt x="21851396" y="3978475"/>
                </a:cubicBezTo>
                <a:cubicBezTo>
                  <a:pt x="21732860" y="4068064"/>
                  <a:pt x="21614324" y="4097927"/>
                  <a:pt x="21466154" y="4097927"/>
                </a:cubicBezTo>
                <a:cubicBezTo>
                  <a:pt x="21466154" y="4097927"/>
                  <a:pt x="21466154" y="4097927"/>
                  <a:pt x="21466154" y="3978475"/>
                </a:cubicBezTo>
                <a:cubicBezTo>
                  <a:pt x="21495788" y="3978475"/>
                  <a:pt x="21525422" y="3978475"/>
                  <a:pt x="21555056" y="3948612"/>
                </a:cubicBezTo>
                <a:cubicBezTo>
                  <a:pt x="21555056" y="3918749"/>
                  <a:pt x="21555056" y="3888886"/>
                  <a:pt x="21555056" y="3859022"/>
                </a:cubicBezTo>
                <a:cubicBezTo>
                  <a:pt x="21495788" y="3888886"/>
                  <a:pt x="21406886" y="3829159"/>
                  <a:pt x="21406886" y="3918749"/>
                </a:cubicBezTo>
                <a:cubicBezTo>
                  <a:pt x="21406886" y="3948612"/>
                  <a:pt x="21436520" y="3948612"/>
                  <a:pt x="21436520" y="3978475"/>
                </a:cubicBezTo>
                <a:cubicBezTo>
                  <a:pt x="21436520" y="3978475"/>
                  <a:pt x="21436520" y="3978475"/>
                  <a:pt x="21436520" y="4097927"/>
                </a:cubicBezTo>
                <a:cubicBezTo>
                  <a:pt x="21258716" y="4097927"/>
                  <a:pt x="21051278" y="4068064"/>
                  <a:pt x="20873474" y="4068064"/>
                </a:cubicBezTo>
                <a:cubicBezTo>
                  <a:pt x="20873474" y="4068064"/>
                  <a:pt x="20873474" y="4068064"/>
                  <a:pt x="20873474" y="3978475"/>
                </a:cubicBezTo>
                <a:cubicBezTo>
                  <a:pt x="20962376" y="3978475"/>
                  <a:pt x="21051278" y="3978475"/>
                  <a:pt x="21110546" y="3888886"/>
                </a:cubicBezTo>
                <a:cubicBezTo>
                  <a:pt x="20992010" y="3859022"/>
                  <a:pt x="20873474" y="3918749"/>
                  <a:pt x="20784572" y="3948612"/>
                </a:cubicBezTo>
                <a:cubicBezTo>
                  <a:pt x="20784572" y="3978475"/>
                  <a:pt x="20814206" y="3978475"/>
                  <a:pt x="20843840" y="3978475"/>
                </a:cubicBezTo>
                <a:cubicBezTo>
                  <a:pt x="20843840" y="3978475"/>
                  <a:pt x="20843840" y="3978475"/>
                  <a:pt x="20843840" y="4068064"/>
                </a:cubicBezTo>
                <a:cubicBezTo>
                  <a:pt x="20754938" y="4068064"/>
                  <a:pt x="20666036" y="4068064"/>
                  <a:pt x="20606768" y="4097927"/>
                </a:cubicBezTo>
                <a:cubicBezTo>
                  <a:pt x="20606768" y="4097927"/>
                  <a:pt x="20606768" y="4097927"/>
                  <a:pt x="20606768" y="3918749"/>
                </a:cubicBezTo>
                <a:cubicBezTo>
                  <a:pt x="20636402" y="3948612"/>
                  <a:pt x="20666036" y="3918749"/>
                  <a:pt x="20695670" y="3888886"/>
                </a:cubicBezTo>
                <a:cubicBezTo>
                  <a:pt x="20636402" y="3859022"/>
                  <a:pt x="20458598" y="3799296"/>
                  <a:pt x="20458598" y="3918749"/>
                </a:cubicBezTo>
                <a:cubicBezTo>
                  <a:pt x="20488232" y="3918749"/>
                  <a:pt x="20547500" y="3918749"/>
                  <a:pt x="20577134" y="3918749"/>
                </a:cubicBezTo>
                <a:cubicBezTo>
                  <a:pt x="20577134" y="3918749"/>
                  <a:pt x="20577134" y="3918749"/>
                  <a:pt x="20577134" y="4097927"/>
                </a:cubicBezTo>
                <a:cubicBezTo>
                  <a:pt x="20577134" y="4097927"/>
                  <a:pt x="20547500" y="4097927"/>
                  <a:pt x="20517866" y="4127790"/>
                </a:cubicBezTo>
                <a:cubicBezTo>
                  <a:pt x="20458598" y="4008338"/>
                  <a:pt x="20310428" y="4008338"/>
                  <a:pt x="20221526" y="3948612"/>
                </a:cubicBezTo>
                <a:cubicBezTo>
                  <a:pt x="20280794" y="3918749"/>
                  <a:pt x="20340062" y="3918749"/>
                  <a:pt x="20399330" y="3888886"/>
                </a:cubicBezTo>
                <a:cubicBezTo>
                  <a:pt x="20132624" y="3769433"/>
                  <a:pt x="19865918" y="3769433"/>
                  <a:pt x="19628846" y="3739570"/>
                </a:cubicBezTo>
                <a:cubicBezTo>
                  <a:pt x="19628846" y="3649981"/>
                  <a:pt x="19658480" y="3530529"/>
                  <a:pt x="19717748" y="3530529"/>
                </a:cubicBezTo>
                <a:cubicBezTo>
                  <a:pt x="19539944" y="3530529"/>
                  <a:pt x="19332506" y="3560392"/>
                  <a:pt x="19125068" y="3560392"/>
                </a:cubicBezTo>
                <a:cubicBezTo>
                  <a:pt x="19125068" y="3500666"/>
                  <a:pt x="19154702" y="3411076"/>
                  <a:pt x="19125068" y="3411076"/>
                </a:cubicBezTo>
                <a:cubicBezTo>
                  <a:pt x="19095434" y="3500666"/>
                  <a:pt x="19125068" y="3500666"/>
                  <a:pt x="19095434" y="3649981"/>
                </a:cubicBezTo>
                <a:cubicBezTo>
                  <a:pt x="19125068" y="3709707"/>
                  <a:pt x="19184336" y="3679844"/>
                  <a:pt x="19243604" y="3679844"/>
                </a:cubicBezTo>
                <a:cubicBezTo>
                  <a:pt x="19243604" y="3769433"/>
                  <a:pt x="19213970" y="3799296"/>
                  <a:pt x="19154702" y="3799296"/>
                </a:cubicBezTo>
                <a:cubicBezTo>
                  <a:pt x="19154702" y="3799296"/>
                  <a:pt x="19154702" y="3799296"/>
                  <a:pt x="19036166" y="3799296"/>
                </a:cubicBezTo>
                <a:cubicBezTo>
                  <a:pt x="19036166" y="3799296"/>
                  <a:pt x="19036166" y="3799296"/>
                  <a:pt x="19036166" y="3769433"/>
                </a:cubicBezTo>
                <a:cubicBezTo>
                  <a:pt x="18947264" y="3679844"/>
                  <a:pt x="18828728" y="3530529"/>
                  <a:pt x="18680558" y="3620118"/>
                </a:cubicBezTo>
                <a:cubicBezTo>
                  <a:pt x="18710192" y="3709707"/>
                  <a:pt x="18739826" y="3769433"/>
                  <a:pt x="18828728" y="3739570"/>
                </a:cubicBezTo>
                <a:cubicBezTo>
                  <a:pt x="18799094" y="3649981"/>
                  <a:pt x="18828728" y="3620118"/>
                  <a:pt x="18858362" y="3649981"/>
                </a:cubicBezTo>
                <a:cubicBezTo>
                  <a:pt x="18858362" y="3679844"/>
                  <a:pt x="18858362" y="3709707"/>
                  <a:pt x="18858362" y="3769433"/>
                </a:cubicBezTo>
                <a:cubicBezTo>
                  <a:pt x="18947264" y="3709707"/>
                  <a:pt x="18947264" y="3799296"/>
                  <a:pt x="18976898" y="3859022"/>
                </a:cubicBezTo>
                <a:cubicBezTo>
                  <a:pt x="18976898" y="3799296"/>
                  <a:pt x="19036166" y="3859022"/>
                  <a:pt x="19036166" y="3829159"/>
                </a:cubicBezTo>
                <a:cubicBezTo>
                  <a:pt x="19036166" y="3829159"/>
                  <a:pt x="19036166" y="3829159"/>
                  <a:pt x="19125068" y="3829159"/>
                </a:cubicBezTo>
                <a:cubicBezTo>
                  <a:pt x="19125068" y="3918749"/>
                  <a:pt x="19154702" y="3948612"/>
                  <a:pt x="19184336" y="3978475"/>
                </a:cubicBezTo>
                <a:cubicBezTo>
                  <a:pt x="19036166" y="4008338"/>
                  <a:pt x="18710192" y="3829159"/>
                  <a:pt x="18502754" y="3888886"/>
                </a:cubicBezTo>
                <a:cubicBezTo>
                  <a:pt x="18532388" y="3978475"/>
                  <a:pt x="18621290" y="3978475"/>
                  <a:pt x="18739826" y="4008338"/>
                </a:cubicBezTo>
                <a:cubicBezTo>
                  <a:pt x="18739826" y="4068064"/>
                  <a:pt x="18710192" y="4097927"/>
                  <a:pt x="18680558" y="4097927"/>
                </a:cubicBezTo>
                <a:cubicBezTo>
                  <a:pt x="18887996" y="4217380"/>
                  <a:pt x="19065800" y="4247243"/>
                  <a:pt x="19302872" y="4336832"/>
                </a:cubicBezTo>
                <a:cubicBezTo>
                  <a:pt x="19302872" y="4456284"/>
                  <a:pt x="19213970" y="4366695"/>
                  <a:pt x="19184336" y="4396558"/>
                </a:cubicBezTo>
                <a:cubicBezTo>
                  <a:pt x="19273238" y="4486147"/>
                  <a:pt x="19391774" y="4516010"/>
                  <a:pt x="19510310" y="4575736"/>
                </a:cubicBezTo>
                <a:cubicBezTo>
                  <a:pt x="19273238" y="4635463"/>
                  <a:pt x="19065800" y="4396558"/>
                  <a:pt x="18799094" y="4396558"/>
                </a:cubicBezTo>
                <a:cubicBezTo>
                  <a:pt x="18769460" y="4545873"/>
                  <a:pt x="18917630" y="4426421"/>
                  <a:pt x="18917630" y="4575736"/>
                </a:cubicBezTo>
                <a:cubicBezTo>
                  <a:pt x="18739826" y="4575736"/>
                  <a:pt x="18502754" y="4486147"/>
                  <a:pt x="18295316" y="4426421"/>
                </a:cubicBezTo>
                <a:cubicBezTo>
                  <a:pt x="18265682" y="4545873"/>
                  <a:pt x="18384218" y="4426421"/>
                  <a:pt x="18354584" y="4575736"/>
                </a:cubicBezTo>
                <a:cubicBezTo>
                  <a:pt x="18295316" y="4486147"/>
                  <a:pt x="18324950" y="4575736"/>
                  <a:pt x="18265682" y="4575736"/>
                </a:cubicBezTo>
                <a:cubicBezTo>
                  <a:pt x="18265682" y="4665326"/>
                  <a:pt x="18265682" y="4725052"/>
                  <a:pt x="18265682" y="4784778"/>
                </a:cubicBezTo>
                <a:cubicBezTo>
                  <a:pt x="18295316" y="4904230"/>
                  <a:pt x="18413852" y="4874367"/>
                  <a:pt x="18443486" y="4993820"/>
                </a:cubicBezTo>
                <a:cubicBezTo>
                  <a:pt x="18443486" y="5083409"/>
                  <a:pt x="18384218" y="5083409"/>
                  <a:pt x="18354584" y="5113272"/>
                </a:cubicBezTo>
                <a:cubicBezTo>
                  <a:pt x="18354584" y="5172998"/>
                  <a:pt x="18413852" y="5172998"/>
                  <a:pt x="18443486" y="5202861"/>
                </a:cubicBezTo>
                <a:cubicBezTo>
                  <a:pt x="18413852" y="5352176"/>
                  <a:pt x="18265682" y="5232724"/>
                  <a:pt x="18176780" y="5292450"/>
                </a:cubicBezTo>
                <a:cubicBezTo>
                  <a:pt x="18206414" y="5441766"/>
                  <a:pt x="18236048" y="5352176"/>
                  <a:pt x="18295316" y="5411903"/>
                </a:cubicBezTo>
                <a:cubicBezTo>
                  <a:pt x="18295316" y="5531355"/>
                  <a:pt x="18176780" y="5441766"/>
                  <a:pt x="18147146" y="5501492"/>
                </a:cubicBezTo>
                <a:cubicBezTo>
                  <a:pt x="18087878" y="5620944"/>
                  <a:pt x="18176780" y="5680670"/>
                  <a:pt x="18176780" y="5800123"/>
                </a:cubicBezTo>
                <a:cubicBezTo>
                  <a:pt x="18117512" y="5829986"/>
                  <a:pt x="18058244" y="5859849"/>
                  <a:pt x="18058244" y="5979301"/>
                </a:cubicBezTo>
                <a:cubicBezTo>
                  <a:pt x="17821172" y="5949438"/>
                  <a:pt x="17761904" y="6068890"/>
                  <a:pt x="17613734" y="6098753"/>
                </a:cubicBezTo>
                <a:cubicBezTo>
                  <a:pt x="17643368" y="6158480"/>
                  <a:pt x="17732270" y="6158480"/>
                  <a:pt x="17732270" y="6277932"/>
                </a:cubicBezTo>
                <a:cubicBezTo>
                  <a:pt x="17613734" y="6188343"/>
                  <a:pt x="17554466" y="6218206"/>
                  <a:pt x="17465564" y="6307795"/>
                </a:cubicBezTo>
                <a:cubicBezTo>
                  <a:pt x="17732270" y="6546700"/>
                  <a:pt x="18117512" y="6636289"/>
                  <a:pt x="18236048" y="7203687"/>
                </a:cubicBezTo>
                <a:cubicBezTo>
                  <a:pt x="18206414" y="7233550"/>
                  <a:pt x="18206414" y="7263414"/>
                  <a:pt x="18206414" y="7323140"/>
                </a:cubicBezTo>
                <a:cubicBezTo>
                  <a:pt x="17465564" y="7323140"/>
                  <a:pt x="16695082" y="6815467"/>
                  <a:pt x="15746794" y="6875193"/>
                </a:cubicBezTo>
                <a:cubicBezTo>
                  <a:pt x="15154114" y="6905057"/>
                  <a:pt x="14442898" y="6696015"/>
                  <a:pt x="13850218" y="6875193"/>
                </a:cubicBezTo>
                <a:cubicBezTo>
                  <a:pt x="13435342" y="6994646"/>
                  <a:pt x="13050101" y="7293276"/>
                  <a:pt x="12635225" y="7472455"/>
                </a:cubicBezTo>
                <a:cubicBezTo>
                  <a:pt x="12516689" y="7502318"/>
                  <a:pt x="12398153" y="7502318"/>
                  <a:pt x="12309251" y="7562044"/>
                </a:cubicBezTo>
                <a:cubicBezTo>
                  <a:pt x="12042545" y="7681496"/>
                  <a:pt x="11805473" y="7860675"/>
                  <a:pt x="11568401" y="7950264"/>
                </a:cubicBezTo>
                <a:cubicBezTo>
                  <a:pt x="11390597" y="8039854"/>
                  <a:pt x="11301695" y="8159306"/>
                  <a:pt x="11094257" y="8129442"/>
                </a:cubicBezTo>
                <a:cubicBezTo>
                  <a:pt x="10738649" y="8129442"/>
                  <a:pt x="10323775" y="8248895"/>
                  <a:pt x="9997800" y="8129442"/>
                </a:cubicBezTo>
                <a:cubicBezTo>
                  <a:pt x="9849631" y="8099580"/>
                  <a:pt x="9731094" y="8009990"/>
                  <a:pt x="9612558" y="7950264"/>
                </a:cubicBezTo>
                <a:cubicBezTo>
                  <a:pt x="9612558" y="7950264"/>
                  <a:pt x="9612558" y="7950264"/>
                  <a:pt x="9612558" y="7890538"/>
                </a:cubicBezTo>
                <a:cubicBezTo>
                  <a:pt x="10738649" y="8308621"/>
                  <a:pt x="12012911" y="7591907"/>
                  <a:pt x="12961199" y="6934920"/>
                </a:cubicBezTo>
                <a:cubicBezTo>
                  <a:pt x="12990833" y="6875193"/>
                  <a:pt x="12901931" y="6875193"/>
                  <a:pt x="12961199" y="6845330"/>
                </a:cubicBezTo>
                <a:cubicBezTo>
                  <a:pt x="13020467" y="6725878"/>
                  <a:pt x="13079735" y="6785604"/>
                  <a:pt x="13168636" y="6785604"/>
                </a:cubicBezTo>
                <a:cubicBezTo>
                  <a:pt x="13227904" y="6636289"/>
                  <a:pt x="13316806" y="6636289"/>
                  <a:pt x="13405708" y="6486973"/>
                </a:cubicBezTo>
                <a:cubicBezTo>
                  <a:pt x="13405708" y="6486973"/>
                  <a:pt x="13405708" y="6486973"/>
                  <a:pt x="13524244" y="6486973"/>
                </a:cubicBezTo>
                <a:cubicBezTo>
                  <a:pt x="13524244" y="6486973"/>
                  <a:pt x="13524244" y="6486973"/>
                  <a:pt x="13524244" y="6457110"/>
                </a:cubicBezTo>
                <a:cubicBezTo>
                  <a:pt x="13820584" y="6457110"/>
                  <a:pt x="13968754" y="6337658"/>
                  <a:pt x="14265094" y="6337658"/>
                </a:cubicBezTo>
                <a:cubicBezTo>
                  <a:pt x="14265094" y="6337658"/>
                  <a:pt x="14265094" y="6307795"/>
                  <a:pt x="14265094" y="6307795"/>
                </a:cubicBezTo>
                <a:cubicBezTo>
                  <a:pt x="14265094" y="6307795"/>
                  <a:pt x="14265094" y="6307795"/>
                  <a:pt x="14442898" y="6307795"/>
                </a:cubicBezTo>
                <a:cubicBezTo>
                  <a:pt x="14442898" y="6307795"/>
                  <a:pt x="14442898" y="6337658"/>
                  <a:pt x="14442898" y="6337658"/>
                </a:cubicBezTo>
                <a:cubicBezTo>
                  <a:pt x="14531800" y="6337658"/>
                  <a:pt x="14620702" y="6337658"/>
                  <a:pt x="14709604" y="6337658"/>
                </a:cubicBezTo>
                <a:cubicBezTo>
                  <a:pt x="14709604" y="6307795"/>
                  <a:pt x="14709604" y="6277932"/>
                  <a:pt x="14709604" y="6277932"/>
                </a:cubicBezTo>
                <a:cubicBezTo>
                  <a:pt x="14709604" y="6277932"/>
                  <a:pt x="14709604" y="6277932"/>
                  <a:pt x="14734608" y="6277932"/>
                </a:cubicBezTo>
                <a:lnTo>
                  <a:pt x="14739238" y="6277932"/>
                </a:lnTo>
                <a:cubicBezTo>
                  <a:pt x="14739238" y="6248069"/>
                  <a:pt x="14739238" y="6248069"/>
                  <a:pt x="14739238" y="6248069"/>
                </a:cubicBezTo>
                <a:cubicBezTo>
                  <a:pt x="14620702" y="6218206"/>
                  <a:pt x="14531800" y="6158480"/>
                  <a:pt x="14472532" y="6277932"/>
                </a:cubicBezTo>
                <a:cubicBezTo>
                  <a:pt x="14472532" y="6277932"/>
                  <a:pt x="14472532" y="6277932"/>
                  <a:pt x="14265094" y="6277932"/>
                </a:cubicBezTo>
                <a:cubicBezTo>
                  <a:pt x="14265094" y="6277932"/>
                  <a:pt x="14265094" y="6248069"/>
                  <a:pt x="14265094" y="6248069"/>
                </a:cubicBezTo>
                <a:cubicBezTo>
                  <a:pt x="14028022" y="6158480"/>
                  <a:pt x="13702048" y="6218206"/>
                  <a:pt x="13494610" y="6457110"/>
                </a:cubicBezTo>
                <a:cubicBezTo>
                  <a:pt x="13494610" y="6457110"/>
                  <a:pt x="13494610" y="6457110"/>
                  <a:pt x="13405708" y="6457110"/>
                </a:cubicBezTo>
                <a:cubicBezTo>
                  <a:pt x="13405708" y="6457110"/>
                  <a:pt x="13405708" y="6457110"/>
                  <a:pt x="13405708" y="6486973"/>
                </a:cubicBezTo>
                <a:cubicBezTo>
                  <a:pt x="13346440" y="6457110"/>
                  <a:pt x="13316806" y="6636289"/>
                  <a:pt x="13287172" y="6516837"/>
                </a:cubicBezTo>
                <a:cubicBezTo>
                  <a:pt x="13287172" y="6486973"/>
                  <a:pt x="13316806" y="6516837"/>
                  <a:pt x="13316806" y="6457110"/>
                </a:cubicBezTo>
                <a:cubicBezTo>
                  <a:pt x="13257538" y="6457110"/>
                  <a:pt x="13198270" y="6457110"/>
                  <a:pt x="13198270" y="6307795"/>
                </a:cubicBezTo>
                <a:cubicBezTo>
                  <a:pt x="13198270" y="6307795"/>
                  <a:pt x="13198270" y="6307795"/>
                  <a:pt x="13257538" y="6307795"/>
                </a:cubicBezTo>
                <a:cubicBezTo>
                  <a:pt x="13257538" y="6307795"/>
                  <a:pt x="13257538" y="6307795"/>
                  <a:pt x="13257538" y="6277932"/>
                </a:cubicBezTo>
                <a:cubicBezTo>
                  <a:pt x="13376074" y="6277932"/>
                  <a:pt x="13464976" y="6188343"/>
                  <a:pt x="13613146" y="6188343"/>
                </a:cubicBezTo>
                <a:cubicBezTo>
                  <a:pt x="13613146" y="6098753"/>
                  <a:pt x="13613146" y="6098753"/>
                  <a:pt x="13613146" y="6039027"/>
                </a:cubicBezTo>
                <a:cubicBezTo>
                  <a:pt x="13613146" y="6009164"/>
                  <a:pt x="13613146" y="6009164"/>
                  <a:pt x="13613146" y="5979301"/>
                </a:cubicBezTo>
                <a:cubicBezTo>
                  <a:pt x="13494610" y="5949438"/>
                  <a:pt x="13435342" y="6009164"/>
                  <a:pt x="13346440" y="6039027"/>
                </a:cubicBezTo>
                <a:cubicBezTo>
                  <a:pt x="13346440" y="6218206"/>
                  <a:pt x="13257538" y="6158480"/>
                  <a:pt x="13227904" y="6277932"/>
                </a:cubicBezTo>
                <a:cubicBezTo>
                  <a:pt x="13227904" y="6277932"/>
                  <a:pt x="13227904" y="6277932"/>
                  <a:pt x="13168636" y="6277932"/>
                </a:cubicBezTo>
                <a:cubicBezTo>
                  <a:pt x="13109369" y="6277932"/>
                  <a:pt x="13109369" y="6248069"/>
                  <a:pt x="13079735" y="6188343"/>
                </a:cubicBezTo>
                <a:cubicBezTo>
                  <a:pt x="13079735" y="6158480"/>
                  <a:pt x="13139002" y="6068890"/>
                  <a:pt x="13079735" y="6068890"/>
                </a:cubicBezTo>
                <a:cubicBezTo>
                  <a:pt x="12901931" y="6128617"/>
                  <a:pt x="12546323" y="6427247"/>
                  <a:pt x="12516689" y="6218206"/>
                </a:cubicBezTo>
                <a:cubicBezTo>
                  <a:pt x="12694493" y="6068890"/>
                  <a:pt x="12842663" y="5829986"/>
                  <a:pt x="13109369" y="5829986"/>
                </a:cubicBezTo>
                <a:cubicBezTo>
                  <a:pt x="13139002" y="5770260"/>
                  <a:pt x="13109369" y="5680670"/>
                  <a:pt x="13139002" y="5620944"/>
                </a:cubicBezTo>
                <a:cubicBezTo>
                  <a:pt x="13227904" y="5531355"/>
                  <a:pt x="13346440" y="5591081"/>
                  <a:pt x="13464976" y="5591081"/>
                </a:cubicBezTo>
                <a:cubicBezTo>
                  <a:pt x="13494610" y="5561218"/>
                  <a:pt x="13494610" y="5382040"/>
                  <a:pt x="13464976" y="5322313"/>
                </a:cubicBezTo>
                <a:cubicBezTo>
                  <a:pt x="13139002" y="5382040"/>
                  <a:pt x="12783395" y="5531355"/>
                  <a:pt x="12516689" y="5680670"/>
                </a:cubicBezTo>
                <a:cubicBezTo>
                  <a:pt x="12368519" y="5710533"/>
                  <a:pt x="12279617" y="5949438"/>
                  <a:pt x="12101813" y="5859849"/>
                </a:cubicBezTo>
                <a:cubicBezTo>
                  <a:pt x="12072179" y="5859849"/>
                  <a:pt x="12042545" y="5889712"/>
                  <a:pt x="12042545" y="5889712"/>
                </a:cubicBezTo>
                <a:cubicBezTo>
                  <a:pt x="12042545" y="5889712"/>
                  <a:pt x="12042545" y="5889712"/>
                  <a:pt x="12042545" y="5829986"/>
                </a:cubicBezTo>
                <a:cubicBezTo>
                  <a:pt x="12072179" y="5800123"/>
                  <a:pt x="12101813" y="5770260"/>
                  <a:pt x="12131447" y="5740397"/>
                </a:cubicBezTo>
                <a:cubicBezTo>
                  <a:pt x="12012911" y="5680670"/>
                  <a:pt x="11894375" y="5859849"/>
                  <a:pt x="11805473" y="5829986"/>
                </a:cubicBezTo>
                <a:cubicBezTo>
                  <a:pt x="11894375" y="5740397"/>
                  <a:pt x="12012911" y="5680670"/>
                  <a:pt x="12101813" y="5591081"/>
                </a:cubicBezTo>
                <a:cubicBezTo>
                  <a:pt x="12161081" y="5591081"/>
                  <a:pt x="12279617" y="5650807"/>
                  <a:pt x="12249983" y="5471629"/>
                </a:cubicBezTo>
                <a:cubicBezTo>
                  <a:pt x="12131447" y="5441766"/>
                  <a:pt x="12012911" y="5680670"/>
                  <a:pt x="11924009" y="5531355"/>
                </a:cubicBezTo>
                <a:cubicBezTo>
                  <a:pt x="12012911" y="5471629"/>
                  <a:pt x="12161081" y="5531355"/>
                  <a:pt x="12190715" y="5322313"/>
                </a:cubicBezTo>
                <a:cubicBezTo>
                  <a:pt x="11835107" y="5471629"/>
                  <a:pt x="11509133" y="5620944"/>
                  <a:pt x="11212793" y="5859849"/>
                </a:cubicBezTo>
                <a:cubicBezTo>
                  <a:pt x="11390597" y="5829986"/>
                  <a:pt x="11568401" y="5650807"/>
                  <a:pt x="11686937" y="5710533"/>
                </a:cubicBezTo>
                <a:cubicBezTo>
                  <a:pt x="11420231" y="5889712"/>
                  <a:pt x="11064623" y="5919575"/>
                  <a:pt x="10827551" y="6158480"/>
                </a:cubicBezTo>
                <a:cubicBezTo>
                  <a:pt x="11212793" y="6188343"/>
                  <a:pt x="11420231" y="5859849"/>
                  <a:pt x="11775839" y="5889712"/>
                </a:cubicBezTo>
                <a:cubicBezTo>
                  <a:pt x="11716571" y="5949438"/>
                  <a:pt x="11627669" y="5859849"/>
                  <a:pt x="11598035" y="5979301"/>
                </a:cubicBezTo>
                <a:cubicBezTo>
                  <a:pt x="11746205" y="5949438"/>
                  <a:pt x="11894375" y="5919575"/>
                  <a:pt x="12012911" y="5829986"/>
                </a:cubicBezTo>
                <a:cubicBezTo>
                  <a:pt x="12012911" y="5829986"/>
                  <a:pt x="12012911" y="5829986"/>
                  <a:pt x="12012911" y="5919575"/>
                </a:cubicBezTo>
                <a:cubicBezTo>
                  <a:pt x="11627669" y="6158480"/>
                  <a:pt x="11242427" y="6248069"/>
                  <a:pt x="10886820" y="6516837"/>
                </a:cubicBezTo>
                <a:cubicBezTo>
                  <a:pt x="10857185" y="6606426"/>
                  <a:pt x="10916453" y="6576563"/>
                  <a:pt x="10916453" y="6636289"/>
                </a:cubicBezTo>
                <a:cubicBezTo>
                  <a:pt x="10590479" y="6785604"/>
                  <a:pt x="10205238" y="6815467"/>
                  <a:pt x="9790362" y="6815467"/>
                </a:cubicBezTo>
                <a:cubicBezTo>
                  <a:pt x="9849631" y="6934920"/>
                  <a:pt x="9997800" y="6964783"/>
                  <a:pt x="10116337" y="6964783"/>
                </a:cubicBezTo>
                <a:cubicBezTo>
                  <a:pt x="10412676" y="7024509"/>
                  <a:pt x="10797917" y="6934920"/>
                  <a:pt x="11005355" y="6934920"/>
                </a:cubicBezTo>
                <a:cubicBezTo>
                  <a:pt x="10620113" y="7382866"/>
                  <a:pt x="9908898" y="7114098"/>
                  <a:pt x="9464388" y="7412728"/>
                </a:cubicBezTo>
                <a:cubicBezTo>
                  <a:pt x="9464388" y="7442592"/>
                  <a:pt x="9523656" y="7442592"/>
                  <a:pt x="9553290" y="7502318"/>
                </a:cubicBezTo>
                <a:cubicBezTo>
                  <a:pt x="9494022" y="7532181"/>
                  <a:pt x="9464388" y="7562044"/>
                  <a:pt x="9494022" y="7621770"/>
                </a:cubicBezTo>
                <a:cubicBezTo>
                  <a:pt x="9434754" y="7621770"/>
                  <a:pt x="9375487" y="7681496"/>
                  <a:pt x="9345852" y="7771086"/>
                </a:cubicBezTo>
                <a:cubicBezTo>
                  <a:pt x="9434754" y="7830812"/>
                  <a:pt x="9494022" y="7860675"/>
                  <a:pt x="9582924" y="7890538"/>
                </a:cubicBezTo>
                <a:cubicBezTo>
                  <a:pt x="9582924" y="7890538"/>
                  <a:pt x="9582924" y="7890538"/>
                  <a:pt x="9582924" y="7950264"/>
                </a:cubicBezTo>
                <a:cubicBezTo>
                  <a:pt x="8990244" y="7950264"/>
                  <a:pt x="8338297" y="7681496"/>
                  <a:pt x="7834518" y="7472455"/>
                </a:cubicBezTo>
                <a:cubicBezTo>
                  <a:pt x="7152938" y="7293276"/>
                  <a:pt x="6441722" y="7173824"/>
                  <a:pt x="5700872" y="6964783"/>
                </a:cubicBezTo>
                <a:cubicBezTo>
                  <a:pt x="5434166" y="6905057"/>
                  <a:pt x="5226728" y="6815467"/>
                  <a:pt x="4900754" y="6785604"/>
                </a:cubicBezTo>
                <a:cubicBezTo>
                  <a:pt x="4367343" y="6755741"/>
                  <a:pt x="3745028" y="6845330"/>
                  <a:pt x="3181983" y="6905057"/>
                </a:cubicBezTo>
                <a:cubicBezTo>
                  <a:pt x="3033813" y="6934920"/>
                  <a:pt x="2944911" y="6934920"/>
                  <a:pt x="2856009" y="6964783"/>
                </a:cubicBezTo>
                <a:cubicBezTo>
                  <a:pt x="2233695" y="7143961"/>
                  <a:pt x="1403944" y="7203687"/>
                  <a:pt x="781629" y="7382866"/>
                </a:cubicBezTo>
                <a:cubicBezTo>
                  <a:pt x="581600" y="7427661"/>
                  <a:pt x="298225" y="7539647"/>
                  <a:pt x="81526" y="7567643"/>
                </a:cubicBezTo>
                <a:lnTo>
                  <a:pt x="0" y="7572673"/>
                </a:lnTo>
                <a:lnTo>
                  <a:pt x="0" y="1216757"/>
                </a:lnTo>
                <a:lnTo>
                  <a:pt x="264482" y="1147665"/>
                </a:lnTo>
                <a:cubicBezTo>
                  <a:pt x="911278" y="979102"/>
                  <a:pt x="1559522" y="801790"/>
                  <a:pt x="2115159" y="484495"/>
                </a:cubicBezTo>
                <a:cubicBezTo>
                  <a:pt x="2974545" y="394905"/>
                  <a:pt x="3863565" y="335179"/>
                  <a:pt x="4752584" y="245590"/>
                </a:cubicBezTo>
                <a:cubicBezTo>
                  <a:pt x="4367343" y="6686"/>
                  <a:pt x="3893198" y="275453"/>
                  <a:pt x="3448689" y="305316"/>
                </a:cubicBezTo>
                <a:cubicBezTo>
                  <a:pt x="3004179" y="305316"/>
                  <a:pt x="2559669" y="185864"/>
                  <a:pt x="2204061" y="365042"/>
                </a:cubicBezTo>
                <a:cubicBezTo>
                  <a:pt x="1966989" y="454632"/>
                  <a:pt x="1789185" y="603947"/>
                  <a:pt x="1581747" y="603947"/>
                </a:cubicBezTo>
                <a:cubicBezTo>
                  <a:pt x="1433577" y="663673"/>
                  <a:pt x="1196506" y="783125"/>
                  <a:pt x="989067" y="812989"/>
                </a:cubicBezTo>
                <a:cubicBezTo>
                  <a:pt x="722362" y="872715"/>
                  <a:pt x="366754" y="962304"/>
                  <a:pt x="188950" y="783125"/>
                </a:cubicBezTo>
                <a:cubicBezTo>
                  <a:pt x="574192" y="633810"/>
                  <a:pt x="959433" y="663673"/>
                  <a:pt x="1344675" y="544221"/>
                </a:cubicBezTo>
                <a:cubicBezTo>
                  <a:pt x="1611381" y="454632"/>
                  <a:pt x="1878087" y="245590"/>
                  <a:pt x="2144793" y="156001"/>
                </a:cubicBezTo>
                <a:cubicBezTo>
                  <a:pt x="2678205" y="36548"/>
                  <a:pt x="3300519" y="156001"/>
                  <a:pt x="3804296" y="36548"/>
                </a:cubicBezTo>
                <a:cubicBezTo>
                  <a:pt x="3937649" y="6685"/>
                  <a:pt x="4067298" y="-2647"/>
                  <a:pt x="4195095" y="619"/>
                </a:cubicBezTo>
                <a:close/>
              </a:path>
            </a:pathLst>
          </a:custGeom>
        </p:spPr>
        <p:txBody>
          <a:bodyPr wrap="square">
            <a:noAutofit/>
          </a:bodyPr>
          <a:lstStyle/>
          <a:p>
            <a:endParaRPr lang="en-US"/>
          </a:p>
        </p:txBody>
      </p:sp>
    </p:spTree>
  </p:cSld>
  <p:clrMapOvr>
    <a:masterClrMapping/>
  </p:clrMapOvr>
  <p:transition spd="slow" advClick="0" advTm="1000">
    <p:push/>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7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007100" y="0"/>
            <a:ext cx="6184900" cy="3416300"/>
          </a:xfrm>
        </p:spPr>
        <p:txBody>
          <a:bodyPr rtlCol="0">
            <a:normAutofit/>
          </a:bodyPr>
          <a:lstStyle/>
          <a:p>
            <a:pPr lvl="0"/>
            <a:endParaRPr lang="id-ID" noProof="0"/>
          </a:p>
        </p:txBody>
      </p:sp>
      <p:sp>
        <p:nvSpPr>
          <p:cNvPr id="8" name="Picture Placeholder 6"/>
          <p:cNvSpPr>
            <a:spLocks noGrp="1"/>
          </p:cNvSpPr>
          <p:nvPr>
            <p:ph type="pic" sz="quarter" idx="11"/>
          </p:nvPr>
        </p:nvSpPr>
        <p:spPr>
          <a:xfrm>
            <a:off x="6007100" y="3441700"/>
            <a:ext cx="6184900" cy="3416300"/>
          </a:xfrm>
        </p:spPr>
        <p:txBody>
          <a:bodyPr rtlCol="0">
            <a:normAutofit/>
          </a:bodyPr>
          <a:lstStyle/>
          <a:p>
            <a:pPr lvl="0"/>
            <a:endParaRPr lang="id-ID" noProof="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56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14300" y="0"/>
            <a:ext cx="4686300" cy="6858000"/>
          </a:xfrm>
        </p:spPr>
        <p:txBody>
          <a:bodyPr rtlCol="0">
            <a:normAutofit/>
          </a:bodyPr>
          <a:lstStyle/>
          <a:p>
            <a:pPr lvl="0"/>
            <a:endParaRPr lang="id-ID" noProof="0"/>
          </a:p>
        </p:txBody>
      </p:sp>
      <p:sp>
        <p:nvSpPr>
          <p:cNvPr id="8" name="Picture Placeholder 6"/>
          <p:cNvSpPr>
            <a:spLocks noGrp="1"/>
          </p:cNvSpPr>
          <p:nvPr>
            <p:ph type="pic" sz="quarter" idx="11"/>
          </p:nvPr>
        </p:nvSpPr>
        <p:spPr>
          <a:xfrm>
            <a:off x="7391400" y="0"/>
            <a:ext cx="4686300" cy="6858000"/>
          </a:xfrm>
        </p:spPr>
        <p:txBody>
          <a:bodyPr rtlCol="0">
            <a:normAutofit/>
          </a:bodyPr>
          <a:lstStyle/>
          <a:p>
            <a:pPr lvl="0"/>
            <a:endParaRPr lang="id-ID" noProof="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53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2082800" y="0"/>
            <a:ext cx="3733800" cy="2458844"/>
          </a:xfrm>
          <a:prstGeom prst="flowChartMerge">
            <a:avLst/>
          </a:prstGeom>
        </p:spPr>
        <p:txBody>
          <a:bodyPr rtlCol="0">
            <a:normAutofit/>
          </a:bodyPr>
          <a:lstStyle/>
          <a:p>
            <a:pPr lvl="0"/>
            <a:endParaRPr lang="id-ID" noProof="0"/>
          </a:p>
        </p:txBody>
      </p:sp>
      <p:sp>
        <p:nvSpPr>
          <p:cNvPr id="14" name="Picture Placeholder 6"/>
          <p:cNvSpPr>
            <a:spLocks noGrp="1"/>
          </p:cNvSpPr>
          <p:nvPr>
            <p:ph type="pic" sz="quarter" idx="11"/>
          </p:nvPr>
        </p:nvSpPr>
        <p:spPr>
          <a:xfrm>
            <a:off x="6311900" y="0"/>
            <a:ext cx="3733800" cy="2458844"/>
          </a:xfrm>
          <a:prstGeom prst="flowChartMerge">
            <a:avLst/>
          </a:prstGeom>
        </p:spPr>
        <p:txBody>
          <a:bodyPr rtlCol="0">
            <a:normAutofit/>
          </a:bodyPr>
          <a:lstStyle/>
          <a:p>
            <a:pPr lvl="0"/>
            <a:endParaRPr lang="id-ID" noProof="0"/>
          </a:p>
        </p:txBody>
      </p:sp>
      <p:sp>
        <p:nvSpPr>
          <p:cNvPr id="16" name="Picture Placeholder 15"/>
          <p:cNvSpPr>
            <a:spLocks noGrp="1"/>
          </p:cNvSpPr>
          <p:nvPr>
            <p:ph type="pic" sz="quarter" idx="12"/>
          </p:nvPr>
        </p:nvSpPr>
        <p:spPr>
          <a:xfrm>
            <a:off x="4089258" y="-12619"/>
            <a:ext cx="3860962" cy="688336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1" fmla="*/ 5104 w 10000"/>
              <a:gd name="connsiteY0-2" fmla="*/ 0 h 21458"/>
              <a:gd name="connsiteX1-3" fmla="*/ 10000 w 10000"/>
              <a:gd name="connsiteY1-4" fmla="*/ 11458 h 21458"/>
              <a:gd name="connsiteX2-5" fmla="*/ 10000 w 10000"/>
              <a:gd name="connsiteY2-6" fmla="*/ 21458 h 21458"/>
              <a:gd name="connsiteX3-7" fmla="*/ 0 w 10000"/>
              <a:gd name="connsiteY3-8" fmla="*/ 21458 h 21458"/>
              <a:gd name="connsiteX4-9" fmla="*/ 5104 w 10000"/>
              <a:gd name="connsiteY4-10" fmla="*/ 0 h 21458"/>
              <a:gd name="connsiteX0-11" fmla="*/ 9792 w 14688"/>
              <a:gd name="connsiteY0-12" fmla="*/ 0 h 21458"/>
              <a:gd name="connsiteX1-13" fmla="*/ 14688 w 14688"/>
              <a:gd name="connsiteY1-14" fmla="*/ 11458 h 21458"/>
              <a:gd name="connsiteX2-15" fmla="*/ 14688 w 14688"/>
              <a:gd name="connsiteY2-16" fmla="*/ 21458 h 21458"/>
              <a:gd name="connsiteX3-17" fmla="*/ 0 w 14688"/>
              <a:gd name="connsiteY3-18" fmla="*/ 13541 h 21458"/>
              <a:gd name="connsiteX4-19" fmla="*/ 9792 w 14688"/>
              <a:gd name="connsiteY4-20" fmla="*/ 0 h 21458"/>
              <a:gd name="connsiteX0-21" fmla="*/ 9792 w 17761"/>
              <a:gd name="connsiteY0-22" fmla="*/ 0 h 21458"/>
              <a:gd name="connsiteX1-23" fmla="*/ 17761 w 17761"/>
              <a:gd name="connsiteY1-24" fmla="*/ 10781 h 21458"/>
              <a:gd name="connsiteX2-25" fmla="*/ 14688 w 17761"/>
              <a:gd name="connsiteY2-26" fmla="*/ 21458 h 21458"/>
              <a:gd name="connsiteX3-27" fmla="*/ 0 w 17761"/>
              <a:gd name="connsiteY3-28" fmla="*/ 13541 h 21458"/>
              <a:gd name="connsiteX4-29" fmla="*/ 9792 w 17761"/>
              <a:gd name="connsiteY4-30" fmla="*/ 0 h 21458"/>
              <a:gd name="connsiteX0-31" fmla="*/ 9792 w 17761"/>
              <a:gd name="connsiteY0-32" fmla="*/ 0 h 28229"/>
              <a:gd name="connsiteX1-33" fmla="*/ 17761 w 17761"/>
              <a:gd name="connsiteY1-34" fmla="*/ 10781 h 28229"/>
              <a:gd name="connsiteX2-35" fmla="*/ 10678 w 17761"/>
              <a:gd name="connsiteY2-36" fmla="*/ 28229 h 28229"/>
              <a:gd name="connsiteX3-37" fmla="*/ 0 w 17761"/>
              <a:gd name="connsiteY3-38" fmla="*/ 13541 h 28229"/>
              <a:gd name="connsiteX4-39" fmla="*/ 9792 w 17761"/>
              <a:gd name="connsiteY4-40" fmla="*/ 0 h 28229"/>
              <a:gd name="connsiteX0-41" fmla="*/ 7865 w 15834"/>
              <a:gd name="connsiteY0-42" fmla="*/ 0 h 28229"/>
              <a:gd name="connsiteX1-43" fmla="*/ 15834 w 15834"/>
              <a:gd name="connsiteY1-44" fmla="*/ 10781 h 28229"/>
              <a:gd name="connsiteX2-45" fmla="*/ 8751 w 15834"/>
              <a:gd name="connsiteY2-46" fmla="*/ 28229 h 28229"/>
              <a:gd name="connsiteX3-47" fmla="*/ 0 w 15834"/>
              <a:gd name="connsiteY3-48" fmla="*/ 10676 h 28229"/>
              <a:gd name="connsiteX4-49" fmla="*/ 7865 w 15834"/>
              <a:gd name="connsiteY4-50" fmla="*/ 0 h 28229"/>
              <a:gd name="connsiteX0-51" fmla="*/ 7865 w 15834"/>
              <a:gd name="connsiteY0-52" fmla="*/ 0 h 28229"/>
              <a:gd name="connsiteX1-53" fmla="*/ 15834 w 15834"/>
              <a:gd name="connsiteY1-54" fmla="*/ 10468 h 28229"/>
              <a:gd name="connsiteX2-55" fmla="*/ 8751 w 15834"/>
              <a:gd name="connsiteY2-56" fmla="*/ 28229 h 28229"/>
              <a:gd name="connsiteX3-57" fmla="*/ 0 w 15834"/>
              <a:gd name="connsiteY3-58" fmla="*/ 10676 h 28229"/>
              <a:gd name="connsiteX4-59" fmla="*/ 7865 w 15834"/>
              <a:gd name="connsiteY4-60" fmla="*/ 0 h 28229"/>
              <a:gd name="connsiteX0-61" fmla="*/ 8125 w 15834"/>
              <a:gd name="connsiteY0-62" fmla="*/ 0 h 28229"/>
              <a:gd name="connsiteX1-63" fmla="*/ 15834 w 15834"/>
              <a:gd name="connsiteY1-64" fmla="*/ 10468 h 28229"/>
              <a:gd name="connsiteX2-65" fmla="*/ 8751 w 15834"/>
              <a:gd name="connsiteY2-66" fmla="*/ 28229 h 28229"/>
              <a:gd name="connsiteX3-67" fmla="*/ 0 w 15834"/>
              <a:gd name="connsiteY3-68" fmla="*/ 10676 h 28229"/>
              <a:gd name="connsiteX4-69" fmla="*/ 8125 w 15834"/>
              <a:gd name="connsiteY4-70" fmla="*/ 0 h 2822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834" h="28229">
                <a:moveTo>
                  <a:pt x="8125" y="0"/>
                </a:moveTo>
                <a:lnTo>
                  <a:pt x="15834" y="10468"/>
                </a:lnTo>
                <a:lnTo>
                  <a:pt x="8751" y="28229"/>
                </a:lnTo>
                <a:lnTo>
                  <a:pt x="0" y="10676"/>
                </a:lnTo>
                <a:lnTo>
                  <a:pt x="8125" y="0"/>
                </a:lnTo>
                <a:close/>
              </a:path>
            </a:pathLst>
          </a:custGeom>
        </p:spPr>
        <p:txBody>
          <a:bodyPr rtlCol="0">
            <a:normAutofit/>
          </a:bodyPr>
          <a:lstStyle/>
          <a:p>
            <a:pPr lvl="0"/>
            <a:endParaRPr lang="id-ID" noProof="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0_Custom Layout">
    <p:spTree>
      <p:nvGrpSpPr>
        <p:cNvPr id="1" name=""/>
        <p:cNvGrpSpPr/>
        <p:nvPr/>
      </p:nvGrpSpPr>
      <p:grpSpPr>
        <a:xfrm>
          <a:off x="0" y="0"/>
          <a:ext cx="0" cy="0"/>
          <a:chOff x="0" y="0"/>
          <a:chExt cx="0" cy="0"/>
        </a:xfrm>
      </p:grpSpPr>
      <p:sp>
        <p:nvSpPr>
          <p:cNvPr id="11" name="Picture Placeholder 6"/>
          <p:cNvSpPr>
            <a:spLocks noGrp="1"/>
          </p:cNvSpPr>
          <p:nvPr>
            <p:ph type="pic" sz="quarter" idx="10"/>
          </p:nvPr>
        </p:nvSpPr>
        <p:spPr>
          <a:xfrm>
            <a:off x="7747000" y="0"/>
            <a:ext cx="4445000" cy="3683000"/>
          </a:xfrm>
          <a:prstGeom prst="flowChartMerge">
            <a:avLst/>
          </a:prstGeom>
        </p:spPr>
        <p:txBody>
          <a:bodyPr rtlCol="0">
            <a:normAutofit/>
          </a:bodyPr>
          <a:lstStyle/>
          <a:p>
            <a:pPr lvl="0"/>
            <a:endParaRPr lang="id-ID" noProof="0"/>
          </a:p>
        </p:txBody>
      </p:sp>
      <p:sp>
        <p:nvSpPr>
          <p:cNvPr id="12" name="Picture Placeholder 8"/>
          <p:cNvSpPr>
            <a:spLocks noGrp="1"/>
          </p:cNvSpPr>
          <p:nvPr>
            <p:ph type="pic" sz="quarter" idx="11"/>
          </p:nvPr>
        </p:nvSpPr>
        <p:spPr>
          <a:xfrm>
            <a:off x="3543148" y="89"/>
            <a:ext cx="6261035" cy="6845174"/>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4303"/>
              <a:gd name="connsiteY0-2" fmla="*/ 2000 h 10000"/>
              <a:gd name="connsiteX1-3" fmla="*/ 10000 w 14303"/>
              <a:gd name="connsiteY1-4" fmla="*/ 0 h 10000"/>
              <a:gd name="connsiteX2-5" fmla="*/ 14303 w 14303"/>
              <a:gd name="connsiteY2-6" fmla="*/ 6935 h 10000"/>
              <a:gd name="connsiteX3-7" fmla="*/ 0 w 14303"/>
              <a:gd name="connsiteY3-8" fmla="*/ 10000 h 10000"/>
              <a:gd name="connsiteX4-9" fmla="*/ 0 w 14303"/>
              <a:gd name="connsiteY4-10" fmla="*/ 2000 h 10000"/>
              <a:gd name="connsiteX0-11" fmla="*/ 0 w 14303"/>
              <a:gd name="connsiteY0-12" fmla="*/ 4910 h 12910"/>
              <a:gd name="connsiteX1-13" fmla="*/ 8328 w 14303"/>
              <a:gd name="connsiteY1-14" fmla="*/ 0 h 12910"/>
              <a:gd name="connsiteX2-15" fmla="*/ 14303 w 14303"/>
              <a:gd name="connsiteY2-16" fmla="*/ 9845 h 12910"/>
              <a:gd name="connsiteX3-17" fmla="*/ 0 w 14303"/>
              <a:gd name="connsiteY3-18" fmla="*/ 12910 h 12910"/>
              <a:gd name="connsiteX4-19" fmla="*/ 0 w 14303"/>
              <a:gd name="connsiteY4-20" fmla="*/ 4910 h 12910"/>
              <a:gd name="connsiteX0-21" fmla="*/ 0 w 15356"/>
              <a:gd name="connsiteY0-22" fmla="*/ 18 h 12910"/>
              <a:gd name="connsiteX1-23" fmla="*/ 9381 w 15356"/>
              <a:gd name="connsiteY1-24" fmla="*/ 0 h 12910"/>
              <a:gd name="connsiteX2-25" fmla="*/ 15356 w 15356"/>
              <a:gd name="connsiteY2-26" fmla="*/ 9845 h 12910"/>
              <a:gd name="connsiteX3-27" fmla="*/ 1053 w 15356"/>
              <a:gd name="connsiteY3-28" fmla="*/ 12910 h 12910"/>
              <a:gd name="connsiteX4-29" fmla="*/ 0 w 15356"/>
              <a:gd name="connsiteY4-30" fmla="*/ 18 h 12910"/>
              <a:gd name="connsiteX0-31" fmla="*/ 0 w 15356"/>
              <a:gd name="connsiteY0-32" fmla="*/ 18 h 16749"/>
              <a:gd name="connsiteX1-33" fmla="*/ 9381 w 15356"/>
              <a:gd name="connsiteY1-34" fmla="*/ 0 h 16749"/>
              <a:gd name="connsiteX2-35" fmla="*/ 15356 w 15356"/>
              <a:gd name="connsiteY2-36" fmla="*/ 9845 h 16749"/>
              <a:gd name="connsiteX3-37" fmla="*/ 10620 w 15356"/>
              <a:gd name="connsiteY3-38" fmla="*/ 16749 h 16749"/>
              <a:gd name="connsiteX4-39" fmla="*/ 0 w 15356"/>
              <a:gd name="connsiteY4-40" fmla="*/ 18 h 16749"/>
              <a:gd name="connsiteX0-41" fmla="*/ 0 w 15356"/>
              <a:gd name="connsiteY0-42" fmla="*/ 18 h 16594"/>
              <a:gd name="connsiteX1-43" fmla="*/ 9381 w 15356"/>
              <a:gd name="connsiteY1-44" fmla="*/ 0 h 16594"/>
              <a:gd name="connsiteX2-45" fmla="*/ 15356 w 15356"/>
              <a:gd name="connsiteY2-46" fmla="*/ 9845 h 16594"/>
              <a:gd name="connsiteX3-47" fmla="*/ 10589 w 15356"/>
              <a:gd name="connsiteY3-48" fmla="*/ 16594 h 16594"/>
              <a:gd name="connsiteX4-49" fmla="*/ 0 w 15356"/>
              <a:gd name="connsiteY4-50" fmla="*/ 18 h 16594"/>
              <a:gd name="connsiteX0-51" fmla="*/ 0 w 15263"/>
              <a:gd name="connsiteY0-52" fmla="*/ 18 h 16594"/>
              <a:gd name="connsiteX1-53" fmla="*/ 9381 w 15263"/>
              <a:gd name="connsiteY1-54" fmla="*/ 0 h 16594"/>
              <a:gd name="connsiteX2-55" fmla="*/ 15263 w 15263"/>
              <a:gd name="connsiteY2-56" fmla="*/ 9752 h 16594"/>
              <a:gd name="connsiteX3-57" fmla="*/ 10589 w 15263"/>
              <a:gd name="connsiteY3-58" fmla="*/ 16594 h 16594"/>
              <a:gd name="connsiteX4-59" fmla="*/ 0 w 15263"/>
              <a:gd name="connsiteY4-60" fmla="*/ 18 h 16594"/>
              <a:gd name="connsiteX0-61" fmla="*/ 0 w 15263"/>
              <a:gd name="connsiteY0-62" fmla="*/ 18 h 16625"/>
              <a:gd name="connsiteX1-63" fmla="*/ 9381 w 15263"/>
              <a:gd name="connsiteY1-64" fmla="*/ 0 h 16625"/>
              <a:gd name="connsiteX2-65" fmla="*/ 15263 w 15263"/>
              <a:gd name="connsiteY2-66" fmla="*/ 9752 h 16625"/>
              <a:gd name="connsiteX3-67" fmla="*/ 10744 w 15263"/>
              <a:gd name="connsiteY3-68" fmla="*/ 16625 h 16625"/>
              <a:gd name="connsiteX4-69" fmla="*/ 0 w 15263"/>
              <a:gd name="connsiteY4-70" fmla="*/ 18 h 16625"/>
              <a:gd name="connsiteX0-71" fmla="*/ 0 w 15263"/>
              <a:gd name="connsiteY0-72" fmla="*/ 18 h 16687"/>
              <a:gd name="connsiteX1-73" fmla="*/ 9381 w 15263"/>
              <a:gd name="connsiteY1-74" fmla="*/ 0 h 16687"/>
              <a:gd name="connsiteX2-75" fmla="*/ 15263 w 15263"/>
              <a:gd name="connsiteY2-76" fmla="*/ 9752 h 16687"/>
              <a:gd name="connsiteX3-77" fmla="*/ 10868 w 15263"/>
              <a:gd name="connsiteY3-78" fmla="*/ 16687 h 16687"/>
              <a:gd name="connsiteX4-79" fmla="*/ 0 w 15263"/>
              <a:gd name="connsiteY4-80" fmla="*/ 18 h 1668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263" h="16687">
                <a:moveTo>
                  <a:pt x="0" y="18"/>
                </a:moveTo>
                <a:lnTo>
                  <a:pt x="9381" y="0"/>
                </a:lnTo>
                <a:lnTo>
                  <a:pt x="15263" y="9752"/>
                </a:lnTo>
                <a:lnTo>
                  <a:pt x="10868" y="16687"/>
                </a:lnTo>
                <a:lnTo>
                  <a:pt x="0" y="18"/>
                </a:lnTo>
                <a:close/>
              </a:path>
            </a:pathLst>
          </a:custGeom>
        </p:spPr>
        <p:txBody>
          <a:bodyPr rtlCol="0">
            <a:normAutofit/>
          </a:bodyPr>
          <a:lstStyle/>
          <a:p>
            <a:pPr lvl="0"/>
            <a:endParaRPr lang="id-ID" noProof="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Slide #3">
    <p:spTree>
      <p:nvGrpSpPr>
        <p:cNvPr id="1" name=""/>
        <p:cNvGrpSpPr/>
        <p:nvPr/>
      </p:nvGrpSpPr>
      <p:grpSpPr>
        <a:xfrm>
          <a:off x="0" y="0"/>
          <a:ext cx="0" cy="0"/>
          <a:chOff x="0" y="0"/>
          <a:chExt cx="0" cy="0"/>
        </a:xfrm>
      </p:grpSpPr>
      <p:sp>
        <p:nvSpPr>
          <p:cNvPr id="4" name="Рисунок 3"/>
          <p:cNvSpPr>
            <a:spLocks noGrp="1"/>
          </p:cNvSpPr>
          <p:nvPr>
            <p:ph type="pic" sz="quarter" idx="10"/>
          </p:nvPr>
        </p:nvSpPr>
        <p:spPr>
          <a:xfrm>
            <a:off x="693354" y="2534265"/>
            <a:ext cx="2345605" cy="1785938"/>
          </a:xfrm>
          <a:prstGeom prst="rect">
            <a:avLst/>
          </a:prstGeom>
        </p:spPr>
        <p:txBody>
          <a:bodyPr/>
          <a:lstStyle/>
          <a:p>
            <a:endParaRPr lang="en-US"/>
          </a:p>
        </p:txBody>
      </p:sp>
      <p:sp>
        <p:nvSpPr>
          <p:cNvPr id="9" name="Рисунок 3"/>
          <p:cNvSpPr>
            <a:spLocks noGrp="1"/>
          </p:cNvSpPr>
          <p:nvPr>
            <p:ph type="pic" sz="quarter" idx="11"/>
          </p:nvPr>
        </p:nvSpPr>
        <p:spPr>
          <a:xfrm>
            <a:off x="3511030" y="2534265"/>
            <a:ext cx="2345605" cy="1785938"/>
          </a:xfrm>
          <a:prstGeom prst="rect">
            <a:avLst/>
          </a:prstGeom>
        </p:spPr>
        <p:txBody>
          <a:bodyPr/>
          <a:lstStyle/>
          <a:p>
            <a:endParaRPr lang="en-US"/>
          </a:p>
        </p:txBody>
      </p:sp>
      <p:sp>
        <p:nvSpPr>
          <p:cNvPr id="10" name="Рисунок 3"/>
          <p:cNvSpPr>
            <a:spLocks noGrp="1"/>
          </p:cNvSpPr>
          <p:nvPr>
            <p:ph type="pic" sz="quarter" idx="12"/>
          </p:nvPr>
        </p:nvSpPr>
        <p:spPr>
          <a:xfrm>
            <a:off x="6358210" y="2534265"/>
            <a:ext cx="2345605" cy="1785938"/>
          </a:xfrm>
          <a:prstGeom prst="rect">
            <a:avLst/>
          </a:prstGeom>
        </p:spPr>
        <p:txBody>
          <a:bodyPr/>
          <a:lstStyle/>
          <a:p>
            <a:endParaRPr lang="en-US"/>
          </a:p>
        </p:txBody>
      </p:sp>
      <p:sp>
        <p:nvSpPr>
          <p:cNvPr id="11" name="Рисунок 3"/>
          <p:cNvSpPr>
            <a:spLocks noGrp="1"/>
          </p:cNvSpPr>
          <p:nvPr>
            <p:ph type="pic" sz="quarter" idx="13"/>
          </p:nvPr>
        </p:nvSpPr>
        <p:spPr>
          <a:xfrm>
            <a:off x="9220142" y="2534265"/>
            <a:ext cx="2345605" cy="1785938"/>
          </a:xfrm>
          <a:prstGeom prst="rect">
            <a:avLst/>
          </a:prstGeom>
        </p:spPr>
        <p:txBody>
          <a:bodyPr/>
          <a:lstStyle/>
          <a:p>
            <a:endParaRPr lang="en-US"/>
          </a:p>
        </p:txBody>
      </p:sp>
    </p:spTree>
  </p:cSld>
  <p:clrMapOvr>
    <a:masterClrMapping/>
  </p:clrMapOvr>
  <p:transition spd="slow" advClick="0" advTm="1000">
    <p:push/>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Slide #8">
    <p:spTree>
      <p:nvGrpSpPr>
        <p:cNvPr id="1" name=""/>
        <p:cNvGrpSpPr/>
        <p:nvPr/>
      </p:nvGrpSpPr>
      <p:grpSpPr>
        <a:xfrm>
          <a:off x="0" y="0"/>
          <a:ext cx="0" cy="0"/>
          <a:chOff x="0" y="0"/>
          <a:chExt cx="0" cy="0"/>
        </a:xfrm>
      </p:grpSpPr>
      <p:sp>
        <p:nvSpPr>
          <p:cNvPr id="4" name="Рисунок 3"/>
          <p:cNvSpPr>
            <a:spLocks noGrp="1"/>
          </p:cNvSpPr>
          <p:nvPr>
            <p:ph type="pic" sz="quarter" idx="10"/>
          </p:nvPr>
        </p:nvSpPr>
        <p:spPr>
          <a:xfrm>
            <a:off x="5753011" y="2887663"/>
            <a:ext cx="3323503" cy="3322638"/>
          </a:xfrm>
          <a:prstGeom prst="ellipse">
            <a:avLst/>
          </a:prstGeom>
        </p:spPr>
        <p:txBody>
          <a:bodyPr/>
          <a:lstStyle/>
          <a:p>
            <a:endParaRPr lang="en-US"/>
          </a:p>
        </p:txBody>
      </p:sp>
    </p:spTree>
  </p:cSld>
  <p:clrMapOvr>
    <a:masterClrMapping/>
  </p:clrMapOvr>
  <p:transition spd="slow" advClick="0" advTm="1000">
    <p:push/>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Slide #7">
    <p:spTree>
      <p:nvGrpSpPr>
        <p:cNvPr id="1" name=""/>
        <p:cNvGrpSpPr/>
        <p:nvPr/>
      </p:nvGrpSpPr>
      <p:grpSpPr>
        <a:xfrm>
          <a:off x="0" y="0"/>
          <a:ext cx="0" cy="0"/>
          <a:chOff x="0" y="0"/>
          <a:chExt cx="0" cy="0"/>
        </a:xfrm>
      </p:grpSpPr>
    </p:spTree>
  </p:cSld>
  <p:clrMapOvr>
    <a:masterClrMapping/>
  </p:clrMapOvr>
  <p:transition spd="slow" advClick="0" advTm="1000">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CA914D-8072-4F6C-8B35-1D93AF96ED70}"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CA914D-8072-4F6C-8B35-1D93AF96ED7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7CA914D-8072-4F6C-8B35-1D93AF96ED70}"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7CA914D-8072-4F6C-8B35-1D93AF96ED7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7CA914D-8072-4F6C-8B35-1D93AF96ED7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CA914D-8072-4F6C-8B35-1D93AF96ED7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43ADC5E-9260-4648-BB5E-5BE9D086E645}"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7CA914D-8072-4F6C-8B35-1D93AF96ED7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ADC5E-9260-4648-BB5E-5BE9D086E645}"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A914D-8072-4F6C-8B35-1D93AF96ED7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6.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3.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5.xml"/><Relationship Id="rId5" Type="http://schemas.openxmlformats.org/officeDocument/2006/relationships/image" Target="../media/image2.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4.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6.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7.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useBgFill="1">
        <p:nvSpPr>
          <p:cNvPr id="4" name="文本框 3"/>
          <p:cNvSpPr txBox="1"/>
          <p:nvPr/>
        </p:nvSpPr>
        <p:spPr>
          <a:xfrm>
            <a:off x="1755819" y="2367171"/>
            <a:ext cx="8680361" cy="2215991"/>
          </a:xfrm>
          <a:prstGeom prst="rect">
            <a:avLst/>
          </a:prstGeom>
        </p:spPr>
        <p:txBody>
          <a:bodyPr wrap="square" rtlCol="0">
            <a:spAutoFit/>
          </a:bodyPr>
          <a:lstStyle/>
          <a:p>
            <a:pPr algn="ctr"/>
            <a:r>
              <a:rPr lang="zh-CN" altLang="en-US" sz="13800" dirty="0">
                <a:solidFill>
                  <a:schemeClr val="bg1"/>
                </a:solidFill>
                <a:latin typeface="方正书宋繁体" panose="02010601030101010101" pitchFamily="65" charset="-122"/>
                <a:ea typeface="方正书宋繁体" panose="02010601030101010101" pitchFamily="65" charset="-122"/>
              </a:rPr>
              <a:t>时尚潮流</a:t>
            </a:r>
          </a:p>
        </p:txBody>
      </p:sp>
      <p:sp useBgFill="1">
        <p:nvSpPr>
          <p:cNvPr id="5" name="文本框 4"/>
          <p:cNvSpPr txBox="1"/>
          <p:nvPr/>
        </p:nvSpPr>
        <p:spPr>
          <a:xfrm>
            <a:off x="3523951" y="3130878"/>
            <a:ext cx="5144096" cy="523220"/>
          </a:xfrm>
          <a:prstGeom prst="rect">
            <a:avLst/>
          </a:prstGeom>
        </p:spPr>
        <p:txBody>
          <a:bodyPr wrap="square" rtlCol="0">
            <a:spAutoFit/>
          </a:bodyPr>
          <a:lstStyle/>
          <a:p>
            <a:r>
              <a:rPr lang="en-US" altLang="zh-CN" sz="2800" dirty="0">
                <a:solidFill>
                  <a:schemeClr val="bg1"/>
                </a:solidFill>
              </a:rPr>
              <a:t>Fashion  Template  Air Europe </a:t>
            </a:r>
            <a:endParaRPr lang="zh-CN" altLang="en-US" sz="28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5947" b="25947"/>
          <a:stretch>
            <a:fillRect/>
          </a:stretch>
        </p:blipFill>
        <p:spPr/>
      </p:pic>
      <p:sp>
        <p:nvSpPr>
          <p:cNvPr id="6" name="矩形 5"/>
          <p:cNvSpPr/>
          <p:nvPr/>
        </p:nvSpPr>
        <p:spPr>
          <a:xfrm>
            <a:off x="4898571" y="0"/>
            <a:ext cx="3624943" cy="6538913"/>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110841" y="256834"/>
            <a:ext cx="3200401" cy="602524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372102" y="1962345"/>
            <a:ext cx="2383970" cy="707886"/>
          </a:xfrm>
          <a:prstGeom prst="rect">
            <a:avLst/>
          </a:prstGeom>
          <a:noFill/>
        </p:spPr>
        <p:txBody>
          <a:bodyPr wrap="square" rtlCol="0">
            <a:spAutoFit/>
          </a:bodyPr>
          <a:lstStyle/>
          <a:p>
            <a:r>
              <a:rPr lang="en-US" altLang="zh-CN" sz="4000" dirty="0">
                <a:solidFill>
                  <a:schemeClr val="bg1"/>
                </a:solidFill>
              </a:rPr>
              <a:t>PART.02</a:t>
            </a:r>
          </a:p>
        </p:txBody>
      </p:sp>
      <p:sp>
        <p:nvSpPr>
          <p:cNvPr id="9" name="文本框 8"/>
          <p:cNvSpPr txBox="1"/>
          <p:nvPr/>
        </p:nvSpPr>
        <p:spPr>
          <a:xfrm>
            <a:off x="5884941" y="3028890"/>
            <a:ext cx="1871131"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部门简介</a:t>
            </a:r>
          </a:p>
        </p:txBody>
      </p:sp>
      <p:sp>
        <p:nvSpPr>
          <p:cNvPr id="10" name="矩形 9"/>
          <p:cNvSpPr/>
          <p:nvPr/>
        </p:nvSpPr>
        <p:spPr>
          <a:xfrm>
            <a:off x="5448959" y="3440176"/>
            <a:ext cx="2176109" cy="400110"/>
          </a:xfrm>
          <a:prstGeom prst="rect">
            <a:avLst/>
          </a:prstGeom>
        </p:spPr>
        <p:txBody>
          <a:bodyPr wrap="none">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company profile</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0"/>
                                        </p:tgtEl>
                                        <p:attrNameLst>
                                          <p:attrName>ppt_y</p:attrName>
                                        </p:attrNameLst>
                                      </p:cBhvr>
                                      <p:tavLst>
                                        <p:tav tm="0">
                                          <p:val>
                                            <p:strVal val="#ppt_y"/>
                                          </p:val>
                                        </p:tav>
                                        <p:tav tm="100000">
                                          <p:val>
                                            <p:strVal val="#ppt_y"/>
                                          </p:val>
                                        </p:tav>
                                      </p:tavLst>
                                    </p:anim>
                                    <p:anim calcmode="lin" valueType="num">
                                      <p:cBhvr>
                                        <p:cTn id="14"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Равнобедренный треугольник 4"/>
          <p:cNvSpPr/>
          <p:nvPr/>
        </p:nvSpPr>
        <p:spPr>
          <a:xfrm flipV="1">
            <a:off x="2971800" y="-1352550"/>
            <a:ext cx="6320028" cy="3733800"/>
          </a:xfrm>
          <a:prstGeom prst="triangle">
            <a:avLst/>
          </a:prstGeom>
          <a:noFill/>
          <a:ln w="152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nvGrpSpPr>
          <p:cNvPr id="11" name="Группа 10"/>
          <p:cNvGrpSpPr/>
          <p:nvPr/>
        </p:nvGrpSpPr>
        <p:grpSpPr>
          <a:xfrm>
            <a:off x="2190750" y="3454139"/>
            <a:ext cx="7810500" cy="1313081"/>
            <a:chOff x="4378325" y="7365477"/>
            <a:chExt cx="15621000" cy="2626161"/>
          </a:xfrm>
        </p:grpSpPr>
        <p:sp>
          <p:nvSpPr>
            <p:cNvPr id="7" name="TextBox 6"/>
            <p:cNvSpPr txBox="1"/>
            <p:nvPr/>
          </p:nvSpPr>
          <p:spPr>
            <a:xfrm>
              <a:off x="5014913" y="7365477"/>
              <a:ext cx="14347824" cy="1800491"/>
            </a:xfrm>
            <a:prstGeom prst="rect">
              <a:avLst/>
            </a:prstGeom>
            <a:noFill/>
          </p:spPr>
          <p:txBody>
            <a:bodyPr wrap="square" rtlCol="0">
              <a:spAutoFit/>
            </a:bodyPr>
            <a:lstStyle/>
            <a:p>
              <a:pPr algn="ctr">
                <a:lnSpc>
                  <a:spcPct val="60000"/>
                </a:lnSpc>
              </a:pPr>
              <a:r>
                <a:rPr lang="en-US" sz="7500" dirty="0">
                  <a:solidFill>
                    <a:schemeClr val="tx1">
                      <a:lumMod val="75000"/>
                      <a:lumOff val="25000"/>
                    </a:schemeClr>
                  </a:solidFill>
                  <a:latin typeface="Montserrat Extra Bold" panose="00000900000000000000" pitchFamily="50" charset="0"/>
                </a:rPr>
                <a:t>BUSINESS</a:t>
              </a:r>
              <a:endParaRPr lang="ru-RU" sz="7500" dirty="0">
                <a:solidFill>
                  <a:schemeClr val="tx1">
                    <a:lumMod val="75000"/>
                    <a:lumOff val="25000"/>
                  </a:schemeClr>
                </a:solidFill>
              </a:endParaRPr>
            </a:p>
          </p:txBody>
        </p:sp>
        <p:sp>
          <p:nvSpPr>
            <p:cNvPr id="9" name="TextBox 8"/>
            <p:cNvSpPr txBox="1"/>
            <p:nvPr/>
          </p:nvSpPr>
          <p:spPr>
            <a:xfrm>
              <a:off x="4378325" y="9160642"/>
              <a:ext cx="15621000" cy="830996"/>
            </a:xfrm>
            <a:prstGeom prst="rect">
              <a:avLst/>
            </a:prstGeom>
            <a:noFill/>
          </p:spPr>
          <p:txBody>
            <a:bodyPr wrap="square" rtlCol="0">
              <a:spAutoFit/>
            </a:bodyPr>
            <a:lstStyle/>
            <a:p>
              <a:pPr algn="ctr">
                <a:lnSpc>
                  <a:spcPct val="60000"/>
                </a:lnSpc>
              </a:pPr>
              <a:r>
                <a:rPr lang="zh-CN" altLang="en-US" sz="3000" dirty="0">
                  <a:solidFill>
                    <a:schemeClr val="tx1">
                      <a:lumMod val="75000"/>
                      <a:lumOff val="25000"/>
                    </a:schemeClr>
                  </a:solidFill>
                  <a:latin typeface="Montserrat Hairline" panose="00000300000000000000" pitchFamily="50" charset="0"/>
                </a:rPr>
                <a:t>部门介绍</a:t>
              </a:r>
              <a:endParaRPr lang="ru-RU" sz="3000" dirty="0">
                <a:solidFill>
                  <a:schemeClr val="tx1">
                    <a:lumMod val="75000"/>
                    <a:lumOff val="25000"/>
                  </a:schemeClr>
                </a:solidFill>
              </a:endParaRPr>
            </a:p>
          </p:txBody>
        </p:sp>
      </p:grpSp>
      <p:sp>
        <p:nvSpPr>
          <p:cNvPr id="22" name="Равнобедренный треугольник 21"/>
          <p:cNvSpPr/>
          <p:nvPr/>
        </p:nvSpPr>
        <p:spPr>
          <a:xfrm rot="13565849">
            <a:off x="9239580" y="1370316"/>
            <a:ext cx="1682430" cy="1450370"/>
          </a:xfrm>
          <a:prstGeom prst="triangle">
            <a:avLst/>
          </a:prstGeom>
          <a:solidFill>
            <a:schemeClr val="tx1">
              <a:lumMod val="20000"/>
              <a:lumOff val="80000"/>
            </a:schemeClr>
          </a:solidFill>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6" name="图片占位符 5"/>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10652" b="10652"/>
          <a:stretch>
            <a:fillRect/>
          </a:stretch>
        </p:blipFill>
        <p:spPr/>
      </p:pic>
      <p:pic>
        <p:nvPicPr>
          <p:cNvPr id="4" name="图片占位符 3"/>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361" r="2361"/>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74626" y="342900"/>
            <a:ext cx="608372" cy="516039"/>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09</a:t>
            </a:r>
          </a:p>
        </p:txBody>
      </p:sp>
      <p:sp>
        <p:nvSpPr>
          <p:cNvPr id="3" name="Прямоугольник 2"/>
          <p:cNvSpPr/>
          <p:nvPr/>
        </p:nvSpPr>
        <p:spPr>
          <a:xfrm>
            <a:off x="11571810" y="4635470"/>
            <a:ext cx="608372" cy="1787156"/>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business</a:t>
            </a:r>
          </a:p>
        </p:txBody>
      </p:sp>
      <p:grpSp>
        <p:nvGrpSpPr>
          <p:cNvPr id="4" name="Группа 3"/>
          <p:cNvGrpSpPr/>
          <p:nvPr/>
        </p:nvGrpSpPr>
        <p:grpSpPr>
          <a:xfrm>
            <a:off x="794314" y="5067300"/>
            <a:ext cx="2977587" cy="1785104"/>
            <a:chOff x="1219201" y="7543800"/>
            <a:chExt cx="5955173" cy="3570208"/>
          </a:xfrm>
        </p:grpSpPr>
        <p:sp>
          <p:nvSpPr>
            <p:cNvPr id="5" name="TextBox 4"/>
            <p:cNvSpPr txBox="1"/>
            <p:nvPr/>
          </p:nvSpPr>
          <p:spPr>
            <a:xfrm>
              <a:off x="3443033" y="7543800"/>
              <a:ext cx="3731341" cy="3570208"/>
            </a:xfrm>
            <a:prstGeom prst="rect">
              <a:avLst/>
            </a:prstGeom>
            <a:noFill/>
          </p:spPr>
          <p:txBody>
            <a:bodyPr wrap="square" rtlCol="0">
              <a:spAutoFit/>
            </a:bodyPr>
            <a:lstStyle/>
            <a:p>
              <a:pPr>
                <a:lnSpc>
                  <a:spcPct val="200000"/>
                </a:lnSpc>
              </a:pPr>
              <a:r>
                <a:rPr lang="en-US" sz="1500">
                  <a:solidFill>
                    <a:schemeClr val="tx2"/>
                  </a:solidFill>
                  <a:latin typeface="Montserrat" panose="00000500000000000000" pitchFamily="50" charset="0"/>
                </a:rPr>
                <a:t>Technical Skills</a:t>
              </a:r>
              <a:endParaRPr lang="en-US" sz="1250">
                <a:solidFill>
                  <a:schemeClr val="tx2"/>
                </a:solidFill>
              </a:endParaRPr>
            </a:p>
            <a:p>
              <a:r>
                <a:rPr lang="en-US" sz="1250">
                  <a:solidFill>
                    <a:schemeClr val="tx2"/>
                  </a:solidFill>
                </a:rPr>
                <a:t>Aliquam pharetra, dolor ateto scelerisque dictume nunc leo fes metus sit</a:t>
              </a:r>
              <a:endParaRPr lang="ru-RU" sz="1250">
                <a:solidFill>
                  <a:schemeClr val="tx2"/>
                </a:solidFill>
              </a:endParaRPr>
            </a:p>
          </p:txBody>
        </p:sp>
        <p:sp>
          <p:nvSpPr>
            <p:cNvPr id="6" name="Прямоугольник 5"/>
            <p:cNvSpPr/>
            <p:nvPr/>
          </p:nvSpPr>
          <p:spPr>
            <a:xfrm>
              <a:off x="1219201" y="7808336"/>
              <a:ext cx="1570560" cy="2800766"/>
            </a:xfrm>
            <a:prstGeom prst="rect">
              <a:avLst/>
            </a:prstGeom>
          </p:spPr>
          <p:txBody>
            <a:bodyPr wrap="none">
              <a:spAutoFit/>
            </a:bodyPr>
            <a:lstStyle/>
            <a:p>
              <a:r>
                <a:rPr lang="en-US" sz="8500" spc="650" baseline="30000">
                  <a:solidFill>
                    <a:schemeClr val="tx2"/>
                  </a:solidFill>
                  <a:latin typeface="et-line" panose="02000503000000000000" pitchFamily="2" charset="2"/>
                </a:rPr>
                <a:t></a:t>
              </a:r>
              <a:endParaRPr lang="en-US" sz="8500"/>
            </a:p>
          </p:txBody>
        </p:sp>
      </p:grpSp>
      <p:grpSp>
        <p:nvGrpSpPr>
          <p:cNvPr id="7" name="Группа 6"/>
          <p:cNvGrpSpPr/>
          <p:nvPr/>
        </p:nvGrpSpPr>
        <p:grpSpPr>
          <a:xfrm>
            <a:off x="4350615" y="5067300"/>
            <a:ext cx="3021832" cy="1408260"/>
            <a:chOff x="1130711" y="7543800"/>
            <a:chExt cx="6043663" cy="2816520"/>
          </a:xfrm>
        </p:grpSpPr>
        <p:sp>
          <p:nvSpPr>
            <p:cNvPr id="8" name="TextBox 7"/>
            <p:cNvSpPr txBox="1"/>
            <p:nvPr/>
          </p:nvSpPr>
          <p:spPr>
            <a:xfrm>
              <a:off x="3443033" y="7543800"/>
              <a:ext cx="3731341" cy="2646878"/>
            </a:xfrm>
            <a:prstGeom prst="rect">
              <a:avLst/>
            </a:prstGeom>
            <a:noFill/>
          </p:spPr>
          <p:txBody>
            <a:bodyPr wrap="square" rtlCol="0">
              <a:spAutoFit/>
            </a:bodyPr>
            <a:lstStyle/>
            <a:p>
              <a:pPr>
                <a:lnSpc>
                  <a:spcPct val="200000"/>
                </a:lnSpc>
              </a:pPr>
              <a:r>
                <a:rPr lang="en-US" sz="1500">
                  <a:solidFill>
                    <a:schemeClr val="tx2"/>
                  </a:solidFill>
                  <a:latin typeface="Montserrat" panose="00000500000000000000" pitchFamily="50" charset="0"/>
                </a:rPr>
                <a:t>Coding Skills</a:t>
              </a:r>
              <a:endParaRPr lang="en-US" sz="1250">
                <a:solidFill>
                  <a:schemeClr val="tx2"/>
                </a:solidFill>
              </a:endParaRPr>
            </a:p>
            <a:p>
              <a:r>
                <a:rPr lang="en-US" sz="1250">
                  <a:solidFill>
                    <a:schemeClr val="tx2"/>
                  </a:solidFill>
                </a:rPr>
                <a:t>Aliquam pharetra, dolor ateto scelerisque dictume nunc leo fes metus sit</a:t>
              </a:r>
              <a:endParaRPr lang="ru-RU" sz="1250">
                <a:solidFill>
                  <a:schemeClr val="tx2"/>
                </a:solidFill>
              </a:endParaRPr>
            </a:p>
          </p:txBody>
        </p:sp>
        <p:sp>
          <p:nvSpPr>
            <p:cNvPr id="9" name="Прямоугольник 8"/>
            <p:cNvSpPr/>
            <p:nvPr/>
          </p:nvSpPr>
          <p:spPr>
            <a:xfrm>
              <a:off x="1130711" y="7867330"/>
              <a:ext cx="1442318" cy="2492990"/>
            </a:xfrm>
            <a:prstGeom prst="rect">
              <a:avLst/>
            </a:prstGeom>
          </p:spPr>
          <p:txBody>
            <a:bodyPr wrap="none">
              <a:spAutoFit/>
            </a:bodyPr>
            <a:lstStyle/>
            <a:p>
              <a:r>
                <a:rPr lang="en-US" sz="7500" spc="650" baseline="30000">
                  <a:solidFill>
                    <a:schemeClr val="tx2"/>
                  </a:solidFill>
                  <a:latin typeface="et-line" panose="02000503000000000000" pitchFamily="2" charset="2"/>
                </a:rPr>
                <a:t></a:t>
              </a:r>
              <a:endParaRPr lang="en-US" sz="7500"/>
            </a:p>
          </p:txBody>
        </p:sp>
      </p:grpSp>
      <p:grpSp>
        <p:nvGrpSpPr>
          <p:cNvPr id="10" name="Группа 9"/>
          <p:cNvGrpSpPr/>
          <p:nvPr/>
        </p:nvGrpSpPr>
        <p:grpSpPr>
          <a:xfrm>
            <a:off x="7951161" y="5067300"/>
            <a:ext cx="2962838" cy="1532651"/>
            <a:chOff x="1248698" y="7543800"/>
            <a:chExt cx="5925676" cy="3065302"/>
          </a:xfrm>
        </p:grpSpPr>
        <p:sp>
          <p:nvSpPr>
            <p:cNvPr id="11" name="TextBox 10"/>
            <p:cNvSpPr txBox="1"/>
            <p:nvPr/>
          </p:nvSpPr>
          <p:spPr>
            <a:xfrm>
              <a:off x="3443032" y="7543800"/>
              <a:ext cx="3731342" cy="2646878"/>
            </a:xfrm>
            <a:prstGeom prst="rect">
              <a:avLst/>
            </a:prstGeom>
            <a:noFill/>
          </p:spPr>
          <p:txBody>
            <a:bodyPr wrap="square" rtlCol="0">
              <a:spAutoFit/>
            </a:bodyPr>
            <a:lstStyle/>
            <a:p>
              <a:pPr>
                <a:lnSpc>
                  <a:spcPct val="200000"/>
                </a:lnSpc>
              </a:pPr>
              <a:r>
                <a:rPr lang="en-US" sz="1500">
                  <a:solidFill>
                    <a:schemeClr val="tx2"/>
                  </a:solidFill>
                  <a:latin typeface="Montserrat" panose="00000500000000000000" pitchFamily="50" charset="0"/>
                </a:rPr>
                <a:t>Design Skills</a:t>
              </a:r>
              <a:endParaRPr lang="en-US" sz="1250">
                <a:solidFill>
                  <a:schemeClr val="tx2"/>
                </a:solidFill>
              </a:endParaRPr>
            </a:p>
            <a:p>
              <a:r>
                <a:rPr lang="en-US" sz="1250">
                  <a:solidFill>
                    <a:schemeClr val="tx2"/>
                  </a:solidFill>
                </a:rPr>
                <a:t>Aliquam pharetra, dolor ateto scelerisque dictume nunc leo fes metus sit</a:t>
              </a:r>
              <a:endParaRPr lang="ru-RU" sz="1250">
                <a:solidFill>
                  <a:schemeClr val="tx2"/>
                </a:solidFill>
              </a:endParaRPr>
            </a:p>
          </p:txBody>
        </p:sp>
        <p:sp>
          <p:nvSpPr>
            <p:cNvPr id="12" name="Прямоугольник 11"/>
            <p:cNvSpPr/>
            <p:nvPr/>
          </p:nvSpPr>
          <p:spPr>
            <a:xfrm>
              <a:off x="1248698" y="7808336"/>
              <a:ext cx="1570560" cy="2800766"/>
            </a:xfrm>
            <a:prstGeom prst="rect">
              <a:avLst/>
            </a:prstGeom>
          </p:spPr>
          <p:txBody>
            <a:bodyPr wrap="none">
              <a:spAutoFit/>
            </a:bodyPr>
            <a:lstStyle/>
            <a:p>
              <a:r>
                <a:rPr lang="en-US" sz="8500" spc="650" baseline="30000">
                  <a:solidFill>
                    <a:schemeClr val="tx2"/>
                  </a:solidFill>
                  <a:latin typeface="et-line" panose="02000503000000000000" pitchFamily="2" charset="2"/>
                </a:rPr>
                <a:t></a:t>
              </a:r>
              <a:endParaRPr lang="en-US" sz="8500"/>
            </a:p>
          </p:txBody>
        </p:sp>
      </p:grpSp>
      <p:pic>
        <p:nvPicPr>
          <p:cNvPr id="15" name="图片占位符 14" descr="图片包含 建筑物, 户外, 地面, 道路&#10;&#10;已生成极高可信度的说明"/>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8197" b="18197"/>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85800" y="1953905"/>
            <a:ext cx="4343400" cy="1292662"/>
          </a:xfrm>
          <a:prstGeom prst="rect">
            <a:avLst/>
          </a:prstGeom>
          <a:noFill/>
        </p:spPr>
        <p:txBody>
          <a:bodyPr wrap="square" rtlCol="0">
            <a:spAutoFit/>
          </a:bodyPr>
          <a:lstStyle/>
          <a:p>
            <a:pPr>
              <a:lnSpc>
                <a:spcPct val="60000"/>
              </a:lnSpc>
            </a:pPr>
            <a:r>
              <a:rPr lang="en-US" sz="6500">
                <a:solidFill>
                  <a:schemeClr val="bg1">
                    <a:lumMod val="95000"/>
                  </a:schemeClr>
                </a:solidFill>
                <a:latin typeface="Montserrat Semi Bold" panose="00000700000000000000" pitchFamily="50" charset="0"/>
              </a:rPr>
              <a:t>Our </a:t>
            </a:r>
          </a:p>
          <a:p>
            <a:pPr>
              <a:lnSpc>
                <a:spcPct val="60000"/>
              </a:lnSpc>
            </a:pPr>
            <a:r>
              <a:rPr lang="en-US" sz="6500">
                <a:solidFill>
                  <a:schemeClr val="bg1">
                    <a:lumMod val="95000"/>
                  </a:schemeClr>
                </a:solidFill>
                <a:latin typeface="Montserrat Semi Bold" panose="00000700000000000000" pitchFamily="50" charset="0"/>
              </a:rPr>
              <a:t>company</a:t>
            </a:r>
            <a:endParaRPr lang="ru-RU" sz="6500">
              <a:solidFill>
                <a:schemeClr val="bg1">
                  <a:lumMod val="95000"/>
                </a:schemeClr>
              </a:solidFill>
            </a:endParaRPr>
          </a:p>
        </p:txBody>
      </p:sp>
      <p:sp>
        <p:nvSpPr>
          <p:cNvPr id="16" name="Прямоугольник 15"/>
          <p:cNvSpPr/>
          <p:nvPr/>
        </p:nvSpPr>
        <p:spPr>
          <a:xfrm>
            <a:off x="11574626" y="342900"/>
            <a:ext cx="608372" cy="516039"/>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17</a:t>
            </a:r>
          </a:p>
        </p:txBody>
      </p:sp>
      <p:sp>
        <p:nvSpPr>
          <p:cNvPr id="17" name="Прямоугольник 16"/>
          <p:cNvSpPr/>
          <p:nvPr/>
        </p:nvSpPr>
        <p:spPr>
          <a:xfrm>
            <a:off x="11571810" y="4635470"/>
            <a:ext cx="608372" cy="1787156"/>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business</a:t>
            </a:r>
          </a:p>
        </p:txBody>
      </p:sp>
      <p:grpSp>
        <p:nvGrpSpPr>
          <p:cNvPr id="22" name="Группа 21"/>
          <p:cNvGrpSpPr/>
          <p:nvPr/>
        </p:nvGrpSpPr>
        <p:grpSpPr>
          <a:xfrm>
            <a:off x="1214437" y="4838700"/>
            <a:ext cx="4422776" cy="1432530"/>
            <a:chOff x="1365249" y="9829800"/>
            <a:chExt cx="8845551" cy="2865060"/>
          </a:xfrm>
        </p:grpSpPr>
        <p:sp>
          <p:nvSpPr>
            <p:cNvPr id="18" name="TextBox 17"/>
            <p:cNvSpPr txBox="1"/>
            <p:nvPr/>
          </p:nvSpPr>
          <p:spPr>
            <a:xfrm>
              <a:off x="1365249" y="11125200"/>
              <a:ext cx="8845551" cy="1569660"/>
            </a:xfrm>
            <a:prstGeom prst="rect">
              <a:avLst/>
            </a:prstGeom>
            <a:noFill/>
          </p:spPr>
          <p:txBody>
            <a:bodyPr wrap="square" rtlCol="0">
              <a:spAutoFit/>
            </a:bodyPr>
            <a:lstStyle/>
            <a:p>
              <a:r>
                <a:rPr lang="en-US" sz="1500" dirty="0" err="1">
                  <a:solidFill>
                    <a:schemeClr val="tx2"/>
                  </a:solidFill>
                </a:rPr>
                <a:t>Aliquam</a:t>
              </a:r>
              <a:r>
                <a:rPr lang="en-US" sz="1500" dirty="0">
                  <a:solidFill>
                    <a:schemeClr val="tx2"/>
                  </a:solidFill>
                </a:rPr>
                <a:t> pharetra, dolor at </a:t>
              </a:r>
              <a:r>
                <a:rPr lang="en-US" sz="1500" dirty="0" err="1">
                  <a:solidFill>
                    <a:schemeClr val="tx2"/>
                  </a:solidFill>
                </a:rPr>
                <a:t>scelerisque</a:t>
              </a:r>
              <a:r>
                <a:rPr lang="en-US" sz="1500" dirty="0">
                  <a:solidFill>
                    <a:schemeClr val="tx2"/>
                  </a:solidFill>
                </a:rPr>
                <a:t> dictum</a:t>
              </a:r>
            </a:p>
            <a:p>
              <a:r>
                <a:rPr lang="en-US" sz="1500" dirty="0" err="1">
                  <a:solidFill>
                    <a:schemeClr val="tx2"/>
                  </a:solidFill>
                </a:rPr>
                <a:t>leo</a:t>
              </a:r>
              <a:r>
                <a:rPr lang="en-US" sz="1500" dirty="0">
                  <a:solidFill>
                    <a:schemeClr val="tx2"/>
                  </a:solidFill>
                </a:rPr>
                <a:t> </a:t>
              </a:r>
              <a:r>
                <a:rPr lang="en-US" sz="1500" dirty="0" err="1">
                  <a:solidFill>
                    <a:schemeClr val="tx2"/>
                  </a:solidFill>
                </a:rPr>
                <a:t>feugiat</a:t>
              </a:r>
              <a:r>
                <a:rPr lang="en-US" sz="1500" dirty="0">
                  <a:solidFill>
                    <a:schemeClr val="tx2"/>
                  </a:solidFill>
                </a:rPr>
                <a:t> </a:t>
              </a:r>
              <a:r>
                <a:rPr lang="en-US" sz="1500" dirty="0" err="1">
                  <a:solidFill>
                    <a:schemeClr val="tx2"/>
                  </a:solidFill>
                </a:rPr>
                <a:t>metus</a:t>
              </a:r>
              <a:r>
                <a:rPr lang="en-US" sz="1500" dirty="0">
                  <a:solidFill>
                    <a:schemeClr val="tx2"/>
                  </a:solidFill>
                </a:rPr>
                <a:t>, sit </a:t>
              </a:r>
              <a:r>
                <a:rPr lang="en-US" sz="1500" dirty="0" err="1">
                  <a:solidFill>
                    <a:schemeClr val="tx2"/>
                  </a:solidFill>
                </a:rPr>
                <a:t>ametes</a:t>
              </a:r>
              <a:r>
                <a:rPr lang="en-US" sz="1500" dirty="0">
                  <a:solidFill>
                    <a:schemeClr val="tx2"/>
                  </a:solidFill>
                </a:rPr>
                <a:t> </a:t>
              </a:r>
              <a:r>
                <a:rPr lang="en-US" sz="1500" dirty="0" err="1">
                  <a:solidFill>
                    <a:schemeClr val="tx2"/>
                  </a:solidFill>
                </a:rPr>
                <a:t>venenatis</a:t>
              </a:r>
              <a:r>
                <a:rPr lang="en-US" sz="1500" dirty="0">
                  <a:solidFill>
                    <a:schemeClr val="tx2"/>
                  </a:solidFill>
                </a:rPr>
                <a:t> </a:t>
              </a:r>
              <a:r>
                <a:rPr lang="en-US" sz="1500" dirty="0" err="1">
                  <a:solidFill>
                    <a:schemeClr val="tx2"/>
                  </a:solidFill>
                </a:rPr>
                <a:t>justo</a:t>
              </a:r>
              <a:r>
                <a:rPr lang="en-US" sz="1500" dirty="0">
                  <a:solidFill>
                    <a:schemeClr val="tx2"/>
                  </a:solidFill>
                </a:rPr>
                <a:t> ligula ac </a:t>
              </a:r>
              <a:r>
                <a:rPr lang="en-US" sz="1500" dirty="0" err="1">
                  <a:solidFill>
                    <a:schemeClr val="tx2"/>
                  </a:solidFill>
                </a:rPr>
                <a:t>mauris</a:t>
              </a:r>
              <a:r>
                <a:rPr lang="en-US" sz="1500" dirty="0">
                  <a:solidFill>
                    <a:schemeClr val="tx2"/>
                  </a:solidFill>
                </a:rPr>
                <a:t>. </a:t>
              </a:r>
              <a:r>
                <a:rPr lang="en-US" sz="1500" dirty="0" err="1">
                  <a:solidFill>
                    <a:schemeClr val="tx2"/>
                  </a:solidFill>
                </a:rPr>
                <a:t>Pellentesque</a:t>
              </a:r>
              <a:r>
                <a:rPr lang="en-US" sz="1500" dirty="0">
                  <a:solidFill>
                    <a:schemeClr val="tx2"/>
                  </a:solidFill>
                </a:rPr>
                <a:t> semper </a:t>
              </a:r>
              <a:r>
                <a:rPr lang="en-US" sz="1500" dirty="0" err="1">
                  <a:solidFill>
                    <a:schemeClr val="tx2"/>
                  </a:solidFill>
                </a:rPr>
                <a:t>volup</a:t>
              </a:r>
              <a:endParaRPr lang="en-US" sz="1500" dirty="0">
                <a:solidFill>
                  <a:schemeClr val="tx2"/>
                </a:solidFill>
              </a:endParaRPr>
            </a:p>
          </p:txBody>
        </p:sp>
        <p:sp>
          <p:nvSpPr>
            <p:cNvPr id="20" name="Прямоугольник 19"/>
            <p:cNvSpPr/>
            <p:nvPr/>
          </p:nvSpPr>
          <p:spPr>
            <a:xfrm>
              <a:off x="1368425" y="9829800"/>
              <a:ext cx="5105399" cy="738664"/>
            </a:xfrm>
            <a:prstGeom prst="rect">
              <a:avLst/>
            </a:prstGeom>
          </p:spPr>
          <p:txBody>
            <a:bodyPr wrap="square">
              <a:spAutoFit/>
            </a:bodyPr>
            <a:lstStyle/>
            <a:p>
              <a:pPr>
                <a:lnSpc>
                  <a:spcPct val="200000"/>
                </a:lnSpc>
              </a:pPr>
              <a:r>
                <a:rPr lang="en-US" sz="900">
                  <a:solidFill>
                    <a:schemeClr val="tx2"/>
                  </a:solidFill>
                  <a:latin typeface="Montserrat" panose="00000500000000000000" pitchFamily="50" charset="0"/>
                </a:rPr>
                <a:t>Who we are</a:t>
              </a:r>
              <a:r>
                <a:rPr lang="ru-RU" sz="900">
                  <a:solidFill>
                    <a:schemeClr val="tx2"/>
                  </a:solidFill>
                  <a:latin typeface="Montserrat" panose="00000500000000000000" pitchFamily="50" charset="0"/>
                </a:rPr>
                <a:t> ?</a:t>
              </a:r>
              <a:endParaRPr lang="en-US" sz="900">
                <a:solidFill>
                  <a:schemeClr val="tx2"/>
                </a:solidFill>
                <a:latin typeface="Montserrat" panose="00000500000000000000" pitchFamily="50" charset="0"/>
              </a:endParaRPr>
            </a:p>
          </p:txBody>
        </p:sp>
      </p:grpSp>
      <p:grpSp>
        <p:nvGrpSpPr>
          <p:cNvPr id="23" name="Группа 22"/>
          <p:cNvGrpSpPr/>
          <p:nvPr/>
        </p:nvGrpSpPr>
        <p:grpSpPr>
          <a:xfrm>
            <a:off x="6245225" y="4838700"/>
            <a:ext cx="4422776" cy="1432530"/>
            <a:chOff x="1365249" y="9829800"/>
            <a:chExt cx="8845551" cy="2865060"/>
          </a:xfrm>
        </p:grpSpPr>
        <p:sp>
          <p:nvSpPr>
            <p:cNvPr id="24" name="TextBox 23"/>
            <p:cNvSpPr txBox="1"/>
            <p:nvPr/>
          </p:nvSpPr>
          <p:spPr>
            <a:xfrm>
              <a:off x="1365249" y="11125200"/>
              <a:ext cx="8845551" cy="1569660"/>
            </a:xfrm>
            <a:prstGeom prst="rect">
              <a:avLst/>
            </a:prstGeom>
            <a:noFill/>
          </p:spPr>
          <p:txBody>
            <a:bodyPr wrap="square" rtlCol="0">
              <a:spAutoFit/>
            </a:bodyPr>
            <a:lstStyle/>
            <a:p>
              <a:r>
                <a:rPr lang="en-US" sz="1500">
                  <a:solidFill>
                    <a:schemeClr val="tx2"/>
                  </a:solidFill>
                </a:rPr>
                <a:t>Aliquam pharetra, dolor at scelerisque dictum</a:t>
              </a:r>
            </a:p>
            <a:p>
              <a:r>
                <a:rPr lang="en-US" sz="1500">
                  <a:solidFill>
                    <a:schemeClr val="tx2"/>
                  </a:solidFill>
                </a:rPr>
                <a:t>leo feugiat metus, sit ametes venenatis justo ligula ac mauris. Pellentesque semper volup</a:t>
              </a:r>
            </a:p>
          </p:txBody>
        </p:sp>
        <p:sp>
          <p:nvSpPr>
            <p:cNvPr id="25" name="Прямоугольник 24"/>
            <p:cNvSpPr/>
            <p:nvPr/>
          </p:nvSpPr>
          <p:spPr>
            <a:xfrm>
              <a:off x="1368425" y="9829800"/>
              <a:ext cx="5105399" cy="738664"/>
            </a:xfrm>
            <a:prstGeom prst="rect">
              <a:avLst/>
            </a:prstGeom>
          </p:spPr>
          <p:txBody>
            <a:bodyPr wrap="square">
              <a:spAutoFit/>
            </a:bodyPr>
            <a:lstStyle/>
            <a:p>
              <a:pPr>
                <a:lnSpc>
                  <a:spcPct val="200000"/>
                </a:lnSpc>
              </a:pPr>
              <a:r>
                <a:rPr lang="en-US" sz="900">
                  <a:solidFill>
                    <a:schemeClr val="tx2"/>
                  </a:solidFill>
                  <a:latin typeface="Montserrat" panose="00000500000000000000" pitchFamily="50" charset="0"/>
                </a:rPr>
                <a:t>What we do</a:t>
              </a:r>
              <a:r>
                <a:rPr lang="ru-RU" sz="900">
                  <a:solidFill>
                    <a:schemeClr val="tx2"/>
                  </a:solidFill>
                  <a:latin typeface="Montserrat" panose="00000500000000000000" pitchFamily="50" charset="0"/>
                </a:rPr>
                <a:t>?</a:t>
              </a:r>
              <a:endParaRPr lang="en-US" sz="900">
                <a:solidFill>
                  <a:schemeClr val="tx2"/>
                </a:solidFill>
                <a:latin typeface="Montserrat" panose="00000500000000000000" pitchFamily="50" charset="0"/>
              </a:endParaRPr>
            </a:p>
          </p:txBody>
        </p:sp>
      </p:grpSp>
      <p:pic>
        <p:nvPicPr>
          <p:cNvPr id="2" name="图片占位符 1"/>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7629" b="17629"/>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5947" b="25947"/>
          <a:stretch>
            <a:fillRect/>
          </a:stretch>
        </p:blipFill>
        <p:spPr/>
      </p:pic>
      <p:sp>
        <p:nvSpPr>
          <p:cNvPr id="6" name="矩形 5"/>
          <p:cNvSpPr/>
          <p:nvPr/>
        </p:nvSpPr>
        <p:spPr>
          <a:xfrm>
            <a:off x="4898571" y="0"/>
            <a:ext cx="3624943" cy="6538913"/>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110841" y="256834"/>
            <a:ext cx="3200401" cy="602524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372102" y="1962345"/>
            <a:ext cx="2383970" cy="707886"/>
          </a:xfrm>
          <a:prstGeom prst="rect">
            <a:avLst/>
          </a:prstGeom>
          <a:noFill/>
        </p:spPr>
        <p:txBody>
          <a:bodyPr wrap="square" rtlCol="0">
            <a:spAutoFit/>
          </a:bodyPr>
          <a:lstStyle/>
          <a:p>
            <a:r>
              <a:rPr lang="en-US" altLang="zh-CN" sz="4000" dirty="0">
                <a:solidFill>
                  <a:schemeClr val="bg1"/>
                </a:solidFill>
              </a:rPr>
              <a:t>PART.03</a:t>
            </a:r>
          </a:p>
        </p:txBody>
      </p:sp>
      <p:sp>
        <p:nvSpPr>
          <p:cNvPr id="9" name="文本框 8"/>
          <p:cNvSpPr txBox="1"/>
          <p:nvPr/>
        </p:nvSpPr>
        <p:spPr>
          <a:xfrm>
            <a:off x="5884941" y="3028890"/>
            <a:ext cx="1871131"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产品介绍</a:t>
            </a:r>
          </a:p>
        </p:txBody>
      </p:sp>
      <p:sp>
        <p:nvSpPr>
          <p:cNvPr id="10" name="矩形 9"/>
          <p:cNvSpPr/>
          <p:nvPr/>
        </p:nvSpPr>
        <p:spPr>
          <a:xfrm>
            <a:off x="5448959" y="3440176"/>
            <a:ext cx="2176109" cy="400110"/>
          </a:xfrm>
          <a:prstGeom prst="rect">
            <a:avLst/>
          </a:prstGeom>
        </p:spPr>
        <p:txBody>
          <a:bodyPr wrap="none">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company profile</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0"/>
                                        </p:tgtEl>
                                        <p:attrNameLst>
                                          <p:attrName>ppt_y</p:attrName>
                                        </p:attrNameLst>
                                      </p:cBhvr>
                                      <p:tavLst>
                                        <p:tav tm="0">
                                          <p:val>
                                            <p:strVal val="#ppt_y"/>
                                          </p:val>
                                        </p:tav>
                                        <p:tav tm="100000">
                                          <p:val>
                                            <p:strVal val="#ppt_y"/>
                                          </p:val>
                                        </p:tav>
                                      </p:tavLst>
                                    </p:anim>
                                    <p:anim calcmode="lin" valueType="num">
                                      <p:cBhvr>
                                        <p:cTn id="14"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p:nvPr/>
        </p:nvSpPr>
        <p:spPr>
          <a:xfrm>
            <a:off x="1638300" y="1101725"/>
            <a:ext cx="3206750" cy="984250"/>
          </a:xfrm>
          <a:prstGeom prst="rect">
            <a:avLst/>
          </a:prstGeom>
          <a:noFill/>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id-ID" sz="3200" b="1" spc="3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YOUR TITLE GOES HERE</a:t>
            </a:r>
          </a:p>
        </p:txBody>
      </p:sp>
      <p:sp>
        <p:nvSpPr>
          <p:cNvPr id="101379" name="Rectangle 7"/>
          <p:cNvSpPr>
            <a:spLocks noChangeArrowheads="1"/>
          </p:cNvSpPr>
          <p:nvPr/>
        </p:nvSpPr>
        <p:spPr bwMode="auto">
          <a:xfrm>
            <a:off x="1042988" y="2185988"/>
            <a:ext cx="4421187"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algn="ctr" eaLnBrk="1" hangingPunct="1">
              <a:lnSpc>
                <a:spcPct val="150000"/>
              </a:lnSpc>
              <a:spcBef>
                <a:spcPct val="0"/>
              </a:spcBef>
              <a:buFontTx/>
              <a:buNone/>
            </a:pPr>
            <a:r>
              <a:rPr lang="id-ID" altLang="zh-CN" sz="900">
                <a:latin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a:t>
            </a:r>
          </a:p>
        </p:txBody>
      </p:sp>
      <p:sp>
        <p:nvSpPr>
          <p:cNvPr id="9" name="Subtitle 2"/>
          <p:cNvSpPr txBox="1"/>
          <p:nvPr/>
        </p:nvSpPr>
        <p:spPr>
          <a:xfrm>
            <a:off x="1585913" y="4357688"/>
            <a:ext cx="3206750" cy="984250"/>
          </a:xfrm>
          <a:prstGeom prst="rect">
            <a:avLst/>
          </a:prstGeom>
          <a:noFill/>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id-ID" sz="3200" b="1" spc="3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YOUR TITLE GOES HERE</a:t>
            </a:r>
          </a:p>
        </p:txBody>
      </p:sp>
      <p:sp>
        <p:nvSpPr>
          <p:cNvPr id="11" name="Rectangle 10"/>
          <p:cNvSpPr/>
          <p:nvPr/>
        </p:nvSpPr>
        <p:spPr>
          <a:xfrm>
            <a:off x="990600" y="5441950"/>
            <a:ext cx="4421188" cy="895350"/>
          </a:xfrm>
          <a:prstGeom prst="rect">
            <a:avLst/>
          </a:prstGeom>
        </p:spPr>
        <p:txBody>
          <a:bodyPr>
            <a:spAutoFit/>
          </a:bodyPr>
          <a:lstStyle/>
          <a:p>
            <a:pPr algn="ctr" eaLnBrk="1" fontAlgn="auto" hangingPunct="1">
              <a:lnSpc>
                <a:spcPct val="150000"/>
              </a:lnSpc>
              <a:spcBef>
                <a:spcPts val="0"/>
              </a:spcBef>
              <a:spcAft>
                <a:spcPts val="0"/>
              </a:spcAft>
              <a:defRPr/>
            </a:pPr>
            <a:r>
              <a:rPr lang="id-ID" sz="900" dirty="0">
                <a:latin typeface="Open Sans" panose="020B0606030504020204" pitchFamily="34" charset="0"/>
                <a:ea typeface="Open Sans" panose="020B0606030504020204" pitchFamily="34" charset="0"/>
                <a:cs typeface="Open Sans" panose="020B0606030504020204" pitchFamily="34" charset="0"/>
              </a:rPr>
              <a:t>Lorem ipsum dolor sit amet, lacus nulla ac netus nibh aliquet, porttitor ligula justo libero vivamus porttitor dolor, conubia mollit. Sapien nam suspendisse</a:t>
            </a:r>
            <a:r>
              <a:rPr lang="id-ID" sz="9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praesent at diam. In et quam est eget mi. Pellentesque nunc orci eu enim, eget in fringilla vitae, et eros praesent dolor porttitor. Lacinia</a:t>
            </a:r>
          </a:p>
        </p:txBody>
      </p:sp>
      <p:cxnSp>
        <p:nvCxnSpPr>
          <p:cNvPr id="13" name="Straight Connector 12"/>
          <p:cNvCxnSpPr/>
          <p:nvPr/>
        </p:nvCxnSpPr>
        <p:spPr>
          <a:xfrm>
            <a:off x="1042988" y="3421063"/>
            <a:ext cx="393065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1383" name="图片占位符 2" descr="图片包含 水, 运动, 人员, 冲浪&#10;&#10;已生成极高可信度的说明"/>
          <p:cNvPicPr>
            <a:picLocks noGrp="1" noChangeAspect="1" noChangeArrowheads="1"/>
          </p:cNvPicPr>
          <p:nvPr>
            <p:ph type="pic" sz="quarter" idx="10"/>
          </p:nvPr>
        </p:nvPicPr>
        <p:blipFill>
          <a:blip r:embed="rId3">
            <a:extLst>
              <a:ext uri="{28A0092B-C50C-407E-A947-70E740481C1C}">
                <a14:useLocalDpi xmlns:a14="http://schemas.microsoft.com/office/drawing/2010/main" val="0"/>
              </a:ext>
            </a:extLst>
          </a:blip>
          <a:srcRect t="937" b="937"/>
          <a:stretch>
            <a:fillRect/>
          </a:stretch>
        </p:blipFill>
        <p:spPr/>
      </p:pic>
      <p:pic>
        <p:nvPicPr>
          <p:cNvPr id="3" name="图片占位符 2"/>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t="13203" b="13203"/>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74626" y="342900"/>
            <a:ext cx="608372" cy="516039"/>
          </a:xfrm>
          <a:prstGeom prst="rect">
            <a:avLst/>
          </a:prstGeom>
        </p:spPr>
        <p:txBody>
          <a:bodyPr vert="wordArtVert" wrap="none">
            <a:spAutoFit/>
          </a:bodyPr>
          <a:lstStyle/>
          <a:p>
            <a:pPr>
              <a:lnSpc>
                <a:spcPct val="200000"/>
              </a:lnSpc>
            </a:pPr>
            <a:r>
              <a:rPr lang="en-US" sz="1250">
                <a:solidFill>
                  <a:schemeClr val="bg2">
                    <a:lumMod val="25000"/>
                  </a:schemeClr>
                </a:solidFill>
                <a:latin typeface="Montserrat" panose="00000500000000000000" pitchFamily="50" charset="0"/>
              </a:rPr>
              <a:t>07</a:t>
            </a:r>
          </a:p>
        </p:txBody>
      </p:sp>
      <p:sp>
        <p:nvSpPr>
          <p:cNvPr id="3" name="Прямоугольник 2"/>
          <p:cNvSpPr/>
          <p:nvPr/>
        </p:nvSpPr>
        <p:spPr>
          <a:xfrm>
            <a:off x="11571810" y="4635470"/>
            <a:ext cx="608372" cy="1787156"/>
          </a:xfrm>
          <a:prstGeom prst="rect">
            <a:avLst/>
          </a:prstGeom>
        </p:spPr>
        <p:txBody>
          <a:bodyPr vert="wordArtVert" wrap="none">
            <a:spAutoFit/>
          </a:bodyPr>
          <a:lstStyle/>
          <a:p>
            <a:pPr>
              <a:lnSpc>
                <a:spcPct val="200000"/>
              </a:lnSpc>
            </a:pPr>
            <a:r>
              <a:rPr lang="en-US" sz="1250">
                <a:solidFill>
                  <a:schemeClr val="bg2">
                    <a:lumMod val="25000"/>
                  </a:schemeClr>
                </a:solidFill>
                <a:latin typeface="Montserrat" panose="00000500000000000000" pitchFamily="50" charset="0"/>
              </a:rPr>
              <a:t>business</a:t>
            </a:r>
          </a:p>
        </p:txBody>
      </p:sp>
      <p:sp>
        <p:nvSpPr>
          <p:cNvPr id="4" name="TextBox 3"/>
          <p:cNvSpPr txBox="1"/>
          <p:nvPr/>
        </p:nvSpPr>
        <p:spPr>
          <a:xfrm>
            <a:off x="5772294" y="571500"/>
            <a:ext cx="5399139" cy="1996700"/>
          </a:xfrm>
          <a:prstGeom prst="rect">
            <a:avLst/>
          </a:prstGeom>
          <a:noFill/>
        </p:spPr>
        <p:txBody>
          <a:bodyPr wrap="square" rtlCol="0">
            <a:spAutoFit/>
          </a:bodyPr>
          <a:lstStyle/>
          <a:p>
            <a:pPr>
              <a:lnSpc>
                <a:spcPct val="80000"/>
              </a:lnSpc>
            </a:pPr>
            <a:r>
              <a:rPr lang="en-US" sz="7500" dirty="0">
                <a:solidFill>
                  <a:schemeClr val="bg2">
                    <a:lumMod val="25000"/>
                  </a:schemeClr>
                </a:solidFill>
                <a:latin typeface="Montserrat Hairline" panose="00000300000000000000" pitchFamily="50" charset="0"/>
              </a:rPr>
              <a:t>Gregory</a:t>
            </a:r>
          </a:p>
          <a:p>
            <a:pPr>
              <a:lnSpc>
                <a:spcPct val="80000"/>
              </a:lnSpc>
            </a:pPr>
            <a:r>
              <a:rPr lang="en-US" sz="7500" dirty="0">
                <a:solidFill>
                  <a:schemeClr val="bg2">
                    <a:lumMod val="25000"/>
                  </a:schemeClr>
                </a:solidFill>
                <a:latin typeface="Montserrat Hairline" panose="00000300000000000000" pitchFamily="50" charset="0"/>
              </a:rPr>
              <a:t>Robertson</a:t>
            </a:r>
            <a:endParaRPr lang="ru-RU" sz="7500" dirty="0">
              <a:solidFill>
                <a:schemeClr val="bg2">
                  <a:lumMod val="25000"/>
                </a:schemeClr>
              </a:solidFill>
            </a:endParaRPr>
          </a:p>
        </p:txBody>
      </p:sp>
      <p:sp>
        <p:nvSpPr>
          <p:cNvPr id="5" name="TextBox 4"/>
          <p:cNvSpPr txBox="1"/>
          <p:nvPr/>
        </p:nvSpPr>
        <p:spPr>
          <a:xfrm>
            <a:off x="5820226" y="2728436"/>
            <a:ext cx="5533575" cy="784830"/>
          </a:xfrm>
          <a:prstGeom prst="rect">
            <a:avLst/>
          </a:prstGeom>
          <a:noFill/>
        </p:spPr>
        <p:txBody>
          <a:bodyPr wrap="square" rtlCol="0">
            <a:spAutoFit/>
          </a:bodyPr>
          <a:lstStyle/>
          <a:p>
            <a:r>
              <a:rPr lang="en-US" sz="1500">
                <a:solidFill>
                  <a:schemeClr val="bg2">
                    <a:lumMod val="25000"/>
                  </a:schemeClr>
                </a:solidFill>
              </a:rPr>
              <a:t>Lorem ipsum dolor sit amet, consectetur adipiscing elit. </a:t>
            </a:r>
          </a:p>
          <a:p>
            <a:r>
              <a:rPr lang="en-US" sz="1500">
                <a:solidFill>
                  <a:schemeClr val="bg2">
                    <a:lumMod val="25000"/>
                  </a:schemeClr>
                </a:solidFill>
              </a:rPr>
              <a:t>bulputate ex orci, et rutrum augue fermentum ivamus ultricies lectus fermentum consectetur bibendum. </a:t>
            </a:r>
          </a:p>
        </p:txBody>
      </p:sp>
      <p:grpSp>
        <p:nvGrpSpPr>
          <p:cNvPr id="6" name="Группа 5"/>
          <p:cNvGrpSpPr/>
          <p:nvPr/>
        </p:nvGrpSpPr>
        <p:grpSpPr>
          <a:xfrm>
            <a:off x="5904670" y="3860391"/>
            <a:ext cx="4931237" cy="1353632"/>
            <a:chOff x="11806165" y="7720781"/>
            <a:chExt cx="9862473" cy="2707263"/>
          </a:xfrm>
        </p:grpSpPr>
        <p:cxnSp>
          <p:nvCxnSpPr>
            <p:cNvPr id="7" name="Прямая соединительная линия 6"/>
            <p:cNvCxnSpPr/>
            <p:nvPr/>
          </p:nvCxnSpPr>
          <p:spPr>
            <a:xfrm>
              <a:off x="11836379" y="7889056"/>
              <a:ext cx="9832259" cy="0"/>
            </a:xfrm>
            <a:prstGeom prst="line">
              <a:avLst/>
            </a:prstGeom>
            <a:ln w="1270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Прямоугольник 7"/>
            <p:cNvSpPr/>
            <p:nvPr/>
          </p:nvSpPr>
          <p:spPr>
            <a:xfrm>
              <a:off x="18596208" y="7971485"/>
              <a:ext cx="1726280" cy="954108"/>
            </a:xfrm>
            <a:prstGeom prst="rect">
              <a:avLst/>
            </a:prstGeom>
          </p:spPr>
          <p:txBody>
            <a:bodyPr vert="horz" wrap="square">
              <a:spAutoFit/>
            </a:bodyPr>
            <a:lstStyle/>
            <a:p>
              <a:pPr algn="r">
                <a:lnSpc>
                  <a:spcPct val="200000"/>
                </a:lnSpc>
              </a:pPr>
              <a:r>
                <a:rPr lang="en-US" sz="1250">
                  <a:solidFill>
                    <a:schemeClr val="bg2">
                      <a:lumMod val="25000"/>
                    </a:schemeClr>
                  </a:solidFill>
                  <a:latin typeface="Montserrat" panose="00000500000000000000" pitchFamily="50" charset="0"/>
                </a:rPr>
                <a:t>80%</a:t>
              </a:r>
            </a:p>
          </p:txBody>
        </p:sp>
        <p:sp>
          <p:nvSpPr>
            <p:cNvPr id="9" name="Прямоугольник 8"/>
            <p:cNvSpPr/>
            <p:nvPr/>
          </p:nvSpPr>
          <p:spPr>
            <a:xfrm>
              <a:off x="11806165" y="7971485"/>
              <a:ext cx="4412944" cy="954108"/>
            </a:xfrm>
            <a:prstGeom prst="rect">
              <a:avLst/>
            </a:prstGeom>
          </p:spPr>
          <p:txBody>
            <a:bodyPr vert="horz" wrap="square">
              <a:spAutoFit/>
            </a:bodyPr>
            <a:lstStyle/>
            <a:p>
              <a:pPr>
                <a:lnSpc>
                  <a:spcPct val="200000"/>
                </a:lnSpc>
              </a:pPr>
              <a:r>
                <a:rPr lang="en-US" sz="1250">
                  <a:solidFill>
                    <a:schemeClr val="bg2">
                      <a:lumMod val="25000"/>
                    </a:schemeClr>
                  </a:solidFill>
                  <a:latin typeface="Montserrat" panose="00000500000000000000" pitchFamily="50" charset="0"/>
                </a:rPr>
                <a:t>Web Design</a:t>
              </a:r>
            </a:p>
          </p:txBody>
        </p:sp>
        <p:sp>
          <p:nvSpPr>
            <p:cNvPr id="10" name="Прямоугольник 9"/>
            <p:cNvSpPr/>
            <p:nvPr/>
          </p:nvSpPr>
          <p:spPr>
            <a:xfrm>
              <a:off x="17272322" y="9473936"/>
              <a:ext cx="1726280" cy="954108"/>
            </a:xfrm>
            <a:prstGeom prst="rect">
              <a:avLst/>
            </a:prstGeom>
          </p:spPr>
          <p:txBody>
            <a:bodyPr vert="horz" wrap="square">
              <a:spAutoFit/>
            </a:bodyPr>
            <a:lstStyle/>
            <a:p>
              <a:pPr algn="r">
                <a:lnSpc>
                  <a:spcPct val="200000"/>
                </a:lnSpc>
              </a:pPr>
              <a:r>
                <a:rPr lang="en-US" sz="1250">
                  <a:solidFill>
                    <a:schemeClr val="bg2">
                      <a:lumMod val="25000"/>
                    </a:schemeClr>
                  </a:solidFill>
                  <a:latin typeface="Montserrat" panose="00000500000000000000" pitchFamily="50" charset="0"/>
                </a:rPr>
                <a:t>60%</a:t>
              </a:r>
            </a:p>
          </p:txBody>
        </p:sp>
        <p:sp>
          <p:nvSpPr>
            <p:cNvPr id="11" name="Прямоугольник 10"/>
            <p:cNvSpPr/>
            <p:nvPr/>
          </p:nvSpPr>
          <p:spPr>
            <a:xfrm>
              <a:off x="11806165" y="9473936"/>
              <a:ext cx="4412944" cy="954108"/>
            </a:xfrm>
            <a:prstGeom prst="rect">
              <a:avLst/>
            </a:prstGeom>
          </p:spPr>
          <p:txBody>
            <a:bodyPr vert="horz" wrap="square">
              <a:spAutoFit/>
            </a:bodyPr>
            <a:lstStyle/>
            <a:p>
              <a:pPr>
                <a:lnSpc>
                  <a:spcPct val="200000"/>
                </a:lnSpc>
              </a:pPr>
              <a:r>
                <a:rPr lang="en-US" sz="1250">
                  <a:solidFill>
                    <a:schemeClr val="bg2">
                      <a:lumMod val="25000"/>
                    </a:schemeClr>
                  </a:solidFill>
                  <a:latin typeface="Montserrat" panose="00000500000000000000" pitchFamily="50" charset="0"/>
                </a:rPr>
                <a:t>Development</a:t>
              </a:r>
            </a:p>
          </p:txBody>
        </p:sp>
        <p:cxnSp>
          <p:nvCxnSpPr>
            <p:cNvPr id="12" name="Прямая соединительная линия 11"/>
            <p:cNvCxnSpPr/>
            <p:nvPr/>
          </p:nvCxnSpPr>
          <p:spPr>
            <a:xfrm>
              <a:off x="11836379" y="9418400"/>
              <a:ext cx="9832259" cy="0"/>
            </a:xfrm>
            <a:prstGeom prst="line">
              <a:avLst/>
            </a:prstGeom>
            <a:ln w="1270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11836379" y="7889056"/>
              <a:ext cx="7912510" cy="0"/>
            </a:xfrm>
            <a:prstGeom prst="line">
              <a:avLst/>
            </a:prstGeom>
            <a:ln w="1270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19580614" y="7720781"/>
              <a:ext cx="336550" cy="33655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2">
                    <a:lumMod val="25000"/>
                  </a:schemeClr>
                </a:solidFill>
              </a:endParaRPr>
            </a:p>
          </p:txBody>
        </p:sp>
        <p:cxnSp>
          <p:nvCxnSpPr>
            <p:cNvPr id="15" name="Прямая соединительная линия 14"/>
            <p:cNvCxnSpPr/>
            <p:nvPr/>
          </p:nvCxnSpPr>
          <p:spPr>
            <a:xfrm>
              <a:off x="11836379" y="9418400"/>
              <a:ext cx="6547567" cy="0"/>
            </a:xfrm>
            <a:prstGeom prst="line">
              <a:avLst/>
            </a:prstGeom>
            <a:ln w="1270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16" name="Овал 15"/>
            <p:cNvSpPr/>
            <p:nvPr/>
          </p:nvSpPr>
          <p:spPr>
            <a:xfrm>
              <a:off x="18259658" y="9250125"/>
              <a:ext cx="336550" cy="33655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2">
                    <a:lumMod val="25000"/>
                  </a:schemeClr>
                </a:solidFill>
              </a:endParaRPr>
            </a:p>
          </p:txBody>
        </p:sp>
      </p:grpSp>
      <p:sp>
        <p:nvSpPr>
          <p:cNvPr id="17" name="Прямоугольник 16"/>
          <p:cNvSpPr/>
          <p:nvPr/>
        </p:nvSpPr>
        <p:spPr>
          <a:xfrm>
            <a:off x="5904670" y="5538008"/>
            <a:ext cx="2574823" cy="66043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2">
                  <a:lumMod val="25000"/>
                </a:schemeClr>
              </a:solidFill>
            </a:endParaRPr>
          </a:p>
        </p:txBody>
      </p:sp>
      <p:sp>
        <p:nvSpPr>
          <p:cNvPr id="18" name="Прямоугольник 17"/>
          <p:cNvSpPr/>
          <p:nvPr/>
        </p:nvSpPr>
        <p:spPr>
          <a:xfrm>
            <a:off x="6128732" y="5607022"/>
            <a:ext cx="2126698" cy="477054"/>
          </a:xfrm>
          <a:prstGeom prst="rect">
            <a:avLst/>
          </a:prstGeom>
        </p:spPr>
        <p:txBody>
          <a:bodyPr vert="horz" wrap="square">
            <a:spAutoFit/>
          </a:bodyPr>
          <a:lstStyle/>
          <a:p>
            <a:pPr algn="ctr">
              <a:lnSpc>
                <a:spcPct val="200000"/>
              </a:lnSpc>
            </a:pPr>
            <a:r>
              <a:rPr lang="en-US" sz="1250">
                <a:solidFill>
                  <a:schemeClr val="bg2">
                    <a:lumMod val="25000"/>
                  </a:schemeClr>
                </a:solidFill>
                <a:latin typeface="Montserrat" panose="00000500000000000000" pitchFamily="50" charset="0"/>
              </a:rPr>
              <a:t>WEB DESIGNER</a:t>
            </a:r>
          </a:p>
        </p:txBody>
      </p:sp>
      <p:pic>
        <p:nvPicPr>
          <p:cNvPr id="20" name="图片占位符 19"/>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0951" r="20951"/>
          <a:stretch>
            <a:fillRect/>
          </a:stretch>
        </p:blipFill>
        <p:spPr>
          <a:xfrm>
            <a:off x="-696913" y="722313"/>
            <a:ext cx="6075363" cy="5886450"/>
          </a:xfrm>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824038" y="0"/>
            <a:ext cx="1974850" cy="2627313"/>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98888" y="2627313"/>
            <a:ext cx="2125662" cy="4243387"/>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8301038" y="-12700"/>
            <a:ext cx="1973262" cy="2627313"/>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6503988" y="2614613"/>
            <a:ext cx="1797050" cy="426085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3190" name="Rectangle 25"/>
          <p:cNvSpPr>
            <a:spLocks noChangeArrowheads="1"/>
          </p:cNvSpPr>
          <p:nvPr/>
        </p:nvSpPr>
        <p:spPr bwMode="auto">
          <a:xfrm>
            <a:off x="542925" y="5268913"/>
            <a:ext cx="34051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lnSpc>
                <a:spcPct val="100000"/>
              </a:lnSpc>
              <a:spcBef>
                <a:spcPct val="0"/>
              </a:spcBef>
              <a:buFontTx/>
              <a:buNone/>
            </a:pPr>
            <a:r>
              <a:rPr lang="id-ID" altLang="zh-CN" sz="1200" b="1">
                <a:solidFill>
                  <a:srgbClr val="000000"/>
                </a:solidFill>
                <a:latin typeface="Open Sans" panose="020B0606030504020204" pitchFamily="34" charset="0"/>
              </a:rPr>
              <a:t>Lorem ipsum dolor sit amet</a:t>
            </a:r>
            <a:r>
              <a:rPr lang="id-ID" altLang="zh-CN" sz="1200">
                <a:solidFill>
                  <a:srgbClr val="000000"/>
                </a:solidFill>
                <a:latin typeface="Open Sans" panose="020B0606030504020204" pitchFamily="34" charset="0"/>
              </a:rPr>
              <a:t>, consectetur adipiscing elit. In id elit sit amet nulla vulputate pulvinar. Nullam aliquet justo eu libero tincidunt, at ultricies ex pellentesque</a:t>
            </a:r>
            <a:endParaRPr lang="id-ID" altLang="zh-CN" sz="1200"/>
          </a:p>
        </p:txBody>
      </p:sp>
      <p:sp>
        <p:nvSpPr>
          <p:cNvPr id="27" name="Rectangle 26"/>
          <p:cNvSpPr>
            <a:spLocks noChangeArrowheads="1"/>
          </p:cNvSpPr>
          <p:nvPr/>
        </p:nvSpPr>
        <p:spPr bwMode="auto">
          <a:xfrm>
            <a:off x="274638" y="3168901"/>
            <a:ext cx="25368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r" eaLnBrk="1" fontAlgn="auto" hangingPunct="1">
              <a:spcBef>
                <a:spcPts val="0"/>
              </a:spcBef>
              <a:spcAft>
                <a:spcPts val="0"/>
              </a:spcAft>
              <a:defRPr/>
            </a:pPr>
            <a:r>
              <a:rPr lang="id-ID" sz="4000" b="1" dirty="0">
                <a:solidFill>
                  <a:schemeClr val="tx1">
                    <a:lumMod val="75000"/>
                    <a:lumOff val="25000"/>
                  </a:schemeClr>
                </a:solidFill>
                <a:latin typeface="Open Sans" panose="020B0606030504020204" pitchFamily="34" charset="0"/>
              </a:rPr>
              <a:t>CREATIVE</a:t>
            </a:r>
          </a:p>
        </p:txBody>
      </p:sp>
      <p:sp>
        <p:nvSpPr>
          <p:cNvPr id="28" name="Rectangle 27"/>
          <p:cNvSpPr>
            <a:spLocks noChangeArrowheads="1"/>
          </p:cNvSpPr>
          <p:nvPr/>
        </p:nvSpPr>
        <p:spPr bwMode="auto">
          <a:xfrm>
            <a:off x="384175" y="3830638"/>
            <a:ext cx="23177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r" eaLnBrk="1" fontAlgn="auto" hangingPunct="1">
              <a:spcBef>
                <a:spcPts val="0"/>
              </a:spcBef>
              <a:spcAft>
                <a:spcPts val="0"/>
              </a:spcAft>
              <a:defRPr/>
            </a:pPr>
            <a:r>
              <a:rPr lang="en-US" sz="4000" b="1" dirty="0">
                <a:solidFill>
                  <a:schemeClr val="tx1">
                    <a:lumMod val="75000"/>
                    <a:lumOff val="25000"/>
                  </a:schemeClr>
                </a:solidFill>
                <a:latin typeface="Open Sans" panose="020B0606030504020204" pitchFamily="34" charset="0"/>
              </a:rPr>
              <a:t>PRODUCT</a:t>
            </a:r>
            <a:endParaRPr lang="id-ID" sz="4000" b="1" dirty="0">
              <a:solidFill>
                <a:schemeClr val="tx1">
                  <a:lumMod val="75000"/>
                  <a:lumOff val="25000"/>
                </a:schemeClr>
              </a:solidFill>
              <a:latin typeface="Open Sans" panose="020B0606030504020204" pitchFamily="34" charset="0"/>
            </a:endParaRPr>
          </a:p>
        </p:txBody>
      </p:sp>
      <p:sp>
        <p:nvSpPr>
          <p:cNvPr id="93194" name="Rectangle 29"/>
          <p:cNvSpPr>
            <a:spLocks noChangeArrowheads="1"/>
          </p:cNvSpPr>
          <p:nvPr/>
        </p:nvSpPr>
        <p:spPr bwMode="auto">
          <a:xfrm>
            <a:off x="8343900" y="5122863"/>
            <a:ext cx="3403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algn="r" eaLnBrk="1" hangingPunct="1">
              <a:lnSpc>
                <a:spcPct val="100000"/>
              </a:lnSpc>
              <a:spcBef>
                <a:spcPct val="0"/>
              </a:spcBef>
              <a:buFontTx/>
              <a:buNone/>
            </a:pPr>
            <a:r>
              <a:rPr lang="id-ID" altLang="zh-CN" sz="1200" b="1">
                <a:solidFill>
                  <a:srgbClr val="000000"/>
                </a:solidFill>
                <a:latin typeface="Open Sans" panose="020B0606030504020204" pitchFamily="34" charset="0"/>
              </a:rPr>
              <a:t>Lorem ipsum dolor sit amet</a:t>
            </a:r>
            <a:r>
              <a:rPr lang="id-ID" altLang="zh-CN" sz="1200">
                <a:solidFill>
                  <a:srgbClr val="000000"/>
                </a:solidFill>
                <a:latin typeface="Open Sans" panose="020B0606030504020204" pitchFamily="34" charset="0"/>
              </a:rPr>
              <a:t>, consectetur adipiscing elit. In id elit sit amet nulla vulputate pulvinar. Nullam aliquet justo eu libero tincidunt, at ultricies ex pellentesque</a:t>
            </a:r>
            <a:endParaRPr lang="id-ID" altLang="zh-CN" sz="1200"/>
          </a:p>
        </p:txBody>
      </p:sp>
      <p:pic>
        <p:nvPicPr>
          <p:cNvPr id="7" name="图片占位符 6" descr="图片包含 户外, 人员, 树, 草&#10;&#10;已生成极高可信度的说明"/>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606" b="606"/>
          <a:stretch>
            <a:fillRect/>
          </a:stretch>
        </p:blipFill>
        <p:spPr>
          <a:xfrm>
            <a:off x="2082800" y="0"/>
            <a:ext cx="3733800" cy="2459038"/>
          </a:xfrm>
        </p:spPr>
      </p:pic>
      <p:pic>
        <p:nvPicPr>
          <p:cNvPr id="4" name="图片占位符 3"/>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28951" r="28951"/>
          <a:stretch>
            <a:fillRect/>
          </a:stretch>
        </p:blipFill>
        <p:spPr/>
      </p:pic>
      <p:sp>
        <p:nvSpPr>
          <p:cNvPr id="19" name="Rectangle 26"/>
          <p:cNvSpPr>
            <a:spLocks noChangeArrowheads="1"/>
          </p:cNvSpPr>
          <p:nvPr/>
        </p:nvSpPr>
        <p:spPr bwMode="auto">
          <a:xfrm>
            <a:off x="8175572" y="3168901"/>
            <a:ext cx="315015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r" eaLnBrk="1" fontAlgn="auto" hangingPunct="1">
              <a:spcBef>
                <a:spcPts val="0"/>
              </a:spcBef>
              <a:spcAft>
                <a:spcPts val="0"/>
              </a:spcAft>
              <a:defRPr/>
            </a:pPr>
            <a:r>
              <a:rPr lang="id-ID" sz="4000" b="1" dirty="0">
                <a:solidFill>
                  <a:schemeClr val="tx1">
                    <a:lumMod val="75000"/>
                    <a:lumOff val="25000"/>
                  </a:schemeClr>
                </a:solidFill>
                <a:latin typeface="Open Sans" panose="020B0606030504020204" pitchFamily="34" charset="0"/>
              </a:rPr>
              <a:t>CREATIVE</a:t>
            </a:r>
          </a:p>
        </p:txBody>
      </p:sp>
      <p:sp>
        <p:nvSpPr>
          <p:cNvPr id="20" name="Rectangle 27"/>
          <p:cNvSpPr>
            <a:spLocks noChangeArrowheads="1"/>
          </p:cNvSpPr>
          <p:nvPr/>
        </p:nvSpPr>
        <p:spPr bwMode="auto">
          <a:xfrm>
            <a:off x="8285108" y="3830638"/>
            <a:ext cx="287811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r" eaLnBrk="1" fontAlgn="auto" hangingPunct="1">
              <a:spcBef>
                <a:spcPts val="0"/>
              </a:spcBef>
              <a:spcAft>
                <a:spcPts val="0"/>
              </a:spcAft>
              <a:defRPr/>
            </a:pPr>
            <a:r>
              <a:rPr lang="en-US" sz="4000" b="1" dirty="0">
                <a:solidFill>
                  <a:schemeClr val="tx1">
                    <a:lumMod val="75000"/>
                    <a:lumOff val="25000"/>
                  </a:schemeClr>
                </a:solidFill>
                <a:latin typeface="Open Sans" panose="020B0606030504020204" pitchFamily="34" charset="0"/>
              </a:rPr>
              <a:t>PRODUCT</a:t>
            </a:r>
            <a:endParaRPr lang="id-ID" sz="4000" b="1" dirty="0">
              <a:solidFill>
                <a:schemeClr val="tx1">
                  <a:lumMod val="75000"/>
                  <a:lumOff val="25000"/>
                </a:schemeClr>
              </a:solidFill>
              <a:latin typeface="Open Sans" panose="020B0606030504020204" pitchFamily="34" charset="0"/>
            </a:endParaRPr>
          </a:p>
        </p:txBody>
      </p:sp>
      <p:pic>
        <p:nvPicPr>
          <p:cNvPr id="8" name="图片占位符 7"/>
          <p:cNvPicPr>
            <a:picLocks noGrp="1" noChangeAspect="1"/>
          </p:cNvPicPr>
          <p:nvPr>
            <p:ph type="pic" sz="quarter" idx="11"/>
          </p:nvPr>
        </p:nvPicPr>
        <p:blipFill>
          <a:blip r:embed="rId5">
            <a:extLst>
              <a:ext uri="{28A0092B-C50C-407E-A947-70E740481C1C}">
                <a14:useLocalDpi xmlns:a14="http://schemas.microsoft.com/office/drawing/2010/main" val="0"/>
              </a:ext>
            </a:extLst>
          </a:blip>
          <a:srcRect l="7264" r="7264"/>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24356" r="24356"/>
          <a:stretch>
            <a:fillRect/>
          </a:stretch>
        </p:blipFill>
        <p:spPr/>
      </p:pic>
      <p:pic>
        <p:nvPicPr>
          <p:cNvPr id="3" name="图片占位符 2"/>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30767" r="30767"/>
          <a:stretch>
            <a:fillRect/>
          </a:stretch>
        </p:blipFill>
        <p:spPr/>
      </p:pic>
      <p:sp>
        <p:nvSpPr>
          <p:cNvPr id="95236" name="Rectangle 16"/>
          <p:cNvSpPr>
            <a:spLocks noChangeArrowheads="1"/>
          </p:cNvSpPr>
          <p:nvPr/>
        </p:nvSpPr>
        <p:spPr bwMode="auto">
          <a:xfrm>
            <a:off x="3787775" y="2760663"/>
            <a:ext cx="1895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algn="r" eaLnBrk="1" hangingPunct="1">
              <a:lnSpc>
                <a:spcPct val="100000"/>
              </a:lnSpc>
              <a:spcBef>
                <a:spcPct val="0"/>
              </a:spcBef>
              <a:buFontTx/>
              <a:buNone/>
            </a:pPr>
            <a:r>
              <a:rPr lang="id-ID" altLang="zh-CN" sz="1600" b="1">
                <a:solidFill>
                  <a:schemeClr val="bg1"/>
                </a:solidFill>
                <a:latin typeface="Open Sans" panose="020B0606030504020204" pitchFamily="34" charset="0"/>
              </a:rPr>
              <a:t>TEXT YOUR HERE</a:t>
            </a:r>
          </a:p>
        </p:txBody>
      </p:sp>
      <p:sp>
        <p:nvSpPr>
          <p:cNvPr id="12" name="Rectangle 11"/>
          <p:cNvSpPr/>
          <p:nvPr/>
        </p:nvSpPr>
        <p:spPr>
          <a:xfrm>
            <a:off x="3670300" y="1908175"/>
            <a:ext cx="2346325" cy="3538538"/>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bg1"/>
              </a:solidFill>
            </a:endParaRPr>
          </a:p>
        </p:txBody>
      </p:sp>
      <p:sp>
        <p:nvSpPr>
          <p:cNvPr id="14" name="TextBox 13"/>
          <p:cNvSpPr txBox="1"/>
          <p:nvPr/>
        </p:nvSpPr>
        <p:spPr>
          <a:xfrm>
            <a:off x="3795713" y="3138488"/>
            <a:ext cx="2114550" cy="1754326"/>
          </a:xfrm>
          <a:prstGeom prst="rect">
            <a:avLst/>
          </a:prstGeom>
          <a:noFill/>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eaLnBrk="0" fontAlgn="base" hangingPunct="0">
              <a:spcBef>
                <a:spcPct val="0"/>
              </a:spcBef>
              <a:spcAft>
                <a:spcPct val="0"/>
              </a:spcAft>
              <a:defRPr>
                <a:solidFill>
                  <a:schemeClr val="tx1"/>
                </a:solidFill>
                <a:latin typeface="Calibri" panose="020F0502020204030204" charset="0"/>
              </a:defRPr>
            </a:lvl6pPr>
            <a:lvl7pPr marL="2971800" indent="-228600" eaLnBrk="0" fontAlgn="base" hangingPunct="0">
              <a:spcBef>
                <a:spcPct val="0"/>
              </a:spcBef>
              <a:spcAft>
                <a:spcPct val="0"/>
              </a:spcAft>
              <a:defRPr>
                <a:solidFill>
                  <a:schemeClr val="tx1"/>
                </a:solidFill>
                <a:latin typeface="Calibri" panose="020F0502020204030204" charset="0"/>
              </a:defRPr>
            </a:lvl7pPr>
            <a:lvl8pPr marL="3429000" indent="-228600" eaLnBrk="0" fontAlgn="base" hangingPunct="0">
              <a:spcBef>
                <a:spcPct val="0"/>
              </a:spcBef>
              <a:spcAft>
                <a:spcPct val="0"/>
              </a:spcAft>
              <a:defRPr>
                <a:solidFill>
                  <a:schemeClr val="tx1"/>
                </a:solidFill>
                <a:latin typeface="Calibri" panose="020F0502020204030204" charset="0"/>
              </a:defRPr>
            </a:lvl8pPr>
            <a:lvl9pPr marL="3886200" indent="-228600" eaLnBrk="0" fontAlgn="base" hangingPunct="0">
              <a:spcBef>
                <a:spcPct val="0"/>
              </a:spcBef>
              <a:spcAft>
                <a:spcPct val="0"/>
              </a:spcAft>
              <a:defRPr>
                <a:solidFill>
                  <a:schemeClr val="tx1"/>
                </a:solidFill>
                <a:latin typeface="Calibri" panose="020F0502020204030204" charset="0"/>
              </a:defRPr>
            </a:lvl9pPr>
          </a:lstStyle>
          <a:p>
            <a:pPr eaLnBrk="1" hangingPunct="1"/>
            <a:r>
              <a:rPr lang="en-US" altLang="zh-CN" sz="1200" b="1">
                <a:solidFill>
                  <a:schemeClr val="bg1"/>
                </a:solidFill>
                <a:latin typeface="Open Sans" panose="020B0606030504020204" pitchFamily="34" charset="0"/>
                <a:cs typeface="Open Sans" panose="020B0606030504020204" pitchFamily="34" charset="0"/>
              </a:rPr>
              <a:t>Lorem Ipsum </a:t>
            </a:r>
            <a:r>
              <a:rPr lang="en-US" altLang="zh-CN" sz="1200">
                <a:solidFill>
                  <a:schemeClr val="bg1"/>
                </a:solidFill>
                <a:latin typeface="Open Sans" panose="020B0606030504020204" pitchFamily="34" charset="0"/>
                <a:cs typeface="Open Sans" panose="020B0606030504020204" pitchFamily="34" charset="0"/>
              </a:rPr>
              <a:t>is simply dummy text of the printing and typesetting industry. Lorem Ipsum has been the industry's standard dummy text ever since the 1500s, when an unknown printer took a galley of type and scrambled it to make a type specimen book.</a:t>
            </a:r>
          </a:p>
          <a:p>
            <a:pPr eaLnBrk="1" hangingPunct="1"/>
            <a:endParaRPr lang="en-US" altLang="zh-CN" sz="1200">
              <a:solidFill>
                <a:schemeClr val="bg1"/>
              </a:solidFill>
              <a:latin typeface="Open Sans" panose="020B0606030504020204" pitchFamily="34" charset="0"/>
              <a:cs typeface="Open Sans" panose="020B0606030504020204" pitchFamily="34" charset="0"/>
            </a:endParaRPr>
          </a:p>
        </p:txBody>
      </p:sp>
      <p:sp>
        <p:nvSpPr>
          <p:cNvPr id="13" name="Rectangle 12"/>
          <p:cNvSpPr/>
          <p:nvPr/>
        </p:nvSpPr>
        <p:spPr>
          <a:xfrm>
            <a:off x="6175375" y="1908175"/>
            <a:ext cx="2346325" cy="3538538"/>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bg1"/>
              </a:solidFill>
            </a:endParaRPr>
          </a:p>
        </p:txBody>
      </p:sp>
      <p:sp>
        <p:nvSpPr>
          <p:cNvPr id="16" name="TextBox 15"/>
          <p:cNvSpPr txBox="1"/>
          <p:nvPr/>
        </p:nvSpPr>
        <p:spPr>
          <a:xfrm>
            <a:off x="6291263" y="3138488"/>
            <a:ext cx="2114550" cy="1754326"/>
          </a:xfrm>
          <a:prstGeom prst="rect">
            <a:avLst/>
          </a:prstGeom>
          <a:noFill/>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eaLnBrk="0" fontAlgn="base" hangingPunct="0">
              <a:spcBef>
                <a:spcPct val="0"/>
              </a:spcBef>
              <a:spcAft>
                <a:spcPct val="0"/>
              </a:spcAft>
              <a:defRPr>
                <a:solidFill>
                  <a:schemeClr val="tx1"/>
                </a:solidFill>
                <a:latin typeface="Calibri" panose="020F0502020204030204" charset="0"/>
              </a:defRPr>
            </a:lvl6pPr>
            <a:lvl7pPr marL="2971800" indent="-228600" eaLnBrk="0" fontAlgn="base" hangingPunct="0">
              <a:spcBef>
                <a:spcPct val="0"/>
              </a:spcBef>
              <a:spcAft>
                <a:spcPct val="0"/>
              </a:spcAft>
              <a:defRPr>
                <a:solidFill>
                  <a:schemeClr val="tx1"/>
                </a:solidFill>
                <a:latin typeface="Calibri" panose="020F0502020204030204" charset="0"/>
              </a:defRPr>
            </a:lvl7pPr>
            <a:lvl8pPr marL="3429000" indent="-228600" eaLnBrk="0" fontAlgn="base" hangingPunct="0">
              <a:spcBef>
                <a:spcPct val="0"/>
              </a:spcBef>
              <a:spcAft>
                <a:spcPct val="0"/>
              </a:spcAft>
              <a:defRPr>
                <a:solidFill>
                  <a:schemeClr val="tx1"/>
                </a:solidFill>
                <a:latin typeface="Calibri" panose="020F0502020204030204" charset="0"/>
              </a:defRPr>
            </a:lvl8pPr>
            <a:lvl9pPr marL="3886200" indent="-228600" eaLnBrk="0" fontAlgn="base" hangingPunct="0">
              <a:spcBef>
                <a:spcPct val="0"/>
              </a:spcBef>
              <a:spcAft>
                <a:spcPct val="0"/>
              </a:spcAft>
              <a:defRPr>
                <a:solidFill>
                  <a:schemeClr val="tx1"/>
                </a:solidFill>
                <a:latin typeface="Calibri" panose="020F0502020204030204" charset="0"/>
              </a:defRPr>
            </a:lvl9pPr>
          </a:lstStyle>
          <a:p>
            <a:pPr algn="r" eaLnBrk="1" hangingPunct="1"/>
            <a:r>
              <a:rPr lang="en-US" altLang="zh-CN" sz="1200" b="1">
                <a:solidFill>
                  <a:schemeClr val="bg1"/>
                </a:solidFill>
                <a:latin typeface="Open Sans" panose="020B0606030504020204" pitchFamily="34" charset="0"/>
                <a:cs typeface="Open Sans" panose="020B0606030504020204" pitchFamily="34" charset="0"/>
              </a:rPr>
              <a:t>Lorem Ipsum </a:t>
            </a:r>
            <a:r>
              <a:rPr lang="en-US" altLang="zh-CN" sz="1200">
                <a:solidFill>
                  <a:schemeClr val="bg1"/>
                </a:solidFill>
                <a:latin typeface="Open Sans" panose="020B0606030504020204" pitchFamily="34" charset="0"/>
                <a:cs typeface="Open Sans" panose="020B0606030504020204" pitchFamily="34" charset="0"/>
              </a:rPr>
              <a:t>is simply dummy text of the printing and typesetting industry. Lorem Ipsum has been the industry's standard dummy text ever since the 1500s, when an unknown printer took a galley of type and scrambled it to make a type specimen book.</a:t>
            </a:r>
          </a:p>
          <a:p>
            <a:pPr algn="r" eaLnBrk="1" hangingPunct="1"/>
            <a:endParaRPr lang="en-US" altLang="zh-CN" sz="1200">
              <a:solidFill>
                <a:schemeClr val="bg1"/>
              </a:solidFill>
              <a:latin typeface="Open Sans" panose="020B0606030504020204" pitchFamily="34" charset="0"/>
              <a:cs typeface="Open Sans" panose="020B0606030504020204" pitchFamily="34" charset="0"/>
            </a:endParaRPr>
          </a:p>
        </p:txBody>
      </p:sp>
      <p:sp>
        <p:nvSpPr>
          <p:cNvPr id="95241" name="Rectangle 17"/>
          <p:cNvSpPr>
            <a:spLocks noChangeArrowheads="1"/>
          </p:cNvSpPr>
          <p:nvPr/>
        </p:nvSpPr>
        <p:spPr bwMode="auto">
          <a:xfrm>
            <a:off x="6510338" y="2747963"/>
            <a:ext cx="1895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algn="r" eaLnBrk="1" hangingPunct="1">
              <a:lnSpc>
                <a:spcPct val="100000"/>
              </a:lnSpc>
              <a:spcBef>
                <a:spcPct val="0"/>
              </a:spcBef>
              <a:buFontTx/>
              <a:buNone/>
            </a:pPr>
            <a:r>
              <a:rPr lang="id-ID" altLang="zh-CN" sz="1600" b="1">
                <a:solidFill>
                  <a:schemeClr val="bg1"/>
                </a:solidFill>
                <a:latin typeface="Open Sans" panose="020B0606030504020204" pitchFamily="34" charset="0"/>
              </a:rPr>
              <a:t>TEXT YOUR HERE</a:t>
            </a:r>
          </a:p>
        </p:txBody>
      </p:sp>
      <p:sp>
        <p:nvSpPr>
          <p:cNvPr id="95242" name="Rectangle 10"/>
          <p:cNvSpPr>
            <a:spLocks noChangeArrowheads="1"/>
          </p:cNvSpPr>
          <p:nvPr/>
        </p:nvSpPr>
        <p:spPr bwMode="auto">
          <a:xfrm>
            <a:off x="3787775" y="2779713"/>
            <a:ext cx="1895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algn="r" eaLnBrk="1" hangingPunct="1">
              <a:lnSpc>
                <a:spcPct val="100000"/>
              </a:lnSpc>
              <a:spcBef>
                <a:spcPct val="0"/>
              </a:spcBef>
              <a:buFontTx/>
              <a:buNone/>
            </a:pPr>
            <a:r>
              <a:rPr lang="id-ID" altLang="zh-CN" sz="1600" b="1">
                <a:solidFill>
                  <a:schemeClr val="bg1"/>
                </a:solidFill>
                <a:latin typeface="Open Sans" panose="020B0606030504020204" pitchFamily="34" charset="0"/>
              </a:rPr>
              <a:t>TEXT YOUR HERE</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62" name="Group 3"/>
          <p:cNvGrpSpPr/>
          <p:nvPr/>
        </p:nvGrpSpPr>
        <p:grpSpPr bwMode="auto">
          <a:xfrm>
            <a:off x="852488" y="4743450"/>
            <a:ext cx="3292475" cy="1200150"/>
            <a:chOff x="8016182" y="4604723"/>
            <a:chExt cx="3291467" cy="1200329"/>
          </a:xfrm>
        </p:grpSpPr>
        <p:sp>
          <p:nvSpPr>
            <p:cNvPr id="92171" name="Rectangle 4"/>
            <p:cNvSpPr>
              <a:spLocks noChangeArrowheads="1"/>
            </p:cNvSpPr>
            <p:nvPr/>
          </p:nvSpPr>
          <p:spPr bwMode="auto">
            <a:xfrm>
              <a:off x="8016182" y="4974055"/>
              <a:ext cx="329146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algn="r" eaLnBrk="1" hangingPunct="1">
                <a:lnSpc>
                  <a:spcPct val="100000"/>
                </a:lnSpc>
                <a:spcBef>
                  <a:spcPct val="0"/>
                </a:spcBef>
                <a:buFontTx/>
                <a:buNone/>
              </a:pPr>
              <a:r>
                <a:rPr lang="id-ID" altLang="zh-CN" sz="1200" b="1">
                  <a:solidFill>
                    <a:srgbClr val="000000"/>
                  </a:solidFill>
                  <a:latin typeface="Open Sans" panose="020B0606030504020204" pitchFamily="34" charset="0"/>
                </a:rPr>
                <a:t>Lorem ipsum dolor sit amet</a:t>
              </a:r>
              <a:r>
                <a:rPr lang="id-ID" altLang="zh-CN" sz="1200">
                  <a:solidFill>
                    <a:srgbClr val="000000"/>
                  </a:solidFill>
                  <a:latin typeface="Open Sans" panose="020B0606030504020204" pitchFamily="34" charset="0"/>
                </a:rPr>
                <a:t>, consectetur adipiscing elit. In id elit sit amet nulla vulputate pulvinar. Nullam aliquet justo eu libero tincidunt, at ultricies ex pellentesque</a:t>
              </a:r>
              <a:endParaRPr lang="id-ID" altLang="zh-CN" sz="1200"/>
            </a:p>
          </p:txBody>
        </p:sp>
        <p:sp>
          <p:nvSpPr>
            <p:cNvPr id="6" name="Rectangle 5"/>
            <p:cNvSpPr>
              <a:spLocks noChangeArrowheads="1"/>
            </p:cNvSpPr>
            <p:nvPr/>
          </p:nvSpPr>
          <p:spPr bwMode="auto">
            <a:xfrm>
              <a:off x="9057263" y="4604723"/>
              <a:ext cx="2250386" cy="36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fontAlgn="auto" hangingPunct="1">
                <a:spcBef>
                  <a:spcPts val="0"/>
                </a:spcBef>
                <a:spcAft>
                  <a:spcPts val="0"/>
                </a:spcAft>
                <a:defRPr/>
              </a:pPr>
              <a:r>
                <a:rPr lang="id-ID" b="1" dirty="0">
                  <a:solidFill>
                    <a:schemeClr val="tx1">
                      <a:lumMod val="75000"/>
                      <a:lumOff val="25000"/>
                    </a:schemeClr>
                  </a:solidFill>
                  <a:latin typeface="Open Sans" panose="020B0606030504020204" pitchFamily="34" charset="0"/>
                </a:rPr>
                <a:t>WRITE TEXT HERE</a:t>
              </a:r>
            </a:p>
          </p:txBody>
        </p:sp>
      </p:grpSp>
      <p:grpSp>
        <p:nvGrpSpPr>
          <p:cNvPr id="92163" name="Group 6"/>
          <p:cNvGrpSpPr/>
          <p:nvPr/>
        </p:nvGrpSpPr>
        <p:grpSpPr bwMode="auto">
          <a:xfrm>
            <a:off x="852488" y="1920875"/>
            <a:ext cx="2782887" cy="1762125"/>
            <a:chOff x="8520948" y="1277989"/>
            <a:chExt cx="2781835" cy="1761425"/>
          </a:xfrm>
        </p:grpSpPr>
        <p:sp>
          <p:nvSpPr>
            <p:cNvPr id="8" name="Rectangle 7"/>
            <p:cNvSpPr>
              <a:spLocks noChangeArrowheads="1"/>
            </p:cNvSpPr>
            <p:nvPr/>
          </p:nvSpPr>
          <p:spPr bwMode="auto">
            <a:xfrm>
              <a:off x="8525708" y="1277989"/>
              <a:ext cx="2459695" cy="70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fontAlgn="auto" hangingPunct="1">
                <a:spcBef>
                  <a:spcPts val="0"/>
                </a:spcBef>
                <a:spcAft>
                  <a:spcPts val="0"/>
                </a:spcAft>
                <a:defRPr/>
              </a:pPr>
              <a:r>
                <a:rPr lang="en-US" sz="4000" b="1" dirty="0">
                  <a:solidFill>
                    <a:schemeClr val="tx1">
                      <a:lumMod val="75000"/>
                      <a:lumOff val="25000"/>
                    </a:schemeClr>
                  </a:solidFill>
                  <a:latin typeface="Open Sans" panose="020B0606030504020204" pitchFamily="34" charset="0"/>
                </a:rPr>
                <a:t>PRODUCT</a:t>
              </a:r>
              <a:endParaRPr lang="id-ID" sz="4000" b="1" dirty="0">
                <a:solidFill>
                  <a:schemeClr val="tx1">
                    <a:lumMod val="75000"/>
                    <a:lumOff val="25000"/>
                  </a:schemeClr>
                </a:solidFill>
                <a:latin typeface="Open Sans" panose="020B0606030504020204" pitchFamily="34" charset="0"/>
              </a:endParaRPr>
            </a:p>
          </p:txBody>
        </p:sp>
        <p:sp>
          <p:nvSpPr>
            <p:cNvPr id="9" name="Rectangle 8"/>
            <p:cNvSpPr>
              <a:spLocks noChangeArrowheads="1"/>
            </p:cNvSpPr>
            <p:nvPr/>
          </p:nvSpPr>
          <p:spPr bwMode="auto">
            <a:xfrm>
              <a:off x="8520948" y="1809591"/>
              <a:ext cx="2781835" cy="709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fontAlgn="auto" hangingPunct="1">
                <a:spcBef>
                  <a:spcPts val="0"/>
                </a:spcBef>
                <a:spcAft>
                  <a:spcPts val="0"/>
                </a:spcAft>
                <a:defRPr/>
              </a:pPr>
              <a:r>
                <a:rPr lang="id-ID" sz="4000" b="1" dirty="0">
                  <a:solidFill>
                    <a:schemeClr val="tx1">
                      <a:lumMod val="75000"/>
                      <a:lumOff val="25000"/>
                    </a:schemeClr>
                  </a:solidFill>
                  <a:latin typeface="Open Sans" panose="020B0606030504020204" pitchFamily="34" charset="0"/>
                </a:rPr>
                <a:t>AWESOME</a:t>
              </a:r>
            </a:p>
          </p:txBody>
        </p:sp>
        <p:sp>
          <p:nvSpPr>
            <p:cNvPr id="10" name="Rectangle 9"/>
            <p:cNvSpPr>
              <a:spLocks noChangeArrowheads="1"/>
            </p:cNvSpPr>
            <p:nvPr/>
          </p:nvSpPr>
          <p:spPr bwMode="auto">
            <a:xfrm>
              <a:off x="8520948" y="2331670"/>
              <a:ext cx="2356546" cy="70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fontAlgn="auto" hangingPunct="1">
                <a:spcBef>
                  <a:spcPts val="0"/>
                </a:spcBef>
                <a:spcAft>
                  <a:spcPts val="0"/>
                </a:spcAft>
                <a:defRPr/>
              </a:pPr>
              <a:r>
                <a:rPr lang="id-ID" sz="4000" b="1" dirty="0">
                  <a:solidFill>
                    <a:schemeClr val="tx1">
                      <a:lumMod val="75000"/>
                      <a:lumOff val="25000"/>
                    </a:schemeClr>
                  </a:solidFill>
                  <a:latin typeface="Open Sans" panose="020B0606030504020204" pitchFamily="34" charset="0"/>
                </a:rPr>
                <a:t>PICTURE</a:t>
              </a:r>
            </a:p>
          </p:txBody>
        </p:sp>
      </p:grpSp>
      <p:cxnSp>
        <p:nvCxnSpPr>
          <p:cNvPr id="14" name="Straight Connector 13"/>
          <p:cNvCxnSpPr/>
          <p:nvPr/>
        </p:nvCxnSpPr>
        <p:spPr>
          <a:xfrm>
            <a:off x="3040063" y="0"/>
            <a:ext cx="4481512" cy="684530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8486775" y="823913"/>
            <a:ext cx="3705225" cy="6034087"/>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图片占位符 3"/>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15675" r="15675"/>
          <a:stretch>
            <a:fillRect/>
          </a:stretch>
        </p:blipFill>
        <p:spPr/>
      </p:pic>
      <p:pic>
        <p:nvPicPr>
          <p:cNvPr id="11" name="图片占位符 10"/>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16031" r="16031"/>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9692" r="29692"/>
          <a:stretch>
            <a:fillRect/>
          </a:stretch>
        </p:blipFill>
        <p:spPr/>
      </p:pic>
      <p:sp>
        <p:nvSpPr>
          <p:cNvPr id="6" name="矩形 5"/>
          <p:cNvSpPr/>
          <p:nvPr/>
        </p:nvSpPr>
        <p:spPr>
          <a:xfrm>
            <a:off x="3636251" y="918822"/>
            <a:ext cx="8147957" cy="5020356"/>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矩形 6"/>
          <p:cNvSpPr/>
          <p:nvPr/>
        </p:nvSpPr>
        <p:spPr>
          <a:xfrm>
            <a:off x="3902528" y="1241812"/>
            <a:ext cx="7217228" cy="416378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文本框 8"/>
          <p:cNvSpPr txBox="1"/>
          <p:nvPr/>
        </p:nvSpPr>
        <p:spPr>
          <a:xfrm>
            <a:off x="7403539" y="1302174"/>
            <a:ext cx="1871131"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公司简介</a:t>
            </a:r>
          </a:p>
        </p:txBody>
      </p:sp>
      <p:sp>
        <p:nvSpPr>
          <p:cNvPr id="10" name="文本框 9"/>
          <p:cNvSpPr txBox="1"/>
          <p:nvPr/>
        </p:nvSpPr>
        <p:spPr>
          <a:xfrm>
            <a:off x="7072808" y="2824008"/>
            <a:ext cx="2529575" cy="400110"/>
          </a:xfrm>
          <a:prstGeom prst="rect">
            <a:avLst/>
          </a:prstGeom>
          <a:noFill/>
        </p:spPr>
        <p:txBody>
          <a:bodyPr wrap="squar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introduction</a:t>
            </a:r>
          </a:p>
        </p:txBody>
      </p:sp>
      <p:sp>
        <p:nvSpPr>
          <p:cNvPr id="11" name="文本框 10"/>
          <p:cNvSpPr txBox="1"/>
          <p:nvPr/>
        </p:nvSpPr>
        <p:spPr>
          <a:xfrm>
            <a:off x="7388139" y="3583565"/>
            <a:ext cx="1886531"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产品介绍</a:t>
            </a:r>
          </a:p>
        </p:txBody>
      </p:sp>
      <p:sp>
        <p:nvSpPr>
          <p:cNvPr id="12" name="矩形 11"/>
          <p:cNvSpPr/>
          <p:nvPr/>
        </p:nvSpPr>
        <p:spPr>
          <a:xfrm>
            <a:off x="6955702" y="3983675"/>
            <a:ext cx="2318968" cy="400110"/>
          </a:xfrm>
          <a:prstGeom prst="rect">
            <a:avLst/>
          </a:prstGeom>
        </p:spPr>
        <p:txBody>
          <a:bodyPr wrap="none">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Job requirements</a:t>
            </a:r>
          </a:p>
        </p:txBody>
      </p:sp>
      <p:sp>
        <p:nvSpPr>
          <p:cNvPr id="13" name="矩形 12"/>
          <p:cNvSpPr/>
          <p:nvPr/>
        </p:nvSpPr>
        <p:spPr>
          <a:xfrm>
            <a:off x="7403539" y="2423898"/>
            <a:ext cx="1210588" cy="400110"/>
          </a:xfrm>
          <a:prstGeom prst="rect">
            <a:avLst/>
          </a:prstGeom>
        </p:spPr>
        <p:txBody>
          <a:bodyPr wrap="none">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部门简介</a:t>
            </a:r>
          </a:p>
        </p:txBody>
      </p:sp>
      <p:sp>
        <p:nvSpPr>
          <p:cNvPr id="14" name="矩形 13"/>
          <p:cNvSpPr/>
          <p:nvPr/>
        </p:nvSpPr>
        <p:spPr>
          <a:xfrm>
            <a:off x="6967557" y="1713460"/>
            <a:ext cx="2176109" cy="400110"/>
          </a:xfrm>
          <a:prstGeom prst="rect">
            <a:avLst/>
          </a:prstGeom>
        </p:spPr>
        <p:txBody>
          <a:bodyPr wrap="none">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company profile</a:t>
            </a:r>
          </a:p>
        </p:txBody>
      </p:sp>
      <p:sp>
        <p:nvSpPr>
          <p:cNvPr id="15" name="矩形 14"/>
          <p:cNvSpPr/>
          <p:nvPr/>
        </p:nvSpPr>
        <p:spPr>
          <a:xfrm>
            <a:off x="7227253" y="5005487"/>
            <a:ext cx="1613488" cy="400110"/>
          </a:xfrm>
          <a:prstGeom prst="rect">
            <a:avLst/>
          </a:prstGeom>
        </p:spPr>
        <p:txBody>
          <a:bodyPr wrap="square">
            <a:spAutoFit/>
          </a:bodyPr>
          <a:lstStyle/>
          <a:p>
            <a:pPr algn="ctr"/>
            <a:r>
              <a:rPr lang="zh-CN" altLang="en-US" sz="2000" b="1" dirty="0">
                <a:solidFill>
                  <a:schemeClr val="bg1"/>
                </a:solidFill>
              </a:rPr>
              <a:t>summary</a:t>
            </a:r>
          </a:p>
        </p:txBody>
      </p:sp>
      <p:sp>
        <p:nvSpPr>
          <p:cNvPr id="16" name="文本框 15"/>
          <p:cNvSpPr txBox="1"/>
          <p:nvPr/>
        </p:nvSpPr>
        <p:spPr>
          <a:xfrm>
            <a:off x="7710230" y="4605377"/>
            <a:ext cx="1306797"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总结</a:t>
            </a:r>
          </a:p>
        </p:txBody>
      </p:sp>
      <p:sp>
        <p:nvSpPr>
          <p:cNvPr id="19" name="文本框 18"/>
          <p:cNvSpPr txBox="1"/>
          <p:nvPr/>
        </p:nvSpPr>
        <p:spPr>
          <a:xfrm>
            <a:off x="4736321" y="2292707"/>
            <a:ext cx="738664" cy="2381534"/>
          </a:xfrm>
          <a:prstGeom prst="rect">
            <a:avLst/>
          </a:prstGeom>
          <a:noFill/>
        </p:spPr>
        <p:txBody>
          <a:bodyPr vert="eaVert" wrap="square" rtlCol="0">
            <a:spAutoFit/>
          </a:bodyPr>
          <a:lstStyle/>
          <a:p>
            <a:r>
              <a:rPr lang="en-US" altLang="zh-CN" sz="3600" b="1" dirty="0">
                <a:solidFill>
                  <a:schemeClr val="bg1"/>
                </a:solidFill>
              </a:rPr>
              <a:t>CONTETS</a:t>
            </a:r>
            <a:endParaRPr lang="zh-CN" altLang="en-US" sz="3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4"/>
                                        </p:tgtEl>
                                        <p:attrNameLst>
                                          <p:attrName>ppt_y</p:attrName>
                                        </p:attrNameLst>
                                      </p:cBhvr>
                                      <p:tavLst>
                                        <p:tav tm="0">
                                          <p:val>
                                            <p:strVal val="#ppt_y"/>
                                          </p:val>
                                        </p:tav>
                                        <p:tav tm="100000">
                                          <p:val>
                                            <p:strVal val="#ppt_y"/>
                                          </p:val>
                                        </p:tav>
                                      </p:tavLst>
                                    </p:anim>
                                    <p:anim calcmode="lin" valueType="num">
                                      <p:cBhvr>
                                        <p:cTn id="14"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10"/>
                                        </p:tgtEl>
                                        <p:attrNameLst>
                                          <p:attrName>ppt_y</p:attrName>
                                        </p:attrNameLst>
                                      </p:cBhvr>
                                      <p:tavLst>
                                        <p:tav tm="0">
                                          <p:val>
                                            <p:strVal val="#ppt_y"/>
                                          </p:val>
                                        </p:tav>
                                        <p:tav tm="100000">
                                          <p:val>
                                            <p:strVal val="#ppt_y"/>
                                          </p:val>
                                        </p:tav>
                                      </p:tavLst>
                                    </p:anim>
                                    <p:anim calcmode="lin" valueType="num">
                                      <p:cBhvr>
                                        <p:cTn id="28"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41" presetClass="entr" presetSubtype="0" fill="hold" grpId="0" nodeType="clickEffect">
                                  <p:stCondLst>
                                    <p:cond delay="0"/>
                                  </p:stCondLst>
                                  <p:iterate type="lt">
                                    <p:tmPct val="10000"/>
                                  </p:iterate>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12"/>
                                        </p:tgtEl>
                                        <p:attrNameLst>
                                          <p:attrName>ppt_y</p:attrName>
                                        </p:attrNameLst>
                                      </p:cBhvr>
                                      <p:tavLst>
                                        <p:tav tm="0">
                                          <p:val>
                                            <p:strVal val="#ppt_y"/>
                                          </p:val>
                                        </p:tav>
                                        <p:tav tm="100000">
                                          <p:val>
                                            <p:strVal val="#ppt_y"/>
                                          </p:val>
                                        </p:tav>
                                      </p:tavLst>
                                    </p:anim>
                                    <p:anim calcmode="lin" valueType="num">
                                      <p:cBhvr>
                                        <p:cTn id="42"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41" presetClass="entr" presetSubtype="0" fill="hold" grpId="0" nodeType="clickEffect">
                                  <p:stCondLst>
                                    <p:cond delay="0"/>
                                  </p:stCondLst>
                                  <p:iterate type="lt">
                                    <p:tmPct val="10000"/>
                                  </p:iterate>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15"/>
                                        </p:tgtEl>
                                        <p:attrNameLst>
                                          <p:attrName>ppt_y</p:attrName>
                                        </p:attrNameLst>
                                      </p:cBhvr>
                                      <p:tavLst>
                                        <p:tav tm="0">
                                          <p:val>
                                            <p:strVal val="#ppt_y"/>
                                          </p:val>
                                        </p:tav>
                                        <p:tav tm="100000">
                                          <p:val>
                                            <p:strVal val="#ppt_y"/>
                                          </p:val>
                                        </p:tav>
                                      </p:tavLst>
                                    </p:anim>
                                    <p:anim calcmode="lin" valueType="num">
                                      <p:cBhvr>
                                        <p:cTn id="51"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down)">
                                      <p:cBhvr>
                                        <p:cTn id="5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5947" b="25947"/>
          <a:stretch>
            <a:fillRect/>
          </a:stretch>
        </p:blipFill>
        <p:spPr/>
      </p:pic>
      <p:sp>
        <p:nvSpPr>
          <p:cNvPr id="6" name="矩形 5"/>
          <p:cNvSpPr/>
          <p:nvPr/>
        </p:nvSpPr>
        <p:spPr>
          <a:xfrm>
            <a:off x="4898571" y="0"/>
            <a:ext cx="3624943" cy="6538913"/>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110841" y="256834"/>
            <a:ext cx="3200401" cy="602524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372102" y="1962345"/>
            <a:ext cx="2383970" cy="707886"/>
          </a:xfrm>
          <a:prstGeom prst="rect">
            <a:avLst/>
          </a:prstGeom>
          <a:noFill/>
        </p:spPr>
        <p:txBody>
          <a:bodyPr wrap="square" rtlCol="0">
            <a:spAutoFit/>
          </a:bodyPr>
          <a:lstStyle/>
          <a:p>
            <a:r>
              <a:rPr lang="en-US" altLang="zh-CN" sz="4000" dirty="0">
                <a:solidFill>
                  <a:schemeClr val="bg1"/>
                </a:solidFill>
              </a:rPr>
              <a:t>PART.04</a:t>
            </a:r>
          </a:p>
        </p:txBody>
      </p:sp>
      <p:sp>
        <p:nvSpPr>
          <p:cNvPr id="11" name="矩形 10"/>
          <p:cNvSpPr/>
          <p:nvPr/>
        </p:nvSpPr>
        <p:spPr>
          <a:xfrm>
            <a:off x="5732717" y="3429000"/>
            <a:ext cx="1613488" cy="400110"/>
          </a:xfrm>
          <a:prstGeom prst="rect">
            <a:avLst/>
          </a:prstGeom>
        </p:spPr>
        <p:txBody>
          <a:bodyPr wrap="square">
            <a:spAutoFit/>
          </a:bodyPr>
          <a:lstStyle/>
          <a:p>
            <a:pPr algn="ctr"/>
            <a:r>
              <a:rPr lang="zh-CN" altLang="en-US" sz="2000" b="1" dirty="0">
                <a:solidFill>
                  <a:schemeClr val="bg1"/>
                </a:solidFill>
              </a:rPr>
              <a:t>summary</a:t>
            </a:r>
          </a:p>
        </p:txBody>
      </p:sp>
      <p:sp>
        <p:nvSpPr>
          <p:cNvPr id="12" name="文本框 11"/>
          <p:cNvSpPr txBox="1"/>
          <p:nvPr/>
        </p:nvSpPr>
        <p:spPr>
          <a:xfrm>
            <a:off x="6215694" y="3028890"/>
            <a:ext cx="1306797"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总结</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Прямоугольник 50"/>
          <p:cNvSpPr/>
          <p:nvPr/>
        </p:nvSpPr>
        <p:spPr>
          <a:xfrm>
            <a:off x="1588" y="4320203"/>
            <a:ext cx="12188825" cy="25377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endParaRPr>
          </a:p>
        </p:txBody>
      </p:sp>
      <p:sp>
        <p:nvSpPr>
          <p:cNvPr id="2" name="TextBox 1"/>
          <p:cNvSpPr txBox="1"/>
          <p:nvPr/>
        </p:nvSpPr>
        <p:spPr>
          <a:xfrm>
            <a:off x="571500" y="1162773"/>
            <a:ext cx="9829800" cy="630942"/>
          </a:xfrm>
          <a:prstGeom prst="rect">
            <a:avLst/>
          </a:prstGeom>
          <a:noFill/>
        </p:spPr>
        <p:txBody>
          <a:bodyPr wrap="square" rtlCol="0">
            <a:spAutoFit/>
          </a:bodyPr>
          <a:lstStyle/>
          <a:p>
            <a:pPr>
              <a:lnSpc>
                <a:spcPct val="60000"/>
              </a:lnSpc>
            </a:pPr>
            <a:r>
              <a:rPr lang="en-US" sz="5000">
                <a:solidFill>
                  <a:schemeClr val="bg2">
                    <a:lumMod val="25000"/>
                  </a:schemeClr>
                </a:solidFill>
                <a:latin typeface="Montserrat Extra Bold" panose="00000900000000000000" pitchFamily="50" charset="0"/>
              </a:rPr>
              <a:t>OUR COMPANY HISTORY</a:t>
            </a:r>
            <a:endParaRPr lang="ru-RU" sz="5000">
              <a:solidFill>
                <a:schemeClr val="bg2">
                  <a:lumMod val="25000"/>
                </a:schemeClr>
              </a:solidFill>
            </a:endParaRPr>
          </a:p>
        </p:txBody>
      </p:sp>
      <p:sp>
        <p:nvSpPr>
          <p:cNvPr id="5" name="Прямоугольник 4"/>
          <p:cNvSpPr/>
          <p:nvPr/>
        </p:nvSpPr>
        <p:spPr>
          <a:xfrm>
            <a:off x="11574626" y="342900"/>
            <a:ext cx="608372" cy="516039"/>
          </a:xfrm>
          <a:prstGeom prst="rect">
            <a:avLst/>
          </a:prstGeom>
          <a:noFill/>
        </p:spPr>
        <p:txBody>
          <a:bodyPr vert="wordArtVert" wrap="none">
            <a:spAutoFit/>
          </a:bodyPr>
          <a:lstStyle/>
          <a:p>
            <a:pPr>
              <a:lnSpc>
                <a:spcPct val="200000"/>
              </a:lnSpc>
            </a:pPr>
            <a:r>
              <a:rPr lang="en-US" sz="1250">
                <a:solidFill>
                  <a:schemeClr val="bg2">
                    <a:lumMod val="50000"/>
                  </a:schemeClr>
                </a:solidFill>
                <a:latin typeface="Montserrat" panose="00000500000000000000" pitchFamily="50" charset="0"/>
              </a:rPr>
              <a:t>03</a:t>
            </a:r>
          </a:p>
        </p:txBody>
      </p:sp>
      <p:sp>
        <p:nvSpPr>
          <p:cNvPr id="6" name="Прямоугольник 5"/>
          <p:cNvSpPr/>
          <p:nvPr/>
        </p:nvSpPr>
        <p:spPr>
          <a:xfrm>
            <a:off x="686030" y="4320049"/>
            <a:ext cx="2344994" cy="1814052"/>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2">
                  <a:lumMod val="50000"/>
                </a:schemeClr>
              </a:solidFill>
            </a:endParaRPr>
          </a:p>
        </p:txBody>
      </p:sp>
      <p:sp>
        <p:nvSpPr>
          <p:cNvPr id="7" name="TextBox 6"/>
          <p:cNvSpPr txBox="1"/>
          <p:nvPr/>
        </p:nvSpPr>
        <p:spPr>
          <a:xfrm>
            <a:off x="945123" y="4764053"/>
            <a:ext cx="1805323" cy="1400383"/>
          </a:xfrm>
          <a:prstGeom prst="rect">
            <a:avLst/>
          </a:prstGeom>
          <a:noFill/>
        </p:spPr>
        <p:txBody>
          <a:bodyPr wrap="square" rtlCol="0">
            <a:spAutoFit/>
          </a:bodyPr>
          <a:lstStyle/>
          <a:p>
            <a:pPr algn="ctr">
              <a:lnSpc>
                <a:spcPct val="200000"/>
              </a:lnSpc>
            </a:pPr>
            <a:r>
              <a:rPr lang="en-US" sz="1500" dirty="0">
                <a:solidFill>
                  <a:schemeClr val="bg1"/>
                </a:solidFill>
                <a:latin typeface="Montserrat" panose="00000500000000000000" pitchFamily="50" charset="0"/>
              </a:rPr>
              <a:t>Your Title Here</a:t>
            </a:r>
            <a:endParaRPr lang="en-US" sz="1250" dirty="0">
              <a:solidFill>
                <a:schemeClr val="bg1"/>
              </a:solidFill>
            </a:endParaRPr>
          </a:p>
          <a:p>
            <a:pPr algn="ctr"/>
            <a:r>
              <a:rPr lang="en-US" sz="1250" dirty="0" err="1">
                <a:solidFill>
                  <a:schemeClr val="bg1"/>
                </a:solidFill>
              </a:rPr>
              <a:t>Aenean</a:t>
            </a:r>
            <a:r>
              <a:rPr lang="en-US" sz="1250" dirty="0">
                <a:solidFill>
                  <a:schemeClr val="bg1"/>
                </a:solidFill>
              </a:rPr>
              <a:t> </a:t>
            </a:r>
            <a:r>
              <a:rPr lang="en-US" sz="1250" dirty="0" err="1">
                <a:solidFill>
                  <a:schemeClr val="bg1"/>
                </a:solidFill>
              </a:rPr>
              <a:t>facilisis</a:t>
            </a:r>
            <a:r>
              <a:rPr lang="en-US" sz="1250" dirty="0">
                <a:solidFill>
                  <a:schemeClr val="bg1"/>
                </a:solidFill>
              </a:rPr>
              <a:t> </a:t>
            </a:r>
            <a:r>
              <a:rPr lang="en-US" sz="1250" dirty="0" err="1">
                <a:solidFill>
                  <a:schemeClr val="bg1"/>
                </a:solidFill>
              </a:rPr>
              <a:t>nunc</a:t>
            </a:r>
            <a:r>
              <a:rPr lang="en-US" sz="1250" dirty="0">
                <a:solidFill>
                  <a:schemeClr val="bg1"/>
                </a:solidFill>
              </a:rPr>
              <a:t> </a:t>
            </a:r>
            <a:r>
              <a:rPr lang="en-US" sz="1250" dirty="0" err="1">
                <a:solidFill>
                  <a:schemeClr val="bg1"/>
                </a:solidFill>
              </a:rPr>
              <a:t>est</a:t>
            </a:r>
            <a:r>
              <a:rPr lang="en-US" sz="1250" dirty="0">
                <a:solidFill>
                  <a:schemeClr val="bg1"/>
                </a:solidFill>
              </a:rPr>
              <a:t>, </a:t>
            </a:r>
            <a:r>
              <a:rPr lang="en-US" sz="1250" dirty="0" err="1">
                <a:solidFill>
                  <a:schemeClr val="bg1"/>
                </a:solidFill>
              </a:rPr>
              <a:t>astero</a:t>
            </a:r>
            <a:r>
              <a:rPr lang="en-US" sz="1250" dirty="0">
                <a:solidFill>
                  <a:schemeClr val="bg1"/>
                </a:solidFill>
              </a:rPr>
              <a:t> </a:t>
            </a:r>
            <a:r>
              <a:rPr lang="en-US" sz="1250" dirty="0" err="1">
                <a:solidFill>
                  <a:schemeClr val="bg1"/>
                </a:solidFill>
              </a:rPr>
              <a:t>sollicitudin</a:t>
            </a:r>
            <a:endParaRPr lang="ru-RU" sz="1250" dirty="0">
              <a:solidFill>
                <a:schemeClr val="bg1"/>
              </a:solidFill>
            </a:endParaRPr>
          </a:p>
        </p:txBody>
      </p:sp>
      <p:sp>
        <p:nvSpPr>
          <p:cNvPr id="22" name="Овал 21"/>
          <p:cNvSpPr/>
          <p:nvPr/>
        </p:nvSpPr>
        <p:spPr>
          <a:xfrm>
            <a:off x="1475068" y="3936590"/>
            <a:ext cx="766917" cy="7669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2">
                  <a:lumMod val="50000"/>
                </a:schemeClr>
              </a:solidFill>
            </a:endParaRPr>
          </a:p>
        </p:txBody>
      </p:sp>
      <p:sp>
        <p:nvSpPr>
          <p:cNvPr id="23" name="Прямоугольник 22"/>
          <p:cNvSpPr/>
          <p:nvPr/>
        </p:nvSpPr>
        <p:spPr>
          <a:xfrm>
            <a:off x="1441197" y="4006433"/>
            <a:ext cx="901119" cy="861774"/>
          </a:xfrm>
          <a:prstGeom prst="rect">
            <a:avLst/>
          </a:prstGeom>
        </p:spPr>
        <p:txBody>
          <a:bodyPr wrap="square">
            <a:spAutoFit/>
          </a:bodyPr>
          <a:lstStyle/>
          <a:p>
            <a:pPr algn="ctr"/>
            <a:r>
              <a:rPr lang="en-US" sz="5000" spc="900" baseline="30000">
                <a:solidFill>
                  <a:schemeClr val="bg2">
                    <a:lumMod val="50000"/>
                  </a:schemeClr>
                </a:solidFill>
                <a:latin typeface="Ionicons" panose="02000603000000000000" pitchFamily="2" charset="0"/>
              </a:rPr>
              <a:t></a:t>
            </a:r>
            <a:endParaRPr lang="en-US" sz="5000">
              <a:solidFill>
                <a:schemeClr val="bg2">
                  <a:lumMod val="50000"/>
                </a:schemeClr>
              </a:solidFill>
            </a:endParaRPr>
          </a:p>
        </p:txBody>
      </p:sp>
      <p:sp>
        <p:nvSpPr>
          <p:cNvPr id="24" name="Прямоугольник 23"/>
          <p:cNvSpPr/>
          <p:nvPr/>
        </p:nvSpPr>
        <p:spPr>
          <a:xfrm>
            <a:off x="3505430" y="4320049"/>
            <a:ext cx="2344994" cy="1814052"/>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2">
                  <a:lumMod val="50000"/>
                </a:schemeClr>
              </a:solidFill>
            </a:endParaRPr>
          </a:p>
        </p:txBody>
      </p:sp>
      <p:sp>
        <p:nvSpPr>
          <p:cNvPr id="25" name="TextBox 24"/>
          <p:cNvSpPr txBox="1"/>
          <p:nvPr/>
        </p:nvSpPr>
        <p:spPr>
          <a:xfrm>
            <a:off x="3764523" y="4764053"/>
            <a:ext cx="1805323" cy="1400383"/>
          </a:xfrm>
          <a:prstGeom prst="rect">
            <a:avLst/>
          </a:prstGeom>
          <a:noFill/>
        </p:spPr>
        <p:txBody>
          <a:bodyPr wrap="square" rtlCol="0">
            <a:spAutoFit/>
          </a:bodyPr>
          <a:lstStyle/>
          <a:p>
            <a:pPr algn="ctr">
              <a:lnSpc>
                <a:spcPct val="200000"/>
              </a:lnSpc>
            </a:pPr>
            <a:r>
              <a:rPr lang="en-US" sz="1500" dirty="0">
                <a:solidFill>
                  <a:schemeClr val="bg1"/>
                </a:solidFill>
                <a:latin typeface="Montserrat" panose="00000500000000000000" pitchFamily="50" charset="0"/>
              </a:rPr>
              <a:t>Your Title Here</a:t>
            </a:r>
            <a:endParaRPr lang="en-US" sz="1250" dirty="0">
              <a:solidFill>
                <a:schemeClr val="bg1"/>
              </a:solidFill>
            </a:endParaRPr>
          </a:p>
          <a:p>
            <a:pPr algn="ctr"/>
            <a:r>
              <a:rPr lang="en-US" sz="1250" dirty="0" err="1">
                <a:solidFill>
                  <a:schemeClr val="bg1"/>
                </a:solidFill>
              </a:rPr>
              <a:t>Aenean</a:t>
            </a:r>
            <a:r>
              <a:rPr lang="en-US" sz="1250" dirty="0">
                <a:solidFill>
                  <a:schemeClr val="bg1"/>
                </a:solidFill>
              </a:rPr>
              <a:t> </a:t>
            </a:r>
            <a:r>
              <a:rPr lang="en-US" sz="1250" dirty="0" err="1">
                <a:solidFill>
                  <a:schemeClr val="bg1"/>
                </a:solidFill>
              </a:rPr>
              <a:t>facilisis</a:t>
            </a:r>
            <a:r>
              <a:rPr lang="en-US" sz="1250" dirty="0">
                <a:solidFill>
                  <a:schemeClr val="bg1"/>
                </a:solidFill>
              </a:rPr>
              <a:t> </a:t>
            </a:r>
            <a:r>
              <a:rPr lang="en-US" sz="1250" dirty="0" err="1">
                <a:solidFill>
                  <a:schemeClr val="bg1"/>
                </a:solidFill>
              </a:rPr>
              <a:t>nunc</a:t>
            </a:r>
            <a:r>
              <a:rPr lang="en-US" sz="1250" dirty="0">
                <a:solidFill>
                  <a:schemeClr val="bg1"/>
                </a:solidFill>
              </a:rPr>
              <a:t> </a:t>
            </a:r>
            <a:r>
              <a:rPr lang="en-US" sz="1250" dirty="0" err="1">
                <a:solidFill>
                  <a:schemeClr val="bg1"/>
                </a:solidFill>
              </a:rPr>
              <a:t>est</a:t>
            </a:r>
            <a:r>
              <a:rPr lang="en-US" sz="1250" dirty="0">
                <a:solidFill>
                  <a:schemeClr val="bg1"/>
                </a:solidFill>
              </a:rPr>
              <a:t>, </a:t>
            </a:r>
            <a:r>
              <a:rPr lang="en-US" sz="1250" dirty="0" err="1">
                <a:solidFill>
                  <a:schemeClr val="bg1"/>
                </a:solidFill>
              </a:rPr>
              <a:t>astero</a:t>
            </a:r>
            <a:r>
              <a:rPr lang="en-US" sz="1250" dirty="0">
                <a:solidFill>
                  <a:schemeClr val="bg1"/>
                </a:solidFill>
              </a:rPr>
              <a:t> </a:t>
            </a:r>
            <a:r>
              <a:rPr lang="en-US" sz="1250" dirty="0" err="1">
                <a:solidFill>
                  <a:schemeClr val="bg1"/>
                </a:solidFill>
              </a:rPr>
              <a:t>sollicitudin</a:t>
            </a:r>
            <a:endParaRPr lang="ru-RU" sz="1250" dirty="0">
              <a:solidFill>
                <a:schemeClr val="bg1"/>
              </a:solidFill>
            </a:endParaRPr>
          </a:p>
        </p:txBody>
      </p:sp>
      <p:sp>
        <p:nvSpPr>
          <p:cNvPr id="27" name="Овал 26"/>
          <p:cNvSpPr/>
          <p:nvPr/>
        </p:nvSpPr>
        <p:spPr>
          <a:xfrm>
            <a:off x="4294468" y="3936590"/>
            <a:ext cx="766917" cy="7669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2">
                  <a:lumMod val="50000"/>
                </a:schemeClr>
              </a:solidFill>
            </a:endParaRPr>
          </a:p>
        </p:txBody>
      </p:sp>
      <p:sp>
        <p:nvSpPr>
          <p:cNvPr id="28" name="Прямоугольник 27"/>
          <p:cNvSpPr/>
          <p:nvPr/>
        </p:nvSpPr>
        <p:spPr>
          <a:xfrm>
            <a:off x="4260597" y="4050679"/>
            <a:ext cx="901119" cy="861774"/>
          </a:xfrm>
          <a:prstGeom prst="rect">
            <a:avLst/>
          </a:prstGeom>
        </p:spPr>
        <p:txBody>
          <a:bodyPr wrap="square">
            <a:spAutoFit/>
          </a:bodyPr>
          <a:lstStyle/>
          <a:p>
            <a:pPr algn="ctr"/>
            <a:r>
              <a:rPr lang="en-US" sz="5000" spc="900" baseline="30000">
                <a:solidFill>
                  <a:schemeClr val="bg2">
                    <a:lumMod val="50000"/>
                  </a:schemeClr>
                </a:solidFill>
                <a:latin typeface="Ionicons" panose="02000603000000000000" pitchFamily="2" charset="0"/>
              </a:rPr>
              <a:t></a:t>
            </a:r>
            <a:endParaRPr lang="en-US" sz="5000">
              <a:solidFill>
                <a:schemeClr val="bg2">
                  <a:lumMod val="50000"/>
                </a:schemeClr>
              </a:solidFill>
            </a:endParaRPr>
          </a:p>
        </p:txBody>
      </p:sp>
      <p:sp>
        <p:nvSpPr>
          <p:cNvPr id="29" name="Прямоугольник 28"/>
          <p:cNvSpPr/>
          <p:nvPr/>
        </p:nvSpPr>
        <p:spPr>
          <a:xfrm>
            <a:off x="6362930" y="4320049"/>
            <a:ext cx="2344994" cy="1814052"/>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2">
                  <a:lumMod val="50000"/>
                </a:schemeClr>
              </a:solidFill>
            </a:endParaRPr>
          </a:p>
        </p:txBody>
      </p:sp>
      <p:sp>
        <p:nvSpPr>
          <p:cNvPr id="30" name="TextBox 29"/>
          <p:cNvSpPr txBox="1"/>
          <p:nvPr/>
        </p:nvSpPr>
        <p:spPr>
          <a:xfrm>
            <a:off x="6622023" y="4764053"/>
            <a:ext cx="1805323" cy="1400383"/>
          </a:xfrm>
          <a:prstGeom prst="rect">
            <a:avLst/>
          </a:prstGeom>
          <a:noFill/>
        </p:spPr>
        <p:txBody>
          <a:bodyPr wrap="square" rtlCol="0">
            <a:spAutoFit/>
          </a:bodyPr>
          <a:lstStyle/>
          <a:p>
            <a:pPr algn="ctr">
              <a:lnSpc>
                <a:spcPct val="200000"/>
              </a:lnSpc>
            </a:pPr>
            <a:r>
              <a:rPr lang="en-US" sz="1500" dirty="0">
                <a:solidFill>
                  <a:schemeClr val="bg1"/>
                </a:solidFill>
                <a:latin typeface="Montserrat" panose="00000500000000000000" pitchFamily="50" charset="0"/>
              </a:rPr>
              <a:t>Your Title Here</a:t>
            </a:r>
            <a:endParaRPr lang="en-US" sz="1250" dirty="0">
              <a:solidFill>
                <a:schemeClr val="bg1"/>
              </a:solidFill>
            </a:endParaRPr>
          </a:p>
          <a:p>
            <a:pPr algn="ctr"/>
            <a:r>
              <a:rPr lang="en-US" sz="1250" dirty="0" err="1">
                <a:solidFill>
                  <a:schemeClr val="bg1"/>
                </a:solidFill>
              </a:rPr>
              <a:t>Aenean</a:t>
            </a:r>
            <a:r>
              <a:rPr lang="en-US" sz="1250" dirty="0">
                <a:solidFill>
                  <a:schemeClr val="bg1"/>
                </a:solidFill>
              </a:rPr>
              <a:t> </a:t>
            </a:r>
            <a:r>
              <a:rPr lang="en-US" sz="1250" dirty="0" err="1">
                <a:solidFill>
                  <a:schemeClr val="bg1"/>
                </a:solidFill>
              </a:rPr>
              <a:t>facilisis</a:t>
            </a:r>
            <a:r>
              <a:rPr lang="en-US" sz="1250" dirty="0">
                <a:solidFill>
                  <a:schemeClr val="bg1"/>
                </a:solidFill>
              </a:rPr>
              <a:t> </a:t>
            </a:r>
            <a:r>
              <a:rPr lang="en-US" sz="1250" dirty="0" err="1">
                <a:solidFill>
                  <a:schemeClr val="bg1"/>
                </a:solidFill>
              </a:rPr>
              <a:t>nunc</a:t>
            </a:r>
            <a:r>
              <a:rPr lang="en-US" sz="1250" dirty="0">
                <a:solidFill>
                  <a:schemeClr val="bg1"/>
                </a:solidFill>
              </a:rPr>
              <a:t> </a:t>
            </a:r>
            <a:r>
              <a:rPr lang="en-US" sz="1250" dirty="0" err="1">
                <a:solidFill>
                  <a:schemeClr val="bg1"/>
                </a:solidFill>
              </a:rPr>
              <a:t>est</a:t>
            </a:r>
            <a:r>
              <a:rPr lang="en-US" sz="1250" dirty="0">
                <a:solidFill>
                  <a:schemeClr val="bg1"/>
                </a:solidFill>
              </a:rPr>
              <a:t>, </a:t>
            </a:r>
            <a:r>
              <a:rPr lang="en-US" sz="1250" dirty="0" err="1">
                <a:solidFill>
                  <a:schemeClr val="bg1"/>
                </a:solidFill>
              </a:rPr>
              <a:t>astero</a:t>
            </a:r>
            <a:r>
              <a:rPr lang="en-US" sz="1250" dirty="0">
                <a:solidFill>
                  <a:schemeClr val="bg1"/>
                </a:solidFill>
              </a:rPr>
              <a:t> </a:t>
            </a:r>
            <a:r>
              <a:rPr lang="en-US" sz="1250" dirty="0" err="1">
                <a:solidFill>
                  <a:schemeClr val="bg1"/>
                </a:solidFill>
              </a:rPr>
              <a:t>sollicitudin</a:t>
            </a:r>
            <a:endParaRPr lang="ru-RU" sz="1250" dirty="0">
              <a:solidFill>
                <a:schemeClr val="bg1"/>
              </a:solidFill>
            </a:endParaRPr>
          </a:p>
        </p:txBody>
      </p:sp>
      <p:sp>
        <p:nvSpPr>
          <p:cNvPr id="32" name="Овал 31"/>
          <p:cNvSpPr/>
          <p:nvPr/>
        </p:nvSpPr>
        <p:spPr>
          <a:xfrm>
            <a:off x="7151968" y="3936590"/>
            <a:ext cx="766917" cy="7669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2">
                  <a:lumMod val="50000"/>
                </a:schemeClr>
              </a:solidFill>
            </a:endParaRPr>
          </a:p>
        </p:txBody>
      </p:sp>
      <p:sp>
        <p:nvSpPr>
          <p:cNvPr id="33" name="Прямоугольник 32"/>
          <p:cNvSpPr/>
          <p:nvPr/>
        </p:nvSpPr>
        <p:spPr>
          <a:xfrm>
            <a:off x="7118097" y="4006433"/>
            <a:ext cx="901119" cy="861774"/>
          </a:xfrm>
          <a:prstGeom prst="rect">
            <a:avLst/>
          </a:prstGeom>
        </p:spPr>
        <p:txBody>
          <a:bodyPr wrap="square">
            <a:spAutoFit/>
          </a:bodyPr>
          <a:lstStyle/>
          <a:p>
            <a:pPr algn="ctr"/>
            <a:r>
              <a:rPr lang="en-US" sz="5000" spc="900" baseline="30000">
                <a:solidFill>
                  <a:schemeClr val="bg2">
                    <a:lumMod val="50000"/>
                  </a:schemeClr>
                </a:solidFill>
                <a:latin typeface="Ionicons" panose="02000603000000000000" pitchFamily="2" charset="0"/>
              </a:rPr>
              <a:t></a:t>
            </a:r>
            <a:endParaRPr lang="en-US" sz="5000">
              <a:solidFill>
                <a:schemeClr val="bg2">
                  <a:lumMod val="50000"/>
                </a:schemeClr>
              </a:solidFill>
            </a:endParaRPr>
          </a:p>
        </p:txBody>
      </p:sp>
      <p:sp>
        <p:nvSpPr>
          <p:cNvPr id="34" name="Прямоугольник 33"/>
          <p:cNvSpPr/>
          <p:nvPr/>
        </p:nvSpPr>
        <p:spPr>
          <a:xfrm>
            <a:off x="9220430" y="4320049"/>
            <a:ext cx="2344994" cy="1814052"/>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2">
                  <a:lumMod val="50000"/>
                </a:schemeClr>
              </a:solidFill>
            </a:endParaRPr>
          </a:p>
        </p:txBody>
      </p:sp>
      <p:sp>
        <p:nvSpPr>
          <p:cNvPr id="35" name="TextBox 34"/>
          <p:cNvSpPr txBox="1"/>
          <p:nvPr/>
        </p:nvSpPr>
        <p:spPr>
          <a:xfrm>
            <a:off x="9479523" y="4764053"/>
            <a:ext cx="1805323" cy="1400383"/>
          </a:xfrm>
          <a:prstGeom prst="rect">
            <a:avLst/>
          </a:prstGeom>
          <a:noFill/>
        </p:spPr>
        <p:txBody>
          <a:bodyPr wrap="square" rtlCol="0">
            <a:spAutoFit/>
          </a:bodyPr>
          <a:lstStyle/>
          <a:p>
            <a:pPr algn="ctr">
              <a:lnSpc>
                <a:spcPct val="200000"/>
              </a:lnSpc>
            </a:pPr>
            <a:r>
              <a:rPr lang="en-US" sz="1500" dirty="0">
                <a:solidFill>
                  <a:schemeClr val="bg1"/>
                </a:solidFill>
                <a:latin typeface="Montserrat" panose="00000500000000000000" pitchFamily="50" charset="0"/>
              </a:rPr>
              <a:t>Your Title Here</a:t>
            </a:r>
            <a:endParaRPr lang="en-US" sz="1250" dirty="0">
              <a:solidFill>
                <a:schemeClr val="bg1"/>
              </a:solidFill>
            </a:endParaRPr>
          </a:p>
          <a:p>
            <a:pPr algn="ctr"/>
            <a:r>
              <a:rPr lang="en-US" sz="1250" dirty="0" err="1">
                <a:solidFill>
                  <a:schemeClr val="bg1"/>
                </a:solidFill>
              </a:rPr>
              <a:t>Aenean</a:t>
            </a:r>
            <a:r>
              <a:rPr lang="en-US" sz="1250" dirty="0">
                <a:solidFill>
                  <a:schemeClr val="bg1"/>
                </a:solidFill>
              </a:rPr>
              <a:t> </a:t>
            </a:r>
            <a:r>
              <a:rPr lang="en-US" sz="1250" dirty="0" err="1">
                <a:solidFill>
                  <a:schemeClr val="bg1"/>
                </a:solidFill>
              </a:rPr>
              <a:t>facilisis</a:t>
            </a:r>
            <a:r>
              <a:rPr lang="en-US" sz="1250" dirty="0">
                <a:solidFill>
                  <a:schemeClr val="bg1"/>
                </a:solidFill>
              </a:rPr>
              <a:t> </a:t>
            </a:r>
            <a:r>
              <a:rPr lang="en-US" sz="1250" dirty="0" err="1">
                <a:solidFill>
                  <a:schemeClr val="bg1"/>
                </a:solidFill>
              </a:rPr>
              <a:t>nunc</a:t>
            </a:r>
            <a:r>
              <a:rPr lang="en-US" sz="1250" dirty="0">
                <a:solidFill>
                  <a:schemeClr val="bg1"/>
                </a:solidFill>
              </a:rPr>
              <a:t> </a:t>
            </a:r>
            <a:r>
              <a:rPr lang="en-US" sz="1250" dirty="0" err="1">
                <a:solidFill>
                  <a:schemeClr val="bg1"/>
                </a:solidFill>
              </a:rPr>
              <a:t>est</a:t>
            </a:r>
            <a:r>
              <a:rPr lang="en-US" sz="1250" dirty="0">
                <a:solidFill>
                  <a:schemeClr val="bg1"/>
                </a:solidFill>
              </a:rPr>
              <a:t>, </a:t>
            </a:r>
            <a:r>
              <a:rPr lang="en-US" sz="1250" dirty="0" err="1">
                <a:solidFill>
                  <a:schemeClr val="bg1"/>
                </a:solidFill>
              </a:rPr>
              <a:t>astero</a:t>
            </a:r>
            <a:r>
              <a:rPr lang="en-US" sz="1250" dirty="0">
                <a:solidFill>
                  <a:schemeClr val="bg1"/>
                </a:solidFill>
              </a:rPr>
              <a:t> </a:t>
            </a:r>
            <a:r>
              <a:rPr lang="en-US" sz="1250" dirty="0" err="1">
                <a:solidFill>
                  <a:schemeClr val="bg1"/>
                </a:solidFill>
              </a:rPr>
              <a:t>sollicitudin</a:t>
            </a:r>
            <a:endParaRPr lang="ru-RU" sz="1250" dirty="0">
              <a:solidFill>
                <a:schemeClr val="bg1"/>
              </a:solidFill>
            </a:endParaRPr>
          </a:p>
        </p:txBody>
      </p:sp>
      <p:sp>
        <p:nvSpPr>
          <p:cNvPr id="37" name="Овал 36"/>
          <p:cNvSpPr/>
          <p:nvPr/>
        </p:nvSpPr>
        <p:spPr>
          <a:xfrm>
            <a:off x="10009468" y="3936590"/>
            <a:ext cx="766917" cy="7669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2">
                  <a:lumMod val="50000"/>
                </a:schemeClr>
              </a:solidFill>
            </a:endParaRPr>
          </a:p>
        </p:txBody>
      </p:sp>
      <p:sp>
        <p:nvSpPr>
          <p:cNvPr id="38" name="Прямоугольник 37"/>
          <p:cNvSpPr/>
          <p:nvPr/>
        </p:nvSpPr>
        <p:spPr>
          <a:xfrm>
            <a:off x="9975597" y="4035930"/>
            <a:ext cx="901119" cy="861774"/>
          </a:xfrm>
          <a:prstGeom prst="rect">
            <a:avLst/>
          </a:prstGeom>
        </p:spPr>
        <p:txBody>
          <a:bodyPr wrap="square">
            <a:spAutoFit/>
          </a:bodyPr>
          <a:lstStyle/>
          <a:p>
            <a:pPr algn="ctr"/>
            <a:r>
              <a:rPr lang="en-US" sz="5000" spc="900" baseline="30000">
                <a:solidFill>
                  <a:schemeClr val="bg2">
                    <a:lumMod val="50000"/>
                  </a:schemeClr>
                </a:solidFill>
                <a:latin typeface="Ionicons" panose="02000603000000000000" pitchFamily="2" charset="0"/>
              </a:rPr>
              <a:t></a:t>
            </a:r>
            <a:endParaRPr lang="en-US" sz="5000">
              <a:solidFill>
                <a:schemeClr val="bg2">
                  <a:lumMod val="50000"/>
                </a:schemeClr>
              </a:solidFill>
            </a:endParaRPr>
          </a:p>
        </p:txBody>
      </p:sp>
      <p:sp>
        <p:nvSpPr>
          <p:cNvPr id="39" name="TextBox 38"/>
          <p:cNvSpPr txBox="1"/>
          <p:nvPr/>
        </p:nvSpPr>
        <p:spPr>
          <a:xfrm>
            <a:off x="588963" y="1856601"/>
            <a:ext cx="10612438" cy="323165"/>
          </a:xfrm>
          <a:prstGeom prst="rect">
            <a:avLst/>
          </a:prstGeom>
          <a:noFill/>
        </p:spPr>
        <p:txBody>
          <a:bodyPr wrap="square" rtlCol="0">
            <a:spAutoFit/>
          </a:bodyPr>
          <a:lstStyle/>
          <a:p>
            <a:r>
              <a:rPr lang="en-US" sz="1500">
                <a:solidFill>
                  <a:schemeClr val="bg2">
                    <a:lumMod val="25000"/>
                  </a:schemeClr>
                </a:solidFill>
              </a:rPr>
              <a:t>Lorem ipsum dolor sit amet, consectetur adipiscing elit. Mauris vulputate ex orci, et rutrum augue fermentum vivamus ultricies</a:t>
            </a:r>
          </a:p>
        </p:txBody>
      </p:sp>
      <p:pic>
        <p:nvPicPr>
          <p:cNvPr id="11" name="图片占位符 10"/>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730" r="730"/>
          <a:stretch>
            <a:fillRect/>
          </a:stretch>
        </p:blipFill>
        <p:spPr/>
      </p:pic>
      <p:pic>
        <p:nvPicPr>
          <p:cNvPr id="13" name="图片占位符 12"/>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697" r="697"/>
          <a:stretch>
            <a:fillRect/>
          </a:stretch>
        </p:blipFill>
        <p:spPr/>
      </p:pic>
      <p:pic>
        <p:nvPicPr>
          <p:cNvPr id="14" name="图片占位符 13"/>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3023" r="13023"/>
          <a:stretch>
            <a:fillRect/>
          </a:stretch>
        </p:blipFill>
        <p:spPr/>
      </p:pic>
      <p:pic>
        <p:nvPicPr>
          <p:cNvPr id="16" name="图片占位符 15"/>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l="13048" r="13048"/>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74626" y="342900"/>
            <a:ext cx="659155" cy="566822"/>
          </a:xfrm>
          <a:prstGeom prst="rect">
            <a:avLst/>
          </a:prstGeom>
        </p:spPr>
        <p:txBody>
          <a:bodyPr vert="wordArtVert" wrap="none">
            <a:spAutoFit/>
          </a:bodyPr>
          <a:lstStyle/>
          <a:p>
            <a:pPr>
              <a:lnSpc>
                <a:spcPct val="200000"/>
              </a:lnSpc>
            </a:pPr>
            <a:r>
              <a:rPr lang="en-US" sz="1400">
                <a:solidFill>
                  <a:schemeClr val="bg2">
                    <a:lumMod val="25000"/>
                  </a:schemeClr>
                </a:solidFill>
                <a:latin typeface="Montserrat" panose="00000500000000000000" pitchFamily="50" charset="0"/>
              </a:rPr>
              <a:t>07</a:t>
            </a:r>
          </a:p>
        </p:txBody>
      </p:sp>
      <p:sp>
        <p:nvSpPr>
          <p:cNvPr id="3" name="Прямоугольник 2"/>
          <p:cNvSpPr/>
          <p:nvPr/>
        </p:nvSpPr>
        <p:spPr>
          <a:xfrm>
            <a:off x="11571810" y="4635470"/>
            <a:ext cx="659155" cy="1990288"/>
          </a:xfrm>
          <a:prstGeom prst="rect">
            <a:avLst/>
          </a:prstGeom>
        </p:spPr>
        <p:txBody>
          <a:bodyPr vert="wordArtVert" wrap="none">
            <a:spAutoFit/>
          </a:bodyPr>
          <a:lstStyle/>
          <a:p>
            <a:pPr>
              <a:lnSpc>
                <a:spcPct val="200000"/>
              </a:lnSpc>
            </a:pPr>
            <a:r>
              <a:rPr lang="en-US" sz="1400">
                <a:solidFill>
                  <a:schemeClr val="bg2">
                    <a:lumMod val="25000"/>
                  </a:schemeClr>
                </a:solidFill>
                <a:latin typeface="Montserrat" panose="00000500000000000000" pitchFamily="50" charset="0"/>
              </a:rPr>
              <a:t>business</a:t>
            </a:r>
          </a:p>
        </p:txBody>
      </p:sp>
      <p:grpSp>
        <p:nvGrpSpPr>
          <p:cNvPr id="9" name="Группа 8"/>
          <p:cNvGrpSpPr/>
          <p:nvPr/>
        </p:nvGrpSpPr>
        <p:grpSpPr>
          <a:xfrm>
            <a:off x="3394843" y="815240"/>
            <a:ext cx="4953601" cy="5318860"/>
            <a:chOff x="7837054" y="3381503"/>
            <a:chExt cx="7101117" cy="7624725"/>
          </a:xfrm>
        </p:grpSpPr>
        <p:grpSp>
          <p:nvGrpSpPr>
            <p:cNvPr id="4" name="Group 32"/>
            <p:cNvGrpSpPr/>
            <p:nvPr/>
          </p:nvGrpSpPr>
          <p:grpSpPr>
            <a:xfrm>
              <a:off x="7837054" y="3381503"/>
              <a:ext cx="7101117" cy="7624725"/>
              <a:chOff x="7837054" y="3381503"/>
              <a:chExt cx="7101117" cy="7624725"/>
            </a:xfrm>
            <a:solidFill>
              <a:schemeClr val="tx1">
                <a:lumMod val="50000"/>
              </a:schemeClr>
            </a:solidFill>
          </p:grpSpPr>
          <p:sp>
            <p:nvSpPr>
              <p:cNvPr id="5" name="AutoShape 7"/>
              <p:cNvSpPr/>
              <p:nvPr/>
            </p:nvSpPr>
            <p:spPr bwMode="auto">
              <a:xfrm>
                <a:off x="11986021" y="3381503"/>
                <a:ext cx="2952150" cy="2867375"/>
              </a:xfrm>
              <a:custGeom>
                <a:avLst/>
                <a:gdLst/>
                <a:ahLst/>
                <a:cxnLst/>
                <a:rect l="0" t="0" r="r" b="b"/>
                <a:pathLst>
                  <a:path w="21600" h="21600">
                    <a:moveTo>
                      <a:pt x="18258" y="12623"/>
                    </a:moveTo>
                    <a:cubicBezTo>
                      <a:pt x="14498" y="6163"/>
                      <a:pt x="8181" y="1463"/>
                      <a:pt x="745" y="0"/>
                    </a:cubicBezTo>
                    <a:lnTo>
                      <a:pt x="4372" y="4997"/>
                    </a:lnTo>
                    <a:lnTo>
                      <a:pt x="0" y="11020"/>
                    </a:lnTo>
                    <a:cubicBezTo>
                      <a:pt x="3819" y="12119"/>
                      <a:pt x="7040" y="14684"/>
                      <a:pt x="9065" y="18085"/>
                    </a:cubicBezTo>
                    <a:lnTo>
                      <a:pt x="5510" y="20196"/>
                    </a:lnTo>
                    <a:lnTo>
                      <a:pt x="17024" y="21600"/>
                    </a:lnTo>
                    <a:lnTo>
                      <a:pt x="21600" y="10638"/>
                    </a:lnTo>
                    <a:lnTo>
                      <a:pt x="18258" y="12623"/>
                    </a:lnTo>
                    <a:close/>
                    <a:moveTo>
                      <a:pt x="18258" y="12623"/>
                    </a:moveTo>
                  </a:path>
                </a:pathLst>
              </a:custGeom>
              <a:solidFill>
                <a:srgbClr val="4F4F4F"/>
              </a:solidFill>
              <a:ln>
                <a:noFill/>
              </a:ln>
              <a:effectLst/>
            </p:spPr>
            <p:txBody>
              <a:bodyPr lIns="0" tIns="0" rIns="0" bIns="0"/>
              <a:lstStyle/>
              <a:p>
                <a:endParaRPr lang="en-US" sz="1000">
                  <a:solidFill>
                    <a:schemeClr val="bg2">
                      <a:lumMod val="25000"/>
                    </a:schemeClr>
                  </a:solidFill>
                  <a:latin typeface="Roboto Thin" charset="0"/>
                  <a:ea typeface="Roboto Thin" charset="0"/>
                  <a:cs typeface="Roboto Thin" charset="0"/>
                </a:endParaRPr>
              </a:p>
            </p:txBody>
          </p:sp>
          <p:sp>
            <p:nvSpPr>
              <p:cNvPr id="6" name="AutoShape 10"/>
              <p:cNvSpPr/>
              <p:nvPr/>
            </p:nvSpPr>
            <p:spPr bwMode="auto">
              <a:xfrm>
                <a:off x="7837054" y="4658109"/>
                <a:ext cx="2209125" cy="3376023"/>
              </a:xfrm>
              <a:custGeom>
                <a:avLst/>
                <a:gdLst/>
                <a:ahLst/>
                <a:cxnLst/>
                <a:rect l="0" t="0" r="r" b="b"/>
                <a:pathLst>
                  <a:path w="21600" h="21600">
                    <a:moveTo>
                      <a:pt x="16800" y="7502"/>
                    </a:moveTo>
                    <a:lnTo>
                      <a:pt x="21600" y="9315"/>
                    </a:lnTo>
                    <a:lnTo>
                      <a:pt x="15484" y="0"/>
                    </a:lnTo>
                    <a:lnTo>
                      <a:pt x="94" y="1193"/>
                    </a:lnTo>
                    <a:lnTo>
                      <a:pt x="4517" y="2863"/>
                    </a:lnTo>
                    <a:cubicBezTo>
                      <a:pt x="1644" y="6184"/>
                      <a:pt x="0" y="10021"/>
                      <a:pt x="0" y="14109"/>
                    </a:cubicBezTo>
                    <a:cubicBezTo>
                      <a:pt x="0" y="16733"/>
                      <a:pt x="677" y="19253"/>
                      <a:pt x="1921" y="21600"/>
                    </a:cubicBezTo>
                    <a:lnTo>
                      <a:pt x="5120" y="16727"/>
                    </a:lnTo>
                    <a:lnTo>
                      <a:pt x="14825" y="17480"/>
                    </a:lnTo>
                    <a:cubicBezTo>
                      <a:pt x="14403" y="16402"/>
                      <a:pt x="14175" y="15273"/>
                      <a:pt x="14175" y="14109"/>
                    </a:cubicBezTo>
                    <a:cubicBezTo>
                      <a:pt x="14175" y="11710"/>
                      <a:pt x="15132" y="9459"/>
                      <a:pt x="16800" y="7502"/>
                    </a:cubicBezTo>
                    <a:close/>
                    <a:moveTo>
                      <a:pt x="16800" y="7502"/>
                    </a:moveTo>
                  </a:path>
                </a:pathLst>
              </a:custGeom>
              <a:solidFill>
                <a:srgbClr val="4F4F4F"/>
              </a:solidFill>
              <a:ln>
                <a:noFill/>
              </a:ln>
              <a:effectLst/>
            </p:spPr>
            <p:txBody>
              <a:bodyPr lIns="0" tIns="0" rIns="0" bIns="0"/>
              <a:lstStyle/>
              <a:p>
                <a:endParaRPr lang="en-US" sz="1000">
                  <a:solidFill>
                    <a:schemeClr val="bg2">
                      <a:lumMod val="25000"/>
                    </a:schemeClr>
                  </a:solidFill>
                  <a:latin typeface="Roboto Thin" charset="0"/>
                  <a:ea typeface="Roboto Thin" charset="0"/>
                  <a:cs typeface="Roboto Thin" charset="0"/>
                </a:endParaRPr>
              </a:p>
            </p:txBody>
          </p:sp>
          <p:sp>
            <p:nvSpPr>
              <p:cNvPr id="7" name="AutoShape 8"/>
              <p:cNvSpPr/>
              <p:nvPr/>
            </p:nvSpPr>
            <p:spPr bwMode="auto">
              <a:xfrm>
                <a:off x="10509947" y="8408136"/>
                <a:ext cx="3610400" cy="2598092"/>
              </a:xfrm>
              <a:custGeom>
                <a:avLst/>
                <a:gdLst/>
                <a:ahLst/>
                <a:cxnLst/>
                <a:rect l="0" t="0" r="r" b="b"/>
                <a:pathLst>
                  <a:path w="21600" h="21600">
                    <a:moveTo>
                      <a:pt x="21600" y="6828"/>
                    </a:moveTo>
                    <a:lnTo>
                      <a:pt x="16682" y="7638"/>
                    </a:lnTo>
                    <a:lnTo>
                      <a:pt x="14322" y="0"/>
                    </a:lnTo>
                    <a:cubicBezTo>
                      <a:pt x="12083" y="3047"/>
                      <a:pt x="9038" y="4948"/>
                      <a:pt x="5672" y="5033"/>
                    </a:cubicBezTo>
                    <a:lnTo>
                      <a:pt x="5672" y="484"/>
                    </a:lnTo>
                    <a:lnTo>
                      <a:pt x="0" y="11042"/>
                    </a:lnTo>
                    <a:lnTo>
                      <a:pt x="5672" y="21600"/>
                    </a:lnTo>
                    <a:lnTo>
                      <a:pt x="5672" y="17090"/>
                    </a:lnTo>
                    <a:cubicBezTo>
                      <a:pt x="12033" y="16996"/>
                      <a:pt x="17727" y="13040"/>
                      <a:pt x="21600" y="6828"/>
                    </a:cubicBezTo>
                    <a:close/>
                    <a:moveTo>
                      <a:pt x="21600" y="6828"/>
                    </a:moveTo>
                  </a:path>
                </a:pathLst>
              </a:custGeom>
              <a:solidFill>
                <a:srgbClr val="4F4F4F"/>
              </a:solidFill>
              <a:ln>
                <a:noFill/>
              </a:ln>
              <a:effectLst/>
            </p:spPr>
            <p:txBody>
              <a:bodyPr lIns="0" tIns="0" rIns="0" bIns="0"/>
              <a:lstStyle/>
              <a:p>
                <a:endParaRPr lang="en-US" sz="1000">
                  <a:solidFill>
                    <a:schemeClr val="bg2">
                      <a:lumMod val="25000"/>
                    </a:schemeClr>
                  </a:solidFill>
                  <a:latin typeface="Roboto Thin" charset="0"/>
                  <a:ea typeface="Roboto Thin" charset="0"/>
                  <a:cs typeface="Roboto Thin" charset="0"/>
                </a:endParaRPr>
              </a:p>
            </p:txBody>
          </p:sp>
        </p:grpSp>
        <p:sp>
          <p:nvSpPr>
            <p:cNvPr id="8" name="Oval 13"/>
            <p:cNvSpPr/>
            <p:nvPr/>
          </p:nvSpPr>
          <p:spPr>
            <a:xfrm>
              <a:off x="8662480" y="4107194"/>
              <a:ext cx="5535040" cy="5535040"/>
            </a:xfrm>
            <a:prstGeom prst="ellipse">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bg2">
                    <a:lumMod val="25000"/>
                  </a:schemeClr>
                </a:solidFill>
              </a:endParaRPr>
            </a:p>
          </p:txBody>
        </p:sp>
      </p:grpSp>
      <p:sp>
        <p:nvSpPr>
          <p:cNvPr id="16" name="TextBox 15"/>
          <p:cNvSpPr txBox="1"/>
          <p:nvPr/>
        </p:nvSpPr>
        <p:spPr>
          <a:xfrm>
            <a:off x="4656677" y="2948840"/>
            <a:ext cx="2595873" cy="1277273"/>
          </a:xfrm>
          <a:prstGeom prst="rect">
            <a:avLst/>
          </a:prstGeom>
          <a:noFill/>
        </p:spPr>
        <p:txBody>
          <a:bodyPr wrap="square" rtlCol="0">
            <a:spAutoFit/>
          </a:bodyPr>
          <a:lstStyle/>
          <a:p>
            <a:pPr algn="ctr"/>
            <a:r>
              <a:rPr lang="en-US" sz="1600">
                <a:solidFill>
                  <a:schemeClr val="bg2">
                    <a:lumMod val="25000"/>
                  </a:schemeClr>
                </a:solidFill>
                <a:latin typeface="Montserrat" panose="00000500000000000000" pitchFamily="50" charset="0"/>
              </a:rPr>
              <a:t>Workflow Diagram</a:t>
            </a:r>
            <a:endParaRPr lang="en-US" sz="1400">
              <a:solidFill>
                <a:schemeClr val="bg2">
                  <a:lumMod val="25000"/>
                </a:schemeClr>
              </a:solidFill>
            </a:endParaRPr>
          </a:p>
          <a:p>
            <a:pPr algn="ctr">
              <a:spcBef>
                <a:spcPts val="600"/>
              </a:spcBef>
            </a:pPr>
            <a:r>
              <a:rPr lang="en-US" sz="1400">
                <a:solidFill>
                  <a:schemeClr val="bg2">
                    <a:lumMod val="25000"/>
                  </a:schemeClr>
                </a:solidFill>
              </a:rPr>
              <a:t>Estus rotunda modicus momento aliquam pharetra, dolor ateto scelerisque dictume nunc leo fes metus estus romo</a:t>
            </a:r>
            <a:endParaRPr lang="ru-RU" sz="1400">
              <a:solidFill>
                <a:schemeClr val="bg2">
                  <a:lumMod val="25000"/>
                </a:schemeClr>
              </a:solidFill>
            </a:endParaRPr>
          </a:p>
        </p:txBody>
      </p:sp>
      <p:sp>
        <p:nvSpPr>
          <p:cNvPr id="18" name="TextBox 17"/>
          <p:cNvSpPr txBox="1"/>
          <p:nvPr/>
        </p:nvSpPr>
        <p:spPr>
          <a:xfrm>
            <a:off x="831356" y="643176"/>
            <a:ext cx="1715473" cy="1569660"/>
          </a:xfrm>
          <a:prstGeom prst="rect">
            <a:avLst/>
          </a:prstGeom>
          <a:noFill/>
        </p:spPr>
        <p:txBody>
          <a:bodyPr wrap="square" rtlCol="0">
            <a:spAutoFit/>
          </a:bodyPr>
          <a:lstStyle/>
          <a:p>
            <a:pPr algn="r"/>
            <a:r>
              <a:rPr lang="en-US" sz="1600">
                <a:solidFill>
                  <a:schemeClr val="bg2">
                    <a:lumMod val="25000"/>
                  </a:schemeClr>
                </a:solidFill>
                <a:latin typeface="Montserrat" panose="00000500000000000000" pitchFamily="50" charset="0"/>
              </a:rPr>
              <a:t>1.</a:t>
            </a:r>
          </a:p>
          <a:p>
            <a:pPr algn="r"/>
            <a:endParaRPr lang="en-US" sz="1600">
              <a:solidFill>
                <a:schemeClr val="bg2">
                  <a:lumMod val="25000"/>
                </a:schemeClr>
              </a:solidFill>
              <a:latin typeface="Montserrat" panose="00000500000000000000" pitchFamily="50" charset="0"/>
            </a:endParaRPr>
          </a:p>
          <a:p>
            <a:pPr algn="r"/>
            <a:r>
              <a:rPr lang="en-US" sz="1600">
                <a:solidFill>
                  <a:schemeClr val="bg2">
                    <a:lumMod val="25000"/>
                  </a:schemeClr>
                </a:solidFill>
                <a:latin typeface="Montserrat" panose="00000500000000000000" pitchFamily="50" charset="0"/>
              </a:rPr>
              <a:t>  </a:t>
            </a:r>
          </a:p>
          <a:p>
            <a:pPr algn="r"/>
            <a:r>
              <a:rPr lang="en-US" sz="1600">
                <a:solidFill>
                  <a:schemeClr val="bg2">
                    <a:lumMod val="25000"/>
                  </a:schemeClr>
                </a:solidFill>
                <a:latin typeface="Montserrat" panose="00000500000000000000" pitchFamily="50" charset="0"/>
              </a:rPr>
              <a:t>Prototype design </a:t>
            </a:r>
          </a:p>
          <a:p>
            <a:pPr algn="r"/>
            <a:r>
              <a:rPr lang="en-US" sz="1600">
                <a:solidFill>
                  <a:schemeClr val="bg2">
                    <a:lumMod val="25000"/>
                  </a:schemeClr>
                </a:solidFill>
                <a:latin typeface="Montserrat" panose="00000500000000000000" pitchFamily="50" charset="0"/>
              </a:rPr>
              <a:t>and testing</a:t>
            </a:r>
            <a:endParaRPr lang="ru-RU" sz="1600">
              <a:solidFill>
                <a:schemeClr val="bg2">
                  <a:lumMod val="25000"/>
                </a:schemeClr>
              </a:solidFill>
            </a:endParaRPr>
          </a:p>
        </p:txBody>
      </p:sp>
      <p:sp>
        <p:nvSpPr>
          <p:cNvPr id="19" name="TextBox 18"/>
          <p:cNvSpPr txBox="1"/>
          <p:nvPr/>
        </p:nvSpPr>
        <p:spPr>
          <a:xfrm>
            <a:off x="685800" y="4414130"/>
            <a:ext cx="1681897" cy="1569660"/>
          </a:xfrm>
          <a:prstGeom prst="rect">
            <a:avLst/>
          </a:prstGeom>
          <a:noFill/>
        </p:spPr>
        <p:txBody>
          <a:bodyPr wrap="square" rtlCol="0">
            <a:spAutoFit/>
          </a:bodyPr>
          <a:lstStyle/>
          <a:p>
            <a:pPr algn="r"/>
            <a:r>
              <a:rPr lang="en-US" sz="1600" dirty="0">
                <a:solidFill>
                  <a:schemeClr val="bg2">
                    <a:lumMod val="25000"/>
                  </a:schemeClr>
                </a:solidFill>
                <a:latin typeface="Montserrat" panose="00000500000000000000" pitchFamily="50" charset="0"/>
              </a:rPr>
              <a:t>2.</a:t>
            </a:r>
          </a:p>
          <a:p>
            <a:pPr algn="r"/>
            <a:endParaRPr lang="en-US" sz="1600" dirty="0">
              <a:solidFill>
                <a:schemeClr val="bg2">
                  <a:lumMod val="25000"/>
                </a:schemeClr>
              </a:solidFill>
              <a:latin typeface="Montserrat" panose="00000500000000000000" pitchFamily="50" charset="0"/>
            </a:endParaRPr>
          </a:p>
          <a:p>
            <a:pPr algn="r"/>
            <a:r>
              <a:rPr lang="en-US" sz="1600" dirty="0">
                <a:solidFill>
                  <a:schemeClr val="bg2">
                    <a:lumMod val="25000"/>
                  </a:schemeClr>
                </a:solidFill>
                <a:latin typeface="Montserrat" panose="00000500000000000000" pitchFamily="50" charset="0"/>
              </a:rPr>
              <a:t>  </a:t>
            </a:r>
          </a:p>
          <a:p>
            <a:pPr algn="r"/>
            <a:r>
              <a:rPr lang="en-US" sz="1600" dirty="0">
                <a:solidFill>
                  <a:schemeClr val="bg2">
                    <a:lumMod val="25000"/>
                  </a:schemeClr>
                </a:solidFill>
                <a:latin typeface="Montserrat" panose="00000500000000000000" pitchFamily="50" charset="0"/>
              </a:rPr>
              <a:t>Developing</a:t>
            </a:r>
          </a:p>
          <a:p>
            <a:pPr algn="r"/>
            <a:r>
              <a:rPr lang="en-US" sz="1600" dirty="0">
                <a:solidFill>
                  <a:schemeClr val="bg2">
                    <a:lumMod val="25000"/>
                  </a:schemeClr>
                </a:solidFill>
                <a:latin typeface="Montserrat" panose="00000500000000000000" pitchFamily="50" charset="0"/>
              </a:rPr>
              <a:t>and debugging</a:t>
            </a:r>
            <a:endParaRPr lang="ru-RU" sz="1600" dirty="0">
              <a:solidFill>
                <a:schemeClr val="bg2">
                  <a:lumMod val="25000"/>
                </a:schemeClr>
              </a:solidFill>
            </a:endParaRPr>
          </a:p>
        </p:txBody>
      </p:sp>
      <p:sp>
        <p:nvSpPr>
          <p:cNvPr id="20" name="TextBox 19"/>
          <p:cNvSpPr txBox="1"/>
          <p:nvPr/>
        </p:nvSpPr>
        <p:spPr>
          <a:xfrm>
            <a:off x="9388238" y="3334756"/>
            <a:ext cx="4095750" cy="1323439"/>
          </a:xfrm>
          <a:prstGeom prst="rect">
            <a:avLst/>
          </a:prstGeom>
          <a:noFill/>
        </p:spPr>
        <p:txBody>
          <a:bodyPr wrap="square" rtlCol="0">
            <a:spAutoFit/>
          </a:bodyPr>
          <a:lstStyle/>
          <a:p>
            <a:r>
              <a:rPr lang="en-US" sz="1600">
                <a:solidFill>
                  <a:schemeClr val="bg2">
                    <a:lumMod val="25000"/>
                  </a:schemeClr>
                </a:solidFill>
                <a:latin typeface="Montserrat" panose="00000500000000000000" pitchFamily="50" charset="0"/>
              </a:rPr>
              <a:t>3.  </a:t>
            </a:r>
          </a:p>
          <a:p>
            <a:endParaRPr lang="en-US" sz="1600">
              <a:solidFill>
                <a:schemeClr val="bg2">
                  <a:lumMod val="25000"/>
                </a:schemeClr>
              </a:solidFill>
              <a:latin typeface="Montserrat" panose="00000500000000000000" pitchFamily="50" charset="0"/>
            </a:endParaRPr>
          </a:p>
          <a:p>
            <a:endParaRPr lang="en-US" sz="1600">
              <a:solidFill>
                <a:schemeClr val="bg2">
                  <a:lumMod val="25000"/>
                </a:schemeClr>
              </a:solidFill>
              <a:latin typeface="Montserrat" panose="00000500000000000000" pitchFamily="50" charset="0"/>
            </a:endParaRPr>
          </a:p>
          <a:p>
            <a:r>
              <a:rPr lang="en-US" sz="1600">
                <a:solidFill>
                  <a:schemeClr val="bg2">
                    <a:lumMod val="25000"/>
                  </a:schemeClr>
                </a:solidFill>
                <a:latin typeface="Montserrat" panose="00000500000000000000" pitchFamily="50" charset="0"/>
              </a:rPr>
              <a:t>Support  </a:t>
            </a:r>
          </a:p>
          <a:p>
            <a:r>
              <a:rPr lang="en-US" sz="1600">
                <a:solidFill>
                  <a:schemeClr val="bg2">
                    <a:lumMod val="25000"/>
                  </a:schemeClr>
                </a:solidFill>
                <a:latin typeface="Montserrat" panose="00000500000000000000" pitchFamily="50" charset="0"/>
              </a:rPr>
              <a:t>and maintenance</a:t>
            </a:r>
            <a:endParaRPr lang="ru-RU" sz="1600">
              <a:solidFill>
                <a:schemeClr val="bg2">
                  <a:lumMod val="25000"/>
                </a:schemeClr>
              </a:solidFill>
            </a:endParaRPr>
          </a:p>
        </p:txBody>
      </p:sp>
      <p:cxnSp>
        <p:nvCxnSpPr>
          <p:cNvPr id="22" name="Прямая соединительная линия 21"/>
          <p:cNvCxnSpPr/>
          <p:nvPr/>
        </p:nvCxnSpPr>
        <p:spPr>
          <a:xfrm flipH="1">
            <a:off x="855067" y="1121115"/>
            <a:ext cx="378419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flipH="1">
            <a:off x="855067" y="4896702"/>
            <a:ext cx="257482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flipH="1">
            <a:off x="8524228" y="3834818"/>
            <a:ext cx="257482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Прямая соединительная линия 16"/>
          <p:cNvCxnSpPr/>
          <p:nvPr/>
        </p:nvCxnSpPr>
        <p:spPr>
          <a:xfrm>
            <a:off x="842537" y="1783538"/>
            <a:ext cx="10250129"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438908" y="1607320"/>
            <a:ext cx="1066800" cy="369332"/>
          </a:xfrm>
          <a:prstGeom prst="rect">
            <a:avLst/>
          </a:prstGeom>
          <a:solidFill>
            <a:schemeClr val="bg1"/>
          </a:solidFill>
        </p:spPr>
        <p:txBody>
          <a:bodyPr wrap="square" rtlCol="0">
            <a:spAutoFit/>
          </a:bodyPr>
          <a:lstStyle/>
          <a:p>
            <a:pPr algn="ctr"/>
            <a:r>
              <a:rPr lang="en-US" dirty="0">
                <a:solidFill>
                  <a:schemeClr val="bg2">
                    <a:lumMod val="25000"/>
                  </a:schemeClr>
                </a:solidFill>
                <a:latin typeface="Montserrat" panose="00000500000000000000" pitchFamily="50" charset="0"/>
              </a:rPr>
              <a:t>2014</a:t>
            </a:r>
            <a:endParaRPr lang="ru-RU" dirty="0">
              <a:solidFill>
                <a:schemeClr val="bg2">
                  <a:lumMod val="25000"/>
                </a:schemeClr>
              </a:solidFill>
            </a:endParaRPr>
          </a:p>
        </p:txBody>
      </p:sp>
      <p:sp>
        <p:nvSpPr>
          <p:cNvPr id="19" name="TextBox 18"/>
          <p:cNvSpPr txBox="1"/>
          <p:nvPr/>
        </p:nvSpPr>
        <p:spPr>
          <a:xfrm>
            <a:off x="5101426" y="1607320"/>
            <a:ext cx="1066800" cy="369332"/>
          </a:xfrm>
          <a:prstGeom prst="rect">
            <a:avLst/>
          </a:prstGeom>
          <a:solidFill>
            <a:schemeClr val="bg1"/>
          </a:solidFill>
        </p:spPr>
        <p:txBody>
          <a:bodyPr wrap="square" rtlCol="0">
            <a:spAutoFit/>
          </a:bodyPr>
          <a:lstStyle/>
          <a:p>
            <a:pPr algn="ctr"/>
            <a:r>
              <a:rPr lang="en-US">
                <a:solidFill>
                  <a:schemeClr val="bg2">
                    <a:lumMod val="25000"/>
                  </a:schemeClr>
                </a:solidFill>
                <a:latin typeface="Montserrat" panose="00000500000000000000" pitchFamily="50" charset="0"/>
              </a:rPr>
              <a:t>2016</a:t>
            </a:r>
            <a:endParaRPr lang="ru-RU">
              <a:solidFill>
                <a:schemeClr val="bg2">
                  <a:lumMod val="25000"/>
                </a:schemeClr>
              </a:solidFill>
            </a:endParaRPr>
          </a:p>
        </p:txBody>
      </p:sp>
      <p:sp>
        <p:nvSpPr>
          <p:cNvPr id="20" name="TextBox 19"/>
          <p:cNvSpPr txBox="1"/>
          <p:nvPr/>
        </p:nvSpPr>
        <p:spPr>
          <a:xfrm>
            <a:off x="7719120" y="1607320"/>
            <a:ext cx="1066800" cy="369332"/>
          </a:xfrm>
          <a:prstGeom prst="rect">
            <a:avLst/>
          </a:prstGeom>
          <a:solidFill>
            <a:schemeClr val="bg1"/>
          </a:solidFill>
        </p:spPr>
        <p:txBody>
          <a:bodyPr wrap="square" rtlCol="0">
            <a:spAutoFit/>
          </a:bodyPr>
          <a:lstStyle/>
          <a:p>
            <a:pPr algn="ctr"/>
            <a:r>
              <a:rPr lang="en-US">
                <a:solidFill>
                  <a:schemeClr val="bg2">
                    <a:lumMod val="25000"/>
                  </a:schemeClr>
                </a:solidFill>
                <a:latin typeface="Montserrat" panose="00000500000000000000" pitchFamily="50" charset="0"/>
              </a:rPr>
              <a:t>2018</a:t>
            </a:r>
            <a:endParaRPr lang="ru-RU">
              <a:solidFill>
                <a:schemeClr val="bg2">
                  <a:lumMod val="25000"/>
                </a:schemeClr>
              </a:solidFill>
            </a:endParaRPr>
          </a:p>
        </p:txBody>
      </p:sp>
      <p:sp>
        <p:nvSpPr>
          <p:cNvPr id="21" name="TextBox 20"/>
          <p:cNvSpPr txBox="1"/>
          <p:nvPr/>
        </p:nvSpPr>
        <p:spPr>
          <a:xfrm>
            <a:off x="10408532" y="1607320"/>
            <a:ext cx="1066800" cy="369332"/>
          </a:xfrm>
          <a:prstGeom prst="rect">
            <a:avLst/>
          </a:prstGeom>
          <a:solidFill>
            <a:schemeClr val="bg1"/>
          </a:solidFill>
        </p:spPr>
        <p:txBody>
          <a:bodyPr wrap="square" rtlCol="0">
            <a:spAutoFit/>
          </a:bodyPr>
          <a:lstStyle/>
          <a:p>
            <a:pPr algn="ctr"/>
            <a:r>
              <a:rPr lang="en-US">
                <a:solidFill>
                  <a:schemeClr val="bg2">
                    <a:lumMod val="25000"/>
                  </a:schemeClr>
                </a:solidFill>
                <a:latin typeface="Montserrat" panose="00000500000000000000" pitchFamily="50" charset="0"/>
              </a:rPr>
              <a:t>2020</a:t>
            </a:r>
            <a:endParaRPr lang="ru-RU">
              <a:solidFill>
                <a:schemeClr val="bg2">
                  <a:lumMod val="25000"/>
                </a:schemeClr>
              </a:solidFill>
            </a:endParaRPr>
          </a:p>
        </p:txBody>
      </p:sp>
      <p:sp>
        <p:nvSpPr>
          <p:cNvPr id="23" name="Прямоугольник 22"/>
          <p:cNvSpPr/>
          <p:nvPr/>
        </p:nvSpPr>
        <p:spPr>
          <a:xfrm>
            <a:off x="7135029" y="1989882"/>
            <a:ext cx="2240321" cy="428964"/>
          </a:xfrm>
          <a:prstGeom prst="rect">
            <a:avLst/>
          </a:prstGeom>
          <a:noFill/>
        </p:spPr>
        <p:txBody>
          <a:bodyPr vert="horz" wrap="square">
            <a:spAutoFit/>
          </a:bodyPr>
          <a:lstStyle/>
          <a:p>
            <a:pPr algn="ctr">
              <a:lnSpc>
                <a:spcPct val="200000"/>
              </a:lnSpc>
            </a:pPr>
            <a:r>
              <a:rPr lang="en-US" sz="1250">
                <a:solidFill>
                  <a:schemeClr val="bg2">
                    <a:lumMod val="25000"/>
                  </a:schemeClr>
                </a:solidFill>
                <a:latin typeface="Montserrat" panose="00000500000000000000" pitchFamily="50" charset="0"/>
              </a:rPr>
              <a:t>Your Title Going Here</a:t>
            </a:r>
          </a:p>
        </p:txBody>
      </p:sp>
      <p:sp>
        <p:nvSpPr>
          <p:cNvPr id="24" name="TextBox 23"/>
          <p:cNvSpPr txBox="1"/>
          <p:nvPr/>
        </p:nvSpPr>
        <p:spPr>
          <a:xfrm>
            <a:off x="876300" y="3183404"/>
            <a:ext cx="3657601" cy="1309370"/>
          </a:xfrm>
          <a:prstGeom prst="rect">
            <a:avLst/>
          </a:prstGeom>
          <a:noFill/>
        </p:spPr>
        <p:txBody>
          <a:bodyPr wrap="square" rtlCol="0">
            <a:spAutoFit/>
          </a:bodyPr>
          <a:lstStyle/>
          <a:p>
            <a:pPr>
              <a:lnSpc>
                <a:spcPct val="60000"/>
              </a:lnSpc>
            </a:pPr>
            <a:r>
              <a:rPr lang="en-US" sz="6600">
                <a:solidFill>
                  <a:schemeClr val="bg2">
                    <a:lumMod val="25000"/>
                  </a:schemeClr>
                </a:solidFill>
                <a:latin typeface="Montserrat Hairline" panose="00000300000000000000" pitchFamily="50" charset="0"/>
              </a:rPr>
              <a:t>Open</a:t>
            </a:r>
            <a:br>
              <a:rPr lang="en-US" sz="6600">
                <a:solidFill>
                  <a:schemeClr val="bg2">
                    <a:lumMod val="25000"/>
                  </a:schemeClr>
                </a:solidFill>
                <a:latin typeface="Montserrat Hairline" panose="00000300000000000000" pitchFamily="50" charset="0"/>
              </a:rPr>
            </a:br>
            <a:r>
              <a:rPr lang="en-US" sz="6600">
                <a:solidFill>
                  <a:schemeClr val="bg2">
                    <a:lumMod val="25000"/>
                  </a:schemeClr>
                </a:solidFill>
                <a:latin typeface="Montserrat Hairline" panose="00000300000000000000" pitchFamily="50" charset="0"/>
              </a:rPr>
              <a:t>market</a:t>
            </a:r>
          </a:p>
        </p:txBody>
      </p:sp>
      <p:sp>
        <p:nvSpPr>
          <p:cNvPr id="25" name="TextBox 24"/>
          <p:cNvSpPr txBox="1"/>
          <p:nvPr/>
        </p:nvSpPr>
        <p:spPr>
          <a:xfrm>
            <a:off x="942167" y="4897904"/>
            <a:ext cx="4232076" cy="1015663"/>
          </a:xfrm>
          <a:prstGeom prst="rect">
            <a:avLst/>
          </a:prstGeom>
          <a:noFill/>
        </p:spPr>
        <p:txBody>
          <a:bodyPr wrap="square" rtlCol="0">
            <a:spAutoFit/>
          </a:bodyPr>
          <a:lstStyle/>
          <a:p>
            <a:r>
              <a:rPr lang="en-US" sz="1500">
                <a:solidFill>
                  <a:schemeClr val="bg2">
                    <a:lumMod val="25000"/>
                  </a:schemeClr>
                </a:solidFill>
              </a:rPr>
              <a:t>Aliquam pharetra, dolor at scelerisque</a:t>
            </a:r>
            <a:br>
              <a:rPr lang="en-US" sz="1500">
                <a:solidFill>
                  <a:schemeClr val="bg2">
                    <a:lumMod val="25000"/>
                  </a:schemeClr>
                </a:solidFill>
              </a:rPr>
            </a:br>
            <a:r>
              <a:rPr lang="en-US" sz="1500">
                <a:solidFill>
                  <a:schemeClr val="bg2">
                    <a:lumMod val="25000"/>
                  </a:schemeClr>
                </a:solidFill>
              </a:rPr>
              <a:t>dictum, nunc leo feugiat metus, sit ametes estus venenatis justo ligula ac mauris. Pellentesque in semper risus, vel volutpat magna.</a:t>
            </a:r>
          </a:p>
        </p:txBody>
      </p:sp>
      <p:pic>
        <p:nvPicPr>
          <p:cNvPr id="5" name="图片占位符 4"/>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sp>
        <p:nvSpPr>
          <p:cNvPr id="22" name="TextBox 18"/>
          <p:cNvSpPr txBox="1"/>
          <p:nvPr/>
        </p:nvSpPr>
        <p:spPr>
          <a:xfrm>
            <a:off x="876300" y="299947"/>
            <a:ext cx="1681897" cy="1015663"/>
          </a:xfrm>
          <a:prstGeom prst="rect">
            <a:avLst/>
          </a:prstGeom>
          <a:noFill/>
        </p:spPr>
        <p:txBody>
          <a:bodyPr wrap="square" rtlCol="0">
            <a:spAutoFit/>
          </a:bodyPr>
          <a:lstStyle/>
          <a:p>
            <a:pPr algn="r"/>
            <a:endParaRPr lang="en-US" sz="1500" dirty="0">
              <a:solidFill>
                <a:schemeClr val="bg2">
                  <a:lumMod val="25000"/>
                </a:schemeClr>
              </a:solidFill>
              <a:latin typeface="Montserrat" panose="00000500000000000000" pitchFamily="50" charset="0"/>
            </a:endParaRPr>
          </a:p>
          <a:p>
            <a:pPr algn="r"/>
            <a:r>
              <a:rPr lang="en-US" sz="1500" dirty="0">
                <a:solidFill>
                  <a:schemeClr val="bg2">
                    <a:lumMod val="25000"/>
                  </a:schemeClr>
                </a:solidFill>
                <a:latin typeface="Montserrat" panose="00000500000000000000" pitchFamily="50" charset="0"/>
              </a:rPr>
              <a:t>  </a:t>
            </a:r>
          </a:p>
          <a:p>
            <a:pPr algn="r"/>
            <a:r>
              <a:rPr lang="en-US" sz="1500" dirty="0">
                <a:solidFill>
                  <a:schemeClr val="bg2">
                    <a:lumMod val="25000"/>
                  </a:schemeClr>
                </a:solidFill>
                <a:latin typeface="Montserrat" panose="00000500000000000000" pitchFamily="50" charset="0"/>
              </a:rPr>
              <a:t>Developing</a:t>
            </a:r>
          </a:p>
          <a:p>
            <a:pPr algn="r"/>
            <a:r>
              <a:rPr lang="en-US" sz="1500" dirty="0">
                <a:solidFill>
                  <a:schemeClr val="bg2">
                    <a:lumMod val="25000"/>
                  </a:schemeClr>
                </a:solidFill>
                <a:latin typeface="Montserrat" panose="00000500000000000000" pitchFamily="50" charset="0"/>
              </a:rPr>
              <a:t>and debugging</a:t>
            </a:r>
            <a:endParaRPr lang="ru-RU" sz="1500" dirty="0">
              <a:solidFill>
                <a:schemeClr val="bg2">
                  <a:lumMod val="25000"/>
                </a:schemeClr>
              </a:solidFill>
            </a:endParaRPr>
          </a:p>
        </p:txBody>
      </p:sp>
      <p:sp>
        <p:nvSpPr>
          <p:cNvPr id="26" name="TextBox 18"/>
          <p:cNvSpPr txBox="1"/>
          <p:nvPr/>
        </p:nvSpPr>
        <p:spPr>
          <a:xfrm>
            <a:off x="3508231" y="320923"/>
            <a:ext cx="1681897" cy="1015663"/>
          </a:xfrm>
          <a:prstGeom prst="rect">
            <a:avLst/>
          </a:prstGeom>
          <a:noFill/>
        </p:spPr>
        <p:txBody>
          <a:bodyPr wrap="square" rtlCol="0">
            <a:spAutoFit/>
          </a:bodyPr>
          <a:lstStyle/>
          <a:p>
            <a:pPr algn="r"/>
            <a:endParaRPr lang="en-US" sz="1500" dirty="0">
              <a:solidFill>
                <a:schemeClr val="bg2">
                  <a:lumMod val="25000"/>
                </a:schemeClr>
              </a:solidFill>
              <a:latin typeface="Montserrat" panose="00000500000000000000" pitchFamily="50" charset="0"/>
            </a:endParaRPr>
          </a:p>
          <a:p>
            <a:pPr algn="r"/>
            <a:r>
              <a:rPr lang="en-US" sz="1500" dirty="0">
                <a:solidFill>
                  <a:schemeClr val="bg2">
                    <a:lumMod val="25000"/>
                  </a:schemeClr>
                </a:solidFill>
                <a:latin typeface="Montserrat" panose="00000500000000000000" pitchFamily="50" charset="0"/>
              </a:rPr>
              <a:t>  </a:t>
            </a:r>
          </a:p>
          <a:p>
            <a:pPr algn="r"/>
            <a:r>
              <a:rPr lang="en-US" sz="1500" dirty="0">
                <a:solidFill>
                  <a:schemeClr val="bg2">
                    <a:lumMod val="25000"/>
                  </a:schemeClr>
                </a:solidFill>
                <a:latin typeface="Montserrat" panose="00000500000000000000" pitchFamily="50" charset="0"/>
              </a:rPr>
              <a:t>Developing</a:t>
            </a:r>
          </a:p>
          <a:p>
            <a:pPr algn="r"/>
            <a:r>
              <a:rPr lang="en-US" sz="1500" dirty="0">
                <a:solidFill>
                  <a:schemeClr val="bg2">
                    <a:lumMod val="25000"/>
                  </a:schemeClr>
                </a:solidFill>
                <a:latin typeface="Montserrat" panose="00000500000000000000" pitchFamily="50" charset="0"/>
              </a:rPr>
              <a:t>and debugging</a:t>
            </a:r>
            <a:endParaRPr lang="ru-RU" sz="1500" dirty="0">
              <a:solidFill>
                <a:schemeClr val="bg2">
                  <a:lumMod val="25000"/>
                </a:schemeClr>
              </a:solidFill>
            </a:endParaRPr>
          </a:p>
        </p:txBody>
      </p:sp>
      <p:sp>
        <p:nvSpPr>
          <p:cNvPr id="27" name="TextBox 18"/>
          <p:cNvSpPr txBox="1"/>
          <p:nvPr/>
        </p:nvSpPr>
        <p:spPr>
          <a:xfrm>
            <a:off x="5967601" y="299945"/>
            <a:ext cx="1681897" cy="1015663"/>
          </a:xfrm>
          <a:prstGeom prst="rect">
            <a:avLst/>
          </a:prstGeom>
          <a:noFill/>
        </p:spPr>
        <p:txBody>
          <a:bodyPr wrap="square" rtlCol="0">
            <a:spAutoFit/>
          </a:bodyPr>
          <a:lstStyle/>
          <a:p>
            <a:pPr algn="r"/>
            <a:endParaRPr lang="en-US" sz="1500" dirty="0">
              <a:solidFill>
                <a:schemeClr val="bg2">
                  <a:lumMod val="25000"/>
                </a:schemeClr>
              </a:solidFill>
              <a:latin typeface="Montserrat" panose="00000500000000000000" pitchFamily="50" charset="0"/>
            </a:endParaRPr>
          </a:p>
          <a:p>
            <a:pPr algn="r"/>
            <a:r>
              <a:rPr lang="en-US" sz="1500" dirty="0">
                <a:solidFill>
                  <a:schemeClr val="bg2">
                    <a:lumMod val="25000"/>
                  </a:schemeClr>
                </a:solidFill>
                <a:latin typeface="Montserrat" panose="00000500000000000000" pitchFamily="50" charset="0"/>
              </a:rPr>
              <a:t>  </a:t>
            </a:r>
          </a:p>
          <a:p>
            <a:pPr algn="r"/>
            <a:r>
              <a:rPr lang="en-US" sz="1500" dirty="0">
                <a:solidFill>
                  <a:schemeClr val="bg2">
                    <a:lumMod val="25000"/>
                  </a:schemeClr>
                </a:solidFill>
                <a:latin typeface="Montserrat" panose="00000500000000000000" pitchFamily="50" charset="0"/>
              </a:rPr>
              <a:t>Developing</a:t>
            </a:r>
          </a:p>
          <a:p>
            <a:pPr algn="r"/>
            <a:r>
              <a:rPr lang="en-US" sz="1500" dirty="0">
                <a:solidFill>
                  <a:schemeClr val="bg2">
                    <a:lumMod val="25000"/>
                  </a:schemeClr>
                </a:solidFill>
                <a:latin typeface="Montserrat" panose="00000500000000000000" pitchFamily="50" charset="0"/>
              </a:rPr>
              <a:t>and debugging</a:t>
            </a:r>
            <a:endParaRPr lang="ru-RU" sz="1500" dirty="0">
              <a:solidFill>
                <a:schemeClr val="bg2">
                  <a:lumMod val="25000"/>
                </a:schemeClr>
              </a:solidFill>
            </a:endParaRPr>
          </a:p>
        </p:txBody>
      </p:sp>
      <p:sp>
        <p:nvSpPr>
          <p:cNvPr id="28" name="TextBox 18"/>
          <p:cNvSpPr txBox="1"/>
          <p:nvPr/>
        </p:nvSpPr>
        <p:spPr>
          <a:xfrm>
            <a:off x="8726635" y="346734"/>
            <a:ext cx="1681897" cy="1015663"/>
          </a:xfrm>
          <a:prstGeom prst="rect">
            <a:avLst/>
          </a:prstGeom>
          <a:noFill/>
        </p:spPr>
        <p:txBody>
          <a:bodyPr wrap="square" rtlCol="0">
            <a:spAutoFit/>
          </a:bodyPr>
          <a:lstStyle/>
          <a:p>
            <a:pPr algn="r"/>
            <a:endParaRPr lang="en-US" sz="1500" dirty="0">
              <a:solidFill>
                <a:schemeClr val="bg2">
                  <a:lumMod val="25000"/>
                </a:schemeClr>
              </a:solidFill>
              <a:latin typeface="Montserrat" panose="00000500000000000000" pitchFamily="50" charset="0"/>
            </a:endParaRPr>
          </a:p>
          <a:p>
            <a:pPr algn="r"/>
            <a:r>
              <a:rPr lang="en-US" sz="1500" dirty="0">
                <a:solidFill>
                  <a:schemeClr val="bg2">
                    <a:lumMod val="25000"/>
                  </a:schemeClr>
                </a:solidFill>
                <a:latin typeface="Montserrat" panose="00000500000000000000" pitchFamily="50" charset="0"/>
              </a:rPr>
              <a:t>  </a:t>
            </a:r>
          </a:p>
          <a:p>
            <a:pPr algn="r"/>
            <a:r>
              <a:rPr lang="en-US" sz="1500" dirty="0">
                <a:solidFill>
                  <a:schemeClr val="bg2">
                    <a:lumMod val="25000"/>
                  </a:schemeClr>
                </a:solidFill>
                <a:latin typeface="Montserrat" panose="00000500000000000000" pitchFamily="50" charset="0"/>
              </a:rPr>
              <a:t>Developing</a:t>
            </a:r>
          </a:p>
          <a:p>
            <a:pPr algn="r"/>
            <a:r>
              <a:rPr lang="en-US" sz="1500" dirty="0">
                <a:solidFill>
                  <a:schemeClr val="bg2">
                    <a:lumMod val="25000"/>
                  </a:schemeClr>
                </a:solidFill>
                <a:latin typeface="Montserrat" panose="00000500000000000000" pitchFamily="50" charset="0"/>
              </a:rPr>
              <a:t>and debugging</a:t>
            </a:r>
            <a:endParaRPr lang="ru-RU" sz="1500" dirty="0">
              <a:solidFill>
                <a:schemeClr val="bg2">
                  <a:lumMod val="2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useBgFill="1">
        <p:nvSpPr>
          <p:cNvPr id="4" name="文本框 3"/>
          <p:cNvSpPr txBox="1"/>
          <p:nvPr/>
        </p:nvSpPr>
        <p:spPr>
          <a:xfrm>
            <a:off x="1755819" y="2367171"/>
            <a:ext cx="8680361" cy="2215991"/>
          </a:xfrm>
          <a:prstGeom prst="rect">
            <a:avLst/>
          </a:prstGeom>
        </p:spPr>
        <p:txBody>
          <a:bodyPr wrap="square" rtlCol="0">
            <a:spAutoFit/>
          </a:bodyPr>
          <a:lstStyle/>
          <a:p>
            <a:pPr algn="ctr"/>
            <a:r>
              <a:rPr lang="zh-CN" altLang="en-US" sz="13800" dirty="0">
                <a:solidFill>
                  <a:schemeClr val="bg1"/>
                </a:solidFill>
                <a:latin typeface="方正书宋繁体" panose="02010601030101010101" pitchFamily="65" charset="-122"/>
                <a:ea typeface="方正书宋繁体" panose="02010601030101010101" pitchFamily="65" charset="-122"/>
              </a:rPr>
              <a:t>谢谢观赏</a:t>
            </a:r>
          </a:p>
        </p:txBody>
      </p:sp>
      <p:sp useBgFill="1">
        <p:nvSpPr>
          <p:cNvPr id="5" name="文本框 4"/>
          <p:cNvSpPr txBox="1"/>
          <p:nvPr/>
        </p:nvSpPr>
        <p:spPr>
          <a:xfrm>
            <a:off x="3523951" y="3130878"/>
            <a:ext cx="5144096" cy="523220"/>
          </a:xfrm>
          <a:prstGeom prst="rect">
            <a:avLst/>
          </a:prstGeom>
        </p:spPr>
        <p:txBody>
          <a:bodyPr wrap="square" rtlCol="0">
            <a:spAutoFit/>
          </a:bodyPr>
          <a:lstStyle/>
          <a:p>
            <a:r>
              <a:rPr lang="en-US" altLang="zh-CN" sz="2800" dirty="0">
                <a:solidFill>
                  <a:schemeClr val="bg1"/>
                </a:solidFill>
              </a:rPr>
              <a:t>Fashion  Template  Air Europe </a:t>
            </a:r>
            <a:endParaRPr lang="zh-CN" altLang="en-US" sz="28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5947" b="25947"/>
          <a:stretch>
            <a:fillRect/>
          </a:stretch>
        </p:blipFill>
        <p:spPr/>
      </p:pic>
      <p:sp>
        <p:nvSpPr>
          <p:cNvPr id="6" name="矩形 5"/>
          <p:cNvSpPr/>
          <p:nvPr/>
        </p:nvSpPr>
        <p:spPr>
          <a:xfrm>
            <a:off x="4898571" y="0"/>
            <a:ext cx="3624943" cy="6538913"/>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110841" y="256834"/>
            <a:ext cx="3200401" cy="602524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372102" y="1962345"/>
            <a:ext cx="2383970" cy="707886"/>
          </a:xfrm>
          <a:prstGeom prst="rect">
            <a:avLst/>
          </a:prstGeom>
          <a:noFill/>
        </p:spPr>
        <p:txBody>
          <a:bodyPr wrap="square" rtlCol="0">
            <a:spAutoFit/>
          </a:bodyPr>
          <a:lstStyle/>
          <a:p>
            <a:r>
              <a:rPr lang="en-US" altLang="zh-CN" sz="4000" dirty="0">
                <a:solidFill>
                  <a:schemeClr val="bg1"/>
                </a:solidFill>
              </a:rPr>
              <a:t>PART.01</a:t>
            </a:r>
          </a:p>
        </p:txBody>
      </p:sp>
      <p:sp>
        <p:nvSpPr>
          <p:cNvPr id="9" name="文本框 8"/>
          <p:cNvSpPr txBox="1"/>
          <p:nvPr/>
        </p:nvSpPr>
        <p:spPr>
          <a:xfrm>
            <a:off x="5884941" y="3028890"/>
            <a:ext cx="1871131"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公司简介</a:t>
            </a:r>
          </a:p>
        </p:txBody>
      </p:sp>
      <p:sp>
        <p:nvSpPr>
          <p:cNvPr id="10" name="矩形 9"/>
          <p:cNvSpPr/>
          <p:nvPr/>
        </p:nvSpPr>
        <p:spPr>
          <a:xfrm>
            <a:off x="5448959" y="3440176"/>
            <a:ext cx="2176109" cy="400110"/>
          </a:xfrm>
          <a:prstGeom prst="rect">
            <a:avLst/>
          </a:prstGeom>
        </p:spPr>
        <p:txBody>
          <a:bodyPr wrap="none">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company profile</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0"/>
                                        </p:tgtEl>
                                        <p:attrNameLst>
                                          <p:attrName>ppt_y</p:attrName>
                                        </p:attrNameLst>
                                      </p:cBhvr>
                                      <p:tavLst>
                                        <p:tav tm="0">
                                          <p:val>
                                            <p:strVal val="#ppt_y"/>
                                          </p:val>
                                        </p:tav>
                                        <p:tav tm="100000">
                                          <p:val>
                                            <p:strVal val="#ppt_y"/>
                                          </p:val>
                                        </p:tav>
                                      </p:tavLst>
                                    </p:anim>
                                    <p:anim calcmode="lin" valueType="num">
                                      <p:cBhvr>
                                        <p:cTn id="14"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0" y="2184689"/>
            <a:ext cx="12188825"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Прямоугольник 15"/>
          <p:cNvSpPr/>
          <p:nvPr/>
        </p:nvSpPr>
        <p:spPr>
          <a:xfrm rot="8100000">
            <a:off x="2582423" y="-3889615"/>
            <a:ext cx="7140193" cy="7140193"/>
          </a:xfrm>
          <a:custGeom>
            <a:avLst/>
            <a:gdLst>
              <a:gd name="connsiteX0" fmla="*/ 0 w 11430000"/>
              <a:gd name="connsiteY0" fmla="*/ 0 h 11430000"/>
              <a:gd name="connsiteX1" fmla="*/ 11430000 w 11430000"/>
              <a:gd name="connsiteY1" fmla="*/ 0 h 11430000"/>
              <a:gd name="connsiteX2" fmla="*/ 11430000 w 11430000"/>
              <a:gd name="connsiteY2" fmla="*/ 11430000 h 11430000"/>
              <a:gd name="connsiteX3" fmla="*/ 0 w 11430000"/>
              <a:gd name="connsiteY3" fmla="*/ 11430000 h 11430000"/>
              <a:gd name="connsiteX4" fmla="*/ 0 w 11430000"/>
              <a:gd name="connsiteY4" fmla="*/ 0 h 11430000"/>
              <a:gd name="connsiteX0-1" fmla="*/ 0 w 11430000"/>
              <a:gd name="connsiteY0-2" fmla="*/ 0 h 11430000"/>
              <a:gd name="connsiteX1-3" fmla="*/ 11430000 w 11430000"/>
              <a:gd name="connsiteY1-4" fmla="*/ 0 h 11430000"/>
              <a:gd name="connsiteX2-5" fmla="*/ 11430000 w 11430000"/>
              <a:gd name="connsiteY2-6" fmla="*/ 11430000 h 11430000"/>
              <a:gd name="connsiteX3-7" fmla="*/ 0 w 11430000"/>
              <a:gd name="connsiteY3-8" fmla="*/ 0 h 11430000"/>
            </a:gdLst>
            <a:ahLst/>
            <a:cxnLst>
              <a:cxn ang="0">
                <a:pos x="connsiteX0-1" y="connsiteY0-2"/>
              </a:cxn>
              <a:cxn ang="0">
                <a:pos x="connsiteX1-3" y="connsiteY1-4"/>
              </a:cxn>
              <a:cxn ang="0">
                <a:pos x="connsiteX2-5" y="connsiteY2-6"/>
              </a:cxn>
              <a:cxn ang="0">
                <a:pos x="connsiteX3-7" y="connsiteY3-8"/>
              </a:cxn>
            </a:cxnLst>
            <a:rect l="l" t="t" r="r" b="b"/>
            <a:pathLst>
              <a:path w="11430000" h="11430000">
                <a:moveTo>
                  <a:pt x="0" y="0"/>
                </a:moveTo>
                <a:lnTo>
                  <a:pt x="11430000" y="0"/>
                </a:lnTo>
                <a:lnTo>
                  <a:pt x="11430000" y="11430000"/>
                </a:lnTo>
                <a:lnTo>
                  <a:pt x="0" y="0"/>
                </a:lnTo>
                <a:close/>
              </a:path>
            </a:pathLst>
          </a:custGeom>
          <a:solidFill>
            <a:srgbClr val="4F4F4F"/>
          </a:solidFill>
          <a:ln w="7620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nvGrpSpPr>
          <p:cNvPr id="31" name="Группа 30"/>
          <p:cNvGrpSpPr/>
          <p:nvPr/>
        </p:nvGrpSpPr>
        <p:grpSpPr>
          <a:xfrm>
            <a:off x="2416910" y="653691"/>
            <a:ext cx="7810500" cy="1291537"/>
            <a:chOff x="4378325" y="7365477"/>
            <a:chExt cx="15621000" cy="2583073"/>
          </a:xfrm>
        </p:grpSpPr>
        <p:sp>
          <p:nvSpPr>
            <p:cNvPr id="32" name="TextBox 31"/>
            <p:cNvSpPr txBox="1"/>
            <p:nvPr/>
          </p:nvSpPr>
          <p:spPr>
            <a:xfrm>
              <a:off x="5014913" y="7365477"/>
              <a:ext cx="14347824" cy="1569659"/>
            </a:xfrm>
            <a:prstGeom prst="rect">
              <a:avLst/>
            </a:prstGeom>
            <a:noFill/>
          </p:spPr>
          <p:txBody>
            <a:bodyPr wrap="square" rtlCol="0">
              <a:spAutoFit/>
            </a:bodyPr>
            <a:lstStyle/>
            <a:p>
              <a:pPr algn="ctr">
                <a:lnSpc>
                  <a:spcPct val="60000"/>
                </a:lnSpc>
              </a:pPr>
              <a:r>
                <a:rPr lang="en-US" sz="7500" dirty="0">
                  <a:solidFill>
                    <a:schemeClr val="bg1"/>
                  </a:solidFill>
                  <a:latin typeface="Montserrat Extra Bold" panose="00000900000000000000" pitchFamily="50" charset="0"/>
                </a:rPr>
                <a:t>BUSINESS</a:t>
              </a:r>
              <a:endParaRPr lang="ru-RU" sz="7500" dirty="0">
                <a:solidFill>
                  <a:schemeClr val="bg1"/>
                </a:solidFill>
              </a:endParaRPr>
            </a:p>
          </p:txBody>
        </p:sp>
        <p:sp>
          <p:nvSpPr>
            <p:cNvPr id="33" name="TextBox 32"/>
            <p:cNvSpPr txBox="1"/>
            <p:nvPr/>
          </p:nvSpPr>
          <p:spPr>
            <a:xfrm>
              <a:off x="4378325" y="9160642"/>
              <a:ext cx="15621000" cy="787908"/>
            </a:xfrm>
            <a:prstGeom prst="rect">
              <a:avLst/>
            </a:prstGeom>
            <a:noFill/>
          </p:spPr>
          <p:txBody>
            <a:bodyPr wrap="square" rtlCol="0">
              <a:spAutoFit/>
            </a:bodyPr>
            <a:lstStyle/>
            <a:p>
              <a:pPr algn="ctr">
                <a:lnSpc>
                  <a:spcPct val="60000"/>
                </a:lnSpc>
              </a:pPr>
              <a:r>
                <a:rPr lang="zh-CN" altLang="en-US" sz="2800" dirty="0">
                  <a:solidFill>
                    <a:schemeClr val="bg1"/>
                  </a:solidFill>
                  <a:latin typeface="Montserrat Extra Bold" panose="00000900000000000000" pitchFamily="50" charset="0"/>
                </a:rPr>
                <a:t>company profile</a:t>
              </a:r>
            </a:p>
          </p:txBody>
        </p:sp>
      </p:grpSp>
      <p:sp>
        <p:nvSpPr>
          <p:cNvPr id="34" name="Прямоугольник 33"/>
          <p:cNvSpPr/>
          <p:nvPr/>
        </p:nvSpPr>
        <p:spPr>
          <a:xfrm>
            <a:off x="2890646" y="5742042"/>
            <a:ext cx="6349679" cy="669414"/>
          </a:xfrm>
          <a:prstGeom prst="rect">
            <a:avLst/>
          </a:prstGeom>
        </p:spPr>
        <p:txBody>
          <a:bodyPr vert="horz" wrap="square">
            <a:spAutoFit/>
          </a:bodyPr>
          <a:lstStyle/>
          <a:p>
            <a:pPr algn="ctr">
              <a:lnSpc>
                <a:spcPct val="150000"/>
              </a:lnSpc>
            </a:pPr>
            <a:r>
              <a:rPr lang="en-US" sz="1250" dirty="0">
                <a:solidFill>
                  <a:schemeClr val="tx1">
                    <a:lumMod val="75000"/>
                    <a:lumOff val="25000"/>
                  </a:schemeClr>
                </a:solidFill>
                <a:latin typeface="Montserrat" panose="00000500000000000000" pitchFamily="50" charset="0"/>
              </a:rPr>
              <a:t>THIS IS LONG AWAITED BUSINESS POWERPOINT TEMPLATE</a:t>
            </a:r>
          </a:p>
          <a:p>
            <a:pPr algn="ctr">
              <a:lnSpc>
                <a:spcPct val="150000"/>
              </a:lnSpc>
            </a:pPr>
            <a:r>
              <a:rPr lang="en-US" sz="1250" dirty="0">
                <a:solidFill>
                  <a:schemeClr val="tx1">
                    <a:lumMod val="75000"/>
                    <a:lumOff val="25000"/>
                  </a:schemeClr>
                </a:solidFill>
                <a:latin typeface="Montserrat" panose="00000500000000000000" pitchFamily="50" charset="0"/>
              </a:rPr>
              <a:t>FOR YOUR COMPANY INDUSTRY</a:t>
            </a:r>
          </a:p>
        </p:txBody>
      </p:sp>
      <p:sp>
        <p:nvSpPr>
          <p:cNvPr id="35" name="Прямоугольник 34"/>
          <p:cNvSpPr/>
          <p:nvPr/>
        </p:nvSpPr>
        <p:spPr>
          <a:xfrm>
            <a:off x="5216028" y="2299830"/>
            <a:ext cx="1831513" cy="1631216"/>
          </a:xfrm>
          <a:prstGeom prst="rect">
            <a:avLst/>
          </a:prstGeom>
        </p:spPr>
        <p:txBody>
          <a:bodyPr wrap="square">
            <a:spAutoFit/>
          </a:bodyPr>
          <a:lstStyle/>
          <a:p>
            <a:pPr algn="ctr"/>
            <a:r>
              <a:rPr lang="en-US" sz="10000" spc="650" baseline="30000" dirty="0">
                <a:solidFill>
                  <a:schemeClr val="bg1"/>
                </a:solidFill>
                <a:latin typeface="et-line" panose="02000503000000000000" pitchFamily="2" charset="2"/>
              </a:rPr>
              <a:t></a:t>
            </a:r>
            <a:endParaRPr lang="en-US" sz="10000" dirty="0">
              <a:solidFill>
                <a:schemeClr val="bg1"/>
              </a:solidFill>
            </a:endParaRPr>
          </a:p>
        </p:txBody>
      </p:sp>
      <p:pic>
        <p:nvPicPr>
          <p:cNvPr id="5" name="图片占位符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1842" r="21842"/>
          <a:stretch>
            <a:fillRect/>
          </a:stretch>
        </p:blipFill>
        <p:spPr/>
      </p:pic>
      <p:pic>
        <p:nvPicPr>
          <p:cNvPr id="4" name="图片占位符 3"/>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21842" r="21842"/>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p:cNvSpPr/>
          <p:nvPr/>
        </p:nvSpPr>
        <p:spPr>
          <a:xfrm>
            <a:off x="-695325" y="-575839"/>
            <a:ext cx="8088312" cy="8085508"/>
          </a:xfrm>
          <a:prstGeom prst="ellipse">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Овал 12"/>
          <p:cNvSpPr/>
          <p:nvPr/>
        </p:nvSpPr>
        <p:spPr>
          <a:xfrm>
            <a:off x="1133475" y="1250156"/>
            <a:ext cx="4430713" cy="44307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TextBox 8"/>
          <p:cNvSpPr txBox="1"/>
          <p:nvPr/>
        </p:nvSpPr>
        <p:spPr>
          <a:xfrm>
            <a:off x="1763713" y="3124200"/>
            <a:ext cx="3132137" cy="1015663"/>
          </a:xfrm>
          <a:prstGeom prst="rect">
            <a:avLst/>
          </a:prstGeom>
          <a:noFill/>
        </p:spPr>
        <p:txBody>
          <a:bodyPr wrap="square" rtlCol="0">
            <a:spAutoFit/>
          </a:bodyPr>
          <a:lstStyle/>
          <a:p>
            <a:pPr algn="ctr">
              <a:lnSpc>
                <a:spcPct val="60000"/>
              </a:lnSpc>
            </a:pPr>
            <a:r>
              <a:rPr lang="en-US" sz="10000">
                <a:solidFill>
                  <a:schemeClr val="tx2"/>
                </a:solidFill>
                <a:latin typeface="Montserrat Extra Bold" panose="00000900000000000000" pitchFamily="50" charset="0"/>
              </a:rPr>
              <a:t>BE</a:t>
            </a:r>
            <a:endParaRPr lang="ru-RU" sz="10000">
              <a:solidFill>
                <a:schemeClr val="tx2"/>
              </a:solidFill>
            </a:endParaRPr>
          </a:p>
        </p:txBody>
      </p:sp>
      <p:sp>
        <p:nvSpPr>
          <p:cNvPr id="10" name="TextBox 9"/>
          <p:cNvSpPr txBox="1"/>
          <p:nvPr/>
        </p:nvSpPr>
        <p:spPr>
          <a:xfrm>
            <a:off x="7457155" y="1739205"/>
            <a:ext cx="4008437" cy="3785652"/>
          </a:xfrm>
          <a:prstGeom prst="rect">
            <a:avLst/>
          </a:prstGeom>
          <a:noFill/>
        </p:spPr>
        <p:txBody>
          <a:bodyPr wrap="square" rtlCol="0">
            <a:spAutoFit/>
          </a:bodyPr>
          <a:lstStyle/>
          <a:p>
            <a:pPr algn="ctr">
              <a:lnSpc>
                <a:spcPct val="80000"/>
              </a:lnSpc>
            </a:pPr>
            <a:r>
              <a:rPr lang="en-US" sz="10000" dirty="0">
                <a:solidFill>
                  <a:schemeClr val="tx1">
                    <a:lumMod val="75000"/>
                    <a:lumOff val="25000"/>
                  </a:schemeClr>
                </a:solidFill>
                <a:latin typeface="Montserrat Hairline" panose="00000300000000000000" pitchFamily="50" charset="0"/>
              </a:rPr>
              <a:t>CRE</a:t>
            </a:r>
          </a:p>
          <a:p>
            <a:pPr algn="ctr">
              <a:lnSpc>
                <a:spcPct val="80000"/>
              </a:lnSpc>
            </a:pPr>
            <a:r>
              <a:rPr lang="en-US" sz="10000" dirty="0">
                <a:solidFill>
                  <a:schemeClr val="tx1">
                    <a:lumMod val="75000"/>
                    <a:lumOff val="25000"/>
                  </a:schemeClr>
                </a:solidFill>
                <a:latin typeface="Montserrat Hairline" panose="00000300000000000000" pitchFamily="50" charset="0"/>
              </a:rPr>
              <a:t>A</a:t>
            </a:r>
          </a:p>
          <a:p>
            <a:pPr algn="ctr">
              <a:lnSpc>
                <a:spcPct val="80000"/>
              </a:lnSpc>
            </a:pPr>
            <a:r>
              <a:rPr lang="en-US" sz="10000" dirty="0">
                <a:solidFill>
                  <a:schemeClr val="tx1">
                    <a:lumMod val="75000"/>
                    <a:lumOff val="25000"/>
                  </a:schemeClr>
                </a:solidFill>
                <a:latin typeface="Montserrat Hairline" panose="00000300000000000000" pitchFamily="50" charset="0"/>
              </a:rPr>
              <a:t>TIVE</a:t>
            </a:r>
            <a:endParaRPr lang="ru-RU" sz="10000" dirty="0">
              <a:solidFill>
                <a:schemeClr val="tx1">
                  <a:lumMod val="75000"/>
                  <a:lumOff val="25000"/>
                </a:schemeClr>
              </a:solidFill>
            </a:endParaRPr>
          </a:p>
        </p:txBody>
      </p:sp>
      <p:pic>
        <p:nvPicPr>
          <p:cNvPr id="3" name="图片占位符 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2472" r="12472"/>
          <a:stretch>
            <a:fillRect/>
          </a:stretch>
        </p:blipFill>
        <p:spPr>
          <a:ln>
            <a:noFill/>
          </a:ln>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11574626" y="342900"/>
            <a:ext cx="608372" cy="516039"/>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13</a:t>
            </a:r>
          </a:p>
        </p:txBody>
      </p:sp>
      <p:sp>
        <p:nvSpPr>
          <p:cNvPr id="9" name="Прямоугольник 8"/>
          <p:cNvSpPr/>
          <p:nvPr/>
        </p:nvSpPr>
        <p:spPr>
          <a:xfrm>
            <a:off x="11571810" y="4635470"/>
            <a:ext cx="608372" cy="1787156"/>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business</a:t>
            </a:r>
          </a:p>
        </p:txBody>
      </p:sp>
      <p:grpSp>
        <p:nvGrpSpPr>
          <p:cNvPr id="10" name="Группа 9"/>
          <p:cNvGrpSpPr/>
          <p:nvPr/>
        </p:nvGrpSpPr>
        <p:grpSpPr>
          <a:xfrm>
            <a:off x="1371600" y="1027535"/>
            <a:ext cx="4287838" cy="4725565"/>
            <a:chOff x="13636625" y="1676400"/>
            <a:chExt cx="8575675" cy="9451130"/>
          </a:xfrm>
        </p:grpSpPr>
        <p:sp>
          <p:nvSpPr>
            <p:cNvPr id="11" name="TextBox 10"/>
            <p:cNvSpPr txBox="1"/>
            <p:nvPr/>
          </p:nvSpPr>
          <p:spPr>
            <a:xfrm>
              <a:off x="13636625" y="1676400"/>
              <a:ext cx="8575675" cy="3877984"/>
            </a:xfrm>
            <a:prstGeom prst="rect">
              <a:avLst/>
            </a:prstGeom>
            <a:noFill/>
          </p:spPr>
          <p:txBody>
            <a:bodyPr wrap="square" rtlCol="0">
              <a:spAutoFit/>
            </a:bodyPr>
            <a:lstStyle/>
            <a:p>
              <a:pPr>
                <a:lnSpc>
                  <a:spcPct val="80000"/>
                </a:lnSpc>
              </a:pPr>
              <a:r>
                <a:rPr lang="en-US" sz="7500">
                  <a:solidFill>
                    <a:schemeClr val="tx2"/>
                  </a:solidFill>
                  <a:latin typeface="Montserrat Hairline" panose="00000300000000000000" pitchFamily="50" charset="0"/>
                </a:rPr>
                <a:t>High</a:t>
              </a:r>
            </a:p>
            <a:p>
              <a:pPr>
                <a:lnSpc>
                  <a:spcPct val="80000"/>
                </a:lnSpc>
              </a:pPr>
              <a:r>
                <a:rPr lang="en-US" sz="7500">
                  <a:solidFill>
                    <a:schemeClr val="tx2"/>
                  </a:solidFill>
                  <a:latin typeface="Montserrat Hairline" panose="00000300000000000000" pitchFamily="50" charset="0"/>
                </a:rPr>
                <a:t>quality</a:t>
              </a:r>
              <a:endParaRPr lang="ru-RU" sz="7500">
                <a:solidFill>
                  <a:schemeClr val="tx2"/>
                </a:solidFill>
              </a:endParaRPr>
            </a:p>
          </p:txBody>
        </p:sp>
        <p:sp>
          <p:nvSpPr>
            <p:cNvPr id="12" name="TextBox 11"/>
            <p:cNvSpPr txBox="1"/>
            <p:nvPr/>
          </p:nvSpPr>
          <p:spPr>
            <a:xfrm>
              <a:off x="13771819" y="6129716"/>
              <a:ext cx="8202561" cy="2492990"/>
            </a:xfrm>
            <a:prstGeom prst="rect">
              <a:avLst/>
            </a:prstGeom>
            <a:noFill/>
          </p:spPr>
          <p:txBody>
            <a:bodyPr wrap="square" rtlCol="0">
              <a:spAutoFit/>
            </a:bodyPr>
            <a:lstStyle/>
            <a:p>
              <a:r>
                <a:rPr lang="en-US" sz="1500">
                  <a:solidFill>
                    <a:schemeClr val="tx2"/>
                  </a:solidFill>
                </a:rPr>
                <a:t>Lorem ipsum dolor sit amet, consectetur adipiscing elit. Mauris vulputate ex orci, et rutrum augue fermentum at. Vivamus ultricies lectus fermentum consectetur bibendum. Proin sit amet barius elit. Sed mattis ligula sit amet</a:t>
              </a:r>
            </a:p>
          </p:txBody>
        </p:sp>
        <p:sp>
          <p:nvSpPr>
            <p:cNvPr id="13" name="Прямоугольник 12"/>
            <p:cNvSpPr/>
            <p:nvPr/>
          </p:nvSpPr>
          <p:spPr>
            <a:xfrm>
              <a:off x="13961089" y="9806670"/>
              <a:ext cx="5149645" cy="132086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Прямоугольник 13"/>
            <p:cNvSpPr/>
            <p:nvPr/>
          </p:nvSpPr>
          <p:spPr>
            <a:xfrm>
              <a:off x="14409213" y="9944700"/>
              <a:ext cx="4253396" cy="954108"/>
            </a:xfrm>
            <a:prstGeom prst="rect">
              <a:avLst/>
            </a:prstGeom>
          </p:spPr>
          <p:txBody>
            <a:bodyPr vert="horz" wrap="square">
              <a:spAutoFit/>
            </a:bodyPr>
            <a:lstStyle/>
            <a:p>
              <a:pPr algn="ctr">
                <a:lnSpc>
                  <a:spcPct val="200000"/>
                </a:lnSpc>
              </a:pPr>
              <a:r>
                <a:rPr lang="en-US" sz="1250">
                  <a:solidFill>
                    <a:schemeClr val="tx2"/>
                  </a:solidFill>
                  <a:latin typeface="Montserrat" panose="00000500000000000000" pitchFamily="50" charset="0"/>
                </a:rPr>
                <a:t>STRENGTHS</a:t>
              </a:r>
            </a:p>
          </p:txBody>
        </p:sp>
      </p:grpSp>
      <p:pic>
        <p:nvPicPr>
          <p:cNvPr id="3" name="图片占位符 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1357" r="31357"/>
          <a:stretch>
            <a:fillRect/>
          </a:stretch>
        </p:blipFill>
        <p:spPr>
          <a:xfrm>
            <a:off x="6910388" y="515938"/>
            <a:ext cx="3519487" cy="5313362"/>
          </a:xfrm>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74626" y="342900"/>
            <a:ext cx="608372" cy="516039"/>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14</a:t>
            </a:r>
          </a:p>
        </p:txBody>
      </p:sp>
      <p:sp>
        <p:nvSpPr>
          <p:cNvPr id="3" name="Прямоугольник 2"/>
          <p:cNvSpPr/>
          <p:nvPr/>
        </p:nvSpPr>
        <p:spPr>
          <a:xfrm>
            <a:off x="11571810" y="4635470"/>
            <a:ext cx="608372" cy="1787156"/>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business</a:t>
            </a:r>
          </a:p>
        </p:txBody>
      </p:sp>
      <p:grpSp>
        <p:nvGrpSpPr>
          <p:cNvPr id="11" name="Группа 10"/>
          <p:cNvGrpSpPr/>
          <p:nvPr/>
        </p:nvGrpSpPr>
        <p:grpSpPr>
          <a:xfrm>
            <a:off x="6781800" y="1027535"/>
            <a:ext cx="4209436" cy="4725565"/>
            <a:chOff x="13636625" y="1676400"/>
            <a:chExt cx="8418871" cy="9451130"/>
          </a:xfrm>
        </p:grpSpPr>
        <p:sp>
          <p:nvSpPr>
            <p:cNvPr id="7" name="TextBox 6"/>
            <p:cNvSpPr txBox="1"/>
            <p:nvPr/>
          </p:nvSpPr>
          <p:spPr>
            <a:xfrm>
              <a:off x="13636625" y="1676400"/>
              <a:ext cx="8418871" cy="3877984"/>
            </a:xfrm>
            <a:prstGeom prst="rect">
              <a:avLst/>
            </a:prstGeom>
            <a:noFill/>
          </p:spPr>
          <p:txBody>
            <a:bodyPr wrap="square" rtlCol="0">
              <a:spAutoFit/>
            </a:bodyPr>
            <a:lstStyle/>
            <a:p>
              <a:pPr>
                <a:lnSpc>
                  <a:spcPct val="80000"/>
                </a:lnSpc>
              </a:pPr>
              <a:r>
                <a:rPr lang="en-US" sz="7500">
                  <a:solidFill>
                    <a:schemeClr val="tx2"/>
                  </a:solidFill>
                  <a:latin typeface="Montserrat Hairline" panose="00000300000000000000" pitchFamily="50" charset="0"/>
                </a:rPr>
                <a:t>Beware</a:t>
              </a:r>
            </a:p>
            <a:p>
              <a:pPr>
                <a:lnSpc>
                  <a:spcPct val="80000"/>
                </a:lnSpc>
              </a:pPr>
              <a:r>
                <a:rPr lang="en-US" sz="7500">
                  <a:solidFill>
                    <a:schemeClr val="tx2"/>
                  </a:solidFill>
                  <a:latin typeface="Montserrat Hairline" panose="00000300000000000000" pitchFamily="50" charset="0"/>
                </a:rPr>
                <a:t>defolt</a:t>
              </a:r>
              <a:endParaRPr lang="ru-RU" sz="7500">
                <a:solidFill>
                  <a:schemeClr val="tx2"/>
                </a:solidFill>
              </a:endParaRPr>
            </a:p>
          </p:txBody>
        </p:sp>
        <p:sp>
          <p:nvSpPr>
            <p:cNvPr id="8" name="TextBox 7"/>
            <p:cNvSpPr txBox="1"/>
            <p:nvPr/>
          </p:nvSpPr>
          <p:spPr>
            <a:xfrm>
              <a:off x="13771819" y="6129716"/>
              <a:ext cx="8202561" cy="2492990"/>
            </a:xfrm>
            <a:prstGeom prst="rect">
              <a:avLst/>
            </a:prstGeom>
            <a:noFill/>
          </p:spPr>
          <p:txBody>
            <a:bodyPr wrap="square" rtlCol="0">
              <a:spAutoFit/>
            </a:bodyPr>
            <a:lstStyle/>
            <a:p>
              <a:r>
                <a:rPr lang="en-US" sz="1500">
                  <a:solidFill>
                    <a:schemeClr val="tx2"/>
                  </a:solidFill>
                </a:rPr>
                <a:t>Lorem ipsum dolor sit amet, consectetur adipiscing elit. Mauris vulputate ex orci, et rutrum augue fermentum at. Vivamus ultricies lectus fermentum consectetur bibendum. Proin sit amet barius elit. Sed mattis ligula sit amet</a:t>
              </a:r>
            </a:p>
          </p:txBody>
        </p:sp>
        <p:sp>
          <p:nvSpPr>
            <p:cNvPr id="9" name="Прямоугольник 8"/>
            <p:cNvSpPr/>
            <p:nvPr/>
          </p:nvSpPr>
          <p:spPr>
            <a:xfrm>
              <a:off x="13961089" y="9806670"/>
              <a:ext cx="5149645" cy="132086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Прямоугольник 9"/>
            <p:cNvSpPr/>
            <p:nvPr/>
          </p:nvSpPr>
          <p:spPr>
            <a:xfrm>
              <a:off x="14409213" y="9944700"/>
              <a:ext cx="4253395" cy="954108"/>
            </a:xfrm>
            <a:prstGeom prst="rect">
              <a:avLst/>
            </a:prstGeom>
          </p:spPr>
          <p:txBody>
            <a:bodyPr vert="horz" wrap="square">
              <a:spAutoFit/>
            </a:bodyPr>
            <a:lstStyle/>
            <a:p>
              <a:pPr algn="ctr">
                <a:lnSpc>
                  <a:spcPct val="200000"/>
                </a:lnSpc>
              </a:pPr>
              <a:r>
                <a:rPr lang="en-US" sz="1250">
                  <a:solidFill>
                    <a:schemeClr val="tx2"/>
                  </a:solidFill>
                  <a:latin typeface="Montserrat" panose="00000500000000000000" pitchFamily="50" charset="0"/>
                </a:rPr>
                <a:t>WEAKNESSES</a:t>
              </a:r>
            </a:p>
          </p:txBody>
        </p:sp>
      </p:grpSp>
      <p:pic>
        <p:nvPicPr>
          <p:cNvPr id="5" name="图片占位符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3994" r="23994"/>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11574626" y="342900"/>
            <a:ext cx="608372" cy="516039"/>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15</a:t>
            </a:r>
          </a:p>
        </p:txBody>
      </p:sp>
      <p:sp>
        <p:nvSpPr>
          <p:cNvPr id="9" name="Прямоугольник 8"/>
          <p:cNvSpPr/>
          <p:nvPr/>
        </p:nvSpPr>
        <p:spPr>
          <a:xfrm>
            <a:off x="11571810" y="4635470"/>
            <a:ext cx="608372" cy="1787156"/>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business</a:t>
            </a:r>
          </a:p>
        </p:txBody>
      </p:sp>
      <p:grpSp>
        <p:nvGrpSpPr>
          <p:cNvPr id="15" name="Группа 14"/>
          <p:cNvGrpSpPr/>
          <p:nvPr/>
        </p:nvGrpSpPr>
        <p:grpSpPr>
          <a:xfrm>
            <a:off x="1371600" y="1027535"/>
            <a:ext cx="4287838" cy="4725565"/>
            <a:chOff x="13636625" y="1676400"/>
            <a:chExt cx="8575675" cy="9451130"/>
          </a:xfrm>
        </p:grpSpPr>
        <p:sp>
          <p:nvSpPr>
            <p:cNvPr id="16" name="TextBox 15"/>
            <p:cNvSpPr txBox="1"/>
            <p:nvPr/>
          </p:nvSpPr>
          <p:spPr>
            <a:xfrm>
              <a:off x="13636625" y="1676400"/>
              <a:ext cx="8575675" cy="3877984"/>
            </a:xfrm>
            <a:prstGeom prst="rect">
              <a:avLst/>
            </a:prstGeom>
            <a:noFill/>
          </p:spPr>
          <p:txBody>
            <a:bodyPr wrap="square" rtlCol="0">
              <a:spAutoFit/>
            </a:bodyPr>
            <a:lstStyle/>
            <a:p>
              <a:pPr>
                <a:lnSpc>
                  <a:spcPct val="80000"/>
                </a:lnSpc>
              </a:pPr>
              <a:r>
                <a:rPr lang="en-US" sz="7500">
                  <a:solidFill>
                    <a:schemeClr val="tx2"/>
                  </a:solidFill>
                  <a:latin typeface="Montserrat Hairline" panose="00000300000000000000" pitchFamily="50" charset="0"/>
                </a:rPr>
                <a:t>Open</a:t>
              </a:r>
            </a:p>
            <a:p>
              <a:pPr>
                <a:lnSpc>
                  <a:spcPct val="80000"/>
                </a:lnSpc>
              </a:pPr>
              <a:r>
                <a:rPr lang="en-US" sz="7500">
                  <a:solidFill>
                    <a:schemeClr val="tx2"/>
                  </a:solidFill>
                  <a:latin typeface="Montserrat Hairline" panose="00000300000000000000" pitchFamily="50" charset="0"/>
                </a:rPr>
                <a:t>markets</a:t>
              </a:r>
              <a:endParaRPr lang="ru-RU" sz="7500">
                <a:solidFill>
                  <a:schemeClr val="tx2"/>
                </a:solidFill>
              </a:endParaRPr>
            </a:p>
          </p:txBody>
        </p:sp>
        <p:sp>
          <p:nvSpPr>
            <p:cNvPr id="17" name="TextBox 16"/>
            <p:cNvSpPr txBox="1"/>
            <p:nvPr/>
          </p:nvSpPr>
          <p:spPr>
            <a:xfrm>
              <a:off x="13771819" y="6129716"/>
              <a:ext cx="8202561" cy="2492990"/>
            </a:xfrm>
            <a:prstGeom prst="rect">
              <a:avLst/>
            </a:prstGeom>
            <a:noFill/>
          </p:spPr>
          <p:txBody>
            <a:bodyPr wrap="square" rtlCol="0">
              <a:spAutoFit/>
            </a:bodyPr>
            <a:lstStyle/>
            <a:p>
              <a:r>
                <a:rPr lang="en-US" sz="1500">
                  <a:solidFill>
                    <a:schemeClr val="tx2"/>
                  </a:solidFill>
                </a:rPr>
                <a:t>Lorem ipsum dolor sit amet, consectetur adipiscing elit. Mauris vulputate ex orci, et rutrum augue fermentum at. Vivamus ultricies lectus fermentum consectetur bibendum. Proin sit amet barius elit. Sed mattis ligula sit amet</a:t>
              </a:r>
            </a:p>
          </p:txBody>
        </p:sp>
        <p:sp>
          <p:nvSpPr>
            <p:cNvPr id="18" name="Прямоугольник 17"/>
            <p:cNvSpPr/>
            <p:nvPr/>
          </p:nvSpPr>
          <p:spPr>
            <a:xfrm>
              <a:off x="13961089" y="9806670"/>
              <a:ext cx="5149645" cy="132086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Прямоугольник 18"/>
            <p:cNvSpPr/>
            <p:nvPr/>
          </p:nvSpPr>
          <p:spPr>
            <a:xfrm>
              <a:off x="14409213" y="9944700"/>
              <a:ext cx="4253396" cy="954108"/>
            </a:xfrm>
            <a:prstGeom prst="rect">
              <a:avLst/>
            </a:prstGeom>
          </p:spPr>
          <p:txBody>
            <a:bodyPr vert="horz" wrap="square">
              <a:spAutoFit/>
            </a:bodyPr>
            <a:lstStyle/>
            <a:p>
              <a:pPr algn="ctr">
                <a:lnSpc>
                  <a:spcPct val="200000"/>
                </a:lnSpc>
              </a:pPr>
              <a:r>
                <a:rPr lang="en-US" sz="1250">
                  <a:solidFill>
                    <a:schemeClr val="tx2"/>
                  </a:solidFill>
                  <a:latin typeface="Montserrat" panose="00000500000000000000" pitchFamily="50" charset="0"/>
                </a:rPr>
                <a:t>OPPORTUNITIES</a:t>
              </a:r>
            </a:p>
          </p:txBody>
        </p:sp>
      </p:grpSp>
      <p:pic>
        <p:nvPicPr>
          <p:cNvPr id="3" name="图片占位符 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7158" r="17158"/>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574626" y="342900"/>
            <a:ext cx="608372" cy="516039"/>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16</a:t>
            </a:r>
          </a:p>
        </p:txBody>
      </p:sp>
      <p:sp>
        <p:nvSpPr>
          <p:cNvPr id="6" name="Прямоугольник 5"/>
          <p:cNvSpPr/>
          <p:nvPr/>
        </p:nvSpPr>
        <p:spPr>
          <a:xfrm>
            <a:off x="11571810" y="4635470"/>
            <a:ext cx="608372" cy="1787156"/>
          </a:xfrm>
          <a:prstGeom prst="rect">
            <a:avLst/>
          </a:prstGeom>
        </p:spPr>
        <p:txBody>
          <a:bodyPr vert="wordArtVert" wrap="none">
            <a:spAutoFit/>
          </a:bodyPr>
          <a:lstStyle/>
          <a:p>
            <a:pPr>
              <a:lnSpc>
                <a:spcPct val="200000"/>
              </a:lnSpc>
            </a:pPr>
            <a:r>
              <a:rPr lang="en-US" sz="1250">
                <a:solidFill>
                  <a:schemeClr val="tx2"/>
                </a:solidFill>
                <a:latin typeface="Montserrat" panose="00000500000000000000" pitchFamily="50" charset="0"/>
              </a:rPr>
              <a:t>business</a:t>
            </a:r>
          </a:p>
        </p:txBody>
      </p:sp>
      <p:grpSp>
        <p:nvGrpSpPr>
          <p:cNvPr id="7" name="Группа 6"/>
          <p:cNvGrpSpPr/>
          <p:nvPr/>
        </p:nvGrpSpPr>
        <p:grpSpPr>
          <a:xfrm>
            <a:off x="6781800" y="1027535"/>
            <a:ext cx="4209436" cy="4725565"/>
            <a:chOff x="13636625" y="1676400"/>
            <a:chExt cx="8418871" cy="9451130"/>
          </a:xfrm>
        </p:grpSpPr>
        <p:sp>
          <p:nvSpPr>
            <p:cNvPr id="8" name="TextBox 7"/>
            <p:cNvSpPr txBox="1"/>
            <p:nvPr/>
          </p:nvSpPr>
          <p:spPr>
            <a:xfrm>
              <a:off x="13636625" y="1676400"/>
              <a:ext cx="8418871" cy="3877984"/>
            </a:xfrm>
            <a:prstGeom prst="rect">
              <a:avLst/>
            </a:prstGeom>
            <a:noFill/>
          </p:spPr>
          <p:txBody>
            <a:bodyPr wrap="square" rtlCol="0">
              <a:spAutoFit/>
            </a:bodyPr>
            <a:lstStyle/>
            <a:p>
              <a:pPr>
                <a:lnSpc>
                  <a:spcPct val="80000"/>
                </a:lnSpc>
              </a:pPr>
              <a:r>
                <a:rPr lang="en-US" sz="7500">
                  <a:solidFill>
                    <a:schemeClr val="tx2"/>
                  </a:solidFill>
                  <a:latin typeface="Montserrat Hairline" panose="00000300000000000000" pitchFamily="50" charset="0"/>
                </a:rPr>
                <a:t>Income</a:t>
              </a:r>
            </a:p>
            <a:p>
              <a:pPr>
                <a:lnSpc>
                  <a:spcPct val="80000"/>
                </a:lnSpc>
              </a:pPr>
              <a:r>
                <a:rPr lang="en-US" sz="7500">
                  <a:solidFill>
                    <a:schemeClr val="tx2"/>
                  </a:solidFill>
                  <a:latin typeface="Montserrat Hairline" panose="00000300000000000000" pitchFamily="50" charset="0"/>
                </a:rPr>
                <a:t>grows</a:t>
              </a:r>
              <a:endParaRPr lang="ru-RU" sz="7500">
                <a:solidFill>
                  <a:schemeClr val="tx2"/>
                </a:solidFill>
              </a:endParaRPr>
            </a:p>
          </p:txBody>
        </p:sp>
        <p:sp>
          <p:nvSpPr>
            <p:cNvPr id="9" name="TextBox 8"/>
            <p:cNvSpPr txBox="1"/>
            <p:nvPr/>
          </p:nvSpPr>
          <p:spPr>
            <a:xfrm>
              <a:off x="13771819" y="6129716"/>
              <a:ext cx="8202561" cy="2492990"/>
            </a:xfrm>
            <a:prstGeom prst="rect">
              <a:avLst/>
            </a:prstGeom>
            <a:noFill/>
          </p:spPr>
          <p:txBody>
            <a:bodyPr wrap="square" rtlCol="0">
              <a:spAutoFit/>
            </a:bodyPr>
            <a:lstStyle/>
            <a:p>
              <a:r>
                <a:rPr lang="en-US" sz="1500">
                  <a:solidFill>
                    <a:schemeClr val="tx2"/>
                  </a:solidFill>
                </a:rPr>
                <a:t>Lorem ipsum dolor sit amet, consectetur adipiscing elit. Mauris vulputate ex orci, et rutrum augue fermentum at. Vivamus ultricies lectus fermentum consectetur bibendum. Proin sit amet barius elit. Sed mattis ligula sit amet</a:t>
              </a:r>
            </a:p>
          </p:txBody>
        </p:sp>
        <p:sp>
          <p:nvSpPr>
            <p:cNvPr id="10" name="Прямоугольник 9"/>
            <p:cNvSpPr/>
            <p:nvPr/>
          </p:nvSpPr>
          <p:spPr>
            <a:xfrm>
              <a:off x="13961089" y="9806670"/>
              <a:ext cx="5149645" cy="132086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Прямоугольник 10"/>
            <p:cNvSpPr/>
            <p:nvPr/>
          </p:nvSpPr>
          <p:spPr>
            <a:xfrm>
              <a:off x="14409213" y="9944700"/>
              <a:ext cx="4253395" cy="954108"/>
            </a:xfrm>
            <a:prstGeom prst="rect">
              <a:avLst/>
            </a:prstGeom>
          </p:spPr>
          <p:txBody>
            <a:bodyPr vert="horz" wrap="square">
              <a:spAutoFit/>
            </a:bodyPr>
            <a:lstStyle/>
            <a:p>
              <a:pPr algn="ctr">
                <a:lnSpc>
                  <a:spcPct val="200000"/>
                </a:lnSpc>
              </a:pPr>
              <a:r>
                <a:rPr lang="en-US" sz="1250">
                  <a:solidFill>
                    <a:schemeClr val="tx2"/>
                  </a:solidFill>
                  <a:latin typeface="Montserrat" panose="00000500000000000000" pitchFamily="50" charset="0"/>
                </a:rPr>
                <a:t>THREATS</a:t>
              </a:r>
            </a:p>
          </p:txBody>
        </p:sp>
      </p:grpSp>
      <p:pic>
        <p:nvPicPr>
          <p:cNvPr id="4" name="图片占位符 3" descr="图片包含 户外, 建筑物, 地面, 妇女&#10;&#10;已生成极高可信度的说明"/>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5220" r="25220"/>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600" advClick="0" advTm="1000">
        <p:blinds dir="vert"/>
      </p:transition>
    </mc:Choice>
    <mc:Fallback xmlns="">
      <p:transition spd="slow" advClick="0" advTm="1000">
        <p:blinds dir="vert"/>
      </p:transition>
    </mc:Fallback>
  </mc:AlternateContent>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837</Words>
  <Application>Microsoft Office PowerPoint</Application>
  <PresentationFormat>宽屏</PresentationFormat>
  <Paragraphs>193</Paragraphs>
  <Slides>24</Slides>
  <Notes>24</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24</vt:i4>
      </vt:variant>
    </vt:vector>
  </HeadingPairs>
  <TitlesOfParts>
    <vt:vector size="39" baseType="lpstr">
      <vt:lpstr>et-line</vt:lpstr>
      <vt:lpstr>Ionicons</vt:lpstr>
      <vt:lpstr>Montserrat</vt:lpstr>
      <vt:lpstr>Montserrat Extra Bold</vt:lpstr>
      <vt:lpstr>Montserrat Hairline</vt:lpstr>
      <vt:lpstr>Montserrat Semi Bold</vt:lpstr>
      <vt:lpstr>Open Sans</vt:lpstr>
      <vt:lpstr>等线</vt:lpstr>
      <vt:lpstr>等线 Light</vt:lpstr>
      <vt:lpstr>方正书宋繁体</vt:lpstr>
      <vt:lpstr>微软雅黑</vt:lpstr>
      <vt:lpstr>Arial</vt:lpstr>
      <vt:lpstr>Calibri</vt:lpstr>
      <vt:lpstr>Roboto Thin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2021-07-09T01:01:16Z</dcterms:created>
  <dcterms:modified xsi:type="dcterms:W3CDTF">2023-01-10T06:07:11Z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0C2BBEDA9DB44F20AF0B4DDC86F64A8C</vt:lpwstr>
  </property>
  <property fmtid="{A09F084E-AD41-489F-8076-AA5BE3082BCA}" pid="100">
    <vt:ui4>5</vt:ui4>
  </property>
  <property fmtid="{64440492-4C8B-11D1-8B70-080036B11A03}" pid="11">
    <vt:lpwstr>www.2ppt.com-爱PPT提供资源下载</vt:lpwstr>
  </property>
</Properties>
</file>