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81" r:id="rId24"/>
    <p:sldId id="279" r:id="rId25"/>
    <p:sldId id="282" r:id="rId26"/>
    <p:sldId id="283" r:id="rId27"/>
    <p:sldId id="284" r:id="rId28"/>
    <p:sldId id="285" r:id="rId29"/>
    <p:sldId id="286" r:id="rId30"/>
    <p:sldId id="287" r:id="rId31"/>
    <p:sldId id="290" r:id="rId32"/>
    <p:sldId id="288" r:id="rId33"/>
    <p:sldId id="291" r:id="rId34"/>
    <p:sldId id="292" r:id="rId35"/>
    <p:sldId id="293" r:id="rId36"/>
    <p:sldId id="294" r:id="rId37"/>
    <p:sldId id="295" r:id="rId38"/>
    <p:sldId id="296" r:id="rId39"/>
    <p:sldId id="297" r:id="rId40"/>
    <p:sldId id="298" r:id="rId41"/>
    <p:sldId id="299"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A2"/>
    <a:srgbClr val="00ACF0"/>
    <a:srgbClr val="006ABF"/>
    <a:srgbClr val="006BC2"/>
    <a:srgbClr val="007AAC"/>
    <a:srgbClr val="00A8EB"/>
    <a:srgbClr val="004784"/>
    <a:srgbClr val="006CC3"/>
    <a:srgbClr val="006AC1"/>
    <a:srgbClr val="006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102" y="-153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70998-D477-452B-BC78-CAEB581948E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BAAC1-57AC-45EB-B047-EC7DFA12A11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
        <p:nvSpPr>
          <p:cNvPr id="11" name="矩形 10"/>
          <p:cNvSpPr/>
          <p:nvPr userDrawn="1"/>
        </p:nvSpPr>
        <p:spPr>
          <a:xfrm>
            <a:off x="9179166" y="6431122"/>
            <a:ext cx="966254"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9679" y="19112"/>
            <a:ext cx="12192000" cy="6858000"/>
          </a:xfrm>
          <a:prstGeom prst="rect">
            <a:avLst/>
          </a:prstGeom>
          <a:blipFill dpi="0" rotWithShape="1">
            <a:blip r:embed="rId1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55"/>
          <p:cNvSpPr/>
          <p:nvPr/>
        </p:nvSpPr>
        <p:spPr>
          <a:xfrm flipH="1">
            <a:off x="2539775" y="5028738"/>
            <a:ext cx="857280" cy="85739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gradFill>
              <a:gsLst>
                <a:gs pos="0">
                  <a:srgbClr val="0070C0"/>
                </a:gs>
                <a:gs pos="50000">
                  <a:srgbClr val="0070C0"/>
                </a:gs>
                <a:gs pos="100000">
                  <a:srgbClr val="005392"/>
                </a:gs>
              </a:gsLst>
              <a:lin ang="5400000" scaled="0"/>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58" name="椭圆 57"/>
          <p:cNvSpPr/>
          <p:nvPr/>
        </p:nvSpPr>
        <p:spPr>
          <a:xfrm flipH="1">
            <a:off x="5762272" y="2037214"/>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gradFill>
              <a:gsLst>
                <a:gs pos="0">
                  <a:srgbClr val="0070C0"/>
                </a:gs>
                <a:gs pos="50000">
                  <a:srgbClr val="0070C0"/>
                </a:gs>
                <a:gs pos="100000">
                  <a:srgbClr val="005392"/>
                </a:gs>
              </a:gsLst>
              <a:lin ang="5400000" scaled="0"/>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21" name="组合 20"/>
          <p:cNvGrpSpPr/>
          <p:nvPr/>
        </p:nvGrpSpPr>
        <p:grpSpPr>
          <a:xfrm>
            <a:off x="11207692" y="3051555"/>
            <a:ext cx="306070" cy="306070"/>
            <a:chOff x="9649054" y="3138248"/>
            <a:chExt cx="306070" cy="306070"/>
          </a:xfrm>
        </p:grpSpPr>
        <p:sp>
          <p:nvSpPr>
            <p:cNvPr id="22" name="椭圆 21"/>
            <p:cNvSpPr/>
            <p:nvPr/>
          </p:nvSpPr>
          <p:spPr>
            <a:xfrm>
              <a:off x="9649054" y="3138248"/>
              <a:ext cx="306070" cy="30607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317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4125850">
              <a:off x="9750400" y="3250739"/>
              <a:ext cx="103376" cy="108725"/>
            </a:xfrm>
            <a:prstGeom prst="triangle">
              <a:avLst/>
            </a:prstGeom>
            <a:solidFill>
              <a:srgbClr val="029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4" name="组合 23"/>
          <p:cNvGrpSpPr/>
          <p:nvPr/>
        </p:nvGrpSpPr>
        <p:grpSpPr>
          <a:xfrm>
            <a:off x="4579731" y="557972"/>
            <a:ext cx="730253" cy="730252"/>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grpSp>
        <p:nvGrpSpPr>
          <p:cNvPr id="27" name="组合 26"/>
          <p:cNvGrpSpPr/>
          <p:nvPr/>
        </p:nvGrpSpPr>
        <p:grpSpPr>
          <a:xfrm>
            <a:off x="4556680" y="3026642"/>
            <a:ext cx="1005277" cy="100527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grpSp>
        <p:nvGrpSpPr>
          <p:cNvPr id="33" name="组合 32"/>
          <p:cNvGrpSpPr/>
          <p:nvPr/>
        </p:nvGrpSpPr>
        <p:grpSpPr>
          <a:xfrm>
            <a:off x="775439" y="5069957"/>
            <a:ext cx="1193086" cy="1193081"/>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grpSp>
        <p:nvGrpSpPr>
          <p:cNvPr id="36" name="组合 35"/>
          <p:cNvGrpSpPr/>
          <p:nvPr/>
        </p:nvGrpSpPr>
        <p:grpSpPr>
          <a:xfrm>
            <a:off x="1272493" y="957080"/>
            <a:ext cx="3632372" cy="3632369"/>
            <a:chOff x="1272493" y="957080"/>
            <a:chExt cx="3632372" cy="3632369"/>
          </a:xfrm>
        </p:grpSpPr>
        <p:grpSp>
          <p:nvGrpSpPr>
            <p:cNvPr id="37" name="组合 36"/>
            <p:cNvGrpSpPr/>
            <p:nvPr/>
          </p:nvGrpSpPr>
          <p:grpSpPr>
            <a:xfrm>
              <a:off x="1272493" y="957080"/>
              <a:ext cx="3632372" cy="3632369"/>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39" name="TextBox 14"/>
            <p:cNvSpPr>
              <a:spLocks noChangeArrowheads="1"/>
            </p:cNvSpPr>
            <p:nvPr/>
          </p:nvSpPr>
          <p:spPr bwMode="auto">
            <a:xfrm>
              <a:off x="2148389" y="2235428"/>
              <a:ext cx="2083127" cy="1446550"/>
            </a:xfrm>
            <a:prstGeom prst="rect">
              <a:avLst/>
            </a:prstGeom>
          </p:spPr>
          <p:txBody>
            <a:bodyPr wrap="square">
              <a:spAutoFit/>
            </a:bodyPr>
            <a:lstStyle/>
            <a:p>
              <a:pPr fontAlgn="base">
                <a:spcBef>
                  <a:spcPct val="0"/>
                </a:spcBef>
                <a:spcAft>
                  <a:spcPct val="0"/>
                </a:spcAft>
              </a:pPr>
              <a:endParaRPr lang="en-US" altLang="zh-CN" sz="8800" dirty="0">
                <a:solidFill>
                  <a:schemeClr val="bg1"/>
                </a:solidFill>
                <a:latin typeface="Kartika" panose="02020503030404060203" pitchFamily="18" charset="0"/>
                <a:ea typeface="+mj-ea"/>
                <a:cs typeface="Kartika" panose="02020503030404060203" pitchFamily="18" charset="0"/>
                <a:sym typeface="方正兰亭粗黑_GBK" charset="-122"/>
              </a:endParaRPr>
            </a:p>
          </p:txBody>
        </p:sp>
      </p:grpSp>
      <p:grpSp>
        <p:nvGrpSpPr>
          <p:cNvPr id="42" name="组合 41"/>
          <p:cNvGrpSpPr/>
          <p:nvPr/>
        </p:nvGrpSpPr>
        <p:grpSpPr>
          <a:xfrm>
            <a:off x="239350" y="1103842"/>
            <a:ext cx="1462222" cy="1462220"/>
            <a:chOff x="239350" y="1103842"/>
            <a:chExt cx="1462222" cy="1462220"/>
          </a:xfrm>
        </p:grpSpPr>
        <p:grpSp>
          <p:nvGrpSpPr>
            <p:cNvPr id="43" name="组合 42"/>
            <p:cNvGrpSpPr/>
            <p:nvPr/>
          </p:nvGrpSpPr>
          <p:grpSpPr>
            <a:xfrm>
              <a:off x="239350" y="1103842"/>
              <a:ext cx="1462222" cy="1462220"/>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44" name="椭圆 43"/>
            <p:cNvSpPr/>
            <p:nvPr/>
          </p:nvSpPr>
          <p:spPr>
            <a:xfrm>
              <a:off x="465007" y="1321130"/>
              <a:ext cx="1010572" cy="101057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6151418" y="3904962"/>
            <a:ext cx="5684274" cy="739143"/>
            <a:chOff x="6151418" y="3420051"/>
            <a:chExt cx="5684274" cy="739143"/>
          </a:xfrm>
        </p:grpSpPr>
        <p:sp>
          <p:nvSpPr>
            <p:cNvPr id="54" name="圆角矩形 53"/>
            <p:cNvSpPr/>
            <p:nvPr/>
          </p:nvSpPr>
          <p:spPr>
            <a:xfrm>
              <a:off x="6151418" y="3420051"/>
              <a:ext cx="5684274" cy="739143"/>
            </a:xfrm>
            <a:prstGeom prst="roundRect">
              <a:avLst>
                <a:gd name="adj" fmla="val 50000"/>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87"/>
            <p:cNvSpPr txBox="1"/>
            <p:nvPr/>
          </p:nvSpPr>
          <p:spPr>
            <a:xfrm>
              <a:off x="6463509" y="3450960"/>
              <a:ext cx="5247528" cy="677076"/>
            </a:xfrm>
            <a:prstGeom prst="rect">
              <a:avLst/>
            </a:prstGeom>
            <a:noFill/>
          </p:spPr>
          <p:txBody>
            <a:bodyPr wrap="none" lIns="121889" tIns="60944" rIns="121889" bIns="60944" rtlCol="0">
              <a:spAutoFit/>
            </a:bodyPr>
            <a:lstStyle/>
            <a:p>
              <a:pPr algn="ctr"/>
              <a:r>
                <a:rPr lang="zh-CN" altLang="en-US" sz="3600" spc="300" dirty="0" smtClean="0">
                  <a:solidFill>
                    <a:schemeClr val="bg1"/>
                  </a:solidFill>
                  <a:latin typeface="微软雅黑" panose="020B0503020204020204" pitchFamily="34" charset="-122"/>
                  <a:ea typeface="微软雅黑" panose="020B0503020204020204" pitchFamily="34" charset="-122"/>
                </a:rPr>
                <a:t>中国建设银行工作总结</a:t>
              </a:r>
              <a:endParaRPr lang="zh-CN" altLang="en-US" sz="3600" spc="300" dirty="0">
                <a:solidFill>
                  <a:schemeClr val="bg1"/>
                </a:solidFill>
                <a:latin typeface="微软雅黑" panose="020B0503020204020204" pitchFamily="34" charset="-122"/>
                <a:ea typeface="微软雅黑" panose="020B0503020204020204" pitchFamily="34" charset="-122"/>
              </a:endParaRPr>
            </a:p>
          </p:txBody>
        </p:sp>
      </p:grpSp>
      <p:pic>
        <p:nvPicPr>
          <p:cNvPr id="19" name="图片 18"/>
          <p:cNvPicPr>
            <a:picLocks noChangeAspect="1"/>
          </p:cNvPicPr>
          <p:nvPr/>
        </p:nvPicPr>
        <p:blipFill>
          <a:blip r:embed="rId3"/>
          <a:stretch>
            <a:fillRect/>
          </a:stretch>
        </p:blipFill>
        <p:spPr>
          <a:xfrm>
            <a:off x="1867652" y="1523933"/>
            <a:ext cx="2384134" cy="2507985"/>
          </a:xfrm>
          <a:prstGeom prst="rect">
            <a:avLst/>
          </a:prstGeom>
        </p:spPr>
      </p:pic>
      <p:sp>
        <p:nvSpPr>
          <p:cNvPr id="59" name="椭圆 58"/>
          <p:cNvSpPr/>
          <p:nvPr/>
        </p:nvSpPr>
        <p:spPr>
          <a:xfrm flipH="1">
            <a:off x="7779054" y="1340931"/>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0" fill="hold"/>
                                            <p:tgtEl>
                                              <p:spTgt spid="36"/>
                                            </p:tgtEl>
                                            <p:attrNameLst>
                                              <p:attrName>ppt_w</p:attrName>
                                            </p:attrNameLst>
                                          </p:cBhvr>
                                          <p:tavLst>
                                            <p:tav tm="0">
                                              <p:val>
                                                <p:fltVal val="0"/>
                                              </p:val>
                                            </p:tav>
                                            <p:tav tm="100000">
                                              <p:val>
                                                <p:strVal val="#ppt_w"/>
                                              </p:val>
                                            </p:tav>
                                          </p:tavLst>
                                        </p:anim>
                                        <p:anim calcmode="lin" valueType="num">
                                          <p:cBhvr>
                                            <p:cTn id="8" dur="2500" fill="hold"/>
                                            <p:tgtEl>
                                              <p:spTgt spid="36"/>
                                            </p:tgtEl>
                                            <p:attrNameLst>
                                              <p:attrName>ppt_h</p:attrName>
                                            </p:attrNameLst>
                                          </p:cBhvr>
                                          <p:tavLst>
                                            <p:tav tm="0">
                                              <p:val>
                                                <p:fltVal val="0"/>
                                              </p:val>
                                            </p:tav>
                                            <p:tav tm="100000">
                                              <p:val>
                                                <p:strVal val="#ppt_h"/>
                                              </p:val>
                                            </p:tav>
                                          </p:tavLst>
                                        </p:anim>
                                        <p:animEffect transition="in" filter="fade">
                                          <p:cBhvr>
                                            <p:cTn id="9" dur="2500"/>
                                            <p:tgtEl>
                                              <p:spTgt spid="36"/>
                                            </p:tgtEl>
                                          </p:cBhvr>
                                        </p:animEffect>
                                      </p:childTnLst>
                                    </p:cTn>
                                  </p:par>
                                  <p:par>
                                    <p:cTn id="10" presetID="52" presetClass="entr" presetSubtype="0" fill="hold" nodeType="withEffect">
                                      <p:stCondLst>
                                        <p:cond delay="2500"/>
                                      </p:stCondLst>
                                      <p:childTnLst>
                                        <p:set>
                                          <p:cBhvr>
                                            <p:cTn id="11" dur="1" fill="hold">
                                              <p:stCondLst>
                                                <p:cond delay="0"/>
                                              </p:stCondLst>
                                            </p:cTn>
                                            <p:tgtEl>
                                              <p:spTgt spid="19"/>
                                            </p:tgtEl>
                                            <p:attrNameLst>
                                              <p:attrName>style.visibility</p:attrName>
                                            </p:attrNameLst>
                                          </p:cBhvr>
                                          <p:to>
                                            <p:strVal val="visible"/>
                                          </p:to>
                                        </p:set>
                                        <p:animScale>
                                          <p:cBhvr>
                                            <p:cTn id="1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
                                            </p:tgtEl>
                                            <p:attrNameLst>
                                              <p:attrName>ppt_x</p:attrName>
                                              <p:attrName>ppt_y</p:attrName>
                                            </p:attrNameLst>
                                          </p:cBhvr>
                                        </p:animMotion>
                                        <p:animEffect transition="in" filter="fade">
                                          <p:cBhvr>
                                            <p:cTn id="14" dur="1000"/>
                                            <p:tgtEl>
                                              <p:spTgt spid="19"/>
                                            </p:tgtEl>
                                          </p:cBhvr>
                                        </p:animEffect>
                                      </p:childTnLst>
                                    </p:cTn>
                                  </p:par>
                                  <p:par>
                                    <p:cTn id="15" presetID="2" presetClass="entr" presetSubtype="9" fill="hold" nodeType="withEffect" p14:presetBounceEnd="62000">
                                      <p:stCondLst>
                                        <p:cond delay="750"/>
                                      </p:stCondLst>
                                      <p:childTnLst>
                                        <p:set>
                                          <p:cBhvr>
                                            <p:cTn id="16" dur="1" fill="hold">
                                              <p:stCondLst>
                                                <p:cond delay="0"/>
                                              </p:stCondLst>
                                            </p:cTn>
                                            <p:tgtEl>
                                              <p:spTgt spid="42"/>
                                            </p:tgtEl>
                                            <p:attrNameLst>
                                              <p:attrName>style.visibility</p:attrName>
                                            </p:attrNameLst>
                                          </p:cBhvr>
                                          <p:to>
                                            <p:strVal val="visible"/>
                                          </p:to>
                                        </p:set>
                                        <p:anim calcmode="lin" valueType="num" p14:bounceEnd="62000">
                                          <p:cBhvr additive="base">
                                            <p:cTn id="17" dur="1500" fill="hold"/>
                                            <p:tgtEl>
                                              <p:spTgt spid="42"/>
                                            </p:tgtEl>
                                            <p:attrNameLst>
                                              <p:attrName>ppt_x</p:attrName>
                                            </p:attrNameLst>
                                          </p:cBhvr>
                                          <p:tavLst>
                                            <p:tav tm="0">
                                              <p:val>
                                                <p:strVal val="0-#ppt_w/2"/>
                                              </p:val>
                                            </p:tav>
                                            <p:tav tm="100000">
                                              <p:val>
                                                <p:strVal val="#ppt_x"/>
                                              </p:val>
                                            </p:tav>
                                          </p:tavLst>
                                        </p:anim>
                                        <p:anim calcmode="lin" valueType="num" p14:bounceEnd="62000">
                                          <p:cBhvr additive="base">
                                            <p:cTn id="18" dur="1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62000">
                                      <p:stCondLst>
                                        <p:cond delay="1000"/>
                                      </p:stCondLst>
                                      <p:childTnLst>
                                        <p:set>
                                          <p:cBhvr>
                                            <p:cTn id="20" dur="1" fill="hold">
                                              <p:stCondLst>
                                                <p:cond delay="0"/>
                                              </p:stCondLst>
                                            </p:cTn>
                                            <p:tgtEl>
                                              <p:spTgt spid="24"/>
                                            </p:tgtEl>
                                            <p:attrNameLst>
                                              <p:attrName>style.visibility</p:attrName>
                                            </p:attrNameLst>
                                          </p:cBhvr>
                                          <p:to>
                                            <p:strVal val="visible"/>
                                          </p:to>
                                        </p:set>
                                        <p:anim calcmode="lin" valueType="num" p14:bounceEnd="62000">
                                          <p:cBhvr additive="base">
                                            <p:cTn id="21" dur="1500" fill="hold"/>
                                            <p:tgtEl>
                                              <p:spTgt spid="24"/>
                                            </p:tgtEl>
                                            <p:attrNameLst>
                                              <p:attrName>ppt_x</p:attrName>
                                            </p:attrNameLst>
                                          </p:cBhvr>
                                          <p:tavLst>
                                            <p:tav tm="0">
                                              <p:val>
                                                <p:strVal val="#ppt_x"/>
                                              </p:val>
                                            </p:tav>
                                            <p:tav tm="100000">
                                              <p:val>
                                                <p:strVal val="#ppt_x"/>
                                              </p:val>
                                            </p:tav>
                                          </p:tavLst>
                                        </p:anim>
                                        <p:anim calcmode="lin" valueType="num" p14:bounceEnd="62000">
                                          <p:cBhvr additive="base">
                                            <p:cTn id="22" dur="1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62000">
                                      <p:stCondLst>
                                        <p:cond delay="1250"/>
                                      </p:stCondLst>
                                      <p:childTnLst>
                                        <p:set>
                                          <p:cBhvr>
                                            <p:cTn id="24" dur="1" fill="hold">
                                              <p:stCondLst>
                                                <p:cond delay="0"/>
                                              </p:stCondLst>
                                            </p:cTn>
                                            <p:tgtEl>
                                              <p:spTgt spid="33"/>
                                            </p:tgtEl>
                                            <p:attrNameLst>
                                              <p:attrName>style.visibility</p:attrName>
                                            </p:attrNameLst>
                                          </p:cBhvr>
                                          <p:to>
                                            <p:strVal val="visible"/>
                                          </p:to>
                                        </p:set>
                                        <p:anim calcmode="lin" valueType="num" p14:bounceEnd="62000">
                                          <p:cBhvr additive="base">
                                            <p:cTn id="25" dur="1500" fill="hold"/>
                                            <p:tgtEl>
                                              <p:spTgt spid="33"/>
                                            </p:tgtEl>
                                            <p:attrNameLst>
                                              <p:attrName>ppt_x</p:attrName>
                                            </p:attrNameLst>
                                          </p:cBhvr>
                                          <p:tavLst>
                                            <p:tav tm="0">
                                              <p:val>
                                                <p:strVal val="#ppt_x"/>
                                              </p:val>
                                            </p:tav>
                                            <p:tav tm="100000">
                                              <p:val>
                                                <p:strVal val="#ppt_x"/>
                                              </p:val>
                                            </p:tav>
                                          </p:tavLst>
                                        </p:anim>
                                        <p:anim calcmode="lin" valueType="num" p14:bounceEnd="62000">
                                          <p:cBhvr additive="base">
                                            <p:cTn id="26" dur="1500" fill="hold"/>
                                            <p:tgtEl>
                                              <p:spTgt spid="33"/>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150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500"/>
                                            <p:tgtEl>
                                              <p:spTgt spid="56"/>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500"/>
                                            <p:tgtEl>
                                              <p:spTgt spid="58"/>
                                            </p:tgtEl>
                                          </p:cBhvr>
                                        </p:animEffect>
                                      </p:childTnLst>
                                    </p:cTn>
                                  </p:par>
                                  <p:par>
                                    <p:cTn id="33" presetID="2" presetClass="entr" presetSubtype="2" fill="hold" nodeType="withEffect" p14:presetBounceEnd="62000">
                                      <p:stCondLst>
                                        <p:cond delay="2000"/>
                                      </p:stCondLst>
                                      <p:childTnLst>
                                        <p:set>
                                          <p:cBhvr>
                                            <p:cTn id="34" dur="1" fill="hold">
                                              <p:stCondLst>
                                                <p:cond delay="0"/>
                                              </p:stCondLst>
                                            </p:cTn>
                                            <p:tgtEl>
                                              <p:spTgt spid="27"/>
                                            </p:tgtEl>
                                            <p:attrNameLst>
                                              <p:attrName>style.visibility</p:attrName>
                                            </p:attrNameLst>
                                          </p:cBhvr>
                                          <p:to>
                                            <p:strVal val="visible"/>
                                          </p:to>
                                        </p:set>
                                        <p:anim calcmode="lin" valueType="num" p14:bounceEnd="62000">
                                          <p:cBhvr additive="base">
                                            <p:cTn id="35" dur="1500" fill="hold"/>
                                            <p:tgtEl>
                                              <p:spTgt spid="27"/>
                                            </p:tgtEl>
                                            <p:attrNameLst>
                                              <p:attrName>ppt_x</p:attrName>
                                            </p:attrNameLst>
                                          </p:cBhvr>
                                          <p:tavLst>
                                            <p:tav tm="0">
                                              <p:val>
                                                <p:strVal val="1+#ppt_w/2"/>
                                              </p:val>
                                            </p:tav>
                                            <p:tav tm="100000">
                                              <p:val>
                                                <p:strVal val="#ppt_x"/>
                                              </p:val>
                                            </p:tav>
                                          </p:tavLst>
                                        </p:anim>
                                        <p:anim calcmode="lin" valueType="num" p14:bounceEnd="62000">
                                          <p:cBhvr additive="base">
                                            <p:cTn id="36" dur="1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62000">
                                      <p:stCondLst>
                                        <p:cond delay="2000"/>
                                      </p:stCondLst>
                                      <p:childTnLst>
                                        <p:set>
                                          <p:cBhvr>
                                            <p:cTn id="38" dur="1" fill="hold">
                                              <p:stCondLst>
                                                <p:cond delay="0"/>
                                              </p:stCondLst>
                                            </p:cTn>
                                            <p:tgtEl>
                                              <p:spTgt spid="21"/>
                                            </p:tgtEl>
                                            <p:attrNameLst>
                                              <p:attrName>style.visibility</p:attrName>
                                            </p:attrNameLst>
                                          </p:cBhvr>
                                          <p:to>
                                            <p:strVal val="visible"/>
                                          </p:to>
                                        </p:set>
                                        <p:anim calcmode="lin" valueType="num" p14:bounceEnd="62000">
                                          <p:cBhvr additive="base">
                                            <p:cTn id="39" dur="1500" fill="hold"/>
                                            <p:tgtEl>
                                              <p:spTgt spid="21"/>
                                            </p:tgtEl>
                                            <p:attrNameLst>
                                              <p:attrName>ppt_x</p:attrName>
                                            </p:attrNameLst>
                                          </p:cBhvr>
                                          <p:tavLst>
                                            <p:tav tm="0">
                                              <p:val>
                                                <p:strVal val="1+#ppt_w/2"/>
                                              </p:val>
                                            </p:tav>
                                            <p:tav tm="100000">
                                              <p:val>
                                                <p:strVal val="#ppt_x"/>
                                              </p:val>
                                            </p:tav>
                                          </p:tavLst>
                                        </p:anim>
                                        <p:anim calcmode="lin" valueType="num" p14:bounceEnd="62000">
                                          <p:cBhvr additive="base">
                                            <p:cTn id="40" dur="1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10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0" fill="hold"/>
                                            <p:tgtEl>
                                              <p:spTgt spid="36"/>
                                            </p:tgtEl>
                                            <p:attrNameLst>
                                              <p:attrName>ppt_w</p:attrName>
                                            </p:attrNameLst>
                                          </p:cBhvr>
                                          <p:tavLst>
                                            <p:tav tm="0">
                                              <p:val>
                                                <p:fltVal val="0"/>
                                              </p:val>
                                            </p:tav>
                                            <p:tav tm="100000">
                                              <p:val>
                                                <p:strVal val="#ppt_w"/>
                                              </p:val>
                                            </p:tav>
                                          </p:tavLst>
                                        </p:anim>
                                        <p:anim calcmode="lin" valueType="num">
                                          <p:cBhvr>
                                            <p:cTn id="8" dur="2500" fill="hold"/>
                                            <p:tgtEl>
                                              <p:spTgt spid="36"/>
                                            </p:tgtEl>
                                            <p:attrNameLst>
                                              <p:attrName>ppt_h</p:attrName>
                                            </p:attrNameLst>
                                          </p:cBhvr>
                                          <p:tavLst>
                                            <p:tav tm="0">
                                              <p:val>
                                                <p:fltVal val="0"/>
                                              </p:val>
                                            </p:tav>
                                            <p:tav tm="100000">
                                              <p:val>
                                                <p:strVal val="#ppt_h"/>
                                              </p:val>
                                            </p:tav>
                                          </p:tavLst>
                                        </p:anim>
                                        <p:animEffect transition="in" filter="fade">
                                          <p:cBhvr>
                                            <p:cTn id="9" dur="2500"/>
                                            <p:tgtEl>
                                              <p:spTgt spid="36"/>
                                            </p:tgtEl>
                                          </p:cBhvr>
                                        </p:animEffect>
                                      </p:childTnLst>
                                    </p:cTn>
                                  </p:par>
                                  <p:par>
                                    <p:cTn id="10" presetID="52" presetClass="entr" presetSubtype="0" fill="hold" nodeType="withEffect">
                                      <p:stCondLst>
                                        <p:cond delay="2500"/>
                                      </p:stCondLst>
                                      <p:childTnLst>
                                        <p:set>
                                          <p:cBhvr>
                                            <p:cTn id="11" dur="1" fill="hold">
                                              <p:stCondLst>
                                                <p:cond delay="0"/>
                                              </p:stCondLst>
                                            </p:cTn>
                                            <p:tgtEl>
                                              <p:spTgt spid="19"/>
                                            </p:tgtEl>
                                            <p:attrNameLst>
                                              <p:attrName>style.visibility</p:attrName>
                                            </p:attrNameLst>
                                          </p:cBhvr>
                                          <p:to>
                                            <p:strVal val="visible"/>
                                          </p:to>
                                        </p:set>
                                        <p:animScale>
                                          <p:cBhvr>
                                            <p:cTn id="1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
                                            </p:tgtEl>
                                            <p:attrNameLst>
                                              <p:attrName>ppt_x</p:attrName>
                                              <p:attrName>ppt_y</p:attrName>
                                            </p:attrNameLst>
                                          </p:cBhvr>
                                        </p:animMotion>
                                        <p:animEffect transition="in" filter="fade">
                                          <p:cBhvr>
                                            <p:cTn id="14" dur="1000"/>
                                            <p:tgtEl>
                                              <p:spTgt spid="19"/>
                                            </p:tgtEl>
                                          </p:cBhvr>
                                        </p:animEffect>
                                      </p:childTnLst>
                                    </p:cTn>
                                  </p:par>
                                  <p:par>
                                    <p:cTn id="15" presetID="2" presetClass="entr" presetSubtype="9" fill="hold" nodeType="withEffect">
                                      <p:stCondLst>
                                        <p:cond delay="7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500" fill="hold"/>
                                            <p:tgtEl>
                                              <p:spTgt spid="42"/>
                                            </p:tgtEl>
                                            <p:attrNameLst>
                                              <p:attrName>ppt_x</p:attrName>
                                            </p:attrNameLst>
                                          </p:cBhvr>
                                          <p:tavLst>
                                            <p:tav tm="0">
                                              <p:val>
                                                <p:strVal val="0-#ppt_w/2"/>
                                              </p:val>
                                            </p:tav>
                                            <p:tav tm="100000">
                                              <p:val>
                                                <p:strVal val="#ppt_x"/>
                                              </p:val>
                                            </p:tav>
                                          </p:tavLst>
                                        </p:anim>
                                        <p:anim calcmode="lin" valueType="num">
                                          <p:cBhvr additive="base">
                                            <p:cTn id="18" dur="1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10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500" fill="hold"/>
                                            <p:tgtEl>
                                              <p:spTgt spid="24"/>
                                            </p:tgtEl>
                                            <p:attrNameLst>
                                              <p:attrName>ppt_x</p:attrName>
                                            </p:attrNameLst>
                                          </p:cBhvr>
                                          <p:tavLst>
                                            <p:tav tm="0">
                                              <p:val>
                                                <p:strVal val="#ppt_x"/>
                                              </p:val>
                                            </p:tav>
                                            <p:tav tm="100000">
                                              <p:val>
                                                <p:strVal val="#ppt_x"/>
                                              </p:val>
                                            </p:tav>
                                          </p:tavLst>
                                        </p:anim>
                                        <p:anim calcmode="lin" valueType="num">
                                          <p:cBhvr additive="base">
                                            <p:cTn id="22" dur="1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25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500" fill="hold"/>
                                            <p:tgtEl>
                                              <p:spTgt spid="33"/>
                                            </p:tgtEl>
                                            <p:attrNameLst>
                                              <p:attrName>ppt_x</p:attrName>
                                            </p:attrNameLst>
                                          </p:cBhvr>
                                          <p:tavLst>
                                            <p:tav tm="0">
                                              <p:val>
                                                <p:strVal val="#ppt_x"/>
                                              </p:val>
                                            </p:tav>
                                            <p:tav tm="100000">
                                              <p:val>
                                                <p:strVal val="#ppt_x"/>
                                              </p:val>
                                            </p:tav>
                                          </p:tavLst>
                                        </p:anim>
                                        <p:anim calcmode="lin" valueType="num">
                                          <p:cBhvr additive="base">
                                            <p:cTn id="26" dur="1500" fill="hold"/>
                                            <p:tgtEl>
                                              <p:spTgt spid="33"/>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150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500"/>
                                            <p:tgtEl>
                                              <p:spTgt spid="56"/>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500"/>
                                            <p:tgtEl>
                                              <p:spTgt spid="58"/>
                                            </p:tgtEl>
                                          </p:cBhvr>
                                        </p:animEffect>
                                      </p:childTnLst>
                                    </p:cTn>
                                  </p:par>
                                  <p:par>
                                    <p:cTn id="33" presetID="2" presetClass="entr" presetSubtype="2" fill="hold" nodeType="withEffect">
                                      <p:stCondLst>
                                        <p:cond delay="2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500" fill="hold"/>
                                            <p:tgtEl>
                                              <p:spTgt spid="27"/>
                                            </p:tgtEl>
                                            <p:attrNameLst>
                                              <p:attrName>ppt_x</p:attrName>
                                            </p:attrNameLst>
                                          </p:cBhvr>
                                          <p:tavLst>
                                            <p:tav tm="0">
                                              <p:val>
                                                <p:strVal val="1+#ppt_w/2"/>
                                              </p:val>
                                            </p:tav>
                                            <p:tav tm="100000">
                                              <p:val>
                                                <p:strVal val="#ppt_x"/>
                                              </p:val>
                                            </p:tav>
                                          </p:tavLst>
                                        </p:anim>
                                        <p:anim calcmode="lin" valueType="num">
                                          <p:cBhvr additive="base">
                                            <p:cTn id="36" dur="1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0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10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任意多边形 7"/>
          <p:cNvSpPr/>
          <p:nvPr/>
        </p:nvSpPr>
        <p:spPr>
          <a:xfrm rot="2700000">
            <a:off x="4521925" y="2583831"/>
            <a:ext cx="3093962" cy="309354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no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nvGrpSpPr>
          <p:cNvPr id="9" name="Group 181"/>
          <p:cNvGrpSpPr>
            <a:grpSpLocks noChangeAspect="1"/>
          </p:cNvGrpSpPr>
          <p:nvPr/>
        </p:nvGrpSpPr>
        <p:grpSpPr bwMode="auto">
          <a:xfrm>
            <a:off x="5743939" y="3392355"/>
            <a:ext cx="667147" cy="662368"/>
            <a:chOff x="2160" y="2262"/>
            <a:chExt cx="411" cy="408"/>
          </a:xfrm>
          <a:solidFill>
            <a:schemeClr val="bg1">
              <a:lumMod val="65000"/>
            </a:schemeClr>
          </a:solidFill>
          <a:effectLst/>
        </p:grpSpPr>
        <p:sp>
          <p:nvSpPr>
            <p:cNvPr id="10"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1"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2"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3"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4"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5"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6"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grpSp>
      <p:sp>
        <p:nvSpPr>
          <p:cNvPr id="17" name="文本框 113"/>
          <p:cNvSpPr txBox="1"/>
          <p:nvPr/>
        </p:nvSpPr>
        <p:spPr>
          <a:xfrm>
            <a:off x="5165299" y="4059851"/>
            <a:ext cx="1794422" cy="830726"/>
          </a:xfrm>
          <a:prstGeom prst="rect">
            <a:avLst/>
          </a:prstGeom>
          <a:noFill/>
        </p:spPr>
        <p:txBody>
          <a:bodyPr wrap="square" lIns="91424" tIns="45713" rIns="91424" bIns="45713" rtlCol="0">
            <a:spAutoFit/>
          </a:bodyPr>
          <a:lstStyle/>
          <a:p>
            <a:pPr algn="ctr"/>
            <a:r>
              <a:rPr lang="zh-CN" altLang="en-US" sz="2400" b="1" u="sng" dirty="0">
                <a:solidFill>
                  <a:schemeClr val="tx1">
                    <a:lumMod val="50000"/>
                    <a:lumOff val="50000"/>
                  </a:schemeClr>
                </a:solidFill>
                <a:latin typeface="微软雅黑" panose="020B0503020204020204" pitchFamily="34" charset="-122"/>
                <a:ea typeface="微软雅黑" panose="020B0503020204020204" pitchFamily="34" charset="-122"/>
              </a:rPr>
              <a:t>文字标题</a:t>
            </a:r>
            <a:endParaRPr lang="en-US" altLang="zh-CN" sz="2400" b="1" u="sng"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2400" b="1" u="sng" dirty="0">
                <a:solidFill>
                  <a:schemeClr val="tx1">
                    <a:lumMod val="50000"/>
                    <a:lumOff val="50000"/>
                  </a:schemeClr>
                </a:solidFill>
                <a:latin typeface="微软雅黑" panose="020B0503020204020204" pitchFamily="34" charset="-122"/>
                <a:ea typeface="微软雅黑" panose="020B0503020204020204" pitchFamily="34" charset="-122"/>
              </a:rPr>
              <a:t>内容</a:t>
            </a:r>
          </a:p>
        </p:txBody>
      </p:sp>
      <p:grpSp>
        <p:nvGrpSpPr>
          <p:cNvPr id="18" name="组合 17"/>
          <p:cNvGrpSpPr/>
          <p:nvPr/>
        </p:nvGrpSpPr>
        <p:grpSpPr>
          <a:xfrm>
            <a:off x="4546485" y="1978596"/>
            <a:ext cx="1127405" cy="1133036"/>
            <a:chOff x="3450497" y="1117023"/>
            <a:chExt cx="845815" cy="850039"/>
          </a:xfrm>
        </p:grpSpPr>
        <p:grpSp>
          <p:nvGrpSpPr>
            <p:cNvPr id="19" name="组合 18"/>
            <p:cNvGrpSpPr/>
            <p:nvPr/>
          </p:nvGrpSpPr>
          <p:grpSpPr>
            <a:xfrm>
              <a:off x="3450497" y="1117023"/>
              <a:ext cx="845815" cy="850039"/>
              <a:chOff x="5413827" y="2743515"/>
              <a:chExt cx="1364344" cy="1370972"/>
            </a:xfrm>
          </p:grpSpPr>
          <p:sp>
            <p:nvSpPr>
              <p:cNvPr id="25" name="任意多边形 24"/>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5624512" y="2957514"/>
                <a:ext cx="942974" cy="942974"/>
              </a:xfrm>
              <a:prstGeom prst="ellipse">
                <a:avLst/>
              </a:prstGeom>
              <a:solidFill>
                <a:srgbClr val="006ABF"/>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A864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椭圆 26"/>
              <p:cNvSpPr/>
              <p:nvPr/>
            </p:nvSpPr>
            <p:spPr>
              <a:xfrm>
                <a:off x="5761338" y="3013184"/>
                <a:ext cx="674085" cy="488735"/>
              </a:xfrm>
              <a:prstGeom prst="ellipse">
                <a:avLst/>
              </a:prstGeom>
              <a:gradFill>
                <a:gsLst>
                  <a:gs pos="0">
                    <a:schemeClr val="bg1">
                      <a:alpha val="80000"/>
                    </a:schemeClr>
                  </a:gs>
                  <a:gs pos="100000">
                    <a:srgbClr val="FFB850">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0" name="Group 909"/>
            <p:cNvGrpSpPr>
              <a:grpSpLocks noChangeAspect="1"/>
            </p:cNvGrpSpPr>
            <p:nvPr/>
          </p:nvGrpSpPr>
          <p:grpSpPr bwMode="auto">
            <a:xfrm>
              <a:off x="3748242" y="1416567"/>
              <a:ext cx="265296" cy="226283"/>
              <a:chOff x="6090" y="1175"/>
              <a:chExt cx="265" cy="226"/>
            </a:xfrm>
            <a:solidFill>
              <a:schemeClr val="bg1"/>
            </a:solidFill>
            <a:effectLst/>
          </p:grpSpPr>
          <p:sp>
            <p:nvSpPr>
              <p:cNvPr id="21"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22"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23"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24"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grpSp>
      </p:grpSp>
      <p:grpSp>
        <p:nvGrpSpPr>
          <p:cNvPr id="28" name="组合 27"/>
          <p:cNvGrpSpPr/>
          <p:nvPr/>
        </p:nvGrpSpPr>
        <p:grpSpPr>
          <a:xfrm>
            <a:off x="3638557" y="3551385"/>
            <a:ext cx="1127405" cy="1133036"/>
            <a:chOff x="2769341" y="2296979"/>
            <a:chExt cx="845815" cy="850039"/>
          </a:xfrm>
        </p:grpSpPr>
        <p:grpSp>
          <p:nvGrpSpPr>
            <p:cNvPr id="29" name="组合 28"/>
            <p:cNvGrpSpPr/>
            <p:nvPr/>
          </p:nvGrpSpPr>
          <p:grpSpPr>
            <a:xfrm>
              <a:off x="2769341" y="2296979"/>
              <a:ext cx="845815" cy="850039"/>
              <a:chOff x="5413827" y="2743515"/>
              <a:chExt cx="1364344" cy="1370972"/>
            </a:xfrm>
          </p:grpSpPr>
          <p:sp>
            <p:nvSpPr>
              <p:cNvPr id="31" name="任意多边形 30"/>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5624512" y="2957514"/>
                <a:ext cx="942974" cy="942974"/>
              </a:xfrm>
              <a:prstGeom prst="ellipse">
                <a:avLst/>
              </a:prstGeom>
              <a:solidFill>
                <a:srgbClr val="00A1E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B31D1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p:cNvSpPr/>
              <p:nvPr/>
            </p:nvSpPr>
            <p:spPr>
              <a:xfrm>
                <a:off x="5761338" y="3013184"/>
                <a:ext cx="674085" cy="488735"/>
              </a:xfrm>
              <a:prstGeom prst="ellipse">
                <a:avLst/>
              </a:prstGeom>
              <a:gradFill>
                <a:gsLst>
                  <a:gs pos="0">
                    <a:schemeClr val="bg1">
                      <a:alpha val="80000"/>
                    </a:schemeClr>
                  </a:gs>
                  <a:gs pos="100000">
                    <a:srgbClr val="E87071">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0" name="Freeform 19"/>
            <p:cNvSpPr/>
            <p:nvPr/>
          </p:nvSpPr>
          <p:spPr bwMode="auto">
            <a:xfrm>
              <a:off x="3116323" y="2563963"/>
              <a:ext cx="157293" cy="30790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a:effectLst/>
          </p:spPr>
          <p:txBody>
            <a:bodyPr vert="horz" wrap="square" lIns="91424" tIns="45713" rIns="91424" bIns="45713" numCol="1" anchor="t" anchorCtr="0" compatLnSpc="1"/>
            <a:lstStyle/>
            <a:p>
              <a:endParaRPr lang="zh-CN" altLang="en-US" sz="2400"/>
            </a:p>
          </p:txBody>
        </p:sp>
      </p:grpSp>
      <p:grpSp>
        <p:nvGrpSpPr>
          <p:cNvPr id="34" name="组合 33"/>
          <p:cNvGrpSpPr/>
          <p:nvPr/>
        </p:nvGrpSpPr>
        <p:grpSpPr>
          <a:xfrm>
            <a:off x="4546485" y="5124174"/>
            <a:ext cx="1127405" cy="1133036"/>
            <a:chOff x="3450497" y="3476935"/>
            <a:chExt cx="845815" cy="850039"/>
          </a:xfrm>
        </p:grpSpPr>
        <p:grpSp>
          <p:nvGrpSpPr>
            <p:cNvPr id="35" name="组合 34"/>
            <p:cNvGrpSpPr/>
            <p:nvPr/>
          </p:nvGrpSpPr>
          <p:grpSpPr>
            <a:xfrm>
              <a:off x="3450497" y="3476935"/>
              <a:ext cx="845815" cy="850039"/>
              <a:chOff x="5413827" y="2743515"/>
              <a:chExt cx="1364344" cy="1370972"/>
            </a:xfrm>
          </p:grpSpPr>
          <p:sp>
            <p:nvSpPr>
              <p:cNvPr id="39" name="任意多边形 38"/>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椭圆 39"/>
              <p:cNvSpPr/>
              <p:nvPr/>
            </p:nvSpPr>
            <p:spPr>
              <a:xfrm>
                <a:off x="5624512" y="2957514"/>
                <a:ext cx="942974" cy="942974"/>
              </a:xfrm>
              <a:prstGeom prst="ellipse">
                <a:avLst/>
              </a:prstGeom>
              <a:solidFill>
                <a:srgbClr val="006ABF"/>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00705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椭圆 40"/>
              <p:cNvSpPr/>
              <p:nvPr/>
            </p:nvSpPr>
            <p:spPr>
              <a:xfrm>
                <a:off x="5761338" y="3013184"/>
                <a:ext cx="674085" cy="488735"/>
              </a:xfrm>
              <a:prstGeom prst="ellipse">
                <a:avLst/>
              </a:prstGeom>
              <a:gradFill>
                <a:gsLst>
                  <a:gs pos="0">
                    <a:schemeClr val="bg1">
                      <a:alpha val="80000"/>
                    </a:schemeClr>
                  </a:gs>
                  <a:gs pos="100000">
                    <a:srgbClr val="00AF92">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Group 22"/>
            <p:cNvGrpSpPr>
              <a:grpSpLocks noChangeAspect="1"/>
            </p:cNvGrpSpPr>
            <p:nvPr/>
          </p:nvGrpSpPr>
          <p:grpSpPr bwMode="auto">
            <a:xfrm>
              <a:off x="3757005" y="3782223"/>
              <a:ext cx="247767" cy="247801"/>
              <a:chOff x="3617" y="1935"/>
              <a:chExt cx="446" cy="446"/>
            </a:xfrm>
            <a:solidFill>
              <a:schemeClr val="bg1"/>
            </a:solidFill>
            <a:effectLst/>
          </p:grpSpPr>
          <p:sp>
            <p:nvSpPr>
              <p:cNvPr id="37"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8"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grpSp>
        <p:nvGrpSpPr>
          <p:cNvPr id="42" name="组合 41"/>
          <p:cNvGrpSpPr/>
          <p:nvPr/>
        </p:nvGrpSpPr>
        <p:grpSpPr>
          <a:xfrm>
            <a:off x="6362339" y="1978596"/>
            <a:ext cx="1127405" cy="1133036"/>
            <a:chOff x="4812808" y="1117023"/>
            <a:chExt cx="845815" cy="850039"/>
          </a:xfrm>
        </p:grpSpPr>
        <p:grpSp>
          <p:nvGrpSpPr>
            <p:cNvPr id="43" name="组合 42"/>
            <p:cNvGrpSpPr/>
            <p:nvPr/>
          </p:nvGrpSpPr>
          <p:grpSpPr>
            <a:xfrm>
              <a:off x="4812808" y="1117023"/>
              <a:ext cx="845815" cy="850039"/>
              <a:chOff x="5413827" y="2743515"/>
              <a:chExt cx="1364344" cy="1370972"/>
            </a:xfrm>
          </p:grpSpPr>
          <p:sp>
            <p:nvSpPr>
              <p:cNvPr id="45" name="任意多边形 44"/>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椭圆 45"/>
              <p:cNvSpPr/>
              <p:nvPr/>
            </p:nvSpPr>
            <p:spPr>
              <a:xfrm>
                <a:off x="5624512" y="2957514"/>
                <a:ext cx="942974" cy="942974"/>
              </a:xfrm>
              <a:prstGeom prst="ellipse">
                <a:avLst/>
              </a:prstGeom>
              <a:solidFill>
                <a:srgbClr val="00A1E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017581">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椭圆 52"/>
              <p:cNvSpPr/>
              <p:nvPr/>
            </p:nvSpPr>
            <p:spPr>
              <a:xfrm>
                <a:off x="5761338" y="3013184"/>
                <a:ext cx="674085" cy="488735"/>
              </a:xfrm>
              <a:prstGeom prst="ellipse">
                <a:avLst/>
              </a:prstGeom>
              <a:gradFill>
                <a:gsLst>
                  <a:gs pos="0">
                    <a:schemeClr val="bg1">
                      <a:alpha val="80000"/>
                    </a:schemeClr>
                  </a:gs>
                  <a:gs pos="100000">
                    <a:srgbClr val="01ACBE">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4" name="Freeform 28"/>
            <p:cNvSpPr>
              <a:spLocks noEditPoints="1"/>
            </p:cNvSpPr>
            <p:nvPr/>
          </p:nvSpPr>
          <p:spPr bwMode="auto">
            <a:xfrm>
              <a:off x="5106372" y="1411142"/>
              <a:ext cx="292711" cy="237133"/>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effectLst/>
          </p:spPr>
          <p:txBody>
            <a:bodyPr vert="horz" wrap="square" lIns="91424" tIns="45713" rIns="91424" bIns="45713" numCol="1" anchor="t" anchorCtr="0" compatLnSpc="1"/>
            <a:lstStyle/>
            <a:p>
              <a:endParaRPr lang="zh-CN" altLang="en-US" sz="2400"/>
            </a:p>
          </p:txBody>
        </p:sp>
      </p:grpSp>
      <p:grpSp>
        <p:nvGrpSpPr>
          <p:cNvPr id="54" name="组合 53"/>
          <p:cNvGrpSpPr/>
          <p:nvPr/>
        </p:nvGrpSpPr>
        <p:grpSpPr>
          <a:xfrm>
            <a:off x="7270265" y="3551385"/>
            <a:ext cx="1127405" cy="1133036"/>
            <a:chOff x="5493963" y="2296979"/>
            <a:chExt cx="845815" cy="850039"/>
          </a:xfrm>
        </p:grpSpPr>
        <p:grpSp>
          <p:nvGrpSpPr>
            <p:cNvPr id="55" name="组合 54"/>
            <p:cNvGrpSpPr/>
            <p:nvPr/>
          </p:nvGrpSpPr>
          <p:grpSpPr>
            <a:xfrm>
              <a:off x="5493963" y="2296979"/>
              <a:ext cx="845815" cy="850039"/>
              <a:chOff x="5413827" y="2743515"/>
              <a:chExt cx="1364344" cy="1370972"/>
            </a:xfrm>
          </p:grpSpPr>
          <p:sp>
            <p:nvSpPr>
              <p:cNvPr id="61" name="任意多边形 60"/>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椭圆 61"/>
              <p:cNvSpPr/>
              <p:nvPr/>
            </p:nvSpPr>
            <p:spPr>
              <a:xfrm>
                <a:off x="5624509" y="2957514"/>
                <a:ext cx="942974" cy="942974"/>
              </a:xfrm>
              <a:prstGeom prst="ellipse">
                <a:avLst/>
              </a:prstGeom>
              <a:solidFill>
                <a:srgbClr val="0067BB"/>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5D356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椭圆 62"/>
              <p:cNvSpPr/>
              <p:nvPr/>
            </p:nvSpPr>
            <p:spPr>
              <a:xfrm>
                <a:off x="5761338" y="3013184"/>
                <a:ext cx="674085" cy="488735"/>
              </a:xfrm>
              <a:prstGeom prst="ellipse">
                <a:avLst/>
              </a:prstGeom>
              <a:gradFill>
                <a:gsLst>
                  <a:gs pos="0">
                    <a:schemeClr val="bg1">
                      <a:alpha val="80000"/>
                    </a:schemeClr>
                  </a:gs>
                  <a:gs pos="100000">
                    <a:srgbClr val="894EA0">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6" name="Group 36"/>
            <p:cNvGrpSpPr>
              <a:grpSpLocks noChangeAspect="1"/>
            </p:cNvGrpSpPr>
            <p:nvPr/>
          </p:nvGrpSpPr>
          <p:grpSpPr bwMode="auto">
            <a:xfrm>
              <a:off x="5803625" y="2601278"/>
              <a:ext cx="270043" cy="233275"/>
              <a:chOff x="3321" y="1710"/>
              <a:chExt cx="1042" cy="900"/>
            </a:xfrm>
            <a:solidFill>
              <a:schemeClr val="bg1"/>
            </a:solidFill>
          </p:grpSpPr>
          <p:sp>
            <p:nvSpPr>
              <p:cNvPr id="57"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58"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59"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60"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grpSp>
        <p:nvGrpSpPr>
          <p:cNvPr id="64" name="组合 63"/>
          <p:cNvGrpSpPr/>
          <p:nvPr/>
        </p:nvGrpSpPr>
        <p:grpSpPr>
          <a:xfrm>
            <a:off x="6362339" y="5124174"/>
            <a:ext cx="1127405" cy="1133036"/>
            <a:chOff x="4812808" y="3476935"/>
            <a:chExt cx="845815" cy="850039"/>
          </a:xfrm>
        </p:grpSpPr>
        <p:grpSp>
          <p:nvGrpSpPr>
            <p:cNvPr id="65" name="组合 64"/>
            <p:cNvGrpSpPr/>
            <p:nvPr/>
          </p:nvGrpSpPr>
          <p:grpSpPr>
            <a:xfrm>
              <a:off x="4812808" y="3476935"/>
              <a:ext cx="845815" cy="850039"/>
              <a:chOff x="5413827" y="2743515"/>
              <a:chExt cx="1364344" cy="1370972"/>
            </a:xfrm>
          </p:grpSpPr>
          <p:sp>
            <p:nvSpPr>
              <p:cNvPr id="67" name="任意多边形 66"/>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椭圆 67"/>
              <p:cNvSpPr/>
              <p:nvPr/>
            </p:nvSpPr>
            <p:spPr>
              <a:xfrm>
                <a:off x="5624512" y="2957514"/>
                <a:ext cx="942974" cy="942974"/>
              </a:xfrm>
              <a:prstGeom prst="ellipse">
                <a:avLst/>
              </a:prstGeom>
              <a:solidFill>
                <a:srgbClr val="00A1E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7D2B4C">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椭圆 68"/>
              <p:cNvSpPr/>
              <p:nvPr/>
            </p:nvSpPr>
            <p:spPr>
              <a:xfrm>
                <a:off x="5761338" y="3013184"/>
                <a:ext cx="674085" cy="488735"/>
              </a:xfrm>
              <a:prstGeom prst="ellipse">
                <a:avLst/>
              </a:prstGeom>
              <a:gradFill>
                <a:gsLst>
                  <a:gs pos="0">
                    <a:schemeClr val="bg1">
                      <a:alpha val="80000"/>
                    </a:schemeClr>
                  </a:gs>
                  <a:gs pos="100000">
                    <a:srgbClr val="C65885">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6" name="Freeform 53"/>
            <p:cNvSpPr>
              <a:spLocks noEditPoints="1"/>
            </p:cNvSpPr>
            <p:nvPr/>
          </p:nvSpPr>
          <p:spPr bwMode="auto">
            <a:xfrm>
              <a:off x="5114336" y="3767713"/>
              <a:ext cx="276782" cy="276820"/>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24" tIns="45713" rIns="91424" bIns="45713" numCol="1" anchor="t" anchorCtr="0" compatLnSpc="1"/>
            <a:lstStyle/>
            <a:p>
              <a:endParaRPr lang="zh-CN" altLang="en-US" sz="2400">
                <a:solidFill>
                  <a:srgbClr val="FFB850"/>
                </a:solidFill>
              </a:endParaRPr>
            </a:p>
          </p:txBody>
        </p:sp>
      </p:grpSp>
      <p:sp>
        <p:nvSpPr>
          <p:cNvPr id="70" name="文本框 69"/>
          <p:cNvSpPr txBox="1"/>
          <p:nvPr/>
        </p:nvSpPr>
        <p:spPr>
          <a:xfrm>
            <a:off x="717793" y="2026100"/>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699881" y="352141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690860" y="501993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9006205" y="207848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8994934" y="357511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979272" y="5072317"/>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par>
                                <p:cTn id="27" presetID="35"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style.rotation</p:attrName>
                                        </p:attrNameLst>
                                      </p:cBhvr>
                                      <p:tavLst>
                                        <p:tav tm="0">
                                          <p:val>
                                            <p:fltVal val="720"/>
                                          </p:val>
                                        </p:tav>
                                        <p:tav tm="100000">
                                          <p:val>
                                            <p:fltVal val="0"/>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 calcmode="lin" valueType="num">
                                      <p:cBhvr>
                                        <p:cTn id="32" dur="2000" fill="hold"/>
                                        <p:tgtEl>
                                          <p:spTgt spid="8"/>
                                        </p:tgtEl>
                                        <p:attrNameLst>
                                          <p:attrName>ppt_w</p:attrName>
                                        </p:attrNameLst>
                                      </p:cBhvr>
                                      <p:tavLst>
                                        <p:tav tm="0">
                                          <p:val>
                                            <p:fltVal val="0"/>
                                          </p:val>
                                        </p:tav>
                                        <p:tav tm="100000">
                                          <p:val>
                                            <p:strVal val="#ppt_w"/>
                                          </p:val>
                                        </p:tav>
                                      </p:tavLst>
                                    </p:anim>
                                  </p:childTnLst>
                                </p:cTn>
                              </p:par>
                            </p:childTnLst>
                          </p:cTn>
                        </p:par>
                        <p:par>
                          <p:cTn id="33" fill="hold">
                            <p:stCondLst>
                              <p:cond delay="1000"/>
                            </p:stCondLst>
                            <p:childTnLst>
                              <p:par>
                                <p:cTn id="34" presetID="23" presetClass="entr" presetSubtype="52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750" fill="hold"/>
                                        <p:tgtEl>
                                          <p:spTgt spid="18"/>
                                        </p:tgtEl>
                                        <p:attrNameLst>
                                          <p:attrName>ppt_w</p:attrName>
                                        </p:attrNameLst>
                                      </p:cBhvr>
                                      <p:tavLst>
                                        <p:tav tm="0">
                                          <p:val>
                                            <p:fltVal val="0"/>
                                          </p:val>
                                        </p:tav>
                                        <p:tav tm="100000">
                                          <p:val>
                                            <p:strVal val="#ppt_w"/>
                                          </p:val>
                                        </p:tav>
                                      </p:tavLst>
                                    </p:anim>
                                    <p:anim calcmode="lin" valueType="num">
                                      <p:cBhvr>
                                        <p:cTn id="37" dur="750" fill="hold"/>
                                        <p:tgtEl>
                                          <p:spTgt spid="18"/>
                                        </p:tgtEl>
                                        <p:attrNameLst>
                                          <p:attrName>ppt_h</p:attrName>
                                        </p:attrNameLst>
                                      </p:cBhvr>
                                      <p:tavLst>
                                        <p:tav tm="0">
                                          <p:val>
                                            <p:fltVal val="0"/>
                                          </p:val>
                                        </p:tav>
                                        <p:tav tm="100000">
                                          <p:val>
                                            <p:strVal val="#ppt_h"/>
                                          </p:val>
                                        </p:tav>
                                      </p:tavLst>
                                    </p:anim>
                                    <p:anim calcmode="lin" valueType="num">
                                      <p:cBhvr>
                                        <p:cTn id="38" dur="750" fill="hold"/>
                                        <p:tgtEl>
                                          <p:spTgt spid="18"/>
                                        </p:tgtEl>
                                        <p:attrNameLst>
                                          <p:attrName>ppt_x</p:attrName>
                                        </p:attrNameLst>
                                      </p:cBhvr>
                                      <p:tavLst>
                                        <p:tav tm="0">
                                          <p:val>
                                            <p:fltVal val="0.5"/>
                                          </p:val>
                                        </p:tav>
                                        <p:tav tm="100000">
                                          <p:val>
                                            <p:strVal val="#ppt_x"/>
                                          </p:val>
                                        </p:tav>
                                      </p:tavLst>
                                    </p:anim>
                                    <p:anim calcmode="lin" valueType="num">
                                      <p:cBhvr>
                                        <p:cTn id="39" dur="750" fill="hold"/>
                                        <p:tgtEl>
                                          <p:spTgt spid="18"/>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750" fill="hold"/>
                                        <p:tgtEl>
                                          <p:spTgt spid="42"/>
                                        </p:tgtEl>
                                        <p:attrNameLst>
                                          <p:attrName>ppt_w</p:attrName>
                                        </p:attrNameLst>
                                      </p:cBhvr>
                                      <p:tavLst>
                                        <p:tav tm="0">
                                          <p:val>
                                            <p:fltVal val="0"/>
                                          </p:val>
                                        </p:tav>
                                        <p:tav tm="100000">
                                          <p:val>
                                            <p:strVal val="#ppt_w"/>
                                          </p:val>
                                        </p:tav>
                                      </p:tavLst>
                                    </p:anim>
                                    <p:anim calcmode="lin" valueType="num">
                                      <p:cBhvr>
                                        <p:cTn id="43" dur="750" fill="hold"/>
                                        <p:tgtEl>
                                          <p:spTgt spid="42"/>
                                        </p:tgtEl>
                                        <p:attrNameLst>
                                          <p:attrName>ppt_h</p:attrName>
                                        </p:attrNameLst>
                                      </p:cBhvr>
                                      <p:tavLst>
                                        <p:tav tm="0">
                                          <p:val>
                                            <p:fltVal val="0"/>
                                          </p:val>
                                        </p:tav>
                                        <p:tav tm="100000">
                                          <p:val>
                                            <p:strVal val="#ppt_h"/>
                                          </p:val>
                                        </p:tav>
                                      </p:tavLst>
                                    </p:anim>
                                    <p:anim calcmode="lin" valueType="num">
                                      <p:cBhvr>
                                        <p:cTn id="44" dur="750" fill="hold"/>
                                        <p:tgtEl>
                                          <p:spTgt spid="42"/>
                                        </p:tgtEl>
                                        <p:attrNameLst>
                                          <p:attrName>ppt_x</p:attrName>
                                        </p:attrNameLst>
                                      </p:cBhvr>
                                      <p:tavLst>
                                        <p:tav tm="0">
                                          <p:val>
                                            <p:fltVal val="0.5"/>
                                          </p:val>
                                        </p:tav>
                                        <p:tav tm="100000">
                                          <p:val>
                                            <p:strVal val="#ppt_x"/>
                                          </p:val>
                                        </p:tav>
                                      </p:tavLst>
                                    </p:anim>
                                    <p:anim calcmode="lin" valueType="num">
                                      <p:cBhvr>
                                        <p:cTn id="45" dur="750" fill="hold"/>
                                        <p:tgtEl>
                                          <p:spTgt spid="42"/>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750" fill="hold"/>
                                        <p:tgtEl>
                                          <p:spTgt spid="54"/>
                                        </p:tgtEl>
                                        <p:attrNameLst>
                                          <p:attrName>ppt_w</p:attrName>
                                        </p:attrNameLst>
                                      </p:cBhvr>
                                      <p:tavLst>
                                        <p:tav tm="0">
                                          <p:val>
                                            <p:fltVal val="0"/>
                                          </p:val>
                                        </p:tav>
                                        <p:tav tm="100000">
                                          <p:val>
                                            <p:strVal val="#ppt_w"/>
                                          </p:val>
                                        </p:tav>
                                      </p:tavLst>
                                    </p:anim>
                                    <p:anim calcmode="lin" valueType="num">
                                      <p:cBhvr>
                                        <p:cTn id="49" dur="750" fill="hold"/>
                                        <p:tgtEl>
                                          <p:spTgt spid="54"/>
                                        </p:tgtEl>
                                        <p:attrNameLst>
                                          <p:attrName>ppt_h</p:attrName>
                                        </p:attrNameLst>
                                      </p:cBhvr>
                                      <p:tavLst>
                                        <p:tav tm="0">
                                          <p:val>
                                            <p:fltVal val="0"/>
                                          </p:val>
                                        </p:tav>
                                        <p:tav tm="100000">
                                          <p:val>
                                            <p:strVal val="#ppt_h"/>
                                          </p:val>
                                        </p:tav>
                                      </p:tavLst>
                                    </p:anim>
                                    <p:anim calcmode="lin" valueType="num">
                                      <p:cBhvr>
                                        <p:cTn id="50" dur="750" fill="hold"/>
                                        <p:tgtEl>
                                          <p:spTgt spid="54"/>
                                        </p:tgtEl>
                                        <p:attrNameLst>
                                          <p:attrName>ppt_x</p:attrName>
                                        </p:attrNameLst>
                                      </p:cBhvr>
                                      <p:tavLst>
                                        <p:tav tm="0">
                                          <p:val>
                                            <p:fltVal val="0.5"/>
                                          </p:val>
                                        </p:tav>
                                        <p:tav tm="100000">
                                          <p:val>
                                            <p:strVal val="#ppt_x"/>
                                          </p:val>
                                        </p:tav>
                                      </p:tavLst>
                                    </p:anim>
                                    <p:anim calcmode="lin" valueType="num">
                                      <p:cBhvr>
                                        <p:cTn id="51" dur="750" fill="hold"/>
                                        <p:tgtEl>
                                          <p:spTgt spid="54"/>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p:cTn id="54" dur="750" fill="hold"/>
                                        <p:tgtEl>
                                          <p:spTgt spid="64"/>
                                        </p:tgtEl>
                                        <p:attrNameLst>
                                          <p:attrName>ppt_w</p:attrName>
                                        </p:attrNameLst>
                                      </p:cBhvr>
                                      <p:tavLst>
                                        <p:tav tm="0">
                                          <p:val>
                                            <p:fltVal val="0"/>
                                          </p:val>
                                        </p:tav>
                                        <p:tav tm="100000">
                                          <p:val>
                                            <p:strVal val="#ppt_w"/>
                                          </p:val>
                                        </p:tav>
                                      </p:tavLst>
                                    </p:anim>
                                    <p:anim calcmode="lin" valueType="num">
                                      <p:cBhvr>
                                        <p:cTn id="55" dur="750" fill="hold"/>
                                        <p:tgtEl>
                                          <p:spTgt spid="64"/>
                                        </p:tgtEl>
                                        <p:attrNameLst>
                                          <p:attrName>ppt_h</p:attrName>
                                        </p:attrNameLst>
                                      </p:cBhvr>
                                      <p:tavLst>
                                        <p:tav tm="0">
                                          <p:val>
                                            <p:fltVal val="0"/>
                                          </p:val>
                                        </p:tav>
                                        <p:tav tm="100000">
                                          <p:val>
                                            <p:strVal val="#ppt_h"/>
                                          </p:val>
                                        </p:tav>
                                      </p:tavLst>
                                    </p:anim>
                                    <p:anim calcmode="lin" valueType="num">
                                      <p:cBhvr>
                                        <p:cTn id="56" dur="750" fill="hold"/>
                                        <p:tgtEl>
                                          <p:spTgt spid="64"/>
                                        </p:tgtEl>
                                        <p:attrNameLst>
                                          <p:attrName>ppt_x</p:attrName>
                                        </p:attrNameLst>
                                      </p:cBhvr>
                                      <p:tavLst>
                                        <p:tav tm="0">
                                          <p:val>
                                            <p:fltVal val="0.5"/>
                                          </p:val>
                                        </p:tav>
                                        <p:tav tm="100000">
                                          <p:val>
                                            <p:strVal val="#ppt_x"/>
                                          </p:val>
                                        </p:tav>
                                      </p:tavLst>
                                    </p:anim>
                                    <p:anim calcmode="lin" valueType="num">
                                      <p:cBhvr>
                                        <p:cTn id="57" dur="750" fill="hold"/>
                                        <p:tgtEl>
                                          <p:spTgt spid="64"/>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750" fill="hold"/>
                                        <p:tgtEl>
                                          <p:spTgt spid="34"/>
                                        </p:tgtEl>
                                        <p:attrNameLst>
                                          <p:attrName>ppt_w</p:attrName>
                                        </p:attrNameLst>
                                      </p:cBhvr>
                                      <p:tavLst>
                                        <p:tav tm="0">
                                          <p:val>
                                            <p:fltVal val="0"/>
                                          </p:val>
                                        </p:tav>
                                        <p:tav tm="100000">
                                          <p:val>
                                            <p:strVal val="#ppt_w"/>
                                          </p:val>
                                        </p:tav>
                                      </p:tavLst>
                                    </p:anim>
                                    <p:anim calcmode="lin" valueType="num">
                                      <p:cBhvr>
                                        <p:cTn id="61" dur="750" fill="hold"/>
                                        <p:tgtEl>
                                          <p:spTgt spid="34"/>
                                        </p:tgtEl>
                                        <p:attrNameLst>
                                          <p:attrName>ppt_h</p:attrName>
                                        </p:attrNameLst>
                                      </p:cBhvr>
                                      <p:tavLst>
                                        <p:tav tm="0">
                                          <p:val>
                                            <p:fltVal val="0"/>
                                          </p:val>
                                        </p:tav>
                                        <p:tav tm="100000">
                                          <p:val>
                                            <p:strVal val="#ppt_h"/>
                                          </p:val>
                                        </p:tav>
                                      </p:tavLst>
                                    </p:anim>
                                    <p:anim calcmode="lin" valueType="num">
                                      <p:cBhvr>
                                        <p:cTn id="62" dur="750" fill="hold"/>
                                        <p:tgtEl>
                                          <p:spTgt spid="34"/>
                                        </p:tgtEl>
                                        <p:attrNameLst>
                                          <p:attrName>ppt_x</p:attrName>
                                        </p:attrNameLst>
                                      </p:cBhvr>
                                      <p:tavLst>
                                        <p:tav tm="0">
                                          <p:val>
                                            <p:fltVal val="0.5"/>
                                          </p:val>
                                        </p:tav>
                                        <p:tav tm="100000">
                                          <p:val>
                                            <p:strVal val="#ppt_x"/>
                                          </p:val>
                                        </p:tav>
                                      </p:tavLst>
                                    </p:anim>
                                    <p:anim calcmode="lin" valueType="num">
                                      <p:cBhvr>
                                        <p:cTn id="63" dur="750" fill="hold"/>
                                        <p:tgtEl>
                                          <p:spTgt spid="34"/>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750" fill="hold"/>
                                        <p:tgtEl>
                                          <p:spTgt spid="28"/>
                                        </p:tgtEl>
                                        <p:attrNameLst>
                                          <p:attrName>ppt_w</p:attrName>
                                        </p:attrNameLst>
                                      </p:cBhvr>
                                      <p:tavLst>
                                        <p:tav tm="0">
                                          <p:val>
                                            <p:fltVal val="0"/>
                                          </p:val>
                                        </p:tav>
                                        <p:tav tm="100000">
                                          <p:val>
                                            <p:strVal val="#ppt_w"/>
                                          </p:val>
                                        </p:tav>
                                      </p:tavLst>
                                    </p:anim>
                                    <p:anim calcmode="lin" valueType="num">
                                      <p:cBhvr>
                                        <p:cTn id="67" dur="750" fill="hold"/>
                                        <p:tgtEl>
                                          <p:spTgt spid="28"/>
                                        </p:tgtEl>
                                        <p:attrNameLst>
                                          <p:attrName>ppt_h</p:attrName>
                                        </p:attrNameLst>
                                      </p:cBhvr>
                                      <p:tavLst>
                                        <p:tav tm="0">
                                          <p:val>
                                            <p:fltVal val="0"/>
                                          </p:val>
                                        </p:tav>
                                        <p:tav tm="100000">
                                          <p:val>
                                            <p:strVal val="#ppt_h"/>
                                          </p:val>
                                        </p:tav>
                                      </p:tavLst>
                                    </p:anim>
                                    <p:anim calcmode="lin" valueType="num">
                                      <p:cBhvr>
                                        <p:cTn id="68" dur="750" fill="hold"/>
                                        <p:tgtEl>
                                          <p:spTgt spid="28"/>
                                        </p:tgtEl>
                                        <p:attrNameLst>
                                          <p:attrName>ppt_x</p:attrName>
                                        </p:attrNameLst>
                                      </p:cBhvr>
                                      <p:tavLst>
                                        <p:tav tm="0">
                                          <p:val>
                                            <p:fltVal val="0.5"/>
                                          </p:val>
                                        </p:tav>
                                        <p:tav tm="100000">
                                          <p:val>
                                            <p:strVal val="#ppt_x"/>
                                          </p:val>
                                        </p:tav>
                                      </p:tavLst>
                                    </p:anim>
                                    <p:anim calcmode="lin" valueType="num">
                                      <p:cBhvr>
                                        <p:cTn id="69" dur="750" fill="hold"/>
                                        <p:tgtEl>
                                          <p:spTgt spid="28"/>
                                        </p:tgtEl>
                                        <p:attrNameLst>
                                          <p:attrName>ppt_y</p:attrName>
                                        </p:attrNameLst>
                                      </p:cBhvr>
                                      <p:tavLst>
                                        <p:tav tm="0">
                                          <p:val>
                                            <p:fltVal val="0.5"/>
                                          </p:val>
                                        </p:tav>
                                        <p:tav tm="100000">
                                          <p:val>
                                            <p:strVal val="#ppt_y"/>
                                          </p:val>
                                        </p:tav>
                                      </p:tavLst>
                                    </p:anim>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par>
                                <p:cTn id="74" presetID="10" presetClass="entr" presetSubtype="0" fill="hold" grpId="0" nodeType="withEffect">
                                  <p:stCondLst>
                                    <p:cond delay="25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grpId="0" nodeType="withEffect">
                                  <p:stCondLst>
                                    <p:cond delay="75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100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grpId="0" nodeType="withEffect">
                                  <p:stCondLst>
                                    <p:cond delay="125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17" grpId="0"/>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Freeform 6"/>
          <p:cNvSpPr/>
          <p:nvPr/>
        </p:nvSpPr>
        <p:spPr bwMode="auto">
          <a:xfrm>
            <a:off x="76245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6"/>
          <p:cNvSpPr/>
          <p:nvPr/>
        </p:nvSpPr>
        <p:spPr bwMode="auto">
          <a:xfrm>
            <a:off x="76245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6"/>
          <p:cNvSpPr/>
          <p:nvPr/>
        </p:nvSpPr>
        <p:spPr bwMode="auto">
          <a:xfrm>
            <a:off x="3528090"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6"/>
          <p:cNvSpPr/>
          <p:nvPr/>
        </p:nvSpPr>
        <p:spPr bwMode="auto">
          <a:xfrm>
            <a:off x="3528090"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Freeform 6"/>
          <p:cNvSpPr/>
          <p:nvPr/>
        </p:nvSpPr>
        <p:spPr bwMode="auto">
          <a:xfrm>
            <a:off x="6353392"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6"/>
          <p:cNvSpPr/>
          <p:nvPr/>
        </p:nvSpPr>
        <p:spPr bwMode="auto">
          <a:xfrm>
            <a:off x="6353392"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6"/>
          <p:cNvSpPr/>
          <p:nvPr/>
        </p:nvSpPr>
        <p:spPr bwMode="auto">
          <a:xfrm>
            <a:off x="917869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6"/>
          <p:cNvSpPr/>
          <p:nvPr/>
        </p:nvSpPr>
        <p:spPr bwMode="auto">
          <a:xfrm>
            <a:off x="917869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6" name="组合 15"/>
          <p:cNvGrpSpPr/>
          <p:nvPr/>
        </p:nvGrpSpPr>
        <p:grpSpPr>
          <a:xfrm>
            <a:off x="7138507" y="3186724"/>
            <a:ext cx="685684" cy="520985"/>
            <a:chOff x="4268086" y="4221191"/>
            <a:chExt cx="509646" cy="387231"/>
          </a:xfrm>
          <a:solidFill>
            <a:schemeClr val="tx1">
              <a:lumMod val="65000"/>
              <a:lumOff val="35000"/>
            </a:schemeClr>
          </a:solidFill>
        </p:grpSpPr>
        <p:sp>
          <p:nvSpPr>
            <p:cNvPr id="1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 name="组合 18"/>
          <p:cNvGrpSpPr/>
          <p:nvPr/>
        </p:nvGrpSpPr>
        <p:grpSpPr>
          <a:xfrm>
            <a:off x="10112355" y="3195671"/>
            <a:ext cx="388591" cy="496960"/>
            <a:chOff x="1605186" y="572440"/>
            <a:chExt cx="563562" cy="720725"/>
          </a:xfrm>
          <a:solidFill>
            <a:schemeClr val="tx1">
              <a:lumMod val="65000"/>
              <a:lumOff val="35000"/>
            </a:schemeClr>
          </a:solidFill>
        </p:grpSpPr>
        <p:sp>
          <p:nvSpPr>
            <p:cNvPr id="2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 name="组合 22"/>
          <p:cNvGrpSpPr/>
          <p:nvPr/>
        </p:nvGrpSpPr>
        <p:grpSpPr>
          <a:xfrm>
            <a:off x="4433294" y="3251721"/>
            <a:ext cx="445505" cy="440910"/>
            <a:chOff x="6967126" y="4092464"/>
            <a:chExt cx="453105" cy="448433"/>
          </a:xfrm>
          <a:solidFill>
            <a:schemeClr val="tx1">
              <a:lumMod val="65000"/>
              <a:lumOff val="35000"/>
            </a:schemeClr>
          </a:solidFill>
        </p:grpSpPr>
        <p:sp>
          <p:nvSpPr>
            <p:cNvPr id="2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组合 25"/>
          <p:cNvGrpSpPr/>
          <p:nvPr/>
        </p:nvGrpSpPr>
        <p:grpSpPr>
          <a:xfrm>
            <a:off x="1661041" y="3377248"/>
            <a:ext cx="458739" cy="438729"/>
            <a:chOff x="1004888" y="993775"/>
            <a:chExt cx="2438400" cy="2332038"/>
          </a:xfrm>
          <a:solidFill>
            <a:schemeClr val="tx1">
              <a:lumMod val="65000"/>
              <a:lumOff val="35000"/>
            </a:schemeClr>
          </a:solidFill>
        </p:grpSpPr>
        <p:sp>
          <p:nvSpPr>
            <p:cNvPr id="27"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任意多边形 27"/>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29" name="任意多边形 28"/>
          <p:cNvSpPr/>
          <p:nvPr/>
        </p:nvSpPr>
        <p:spPr>
          <a:xfrm>
            <a:off x="1892596"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4671238"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7478203"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12829"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1661" y="55525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486495" y="5552521"/>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51329" y="55525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178694" y="5552521"/>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44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4" decel="44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750" fill="hold"/>
                                        <p:tgtEl>
                                          <p:spTgt spid="9"/>
                                        </p:tgtEl>
                                        <p:attrNameLst>
                                          <p:attrName>ppt_x</p:attrName>
                                        </p:attrNameLst>
                                      </p:cBhvr>
                                      <p:tavLst>
                                        <p:tav tm="0">
                                          <p:val>
                                            <p:strVal val="#ppt_x"/>
                                          </p:val>
                                        </p:tav>
                                        <p:tav tm="100000">
                                          <p:val>
                                            <p:strVal val="#ppt_x"/>
                                          </p:val>
                                        </p:tav>
                                      </p:tavLst>
                                    </p:anim>
                                    <p:anim calcmode="lin" valueType="num">
                                      <p:cBhvr additive="base">
                                        <p:cTn id="28" dur="75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2500"/>
                            </p:stCondLst>
                            <p:childTnLst>
                              <p:par>
                                <p:cTn id="41" presetID="2" presetClass="entr" presetSubtype="1" decel="4400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4" decel="4400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750" fill="hold"/>
                                        <p:tgtEl>
                                          <p:spTgt spid="11"/>
                                        </p:tgtEl>
                                        <p:attrNameLst>
                                          <p:attrName>ppt_x</p:attrName>
                                        </p:attrNameLst>
                                      </p:cBhvr>
                                      <p:tavLst>
                                        <p:tav tm="0">
                                          <p:val>
                                            <p:strVal val="#ppt_x"/>
                                          </p:val>
                                        </p:tav>
                                        <p:tav tm="100000">
                                          <p:val>
                                            <p:strVal val="#ppt_x"/>
                                          </p:val>
                                        </p:tav>
                                      </p:tavLst>
                                    </p:anim>
                                    <p:anim calcmode="lin" valueType="num">
                                      <p:cBhvr additive="base">
                                        <p:cTn id="48" dur="75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4500"/>
                            </p:stCondLst>
                            <p:childTnLst>
                              <p:par>
                                <p:cTn id="61" presetID="2" presetClass="entr" presetSubtype="1" decel="44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750" fill="hold"/>
                                        <p:tgtEl>
                                          <p:spTgt spid="12"/>
                                        </p:tgtEl>
                                        <p:attrNameLst>
                                          <p:attrName>ppt_x</p:attrName>
                                        </p:attrNameLst>
                                      </p:cBhvr>
                                      <p:tavLst>
                                        <p:tav tm="0">
                                          <p:val>
                                            <p:strVal val="#ppt_x"/>
                                          </p:val>
                                        </p:tav>
                                        <p:tav tm="100000">
                                          <p:val>
                                            <p:strVal val="#ppt_x"/>
                                          </p:val>
                                        </p:tav>
                                      </p:tavLst>
                                    </p:anim>
                                    <p:anim calcmode="lin" valueType="num">
                                      <p:cBhvr additive="base">
                                        <p:cTn id="64" dur="750" fill="hold"/>
                                        <p:tgtEl>
                                          <p:spTgt spid="12"/>
                                        </p:tgtEl>
                                        <p:attrNameLst>
                                          <p:attrName>ppt_y</p:attrName>
                                        </p:attrNameLst>
                                      </p:cBhvr>
                                      <p:tavLst>
                                        <p:tav tm="0">
                                          <p:val>
                                            <p:strVal val="0-#ppt_h/2"/>
                                          </p:val>
                                        </p:tav>
                                        <p:tav tm="100000">
                                          <p:val>
                                            <p:strVal val="#ppt_y"/>
                                          </p:val>
                                        </p:tav>
                                      </p:tavLst>
                                    </p:anim>
                                  </p:childTnLst>
                                </p:cTn>
                              </p:par>
                              <p:par>
                                <p:cTn id="65" presetID="2" presetClass="entr" presetSubtype="4" decel="4400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750" fill="hold"/>
                                        <p:tgtEl>
                                          <p:spTgt spid="13"/>
                                        </p:tgtEl>
                                        <p:attrNameLst>
                                          <p:attrName>ppt_x</p:attrName>
                                        </p:attrNameLst>
                                      </p:cBhvr>
                                      <p:tavLst>
                                        <p:tav tm="0">
                                          <p:val>
                                            <p:strVal val="#ppt_x"/>
                                          </p:val>
                                        </p:tav>
                                        <p:tav tm="100000">
                                          <p:val>
                                            <p:strVal val="#ppt_x"/>
                                          </p:val>
                                        </p:tav>
                                      </p:tavLst>
                                    </p:anim>
                                    <p:anim calcmode="lin" valueType="num">
                                      <p:cBhvr additive="base">
                                        <p:cTn id="68" dur="75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10" presetClass="entr" presetSubtype="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par>
                          <p:cTn id="80" fill="hold">
                            <p:stCondLst>
                              <p:cond delay="6500"/>
                            </p:stCondLst>
                            <p:childTnLst>
                              <p:par>
                                <p:cTn id="81" presetID="2" presetClass="entr" presetSubtype="1" decel="44000"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750" fill="hold"/>
                                        <p:tgtEl>
                                          <p:spTgt spid="14"/>
                                        </p:tgtEl>
                                        <p:attrNameLst>
                                          <p:attrName>ppt_x</p:attrName>
                                        </p:attrNameLst>
                                      </p:cBhvr>
                                      <p:tavLst>
                                        <p:tav tm="0">
                                          <p:val>
                                            <p:strVal val="#ppt_x"/>
                                          </p:val>
                                        </p:tav>
                                        <p:tav tm="100000">
                                          <p:val>
                                            <p:strVal val="#ppt_x"/>
                                          </p:val>
                                        </p:tav>
                                      </p:tavLst>
                                    </p:anim>
                                    <p:anim calcmode="lin" valueType="num">
                                      <p:cBhvr additive="base">
                                        <p:cTn id="84" dur="750" fill="hold"/>
                                        <p:tgtEl>
                                          <p:spTgt spid="14"/>
                                        </p:tgtEl>
                                        <p:attrNameLst>
                                          <p:attrName>ppt_y</p:attrName>
                                        </p:attrNameLst>
                                      </p:cBhvr>
                                      <p:tavLst>
                                        <p:tav tm="0">
                                          <p:val>
                                            <p:strVal val="0-#ppt_h/2"/>
                                          </p:val>
                                        </p:tav>
                                        <p:tav tm="100000">
                                          <p:val>
                                            <p:strVal val="#ppt_y"/>
                                          </p:val>
                                        </p:tav>
                                      </p:tavLst>
                                    </p:anim>
                                  </p:childTnLst>
                                </p:cTn>
                              </p:par>
                              <p:par>
                                <p:cTn id="85" presetID="2" presetClass="entr" presetSubtype="4" decel="4400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750" fill="hold"/>
                                        <p:tgtEl>
                                          <p:spTgt spid="15"/>
                                        </p:tgtEl>
                                        <p:attrNameLst>
                                          <p:attrName>ppt_x</p:attrName>
                                        </p:attrNameLst>
                                      </p:cBhvr>
                                      <p:tavLst>
                                        <p:tav tm="0">
                                          <p:val>
                                            <p:strVal val="#ppt_x"/>
                                          </p:val>
                                        </p:tav>
                                        <p:tav tm="100000">
                                          <p:val>
                                            <p:strVal val="#ppt_x"/>
                                          </p:val>
                                        </p:tav>
                                      </p:tavLst>
                                    </p:anim>
                                    <p:anim calcmode="lin" valueType="num">
                                      <p:cBhvr additive="base">
                                        <p:cTn id="88" dur="750" fill="hold"/>
                                        <p:tgtEl>
                                          <p:spTgt spid="15"/>
                                        </p:tgtEl>
                                        <p:attrNameLst>
                                          <p:attrName>ppt_y</p:attrName>
                                        </p:attrNameLst>
                                      </p:cBhvr>
                                      <p:tavLst>
                                        <p:tav tm="0">
                                          <p:val>
                                            <p:strVal val="1+#ppt_h/2"/>
                                          </p:val>
                                        </p:tav>
                                        <p:tav tm="100000">
                                          <p:val>
                                            <p:strVal val="#ppt_y"/>
                                          </p:val>
                                        </p:tav>
                                      </p:tavLst>
                                    </p:anim>
                                  </p:childTnLst>
                                </p:cTn>
                              </p:par>
                            </p:childTnLst>
                          </p:cTn>
                        </p:par>
                        <p:par>
                          <p:cTn id="89" fill="hold">
                            <p:stCondLst>
                              <p:cond delay="7500"/>
                            </p:stCondLst>
                            <p:childTnLst>
                              <p:par>
                                <p:cTn id="90" presetID="10" presetClass="entr" presetSubtype="0"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up)">
                                      <p:cBhvr>
                                        <p:cTn id="95" dur="500"/>
                                        <p:tgtEl>
                                          <p:spTgt spid="32"/>
                                        </p:tgtEl>
                                      </p:cBhvr>
                                    </p:animEffect>
                                  </p:childTnLst>
                                </p:cTn>
                              </p:par>
                            </p:childTnLst>
                          </p:cTn>
                        </p:par>
                        <p:par>
                          <p:cTn id="96" fill="hold">
                            <p:stCondLst>
                              <p:cond delay="8000"/>
                            </p:stCondLst>
                            <p:childTnLst>
                              <p:par>
                                <p:cTn id="97" presetID="10"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13" grpId="0" animBg="1"/>
      <p:bldP spid="14" grpId="0" animBg="1"/>
      <p:bldP spid="15" grpId="0" animBg="1"/>
      <p:bldP spid="29" grpId="0" animBg="1"/>
      <p:bldP spid="30" grpId="0" animBg="1"/>
      <p:bldP spid="31" grpId="0" animBg="1"/>
      <p:bldP spid="32"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4030813" y="1821042"/>
            <a:ext cx="1651424" cy="1269560"/>
            <a:chOff x="4030813" y="1821042"/>
            <a:chExt cx="1651424" cy="1269560"/>
          </a:xfrm>
        </p:grpSpPr>
        <p:grpSp>
          <p:nvGrpSpPr>
            <p:cNvPr id="9" name="组合 8"/>
            <p:cNvGrpSpPr/>
            <p:nvPr/>
          </p:nvGrpSpPr>
          <p:grpSpPr>
            <a:xfrm rot="16200000">
              <a:off x="4221745" y="1630110"/>
              <a:ext cx="1269560" cy="1651424"/>
              <a:chOff x="4020870" y="2194485"/>
              <a:chExt cx="1102258" cy="1432090"/>
            </a:xfrm>
            <a:effectLst>
              <a:outerShdw blurRad="177800" dist="88900" dir="8100000" algn="tr" rotWithShape="0">
                <a:prstClr val="black">
                  <a:alpha val="28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1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grpSp>
        <p:sp>
          <p:nvSpPr>
            <p:cNvPr id="10" name="KSO_Shape"/>
            <p:cNvSpPr/>
            <p:nvPr/>
          </p:nvSpPr>
          <p:spPr bwMode="auto">
            <a:xfrm>
              <a:off x="4672274" y="2147243"/>
              <a:ext cx="779352" cy="66165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13" name="组合 12"/>
          <p:cNvGrpSpPr/>
          <p:nvPr/>
        </p:nvGrpSpPr>
        <p:grpSpPr>
          <a:xfrm>
            <a:off x="4774326" y="3355616"/>
            <a:ext cx="1659268" cy="1288657"/>
            <a:chOff x="4774326" y="3355616"/>
            <a:chExt cx="1659268" cy="1288657"/>
          </a:xfrm>
        </p:grpSpPr>
        <p:sp>
          <p:nvSpPr>
            <p:cNvPr id="14" name="椭圆 34"/>
            <p:cNvSpPr/>
            <p:nvPr/>
          </p:nvSpPr>
          <p:spPr>
            <a:xfrm rot="16200000">
              <a:off x="4959631" y="3170311"/>
              <a:ext cx="1288657" cy="165926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77800" dist="889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15" name="KSO_Shape"/>
            <p:cNvSpPr/>
            <p:nvPr/>
          </p:nvSpPr>
          <p:spPr bwMode="auto">
            <a:xfrm>
              <a:off x="5460492" y="3624563"/>
              <a:ext cx="733248" cy="73359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16" name="组合 15"/>
          <p:cNvGrpSpPr/>
          <p:nvPr/>
        </p:nvGrpSpPr>
        <p:grpSpPr>
          <a:xfrm>
            <a:off x="4008541" y="4859286"/>
            <a:ext cx="1651424" cy="1269560"/>
            <a:chOff x="4008541" y="4859286"/>
            <a:chExt cx="1651424" cy="1269560"/>
          </a:xfrm>
        </p:grpSpPr>
        <p:grpSp>
          <p:nvGrpSpPr>
            <p:cNvPr id="17" name="组合 16"/>
            <p:cNvGrpSpPr/>
            <p:nvPr/>
          </p:nvGrpSpPr>
          <p:grpSpPr>
            <a:xfrm rot="16200000">
              <a:off x="4199473" y="4668354"/>
              <a:ext cx="1269560" cy="1651424"/>
              <a:chOff x="4020870" y="2194485"/>
              <a:chExt cx="1102258" cy="1432090"/>
            </a:xfrm>
            <a:effectLst>
              <a:outerShdw blurRad="177800" dist="88900" dir="8100000" algn="tr" rotWithShape="0">
                <a:prstClr val="black">
                  <a:alpha val="28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2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grpSp>
        <p:sp>
          <p:nvSpPr>
            <p:cNvPr id="18" name="KSO_Shape"/>
            <p:cNvSpPr/>
            <p:nvPr/>
          </p:nvSpPr>
          <p:spPr bwMode="auto">
            <a:xfrm>
              <a:off x="4665134" y="5184780"/>
              <a:ext cx="728375" cy="626866"/>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21" name="组合 20"/>
          <p:cNvGrpSpPr/>
          <p:nvPr/>
        </p:nvGrpSpPr>
        <p:grpSpPr>
          <a:xfrm>
            <a:off x="6010846" y="1848752"/>
            <a:ext cx="1659268" cy="1288656"/>
            <a:chOff x="6010846" y="1848752"/>
            <a:chExt cx="1659268" cy="1288656"/>
          </a:xfrm>
        </p:grpSpPr>
        <p:sp>
          <p:nvSpPr>
            <p:cNvPr id="22" name="椭圆 34"/>
            <p:cNvSpPr/>
            <p:nvPr/>
          </p:nvSpPr>
          <p:spPr>
            <a:xfrm rot="5400000">
              <a:off x="6196152" y="1663446"/>
              <a:ext cx="1288656" cy="165926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77800" dist="889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23" name="KSO_Shape"/>
            <p:cNvSpPr/>
            <p:nvPr/>
          </p:nvSpPr>
          <p:spPr bwMode="auto">
            <a:xfrm>
              <a:off x="6253256" y="2203405"/>
              <a:ext cx="840813" cy="57667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24" name="组合 23"/>
          <p:cNvGrpSpPr/>
          <p:nvPr/>
        </p:nvGrpSpPr>
        <p:grpSpPr>
          <a:xfrm>
            <a:off x="6797772" y="3325547"/>
            <a:ext cx="1651424" cy="1269560"/>
            <a:chOff x="6797772" y="3325547"/>
            <a:chExt cx="1651424" cy="1269560"/>
          </a:xfrm>
        </p:grpSpPr>
        <p:grpSp>
          <p:nvGrpSpPr>
            <p:cNvPr id="25" name="组合 24"/>
            <p:cNvGrpSpPr/>
            <p:nvPr/>
          </p:nvGrpSpPr>
          <p:grpSpPr>
            <a:xfrm rot="5400000">
              <a:off x="6988704" y="3134615"/>
              <a:ext cx="1269560" cy="1651424"/>
              <a:chOff x="4020870" y="2194485"/>
              <a:chExt cx="1102258" cy="1432090"/>
            </a:xfrm>
            <a:effectLst>
              <a:outerShdw blurRad="177800" dist="88900" dir="8100000" algn="tr" rotWithShape="0">
                <a:prstClr val="black">
                  <a:alpha val="28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2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grpSp>
        <p:sp>
          <p:nvSpPr>
            <p:cNvPr id="26" name="KSO_Shape"/>
            <p:cNvSpPr/>
            <p:nvPr/>
          </p:nvSpPr>
          <p:spPr bwMode="auto">
            <a:xfrm>
              <a:off x="7055349" y="3605226"/>
              <a:ext cx="736352" cy="72811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29" name="组合 28"/>
          <p:cNvGrpSpPr/>
          <p:nvPr/>
        </p:nvGrpSpPr>
        <p:grpSpPr>
          <a:xfrm>
            <a:off x="5988573" y="4886996"/>
            <a:ext cx="1659268" cy="1288656"/>
            <a:chOff x="5988573" y="4886996"/>
            <a:chExt cx="1659268" cy="1288656"/>
          </a:xfrm>
        </p:grpSpPr>
        <p:sp>
          <p:nvSpPr>
            <p:cNvPr id="30" name="椭圆 34"/>
            <p:cNvSpPr/>
            <p:nvPr/>
          </p:nvSpPr>
          <p:spPr>
            <a:xfrm rot="5400000">
              <a:off x="6173879" y="4701690"/>
              <a:ext cx="1288656" cy="165926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77800" dist="889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31" name="KSO_Shape"/>
            <p:cNvSpPr/>
            <p:nvPr/>
          </p:nvSpPr>
          <p:spPr>
            <a:xfrm>
              <a:off x="6291809" y="5196373"/>
              <a:ext cx="676276" cy="675470"/>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sp>
        <p:nvSpPr>
          <p:cNvPr id="32" name="文本框 31"/>
          <p:cNvSpPr txBox="1"/>
          <p:nvPr/>
        </p:nvSpPr>
        <p:spPr>
          <a:xfrm>
            <a:off x="717793" y="2026100"/>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06522" y="3522731"/>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90860" y="501993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006205" y="2078483"/>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94934" y="357511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979272" y="5072317"/>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2" decel="44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2000"/>
                            </p:stCondLst>
                            <p:childTnLst>
                              <p:par>
                                <p:cTn id="30" presetID="2" presetClass="entr" presetSubtype="8" decel="4400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750" fill="hold"/>
                                        <p:tgtEl>
                                          <p:spTgt spid="21"/>
                                        </p:tgtEl>
                                        <p:attrNameLst>
                                          <p:attrName>ppt_x</p:attrName>
                                        </p:attrNameLst>
                                      </p:cBhvr>
                                      <p:tavLst>
                                        <p:tav tm="0">
                                          <p:val>
                                            <p:strVal val="0-#ppt_w/2"/>
                                          </p:val>
                                        </p:tav>
                                        <p:tav tm="100000">
                                          <p:val>
                                            <p:strVal val="#ppt_x"/>
                                          </p:val>
                                        </p:tav>
                                      </p:tavLst>
                                    </p:anim>
                                    <p:anim calcmode="lin" valueType="num">
                                      <p:cBhvr additive="base">
                                        <p:cTn id="33" dur="75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3500"/>
                            </p:stCondLst>
                            <p:childTnLst>
                              <p:par>
                                <p:cTn id="39" presetID="2" presetClass="entr" presetSubtype="2" decel="4400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50" fill="hold"/>
                                        <p:tgtEl>
                                          <p:spTgt spid="13"/>
                                        </p:tgtEl>
                                        <p:attrNameLst>
                                          <p:attrName>ppt_x</p:attrName>
                                        </p:attrNameLst>
                                      </p:cBhvr>
                                      <p:tavLst>
                                        <p:tav tm="0">
                                          <p:val>
                                            <p:strVal val="1+#ppt_w/2"/>
                                          </p:val>
                                        </p:tav>
                                        <p:tav tm="100000">
                                          <p:val>
                                            <p:strVal val="#ppt_x"/>
                                          </p:val>
                                        </p:tav>
                                      </p:tavLst>
                                    </p:anim>
                                    <p:anim calcmode="lin" valueType="num">
                                      <p:cBhvr additive="base">
                                        <p:cTn id="42" dur="75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5000"/>
                            </p:stCondLst>
                            <p:childTnLst>
                              <p:par>
                                <p:cTn id="48" presetID="2" presetClass="entr" presetSubtype="8" decel="44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750" fill="hold"/>
                                        <p:tgtEl>
                                          <p:spTgt spid="24"/>
                                        </p:tgtEl>
                                        <p:attrNameLst>
                                          <p:attrName>ppt_x</p:attrName>
                                        </p:attrNameLst>
                                      </p:cBhvr>
                                      <p:tavLst>
                                        <p:tav tm="0">
                                          <p:val>
                                            <p:strVal val="0-#ppt_w/2"/>
                                          </p:val>
                                        </p:tav>
                                        <p:tav tm="100000">
                                          <p:val>
                                            <p:strVal val="#ppt_x"/>
                                          </p:val>
                                        </p:tav>
                                      </p:tavLst>
                                    </p:anim>
                                    <p:anim calcmode="lin" valueType="num">
                                      <p:cBhvr additive="base">
                                        <p:cTn id="51" dur="75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6500"/>
                            </p:stCondLst>
                            <p:childTnLst>
                              <p:par>
                                <p:cTn id="57" presetID="2" presetClass="entr" presetSubtype="2" decel="4400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1+#ppt_w/2"/>
                                          </p:val>
                                        </p:tav>
                                        <p:tav tm="100000">
                                          <p:val>
                                            <p:strVal val="#ppt_x"/>
                                          </p:val>
                                        </p:tav>
                                      </p:tavLst>
                                    </p:anim>
                                    <p:anim calcmode="lin" valueType="num">
                                      <p:cBhvr additive="base">
                                        <p:cTn id="60" dur="750" fill="hold"/>
                                        <p:tgtEl>
                                          <p:spTgt spid="16"/>
                                        </p:tgtEl>
                                        <p:attrNameLst>
                                          <p:attrName>ppt_y</p:attrName>
                                        </p:attrNameLst>
                                      </p:cBhvr>
                                      <p:tavLst>
                                        <p:tav tm="0">
                                          <p:val>
                                            <p:strVal val="#ppt_y"/>
                                          </p:val>
                                        </p:tav>
                                        <p:tav tm="100000">
                                          <p:val>
                                            <p:strVal val="#ppt_y"/>
                                          </p:val>
                                        </p:tav>
                                      </p:tavLst>
                                    </p:anim>
                                  </p:childTnLst>
                                </p:cTn>
                              </p:par>
                            </p:childTnLst>
                          </p:cTn>
                        </p:par>
                        <p:par>
                          <p:cTn id="61" fill="hold">
                            <p:stCondLst>
                              <p:cond delay="75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par>
                          <p:cTn id="65" fill="hold">
                            <p:stCondLst>
                              <p:cond delay="8000"/>
                            </p:stCondLst>
                            <p:childTnLst>
                              <p:par>
                                <p:cTn id="66" presetID="2" presetClass="entr" presetSubtype="8" decel="4400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750" fill="hold"/>
                                        <p:tgtEl>
                                          <p:spTgt spid="29"/>
                                        </p:tgtEl>
                                        <p:attrNameLst>
                                          <p:attrName>ppt_x</p:attrName>
                                        </p:attrNameLst>
                                      </p:cBhvr>
                                      <p:tavLst>
                                        <p:tav tm="0">
                                          <p:val>
                                            <p:strVal val="0-#ppt_w/2"/>
                                          </p:val>
                                        </p:tav>
                                        <p:tav tm="100000">
                                          <p:val>
                                            <p:strVal val="#ppt_x"/>
                                          </p:val>
                                        </p:tav>
                                      </p:tavLst>
                                    </p:anim>
                                    <p:anim calcmode="lin" valueType="num">
                                      <p:cBhvr additive="base">
                                        <p:cTn id="69" dur="750" fill="hold"/>
                                        <p:tgtEl>
                                          <p:spTgt spid="29"/>
                                        </p:tgtEl>
                                        <p:attrNameLst>
                                          <p:attrName>ppt_y</p:attrName>
                                        </p:attrNameLst>
                                      </p:cBhvr>
                                      <p:tavLst>
                                        <p:tav tm="0">
                                          <p:val>
                                            <p:strVal val="#ppt_y"/>
                                          </p:val>
                                        </p:tav>
                                        <p:tav tm="100000">
                                          <p:val>
                                            <p:strVal val="#ppt_y"/>
                                          </p:val>
                                        </p:tav>
                                      </p:tavLst>
                                    </p:anim>
                                  </p:childTnLst>
                                </p:cTn>
                              </p:par>
                            </p:childTnLst>
                          </p:cTn>
                        </p:par>
                        <p:par>
                          <p:cTn id="70" fill="hold">
                            <p:stCondLst>
                              <p:cond delay="9000"/>
                            </p:stCondLst>
                            <p:childTnLst>
                              <p:par>
                                <p:cTn id="71" presetID="10"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2" grpId="0"/>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888766" y="2975171"/>
            <a:ext cx="1085554" cy="1134478"/>
          </a:xfrm>
          <a:prstGeom prst="rect">
            <a:avLst/>
          </a:prstGeom>
        </p:spPr>
        <p:txBody>
          <a:bodyPr wrap="none">
            <a:spAutoFit/>
          </a:bodyPr>
          <a:lstStyle/>
          <a:p>
            <a:pPr algn="ctr">
              <a:defRPr/>
            </a:pPr>
            <a:r>
              <a:rPr lang="en-US" altLang="zh-CN" sz="677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02</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工作完成情况</a:t>
            </a:r>
            <a:endPar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cxnSp>
        <p:nvCxnSpPr>
          <p:cNvPr id="8" name="直接箭头连接符 7"/>
          <p:cNvCxnSpPr/>
          <p:nvPr/>
        </p:nvCxnSpPr>
        <p:spPr>
          <a:xfrm flipV="1">
            <a:off x="2076793" y="1942989"/>
            <a:ext cx="1" cy="4478738"/>
          </a:xfrm>
          <a:prstGeom prst="straightConnector1">
            <a:avLst/>
          </a:prstGeom>
          <a:solidFill>
            <a:schemeClr val="accent1"/>
          </a:solidFill>
          <a:ln w="12700" cap="flat" cmpd="sng" algn="ctr">
            <a:solidFill>
              <a:schemeClr val="tx1">
                <a:lumMod val="85000"/>
                <a:lumOff val="1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箭头连接符 8"/>
          <p:cNvCxnSpPr/>
          <p:nvPr/>
        </p:nvCxnSpPr>
        <p:spPr>
          <a:xfrm>
            <a:off x="2077453" y="6421725"/>
            <a:ext cx="8957452" cy="773"/>
          </a:xfrm>
          <a:prstGeom prst="straightConnector1">
            <a:avLst/>
          </a:prstGeom>
          <a:solidFill>
            <a:schemeClr val="accent1"/>
          </a:solidFill>
          <a:ln w="12700" cap="flat" cmpd="sng" algn="ctr">
            <a:solidFill>
              <a:schemeClr val="tx1">
                <a:lumMod val="85000"/>
                <a:lumOff val="1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组合 9"/>
          <p:cNvGrpSpPr/>
          <p:nvPr/>
        </p:nvGrpSpPr>
        <p:grpSpPr>
          <a:xfrm>
            <a:off x="2363141" y="5136188"/>
            <a:ext cx="1850639" cy="786078"/>
            <a:chOff x="2582250" y="5541358"/>
            <a:chExt cx="2076669" cy="882316"/>
          </a:xfrm>
        </p:grpSpPr>
        <p:grpSp>
          <p:nvGrpSpPr>
            <p:cNvPr id="11" name="组合 10"/>
            <p:cNvGrpSpPr/>
            <p:nvPr/>
          </p:nvGrpSpPr>
          <p:grpSpPr>
            <a:xfrm>
              <a:off x="2582250" y="5541358"/>
              <a:ext cx="2076669" cy="882316"/>
              <a:chOff x="2582250" y="5541358"/>
              <a:chExt cx="2076669" cy="882316"/>
            </a:xfrm>
          </p:grpSpPr>
          <p:sp>
            <p:nvSpPr>
              <p:cNvPr id="13" name="圆角矩形 12"/>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14" name="圆角矩形 13"/>
              <p:cNvSpPr/>
              <p:nvPr/>
            </p:nvSpPr>
            <p:spPr bwMode="auto">
              <a:xfrm>
                <a:off x="2675090" y="5620577"/>
                <a:ext cx="1896899" cy="727516"/>
              </a:xfrm>
              <a:prstGeom prst="roundRect">
                <a:avLst>
                  <a:gd name="adj" fmla="val 10568"/>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12" name="矩形 11"/>
            <p:cNvSpPr>
              <a:spLocks noChangeArrowheads="1"/>
            </p:cNvSpPr>
            <p:nvPr/>
          </p:nvSpPr>
          <p:spPr bwMode="auto">
            <a:xfrm>
              <a:off x="2810880" y="5754766"/>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一月份</a:t>
              </a:r>
            </a:p>
          </p:txBody>
        </p:sp>
      </p:grpSp>
      <p:sp>
        <p:nvSpPr>
          <p:cNvPr id="15" name="矩形 87"/>
          <p:cNvSpPr>
            <a:spLocks noChangeArrowheads="1"/>
          </p:cNvSpPr>
          <p:nvPr/>
        </p:nvSpPr>
        <p:spPr bwMode="auto">
          <a:xfrm>
            <a:off x="2505987" y="3032726"/>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grpSp>
        <p:nvGrpSpPr>
          <p:cNvPr id="16" name="组合 15"/>
          <p:cNvGrpSpPr/>
          <p:nvPr/>
        </p:nvGrpSpPr>
        <p:grpSpPr>
          <a:xfrm>
            <a:off x="4617854" y="4282701"/>
            <a:ext cx="1850639" cy="786078"/>
            <a:chOff x="5112345" y="4583380"/>
            <a:chExt cx="2076669" cy="882316"/>
          </a:xfrm>
        </p:grpSpPr>
        <p:grpSp>
          <p:nvGrpSpPr>
            <p:cNvPr id="17" name="组合 16"/>
            <p:cNvGrpSpPr/>
            <p:nvPr/>
          </p:nvGrpSpPr>
          <p:grpSpPr>
            <a:xfrm>
              <a:off x="5112345" y="4583380"/>
              <a:ext cx="2076669" cy="882316"/>
              <a:chOff x="2582250" y="5541358"/>
              <a:chExt cx="2076669" cy="882316"/>
            </a:xfrm>
          </p:grpSpPr>
          <p:sp>
            <p:nvSpPr>
              <p:cNvPr id="19" name="圆角矩形 18"/>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0" name="圆角矩形 19"/>
              <p:cNvSpPr/>
              <p:nvPr/>
            </p:nvSpPr>
            <p:spPr bwMode="auto">
              <a:xfrm>
                <a:off x="2675090" y="5620577"/>
                <a:ext cx="1896899" cy="727516"/>
              </a:xfrm>
              <a:prstGeom prst="roundRect">
                <a:avLst>
                  <a:gd name="adj" fmla="val 10568"/>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18" name="矩形 17"/>
            <p:cNvSpPr>
              <a:spLocks noChangeArrowheads="1"/>
            </p:cNvSpPr>
            <p:nvPr/>
          </p:nvSpPr>
          <p:spPr bwMode="auto">
            <a:xfrm>
              <a:off x="5295532" y="4806812"/>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二月份</a:t>
              </a:r>
              <a:endParaRPr lang="en-US" altLang="zh-CN" sz="1880" dirty="0">
                <a:solidFill>
                  <a:srgbClr val="F8F8F8"/>
                </a:solidFill>
                <a:latin typeface="微软雅黑" panose="020B0503020204020204" pitchFamily="34" charset="-122"/>
              </a:endParaRPr>
            </a:p>
          </p:txBody>
        </p:sp>
      </p:grpSp>
      <p:sp>
        <p:nvSpPr>
          <p:cNvPr id="21" name="矩形 87"/>
          <p:cNvSpPr>
            <a:spLocks noChangeArrowheads="1"/>
          </p:cNvSpPr>
          <p:nvPr/>
        </p:nvSpPr>
        <p:spPr bwMode="auto">
          <a:xfrm>
            <a:off x="4720203" y="2206257"/>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cxnSp>
        <p:nvCxnSpPr>
          <p:cNvPr id="22" name="直接连接符 21"/>
          <p:cNvCxnSpPr/>
          <p:nvPr/>
        </p:nvCxnSpPr>
        <p:spPr>
          <a:xfrm flipH="1">
            <a:off x="4483597" y="1942991"/>
            <a:ext cx="1588"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组合 22"/>
          <p:cNvGrpSpPr/>
          <p:nvPr/>
        </p:nvGrpSpPr>
        <p:grpSpPr>
          <a:xfrm>
            <a:off x="6745786" y="3471423"/>
            <a:ext cx="1850639" cy="786078"/>
            <a:chOff x="7500172" y="3672780"/>
            <a:chExt cx="2076669" cy="882316"/>
          </a:xfrm>
        </p:grpSpPr>
        <p:grpSp>
          <p:nvGrpSpPr>
            <p:cNvPr id="24" name="组合 23"/>
            <p:cNvGrpSpPr/>
            <p:nvPr/>
          </p:nvGrpSpPr>
          <p:grpSpPr>
            <a:xfrm>
              <a:off x="7500172" y="3672780"/>
              <a:ext cx="2076669" cy="882316"/>
              <a:chOff x="2582250" y="5541358"/>
              <a:chExt cx="2076669" cy="882316"/>
            </a:xfrm>
          </p:grpSpPr>
          <p:sp>
            <p:nvSpPr>
              <p:cNvPr id="26" name="圆角矩形 25"/>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7" name="圆角矩形 26"/>
              <p:cNvSpPr/>
              <p:nvPr/>
            </p:nvSpPr>
            <p:spPr bwMode="auto">
              <a:xfrm>
                <a:off x="2675090" y="5620577"/>
                <a:ext cx="1896899" cy="727516"/>
              </a:xfrm>
              <a:prstGeom prst="roundRect">
                <a:avLst>
                  <a:gd name="adj" fmla="val 10568"/>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25" name="矩形 24"/>
            <p:cNvSpPr>
              <a:spLocks noChangeArrowheads="1"/>
            </p:cNvSpPr>
            <p:nvPr/>
          </p:nvSpPr>
          <p:spPr bwMode="auto">
            <a:xfrm>
              <a:off x="7648408" y="3924496"/>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三月份</a:t>
              </a:r>
            </a:p>
          </p:txBody>
        </p:sp>
      </p:grpSp>
      <p:cxnSp>
        <p:nvCxnSpPr>
          <p:cNvPr id="28" name="直接连接符 27"/>
          <p:cNvCxnSpPr/>
          <p:nvPr/>
        </p:nvCxnSpPr>
        <p:spPr>
          <a:xfrm flipH="1">
            <a:off x="6601131" y="1942991"/>
            <a:ext cx="1588"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矩形 87"/>
          <p:cNvSpPr>
            <a:spLocks noChangeArrowheads="1"/>
          </p:cNvSpPr>
          <p:nvPr/>
        </p:nvSpPr>
        <p:spPr bwMode="auto">
          <a:xfrm>
            <a:off x="6816988" y="4319039"/>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grpSp>
        <p:nvGrpSpPr>
          <p:cNvPr id="30" name="组合 29"/>
          <p:cNvGrpSpPr/>
          <p:nvPr/>
        </p:nvGrpSpPr>
        <p:grpSpPr>
          <a:xfrm>
            <a:off x="8824301" y="2621191"/>
            <a:ext cx="1850639" cy="786078"/>
            <a:chOff x="9832547" y="2718456"/>
            <a:chExt cx="2076669" cy="882316"/>
          </a:xfrm>
        </p:grpSpPr>
        <p:grpSp>
          <p:nvGrpSpPr>
            <p:cNvPr id="31" name="组合 30"/>
            <p:cNvGrpSpPr/>
            <p:nvPr/>
          </p:nvGrpSpPr>
          <p:grpSpPr>
            <a:xfrm>
              <a:off x="9832547" y="2718456"/>
              <a:ext cx="2076669" cy="882316"/>
              <a:chOff x="2582250" y="5541358"/>
              <a:chExt cx="2076669" cy="882316"/>
            </a:xfrm>
          </p:grpSpPr>
          <p:sp>
            <p:nvSpPr>
              <p:cNvPr id="33" name="圆角矩形 32"/>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34" name="圆角矩形 33"/>
              <p:cNvSpPr/>
              <p:nvPr/>
            </p:nvSpPr>
            <p:spPr bwMode="auto">
              <a:xfrm>
                <a:off x="2675090" y="5620577"/>
                <a:ext cx="1896899" cy="727516"/>
              </a:xfrm>
              <a:prstGeom prst="roundRect">
                <a:avLst>
                  <a:gd name="adj" fmla="val 10568"/>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32" name="矩形 31"/>
            <p:cNvSpPr>
              <a:spLocks noChangeArrowheads="1"/>
            </p:cNvSpPr>
            <p:nvPr/>
          </p:nvSpPr>
          <p:spPr bwMode="auto">
            <a:xfrm>
              <a:off x="10054058" y="2961968"/>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四月份</a:t>
              </a:r>
            </a:p>
          </p:txBody>
        </p:sp>
      </p:grpSp>
      <p:sp>
        <p:nvSpPr>
          <p:cNvPr id="35" name="矩形 87"/>
          <p:cNvSpPr>
            <a:spLocks noChangeArrowheads="1"/>
          </p:cNvSpPr>
          <p:nvPr/>
        </p:nvSpPr>
        <p:spPr bwMode="auto">
          <a:xfrm>
            <a:off x="8960802" y="3461497"/>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cxnSp>
        <p:nvCxnSpPr>
          <p:cNvPr id="36" name="直接连接符 35"/>
          <p:cNvCxnSpPr/>
          <p:nvPr/>
        </p:nvCxnSpPr>
        <p:spPr>
          <a:xfrm>
            <a:off x="8746532" y="1942991"/>
            <a:ext cx="0"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4"/>
          <p:cNvSpPr txBox="1"/>
          <p:nvPr/>
        </p:nvSpPr>
        <p:spPr>
          <a:xfrm>
            <a:off x="1043888" y="2275881"/>
            <a:ext cx="738640" cy="3600616"/>
          </a:xfrm>
          <a:prstGeom prst="rect">
            <a:avLst/>
          </a:prstGeom>
          <a:noFill/>
        </p:spPr>
        <p:txBody>
          <a:bodyPr vert="eaVert" wrap="square" lIns="121908" tIns="60955" rIns="121908" bIns="60955" rtlCol="0">
            <a:spAutoFit/>
          </a:bodyPr>
          <a:lstStyle/>
          <a:p>
            <a:pPr defTabSz="1212215" fontAlgn="base">
              <a:spcBef>
                <a:spcPct val="0"/>
              </a:spcBef>
              <a:spcAft>
                <a:spcPct val="0"/>
              </a:spcAft>
            </a:pPr>
            <a:r>
              <a:rPr lang="zh-CN" altLang="en-US" sz="3200" dirty="0">
                <a:solidFill>
                  <a:srgbClr val="6C6C6C">
                    <a:lumMod val="75000"/>
                  </a:srgbClr>
                </a:solidFill>
                <a:latin typeface="微软雅黑" panose="020B0503020204020204" pitchFamily="34" charset="-122"/>
                <a:ea typeface="微软雅黑" panose="020B0503020204020204" pitchFamily="34" charset="-122"/>
              </a:rPr>
              <a:t>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7"/>
                                        </p:tgtEl>
                                        <p:attrNameLst>
                                          <p:attrName>ppt_y</p:attrName>
                                        </p:attrNameLst>
                                      </p:cBhvr>
                                      <p:tavLst>
                                        <p:tav tm="0">
                                          <p:val>
                                            <p:strVal val="#ppt_y"/>
                                          </p:val>
                                        </p:tav>
                                        <p:tav tm="100000">
                                          <p:val>
                                            <p:strVal val="#ppt_y"/>
                                          </p:val>
                                        </p:tav>
                                      </p:tavLst>
                                    </p:anim>
                                    <p:anim calcmode="lin" valueType="num">
                                      <p:cBhvr>
                                        <p:cTn id="3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7"/>
                                        </p:tgtEl>
                                      </p:cBhvr>
                                    </p:animEffect>
                                  </p:childTnLst>
                                </p:cTn>
                              </p:par>
                            </p:childTnLst>
                          </p:cTn>
                        </p:par>
                        <p:par>
                          <p:cTn id="35" fill="hold">
                            <p:stCondLst>
                              <p:cond delay="135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par>
                          <p:cTn id="45" fill="hold">
                            <p:stCondLst>
                              <p:cond delay="1850"/>
                            </p:stCondLst>
                            <p:childTnLst>
                              <p:par>
                                <p:cTn id="46" presetID="52"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Scale>
                                      <p:cBhvr>
                                        <p:cTn id="48"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750" decel="50000" fill="hold">
                                          <p:stCondLst>
                                            <p:cond delay="0"/>
                                          </p:stCondLst>
                                        </p:cTn>
                                        <p:tgtEl>
                                          <p:spTgt spid="10"/>
                                        </p:tgtEl>
                                        <p:attrNameLst>
                                          <p:attrName>ppt_x</p:attrName>
                                          <p:attrName>ppt_y</p:attrName>
                                        </p:attrNameLst>
                                      </p:cBhvr>
                                    </p:animMotion>
                                    <p:animEffect transition="in" filter="fade">
                                      <p:cBhvr>
                                        <p:cTn id="50" dur="750"/>
                                        <p:tgtEl>
                                          <p:spTgt spid="10"/>
                                        </p:tgtEl>
                                      </p:cBhvr>
                                    </p:animEffect>
                                  </p:childTnLst>
                                </p:cTn>
                              </p:par>
                            </p:childTnLst>
                          </p:cTn>
                        </p:par>
                        <p:par>
                          <p:cTn id="51" fill="hold">
                            <p:stCondLst>
                              <p:cond delay="2850"/>
                            </p:stCondLst>
                            <p:childTnLst>
                              <p:par>
                                <p:cTn id="52" presetID="2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par>
                          <p:cTn id="55" fill="hold">
                            <p:stCondLst>
                              <p:cond delay="3350"/>
                            </p:stCondLst>
                            <p:childTnLst>
                              <p:par>
                                <p:cTn id="56" presetID="52"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Scale>
                                      <p:cBhvr>
                                        <p:cTn id="58" dur="7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750" decel="50000" fill="hold">
                                          <p:stCondLst>
                                            <p:cond delay="0"/>
                                          </p:stCondLst>
                                        </p:cTn>
                                        <p:tgtEl>
                                          <p:spTgt spid="16"/>
                                        </p:tgtEl>
                                        <p:attrNameLst>
                                          <p:attrName>ppt_x</p:attrName>
                                          <p:attrName>ppt_y</p:attrName>
                                        </p:attrNameLst>
                                      </p:cBhvr>
                                    </p:animMotion>
                                    <p:animEffect transition="in" filter="fade">
                                      <p:cBhvr>
                                        <p:cTn id="60" dur="750"/>
                                        <p:tgtEl>
                                          <p:spTgt spid="16"/>
                                        </p:tgtEl>
                                      </p:cBhvr>
                                    </p:animEffect>
                                  </p:childTnLst>
                                </p:cTn>
                              </p:par>
                            </p:childTnLst>
                          </p:cTn>
                        </p:par>
                        <p:par>
                          <p:cTn id="61" fill="hold">
                            <p:stCondLst>
                              <p:cond delay="4350"/>
                            </p:stCondLst>
                            <p:childTnLst>
                              <p:par>
                                <p:cTn id="62" presetID="22" presetClass="entr" presetSubtype="4"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par>
                          <p:cTn id="65" fill="hold">
                            <p:stCondLst>
                              <p:cond delay="4850"/>
                            </p:stCondLst>
                            <p:childTnLst>
                              <p:par>
                                <p:cTn id="66" presetID="52" presetClass="entr" presetSubtype="0"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Scale>
                                      <p:cBhvr>
                                        <p:cTn id="68" dur="7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750" decel="50000" fill="hold">
                                          <p:stCondLst>
                                            <p:cond delay="0"/>
                                          </p:stCondLst>
                                        </p:cTn>
                                        <p:tgtEl>
                                          <p:spTgt spid="23"/>
                                        </p:tgtEl>
                                        <p:attrNameLst>
                                          <p:attrName>ppt_x</p:attrName>
                                          <p:attrName>ppt_y</p:attrName>
                                        </p:attrNameLst>
                                      </p:cBhvr>
                                    </p:animMotion>
                                    <p:animEffect transition="in" filter="fade">
                                      <p:cBhvr>
                                        <p:cTn id="70" dur="750"/>
                                        <p:tgtEl>
                                          <p:spTgt spid="23"/>
                                        </p:tgtEl>
                                      </p:cBhvr>
                                    </p:animEffect>
                                  </p:childTnLst>
                                </p:cTn>
                              </p:par>
                            </p:childTnLst>
                          </p:cTn>
                        </p:par>
                        <p:par>
                          <p:cTn id="71" fill="hold">
                            <p:stCondLst>
                              <p:cond delay="5850"/>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par>
                          <p:cTn id="75" fill="hold">
                            <p:stCondLst>
                              <p:cond delay="6350"/>
                            </p:stCondLst>
                            <p:childTnLst>
                              <p:par>
                                <p:cTn id="76" presetID="52" presetClass="entr" presetSubtype="0"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Scale>
                                      <p:cBhvr>
                                        <p:cTn id="78"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750" decel="50000" fill="hold">
                                          <p:stCondLst>
                                            <p:cond delay="0"/>
                                          </p:stCondLst>
                                        </p:cTn>
                                        <p:tgtEl>
                                          <p:spTgt spid="30"/>
                                        </p:tgtEl>
                                        <p:attrNameLst>
                                          <p:attrName>ppt_x</p:attrName>
                                          <p:attrName>ppt_y</p:attrName>
                                        </p:attrNameLst>
                                      </p:cBhvr>
                                    </p:animMotion>
                                    <p:animEffect transition="in" filter="fade">
                                      <p:cBhvr>
                                        <p:cTn id="80" dur="750"/>
                                        <p:tgtEl>
                                          <p:spTgt spid="30"/>
                                        </p:tgtEl>
                                      </p:cBhvr>
                                    </p:animEffect>
                                  </p:childTnLst>
                                </p:cTn>
                              </p:par>
                            </p:childTnLst>
                          </p:cTn>
                        </p:par>
                        <p:par>
                          <p:cTn id="81" fill="hold">
                            <p:stCondLst>
                              <p:cond delay="735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5" grpId="0"/>
      <p:bldP spid="21" grpId="0"/>
      <p:bldP spid="29" grpId="0"/>
      <p:bldP spid="35"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640883" y="1843049"/>
            <a:ext cx="9176046" cy="2644375"/>
            <a:chOff x="1640883" y="1843049"/>
            <a:chExt cx="9176046" cy="2644375"/>
          </a:xfrm>
        </p:grpSpPr>
        <p:sp>
          <p:nvSpPr>
            <p:cNvPr id="9" name="Rectangle 3"/>
            <p:cNvSpPr>
              <a:spLocks noChangeArrowheads="1"/>
            </p:cNvSpPr>
            <p:nvPr/>
          </p:nvSpPr>
          <p:spPr bwMode="auto">
            <a:xfrm>
              <a:off x="1666844" y="2053154"/>
              <a:ext cx="4123636" cy="2113669"/>
            </a:xfrm>
            <a:prstGeom prst="rect">
              <a:avLst/>
            </a:prstGeom>
            <a:solidFill>
              <a:schemeClr val="bg1">
                <a:lumMod val="75000"/>
              </a:schemeClr>
            </a:soli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10" name="矩形 33"/>
            <p:cNvGrpSpPr/>
            <p:nvPr/>
          </p:nvGrpSpPr>
          <p:grpSpPr bwMode="auto">
            <a:xfrm>
              <a:off x="1666844" y="4116035"/>
              <a:ext cx="9150085" cy="371389"/>
              <a:chOff x="634" y="937"/>
              <a:chExt cx="6470" cy="234"/>
            </a:xfrm>
          </p:grpSpPr>
          <p:pic>
            <p:nvPicPr>
              <p:cNvPr id="14" name="矩形 33"/>
              <p:cNvPicPr>
                <a:picLocks noChangeArrowheads="1"/>
              </p:cNvPicPr>
              <p:nvPr/>
            </p:nvPicPr>
            <p:blipFill>
              <a:blip r:embed="rId3"/>
              <a:srcRect/>
              <a:stretch>
                <a:fillRect/>
              </a:stretch>
            </p:blipFill>
            <p:spPr bwMode="auto">
              <a:xfrm>
                <a:off x="634" y="937"/>
                <a:ext cx="6470" cy="2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5"/>
              <p:cNvSpPr txBox="1">
                <a:spLocks noChangeArrowheads="1"/>
              </p:cNvSpPr>
              <p:nvPr/>
            </p:nvSpPr>
            <p:spPr bwMode="auto">
              <a:xfrm rot="16200000">
                <a:off x="3769" y="-2163"/>
                <a:ext cx="102" cy="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en-US" sz="800" b="1"/>
              </a:p>
            </p:txBody>
          </p:sp>
        </p:grpSp>
        <p:grpSp>
          <p:nvGrpSpPr>
            <p:cNvPr id="11" name="矩形 33"/>
            <p:cNvGrpSpPr/>
            <p:nvPr/>
          </p:nvGrpSpPr>
          <p:grpSpPr bwMode="auto">
            <a:xfrm>
              <a:off x="1640883" y="1843049"/>
              <a:ext cx="9150085" cy="371389"/>
              <a:chOff x="634" y="937"/>
              <a:chExt cx="6470" cy="234"/>
            </a:xfrm>
          </p:grpSpPr>
          <p:pic>
            <p:nvPicPr>
              <p:cNvPr id="12" name="矩形 33"/>
              <p:cNvPicPr>
                <a:picLocks noChangeArrowheads="1"/>
              </p:cNvPicPr>
              <p:nvPr/>
            </p:nvPicPr>
            <p:blipFill>
              <a:blip r:embed="rId3"/>
              <a:srcRect/>
              <a:stretch>
                <a:fillRect/>
              </a:stretch>
            </p:blipFill>
            <p:spPr bwMode="auto">
              <a:xfrm>
                <a:off x="634" y="937"/>
                <a:ext cx="6470" cy="2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5"/>
              <p:cNvSpPr txBox="1">
                <a:spLocks noChangeArrowheads="1"/>
              </p:cNvSpPr>
              <p:nvPr/>
            </p:nvSpPr>
            <p:spPr bwMode="auto">
              <a:xfrm rot="16200000">
                <a:off x="3769" y="-2163"/>
                <a:ext cx="102" cy="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en-US" sz="800" b="1"/>
              </a:p>
            </p:txBody>
          </p:sp>
        </p:grpSp>
      </p:grpSp>
      <p:sp>
        <p:nvSpPr>
          <p:cNvPr id="16" name="Rectangle 2"/>
          <p:cNvSpPr/>
          <p:nvPr/>
        </p:nvSpPr>
        <p:spPr>
          <a:xfrm>
            <a:off x="5790480" y="2052852"/>
            <a:ext cx="4882020" cy="2110797"/>
          </a:xfrm>
          <a:prstGeom prst="rect">
            <a:avLst/>
          </a:prstGeom>
          <a:blipFill rotWithShape="1">
            <a:blip r:embed="rId4"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65">
              <a:solidFill>
                <a:schemeClr val="bg1">
                  <a:lumMod val="95000"/>
                </a:schemeClr>
              </a:solidFill>
            </a:endParaRPr>
          </a:p>
        </p:txBody>
      </p:sp>
      <p:grpSp>
        <p:nvGrpSpPr>
          <p:cNvPr id="17" name="组合 16"/>
          <p:cNvGrpSpPr/>
          <p:nvPr/>
        </p:nvGrpSpPr>
        <p:grpSpPr>
          <a:xfrm>
            <a:off x="1587753" y="4369816"/>
            <a:ext cx="1333191" cy="1333191"/>
            <a:chOff x="1587753" y="4369816"/>
            <a:chExt cx="1333191" cy="1333191"/>
          </a:xfrm>
        </p:grpSpPr>
        <p:pic>
          <p:nvPicPr>
            <p:cNvPr id="18" name="椭圆 44"/>
            <p:cNvPicPr>
              <a:picLocks noChangeArrowheads="1"/>
            </p:cNvPicPr>
            <p:nvPr/>
          </p:nvPicPr>
          <p:blipFill>
            <a:blip r:embed="rId5"/>
            <a:srcRect/>
            <a:stretch>
              <a:fillRect/>
            </a:stretch>
          </p:blipFill>
          <p:spPr bwMode="auto">
            <a:xfrm>
              <a:off x="1587753" y="4369816"/>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4"/>
            <p:cNvSpPr>
              <a:spLocks noChangeArrowheads="1"/>
            </p:cNvSpPr>
            <p:nvPr/>
          </p:nvSpPr>
          <p:spPr bwMode="auto">
            <a:xfrm>
              <a:off x="1717898" y="4495200"/>
              <a:ext cx="955454" cy="96021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20" name="Group 20"/>
            <p:cNvGrpSpPr/>
            <p:nvPr/>
          </p:nvGrpSpPr>
          <p:grpSpPr>
            <a:xfrm>
              <a:off x="1941421" y="4703152"/>
              <a:ext cx="535639" cy="538964"/>
              <a:chOff x="7971783" y="2080670"/>
              <a:chExt cx="401822" cy="404317"/>
            </a:xfrm>
            <a:solidFill>
              <a:schemeClr val="bg1"/>
            </a:solidFill>
          </p:grpSpPr>
          <p:sp>
            <p:nvSpPr>
              <p:cNvPr id="21"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22"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14400">
                  <a:defRPr/>
                </a:pPr>
                <a:endParaRPr lang="en-US" sz="1865">
                  <a:solidFill>
                    <a:schemeClr val="bg1">
                      <a:lumMod val="95000"/>
                    </a:schemeClr>
                  </a:solidFill>
                </a:endParaRPr>
              </a:p>
            </p:txBody>
          </p:sp>
        </p:grpSp>
      </p:grpSp>
      <p:grpSp>
        <p:nvGrpSpPr>
          <p:cNvPr id="23" name="组合 22"/>
          <p:cNvGrpSpPr/>
          <p:nvPr/>
        </p:nvGrpSpPr>
        <p:grpSpPr>
          <a:xfrm>
            <a:off x="4241439" y="4382513"/>
            <a:ext cx="1333191" cy="1333191"/>
            <a:chOff x="4241439" y="4382513"/>
            <a:chExt cx="1333191" cy="1333191"/>
          </a:xfrm>
        </p:grpSpPr>
        <p:pic>
          <p:nvPicPr>
            <p:cNvPr id="24" name="椭圆 44"/>
            <p:cNvPicPr>
              <a:picLocks noChangeArrowheads="1"/>
            </p:cNvPicPr>
            <p:nvPr/>
          </p:nvPicPr>
          <p:blipFill>
            <a:blip r:embed="rId5"/>
            <a:srcRect/>
            <a:stretch>
              <a:fillRect/>
            </a:stretch>
          </p:blipFill>
          <p:spPr bwMode="auto">
            <a:xfrm>
              <a:off x="4241439" y="4382513"/>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25" name="Oval 12"/>
            <p:cNvSpPr>
              <a:spLocks noChangeArrowheads="1"/>
            </p:cNvSpPr>
            <p:nvPr/>
          </p:nvSpPr>
          <p:spPr bwMode="auto">
            <a:xfrm>
              <a:off x="4381107" y="4517420"/>
              <a:ext cx="957041" cy="960215"/>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26" name="Group 23"/>
            <p:cNvGrpSpPr/>
            <p:nvPr/>
          </p:nvGrpSpPr>
          <p:grpSpPr>
            <a:xfrm>
              <a:off x="4620345" y="4761375"/>
              <a:ext cx="519003" cy="452462"/>
              <a:chOff x="7540014" y="4306907"/>
              <a:chExt cx="389342" cy="339426"/>
            </a:xfrm>
            <a:solidFill>
              <a:schemeClr val="bg1"/>
            </a:solidFill>
          </p:grpSpPr>
          <p:sp>
            <p:nvSpPr>
              <p:cNvPr id="2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400">
                  <a:defRPr/>
                </a:pPr>
                <a:endParaRPr lang="en-US" sz="1865">
                  <a:solidFill>
                    <a:schemeClr val="bg1">
                      <a:lumMod val="95000"/>
                    </a:schemeClr>
                  </a:solidFill>
                </a:endParaRPr>
              </a:p>
            </p:txBody>
          </p:sp>
          <p:sp>
            <p:nvSpPr>
              <p:cNvPr id="2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400">
                  <a:defRPr/>
                </a:pPr>
                <a:endParaRPr lang="en-US" sz="1865">
                  <a:solidFill>
                    <a:schemeClr val="bg1">
                      <a:lumMod val="95000"/>
                    </a:schemeClr>
                  </a:solidFill>
                </a:endParaRPr>
              </a:p>
            </p:txBody>
          </p:sp>
          <p:sp>
            <p:nvSpPr>
              <p:cNvPr id="2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400">
                  <a:defRPr/>
                </a:pPr>
                <a:endParaRPr lang="en-US" sz="1865">
                  <a:solidFill>
                    <a:schemeClr val="bg1">
                      <a:lumMod val="95000"/>
                    </a:schemeClr>
                  </a:solidFill>
                </a:endParaRPr>
              </a:p>
            </p:txBody>
          </p:sp>
          <p:sp>
            <p:nvSpPr>
              <p:cNvPr id="3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400">
                  <a:defRPr/>
                </a:pPr>
                <a:endParaRPr lang="en-US" sz="1865">
                  <a:solidFill>
                    <a:schemeClr val="bg1">
                      <a:lumMod val="95000"/>
                    </a:schemeClr>
                  </a:solidFill>
                </a:endParaRPr>
              </a:p>
            </p:txBody>
          </p:sp>
          <p:sp>
            <p:nvSpPr>
              <p:cNvPr id="3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400">
                  <a:defRPr/>
                </a:pPr>
                <a:endParaRPr lang="en-US" sz="1865">
                  <a:solidFill>
                    <a:schemeClr val="bg1">
                      <a:lumMod val="95000"/>
                    </a:schemeClr>
                  </a:solidFill>
                </a:endParaRPr>
              </a:p>
            </p:txBody>
          </p:sp>
          <p:sp>
            <p:nvSpPr>
              <p:cNvPr id="3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400">
                  <a:defRPr/>
                </a:pPr>
                <a:endParaRPr lang="en-US" sz="1865">
                  <a:solidFill>
                    <a:schemeClr val="bg1">
                      <a:lumMod val="95000"/>
                    </a:schemeClr>
                  </a:solidFill>
                </a:endParaRPr>
              </a:p>
            </p:txBody>
          </p:sp>
          <p:sp>
            <p:nvSpPr>
              <p:cNvPr id="3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14400">
                  <a:defRPr/>
                </a:pPr>
                <a:endParaRPr lang="en-US" sz="1865">
                  <a:solidFill>
                    <a:schemeClr val="bg1">
                      <a:lumMod val="95000"/>
                    </a:schemeClr>
                  </a:solidFill>
                </a:endParaRPr>
              </a:p>
            </p:txBody>
          </p:sp>
          <p:sp>
            <p:nvSpPr>
              <p:cNvPr id="34" name="Rectangle 117"/>
              <p:cNvSpPr>
                <a:spLocks noChangeArrowheads="1"/>
              </p:cNvSpPr>
              <p:nvPr/>
            </p:nvSpPr>
            <p:spPr bwMode="auto">
              <a:xfrm>
                <a:off x="7589930" y="4421713"/>
                <a:ext cx="109814" cy="17471"/>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35" name="Rectangle 118"/>
              <p:cNvSpPr>
                <a:spLocks noChangeArrowheads="1"/>
              </p:cNvSpPr>
              <p:nvPr/>
            </p:nvSpPr>
            <p:spPr bwMode="auto">
              <a:xfrm>
                <a:off x="7589930" y="4461645"/>
                <a:ext cx="109814" cy="17471"/>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36" name="Rectangle 119"/>
              <p:cNvSpPr>
                <a:spLocks noChangeArrowheads="1"/>
              </p:cNvSpPr>
              <p:nvPr/>
            </p:nvSpPr>
            <p:spPr bwMode="auto">
              <a:xfrm>
                <a:off x="7589930" y="4506569"/>
                <a:ext cx="109814" cy="14975"/>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37" name="Rectangle 120"/>
              <p:cNvSpPr>
                <a:spLocks noChangeArrowheads="1"/>
              </p:cNvSpPr>
              <p:nvPr/>
            </p:nvSpPr>
            <p:spPr bwMode="auto">
              <a:xfrm>
                <a:off x="7589930" y="4548998"/>
                <a:ext cx="109814" cy="17471"/>
              </a:xfrm>
              <a:prstGeom prst="rect">
                <a:avLst/>
              </a:prstGeom>
              <a:grpFill/>
              <a:ln>
                <a:noFill/>
              </a:ln>
            </p:spPr>
            <p:txBody>
              <a:bodyPr/>
              <a:lstStyle/>
              <a:p>
                <a:pPr defTabSz="914400">
                  <a:defRPr/>
                </a:pPr>
                <a:endParaRPr lang="en-US" sz="1865">
                  <a:solidFill>
                    <a:schemeClr val="bg1">
                      <a:lumMod val="95000"/>
                    </a:schemeClr>
                  </a:solidFill>
                </a:endParaRPr>
              </a:p>
            </p:txBody>
          </p:sp>
        </p:grpSp>
      </p:grpSp>
      <p:grpSp>
        <p:nvGrpSpPr>
          <p:cNvPr id="38" name="组合 37"/>
          <p:cNvGrpSpPr/>
          <p:nvPr/>
        </p:nvGrpSpPr>
        <p:grpSpPr>
          <a:xfrm>
            <a:off x="9483738" y="4344422"/>
            <a:ext cx="1333191" cy="1333191"/>
            <a:chOff x="9483738" y="4344422"/>
            <a:chExt cx="1333191" cy="1333191"/>
          </a:xfrm>
        </p:grpSpPr>
        <p:pic>
          <p:nvPicPr>
            <p:cNvPr id="39" name="椭圆 44"/>
            <p:cNvPicPr>
              <a:picLocks noChangeArrowheads="1"/>
            </p:cNvPicPr>
            <p:nvPr/>
          </p:nvPicPr>
          <p:blipFill>
            <a:blip r:embed="rId5"/>
            <a:srcRect/>
            <a:stretch>
              <a:fillRect/>
            </a:stretch>
          </p:blipFill>
          <p:spPr bwMode="auto">
            <a:xfrm>
              <a:off x="9483738" y="4344422"/>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40" name="Oval 16"/>
            <p:cNvSpPr>
              <a:spLocks noChangeArrowheads="1"/>
            </p:cNvSpPr>
            <p:nvPr/>
          </p:nvSpPr>
          <p:spPr bwMode="auto">
            <a:xfrm>
              <a:off x="9636103" y="4471392"/>
              <a:ext cx="955454" cy="96021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41" name="Group 35"/>
            <p:cNvGrpSpPr/>
            <p:nvPr/>
          </p:nvGrpSpPr>
          <p:grpSpPr>
            <a:xfrm>
              <a:off x="9857952" y="4715393"/>
              <a:ext cx="505695" cy="502369"/>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43" name="Rectangle 151"/>
              <p:cNvSpPr>
                <a:spLocks noChangeArrowheads="1"/>
              </p:cNvSpPr>
              <p:nvPr/>
            </p:nvSpPr>
            <p:spPr bwMode="auto">
              <a:xfrm>
                <a:off x="6998429" y="3987447"/>
                <a:ext cx="22463" cy="42429"/>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44" name="Rectangle 152"/>
              <p:cNvSpPr>
                <a:spLocks noChangeArrowheads="1"/>
              </p:cNvSpPr>
              <p:nvPr/>
            </p:nvSpPr>
            <p:spPr bwMode="auto">
              <a:xfrm>
                <a:off x="7033370" y="3987447"/>
                <a:ext cx="19966" cy="42429"/>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45" name="Rectangle 153"/>
              <p:cNvSpPr>
                <a:spLocks noChangeArrowheads="1"/>
              </p:cNvSpPr>
              <p:nvPr/>
            </p:nvSpPr>
            <p:spPr bwMode="auto">
              <a:xfrm>
                <a:off x="7068311" y="3987447"/>
                <a:ext cx="19966" cy="42429"/>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4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53"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914400">
                  <a:defRPr/>
                </a:pPr>
                <a:endParaRPr lang="en-US" sz="1865">
                  <a:solidFill>
                    <a:schemeClr val="bg1">
                      <a:lumMod val="95000"/>
                    </a:schemeClr>
                  </a:solidFill>
                </a:endParaRPr>
              </a:p>
            </p:txBody>
          </p:sp>
          <p:sp>
            <p:nvSpPr>
              <p:cNvPr id="54"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914400">
                  <a:defRPr/>
                </a:pPr>
                <a:endParaRPr lang="en-US" sz="1865">
                  <a:solidFill>
                    <a:schemeClr val="bg1">
                      <a:lumMod val="95000"/>
                    </a:schemeClr>
                  </a:solidFill>
                </a:endParaRPr>
              </a:p>
            </p:txBody>
          </p:sp>
          <p:sp>
            <p:nvSpPr>
              <p:cNvPr id="55"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914400">
                  <a:defRPr/>
                </a:pPr>
                <a:endParaRPr lang="en-US" sz="1865">
                  <a:solidFill>
                    <a:schemeClr val="bg1">
                      <a:lumMod val="95000"/>
                    </a:schemeClr>
                  </a:solidFill>
                </a:endParaRPr>
              </a:p>
            </p:txBody>
          </p:sp>
          <p:sp>
            <p:nvSpPr>
              <p:cNvPr id="56"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914400">
                  <a:defRPr/>
                </a:pPr>
                <a:endParaRPr lang="en-US" sz="1865">
                  <a:solidFill>
                    <a:schemeClr val="bg1">
                      <a:lumMod val="95000"/>
                    </a:schemeClr>
                  </a:solidFill>
                </a:endParaRPr>
              </a:p>
            </p:txBody>
          </p:sp>
          <p:sp>
            <p:nvSpPr>
              <p:cNvPr id="57" name="Rectangle 159"/>
              <p:cNvSpPr>
                <a:spLocks noChangeArrowheads="1"/>
              </p:cNvSpPr>
              <p:nvPr/>
            </p:nvSpPr>
            <p:spPr bwMode="auto">
              <a:xfrm>
                <a:off x="7040858" y="3750348"/>
                <a:ext cx="7488" cy="22463"/>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58"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914400">
                  <a:defRPr/>
                </a:pPr>
                <a:endParaRPr lang="en-US" sz="1865">
                  <a:solidFill>
                    <a:schemeClr val="bg1">
                      <a:lumMod val="95000"/>
                    </a:schemeClr>
                  </a:solidFill>
                </a:endParaRPr>
              </a:p>
            </p:txBody>
          </p:sp>
          <p:sp>
            <p:nvSpPr>
              <p:cNvPr id="59"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914400">
                  <a:defRPr/>
                </a:pPr>
                <a:endParaRPr lang="en-US" sz="1865">
                  <a:solidFill>
                    <a:schemeClr val="bg1">
                      <a:lumMod val="95000"/>
                    </a:schemeClr>
                  </a:solidFill>
                </a:endParaRPr>
              </a:p>
            </p:txBody>
          </p:sp>
          <p:sp>
            <p:nvSpPr>
              <p:cNvPr id="60"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914400">
                  <a:defRPr/>
                </a:pPr>
                <a:endParaRPr lang="en-US" sz="1865">
                  <a:solidFill>
                    <a:schemeClr val="bg1">
                      <a:lumMod val="95000"/>
                    </a:schemeClr>
                  </a:solidFill>
                </a:endParaRPr>
              </a:p>
            </p:txBody>
          </p:sp>
          <p:sp>
            <p:nvSpPr>
              <p:cNvPr id="61"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914400">
                  <a:defRPr/>
                </a:pPr>
                <a:endParaRPr lang="en-US" sz="1865">
                  <a:solidFill>
                    <a:schemeClr val="bg1">
                      <a:lumMod val="95000"/>
                    </a:schemeClr>
                  </a:solidFill>
                </a:endParaRPr>
              </a:p>
            </p:txBody>
          </p:sp>
          <p:sp>
            <p:nvSpPr>
              <p:cNvPr id="62"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914400">
                  <a:defRPr/>
                </a:pPr>
                <a:endParaRPr lang="en-US" sz="1865">
                  <a:solidFill>
                    <a:schemeClr val="bg1">
                      <a:lumMod val="95000"/>
                    </a:schemeClr>
                  </a:solidFill>
                </a:endParaRPr>
              </a:p>
            </p:txBody>
          </p:sp>
          <p:sp>
            <p:nvSpPr>
              <p:cNvPr id="63"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914400">
                  <a:defRPr/>
                </a:pPr>
                <a:endParaRPr lang="en-US" sz="1865">
                  <a:solidFill>
                    <a:schemeClr val="bg1">
                      <a:lumMod val="95000"/>
                    </a:schemeClr>
                  </a:solidFill>
                </a:endParaRPr>
              </a:p>
            </p:txBody>
          </p:sp>
          <p:sp>
            <p:nvSpPr>
              <p:cNvPr id="64" name="Rectangle 166"/>
              <p:cNvSpPr>
                <a:spLocks noChangeArrowheads="1"/>
              </p:cNvSpPr>
              <p:nvPr/>
            </p:nvSpPr>
            <p:spPr bwMode="auto">
              <a:xfrm>
                <a:off x="6893606" y="3890112"/>
                <a:ext cx="24958" cy="7488"/>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65" name="Rectangle 167"/>
              <p:cNvSpPr>
                <a:spLocks noChangeArrowheads="1"/>
              </p:cNvSpPr>
              <p:nvPr/>
            </p:nvSpPr>
            <p:spPr bwMode="auto">
              <a:xfrm>
                <a:off x="7170638" y="3892607"/>
                <a:ext cx="27454" cy="7488"/>
              </a:xfrm>
              <a:prstGeom prst="rect">
                <a:avLst/>
              </a:prstGeom>
              <a:grpFill/>
              <a:ln>
                <a:noFill/>
              </a:ln>
            </p:spPr>
            <p:txBody>
              <a:bodyPr/>
              <a:lstStyle/>
              <a:p>
                <a:pPr defTabSz="914400">
                  <a:defRPr/>
                </a:pPr>
                <a:endParaRPr lang="en-US" sz="1865">
                  <a:solidFill>
                    <a:schemeClr val="bg1">
                      <a:lumMod val="95000"/>
                    </a:schemeClr>
                  </a:solidFill>
                </a:endParaRPr>
              </a:p>
            </p:txBody>
          </p:sp>
        </p:grpSp>
      </p:grpSp>
      <p:grpSp>
        <p:nvGrpSpPr>
          <p:cNvPr id="66" name="组合 65"/>
          <p:cNvGrpSpPr/>
          <p:nvPr/>
        </p:nvGrpSpPr>
        <p:grpSpPr>
          <a:xfrm>
            <a:off x="6855447" y="4357119"/>
            <a:ext cx="1333191" cy="1333191"/>
            <a:chOff x="6855447" y="4357119"/>
            <a:chExt cx="1333191" cy="1333191"/>
          </a:xfrm>
        </p:grpSpPr>
        <p:pic>
          <p:nvPicPr>
            <p:cNvPr id="67" name="椭圆 44"/>
            <p:cNvPicPr>
              <a:picLocks noChangeArrowheads="1"/>
            </p:cNvPicPr>
            <p:nvPr/>
          </p:nvPicPr>
          <p:blipFill>
            <a:blip r:embed="rId5"/>
            <a:srcRect/>
            <a:stretch>
              <a:fillRect/>
            </a:stretch>
          </p:blipFill>
          <p:spPr bwMode="auto">
            <a:xfrm>
              <a:off x="6855447" y="4357119"/>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68" name="Oval 14"/>
            <p:cNvSpPr>
              <a:spLocks noChangeArrowheads="1"/>
            </p:cNvSpPr>
            <p:nvPr/>
          </p:nvSpPr>
          <p:spPr bwMode="auto">
            <a:xfrm>
              <a:off x="6996701" y="4495200"/>
              <a:ext cx="955454" cy="96021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69" name="Group 54"/>
            <p:cNvGrpSpPr/>
            <p:nvPr/>
          </p:nvGrpSpPr>
          <p:grpSpPr>
            <a:xfrm>
              <a:off x="7279842" y="4763706"/>
              <a:ext cx="399233" cy="519003"/>
              <a:chOff x="6421904" y="4798576"/>
              <a:chExt cx="299494" cy="389342"/>
            </a:xfrm>
            <a:solidFill>
              <a:schemeClr val="bg1"/>
            </a:solidFill>
          </p:grpSpPr>
          <p:sp>
            <p:nvSpPr>
              <p:cNvPr id="7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7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914400">
                  <a:defRPr/>
                </a:pPr>
                <a:endParaRPr lang="en-US" sz="1865">
                  <a:solidFill>
                    <a:schemeClr val="bg1">
                      <a:lumMod val="95000"/>
                    </a:schemeClr>
                  </a:solidFill>
                </a:endParaRPr>
              </a:p>
            </p:txBody>
          </p:sp>
        </p:grpSp>
      </p:grpSp>
      <p:sp>
        <p:nvSpPr>
          <p:cNvPr id="72" name="矩形 71"/>
          <p:cNvSpPr/>
          <p:nvPr/>
        </p:nvSpPr>
        <p:spPr>
          <a:xfrm>
            <a:off x="3710486" y="2164656"/>
            <a:ext cx="1826080" cy="584617"/>
          </a:xfrm>
          <a:prstGeom prst="rect">
            <a:avLst/>
          </a:prstGeom>
        </p:spPr>
        <p:txBody>
          <a:bodyPr wrap="none" lIns="91410" tIns="45705" rIns="91410" bIns="45705">
            <a:spAutoFit/>
          </a:bodyPr>
          <a:lstStyle/>
          <a:p>
            <a:pPr algn="r" defTabSz="914400">
              <a:defRPr/>
            </a:pPr>
            <a:r>
              <a:rPr lang="zh-CN" altLang="en-US" sz="3200" b="1" dirty="0" smtClean="0">
                <a:solidFill>
                  <a:schemeClr val="tx2">
                    <a:lumMod val="50000"/>
                  </a:schemeClr>
                </a:solidFill>
                <a:latin typeface="微软雅黑" panose="020B0503020204020204" pitchFamily="34" charset="-122"/>
                <a:ea typeface="微软雅黑" panose="020B0503020204020204" pitchFamily="34" charset="-122"/>
              </a:rPr>
              <a:t>完成情况</a:t>
            </a:r>
            <a:endParaRPr lang="en-US" altLang="zh-CN"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804871" y="2838207"/>
            <a:ext cx="3786676" cy="1126193"/>
          </a:xfrm>
          <a:prstGeom prst="rect">
            <a:avLst/>
          </a:prstGeom>
          <a:noFill/>
          <a:ln>
            <a:noFill/>
          </a:ln>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defRPr/>
            </a:pPr>
            <a:r>
              <a:rPr lang="zh-CN" altLang="en-US" sz="1400" dirty="0">
                <a:solidFill>
                  <a:schemeClr val="tx2">
                    <a:lumMod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a:t>
            </a:r>
            <a:r>
              <a:rPr lang="zh-CN" altLang="en-US" sz="1400" dirty="0" smtClean="0">
                <a:solidFill>
                  <a:schemeClr val="tx2">
                    <a:lumMod val="50000"/>
                  </a:schemeClr>
                </a:solidFill>
                <a:sym typeface="微软雅黑" panose="020B0503020204020204" pitchFamily="34" charset="-122"/>
              </a:rPr>
              <a:t>综合描述</a:t>
            </a:r>
            <a:r>
              <a:rPr lang="zh-CN" altLang="en-US" sz="1400" dirty="0">
                <a:solidFill>
                  <a:schemeClr val="tx2">
                    <a:lumMod val="50000"/>
                  </a:schemeClr>
                </a:solidFill>
                <a:sym typeface="微软雅黑" panose="020B0503020204020204" pitchFamily="34" charset="-122"/>
              </a:rPr>
              <a:t>说明</a:t>
            </a:r>
          </a:p>
        </p:txBody>
      </p:sp>
      <p:sp>
        <p:nvSpPr>
          <p:cNvPr id="74" name="文本框 73"/>
          <p:cNvSpPr txBox="1"/>
          <p:nvPr/>
        </p:nvSpPr>
        <p:spPr>
          <a:xfrm>
            <a:off x="914930" y="5784207"/>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3637102" y="5792220"/>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6304877" y="581807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9054364" y="5792220"/>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par>
                          <p:cTn id="24" fill="hold">
                            <p:stCondLst>
                              <p:cond delay="1000"/>
                            </p:stCondLst>
                            <p:childTnLst>
                              <p:par>
                                <p:cTn id="25" presetID="16" presetClass="entr" presetSubtype="37"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500"/>
                                        <p:tgtEl>
                                          <p:spTgt spid="72"/>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500"/>
                                        <p:tgtEl>
                                          <p:spTgt spid="73"/>
                                        </p:tgtEl>
                                      </p:cBhvr>
                                    </p:animEffect>
                                  </p:childTnLst>
                                </p:cTn>
                              </p:par>
                            </p:childTnLst>
                          </p:cTn>
                        </p:par>
                        <p:par>
                          <p:cTn id="36" fill="hold">
                            <p:stCondLst>
                              <p:cond delay="2500"/>
                            </p:stCondLst>
                            <p:childTnLst>
                              <p:par>
                                <p:cTn id="37" presetID="2" presetClass="entr" presetSubtype="4" decel="3330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ppt_x"/>
                                          </p:val>
                                        </p:tav>
                                        <p:tav tm="100000">
                                          <p:val>
                                            <p:strVal val="#ppt_x"/>
                                          </p:val>
                                        </p:tav>
                                      </p:tavLst>
                                    </p:anim>
                                    <p:anim calcmode="lin" valueType="num">
                                      <p:cBhvr additive="base">
                                        <p:cTn id="40" dur="75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decel="33300" fill="hold" nodeType="withEffect">
                                  <p:stCondLst>
                                    <p:cond delay="25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750" fill="hold"/>
                                        <p:tgtEl>
                                          <p:spTgt spid="23"/>
                                        </p:tgtEl>
                                        <p:attrNameLst>
                                          <p:attrName>ppt_x</p:attrName>
                                        </p:attrNameLst>
                                      </p:cBhvr>
                                      <p:tavLst>
                                        <p:tav tm="0">
                                          <p:val>
                                            <p:strVal val="#ppt_x"/>
                                          </p:val>
                                        </p:tav>
                                        <p:tav tm="100000">
                                          <p:val>
                                            <p:strVal val="#ppt_x"/>
                                          </p:val>
                                        </p:tav>
                                      </p:tavLst>
                                    </p:anim>
                                    <p:anim calcmode="lin" valueType="num">
                                      <p:cBhvr additive="base">
                                        <p:cTn id="44" dur="75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decel="33300" fill="hold" nodeType="withEffect">
                                  <p:stCondLst>
                                    <p:cond delay="50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750" fill="hold"/>
                                        <p:tgtEl>
                                          <p:spTgt spid="66"/>
                                        </p:tgtEl>
                                        <p:attrNameLst>
                                          <p:attrName>ppt_x</p:attrName>
                                        </p:attrNameLst>
                                      </p:cBhvr>
                                      <p:tavLst>
                                        <p:tav tm="0">
                                          <p:val>
                                            <p:strVal val="#ppt_x"/>
                                          </p:val>
                                        </p:tav>
                                        <p:tav tm="100000">
                                          <p:val>
                                            <p:strVal val="#ppt_x"/>
                                          </p:val>
                                        </p:tav>
                                      </p:tavLst>
                                    </p:anim>
                                    <p:anim calcmode="lin" valueType="num">
                                      <p:cBhvr additive="base">
                                        <p:cTn id="48" dur="75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decel="33300" fill="hold" nodeType="withEffect">
                                  <p:stCondLst>
                                    <p:cond delay="75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750" fill="hold"/>
                                        <p:tgtEl>
                                          <p:spTgt spid="38"/>
                                        </p:tgtEl>
                                        <p:attrNameLst>
                                          <p:attrName>ppt_x</p:attrName>
                                        </p:attrNameLst>
                                      </p:cBhvr>
                                      <p:tavLst>
                                        <p:tav tm="0">
                                          <p:val>
                                            <p:strVal val="#ppt_x"/>
                                          </p:val>
                                        </p:tav>
                                        <p:tav tm="100000">
                                          <p:val>
                                            <p:strVal val="#ppt_x"/>
                                          </p:val>
                                        </p:tav>
                                      </p:tavLst>
                                    </p:anim>
                                    <p:anim calcmode="lin" valueType="num">
                                      <p:cBhvr additive="base">
                                        <p:cTn id="52" dur="750" fill="hold"/>
                                        <p:tgtEl>
                                          <p:spTgt spid="3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par>
                                <p:cTn id="63" presetID="10" presetClass="entr" presetSubtype="0" fill="hold" grpId="0" nodeType="withEffect">
                                  <p:stCondLst>
                                    <p:cond delay="75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6" grpId="0" bldLvl="0" animBg="1"/>
      <p:bldP spid="72" grpId="0"/>
      <p:bldP spid="73" grpId="0"/>
      <p:bldP spid="74" grpId="0"/>
      <p:bldP spid="75"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524691" y="3106008"/>
            <a:ext cx="2599423" cy="1964878"/>
            <a:chOff x="1524691" y="3106008"/>
            <a:chExt cx="2599423" cy="1964878"/>
          </a:xfrm>
        </p:grpSpPr>
        <p:grpSp>
          <p:nvGrpSpPr>
            <p:cNvPr id="9" name="组合 12"/>
            <p:cNvGrpSpPr/>
            <p:nvPr/>
          </p:nvGrpSpPr>
          <p:grpSpPr bwMode="auto">
            <a:xfrm>
              <a:off x="1524691" y="3106008"/>
              <a:ext cx="2599423" cy="1964878"/>
              <a:chOff x="2124319" y="2959375"/>
              <a:chExt cx="2331146" cy="1762708"/>
            </a:xfrm>
          </p:grpSpPr>
          <p:sp>
            <p:nvSpPr>
              <p:cNvPr id="11" name="任意多边形 8"/>
              <p:cNvSpPr/>
              <p:nvPr/>
            </p:nvSpPr>
            <p:spPr bwMode="auto">
              <a:xfrm rot="-5400000">
                <a:off x="2408538" y="2675156"/>
                <a:ext cx="1762708" cy="2331146"/>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p:spPr>
            <p:txBody>
              <a:bodyPr/>
              <a:lstStyle/>
              <a:p>
                <a:pPr defTabSz="1218565">
                  <a:defRPr/>
                </a:pPr>
                <a:endParaRPr lang="zh-CN" altLang="en-US" sz="2400" kern="0">
                  <a:solidFill>
                    <a:sysClr val="windowText" lastClr="000000"/>
                  </a:solidFill>
                </a:endParaRPr>
              </a:p>
            </p:txBody>
          </p:sp>
          <p:sp>
            <p:nvSpPr>
              <p:cNvPr id="12"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anchor="ctr"/>
              <a:lstStyle/>
              <a:p>
                <a:pPr algn="ctr" defTabSz="1218565">
                  <a:defRPr/>
                </a:pPr>
                <a:endParaRPr lang="zh-CN" altLang="en-US" sz="2400" kern="0">
                  <a:solidFill>
                    <a:sysClr val="window" lastClr="FFFFFF"/>
                  </a:solidFill>
                </a:endParaRPr>
              </a:p>
            </p:txBody>
          </p:sp>
        </p:grpSp>
        <p:sp>
          <p:nvSpPr>
            <p:cNvPr id="10" name="Rectangle 7"/>
            <p:cNvSpPr>
              <a:spLocks noChangeArrowheads="1"/>
            </p:cNvSpPr>
            <p:nvPr/>
          </p:nvSpPr>
          <p:spPr bwMode="auto">
            <a:xfrm>
              <a:off x="1837518" y="3550873"/>
              <a:ext cx="1583963" cy="994745"/>
            </a:xfrm>
            <a:prstGeom prst="rect">
              <a:avLst/>
            </a:prstGeom>
            <a:noFill/>
            <a:ln w="9525">
              <a:noFill/>
              <a:miter lim="800000"/>
            </a:ln>
          </p:spPr>
          <p:txBody>
            <a:bodyPr wrap="square" lIns="91424" tIns="45713" rIns="91424" bIns="45713">
              <a:spAutoFit/>
            </a:bodyPr>
            <a:lstStyle/>
            <a:p>
              <a:pPr defTabSz="1218565">
                <a:defRPr/>
              </a:pPr>
              <a:r>
                <a:rPr lang="zh-CN" altLang="en-US" sz="2930" b="1" kern="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a:ea typeface="微软雅黑" panose="020B0503020204020204" pitchFamily="34" charset="-122"/>
                </a:rPr>
                <a:t>文字标题内容</a:t>
              </a:r>
            </a:p>
          </p:txBody>
        </p:sp>
      </p:grpSp>
      <p:grpSp>
        <p:nvGrpSpPr>
          <p:cNvPr id="13" name="组合 12"/>
          <p:cNvGrpSpPr/>
          <p:nvPr/>
        </p:nvGrpSpPr>
        <p:grpSpPr>
          <a:xfrm>
            <a:off x="4344790" y="1781205"/>
            <a:ext cx="1371622" cy="1036795"/>
            <a:chOff x="4344790" y="1781205"/>
            <a:chExt cx="1371622" cy="1036795"/>
          </a:xfrm>
        </p:grpSpPr>
        <p:sp>
          <p:nvSpPr>
            <p:cNvPr id="14" name="任意多边形 8"/>
            <p:cNvSpPr/>
            <p:nvPr/>
          </p:nvSpPr>
          <p:spPr bwMode="auto">
            <a:xfrm rot="16200000">
              <a:off x="4512203" y="1613792"/>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p:spPr>
          <p:txBody>
            <a:bodyPr lIns="91424" tIns="45713" rIns="91424" bIns="45713"/>
            <a:lstStyle/>
            <a:p>
              <a:endParaRPr lang="zh-CN" altLang="en-US" sz="2400">
                <a:latin typeface="微软雅黑" panose="020B0503020204020204" pitchFamily="34" charset="-122"/>
                <a:ea typeface="微软雅黑" panose="020B0503020204020204" pitchFamily="34" charset="-122"/>
              </a:endParaRPr>
            </a:p>
          </p:txBody>
        </p:sp>
        <p:sp>
          <p:nvSpPr>
            <p:cNvPr id="15" name="Oval 53"/>
            <p:cNvSpPr>
              <a:spLocks noChangeArrowheads="1"/>
            </p:cNvSpPr>
            <p:nvPr/>
          </p:nvSpPr>
          <p:spPr bwMode="auto">
            <a:xfrm>
              <a:off x="4404162" y="1854939"/>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6" name="文本框 28"/>
            <p:cNvSpPr txBox="1"/>
            <p:nvPr/>
          </p:nvSpPr>
          <p:spPr>
            <a:xfrm>
              <a:off x="4419224" y="1954236"/>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A7E9"/>
                  </a:solidFill>
                  <a:latin typeface="微软雅黑" panose="020B0503020204020204" pitchFamily="34" charset="-122"/>
                  <a:ea typeface="微软雅黑" panose="020B0503020204020204" pitchFamily="34" charset="-122"/>
                </a:rPr>
                <a:t>文字标题内容</a:t>
              </a:r>
            </a:p>
          </p:txBody>
        </p:sp>
      </p:grpSp>
      <p:grpSp>
        <p:nvGrpSpPr>
          <p:cNvPr id="17" name="组合 16"/>
          <p:cNvGrpSpPr/>
          <p:nvPr/>
        </p:nvGrpSpPr>
        <p:grpSpPr>
          <a:xfrm>
            <a:off x="6024446" y="1861806"/>
            <a:ext cx="4964007" cy="822261"/>
            <a:chOff x="6024446" y="1861806"/>
            <a:chExt cx="4964007" cy="822261"/>
          </a:xfrm>
        </p:grpSpPr>
        <p:sp>
          <p:nvSpPr>
            <p:cNvPr id="18" name="圆角矩形 17"/>
            <p:cNvSpPr/>
            <p:nvPr/>
          </p:nvSpPr>
          <p:spPr bwMode="auto">
            <a:xfrm rot="10800000">
              <a:off x="6024446" y="1861806"/>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19" name="圆角矩形 18"/>
            <p:cNvSpPr/>
            <p:nvPr/>
          </p:nvSpPr>
          <p:spPr>
            <a:xfrm>
              <a:off x="6252645" y="1947393"/>
              <a:ext cx="4506724" cy="651087"/>
            </a:xfrm>
            <a:prstGeom prst="roundRect">
              <a:avLst>
                <a:gd name="adj" fmla="val 38676"/>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27"/>
            <p:cNvSpPr>
              <a:spLocks noChangeArrowheads="1"/>
            </p:cNvSpPr>
            <p:nvPr/>
          </p:nvSpPr>
          <p:spPr bwMode="auto">
            <a:xfrm>
              <a:off x="6384844" y="2018967"/>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344790" y="3010027"/>
            <a:ext cx="1371622" cy="1036795"/>
            <a:chOff x="4344790" y="3010027"/>
            <a:chExt cx="1371622" cy="1036795"/>
          </a:xfrm>
        </p:grpSpPr>
        <p:sp>
          <p:nvSpPr>
            <p:cNvPr id="22" name="任意多边形 8"/>
            <p:cNvSpPr/>
            <p:nvPr/>
          </p:nvSpPr>
          <p:spPr bwMode="auto">
            <a:xfrm rot="16200000">
              <a:off x="4512203" y="2842614"/>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p:spPr>
          <p:txBody>
            <a:bodyPr lIns="91424" tIns="45713" rIns="91424" bIns="45713"/>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3" name="Oval 53"/>
            <p:cNvSpPr>
              <a:spLocks noChangeArrowheads="1"/>
            </p:cNvSpPr>
            <p:nvPr/>
          </p:nvSpPr>
          <p:spPr bwMode="auto">
            <a:xfrm>
              <a:off x="4404162" y="3083760"/>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4" name="文本框 28"/>
            <p:cNvSpPr txBox="1"/>
            <p:nvPr/>
          </p:nvSpPr>
          <p:spPr>
            <a:xfrm>
              <a:off x="4419224" y="3219045"/>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60B0"/>
                  </a:solidFill>
                  <a:latin typeface="微软雅黑" panose="020B0503020204020204" pitchFamily="34" charset="-122"/>
                  <a:ea typeface="微软雅黑" panose="020B0503020204020204" pitchFamily="34" charset="-122"/>
                </a:rPr>
                <a:t>文字标题内容</a:t>
              </a:r>
            </a:p>
          </p:txBody>
        </p:sp>
      </p:grpSp>
      <p:grpSp>
        <p:nvGrpSpPr>
          <p:cNvPr id="25" name="组合 24"/>
          <p:cNvGrpSpPr/>
          <p:nvPr/>
        </p:nvGrpSpPr>
        <p:grpSpPr>
          <a:xfrm>
            <a:off x="6024446" y="3078115"/>
            <a:ext cx="4964007" cy="822261"/>
            <a:chOff x="6024446" y="3078115"/>
            <a:chExt cx="4964007" cy="822261"/>
          </a:xfrm>
        </p:grpSpPr>
        <p:sp>
          <p:nvSpPr>
            <p:cNvPr id="26" name="圆角矩形 25"/>
            <p:cNvSpPr/>
            <p:nvPr/>
          </p:nvSpPr>
          <p:spPr bwMode="auto">
            <a:xfrm rot="10800000">
              <a:off x="6024446" y="3078115"/>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27" name="圆角矩形 26"/>
            <p:cNvSpPr/>
            <p:nvPr/>
          </p:nvSpPr>
          <p:spPr>
            <a:xfrm>
              <a:off x="6252645" y="3180761"/>
              <a:ext cx="4506724" cy="651087"/>
            </a:xfrm>
            <a:prstGeom prst="roundRect">
              <a:avLst>
                <a:gd name="adj" fmla="val 34297"/>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6384844" y="3234417"/>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344790" y="4244241"/>
            <a:ext cx="1371622" cy="1036795"/>
            <a:chOff x="4344790" y="4244241"/>
            <a:chExt cx="1371622" cy="1036795"/>
          </a:xfrm>
        </p:grpSpPr>
        <p:sp>
          <p:nvSpPr>
            <p:cNvPr id="30" name="任意多边形 8"/>
            <p:cNvSpPr/>
            <p:nvPr/>
          </p:nvSpPr>
          <p:spPr bwMode="auto">
            <a:xfrm rot="16200000">
              <a:off x="4512203" y="4076828"/>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p:spPr>
          <p:txBody>
            <a:bodyPr lIns="91424" tIns="45713" rIns="91424" bIns="45713"/>
            <a:lstStyle/>
            <a:p>
              <a:endParaRPr lang="zh-CN" altLang="en-US" sz="2400">
                <a:latin typeface="微软雅黑" panose="020B0503020204020204" pitchFamily="34" charset="-122"/>
                <a:ea typeface="微软雅黑" panose="020B0503020204020204" pitchFamily="34" charset="-122"/>
              </a:endParaRPr>
            </a:p>
          </p:txBody>
        </p:sp>
        <p:sp>
          <p:nvSpPr>
            <p:cNvPr id="31" name="Oval 53"/>
            <p:cNvSpPr>
              <a:spLocks noChangeArrowheads="1"/>
            </p:cNvSpPr>
            <p:nvPr/>
          </p:nvSpPr>
          <p:spPr bwMode="auto">
            <a:xfrm>
              <a:off x="4404162" y="4317975"/>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2" name="文本框 28"/>
            <p:cNvSpPr txBox="1"/>
            <p:nvPr/>
          </p:nvSpPr>
          <p:spPr>
            <a:xfrm>
              <a:off x="4419224" y="4417271"/>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A7E9"/>
                  </a:solidFill>
                  <a:latin typeface="微软雅黑" panose="020B0503020204020204" pitchFamily="34" charset="-122"/>
                  <a:ea typeface="微软雅黑" panose="020B0503020204020204" pitchFamily="34" charset="-122"/>
                </a:rPr>
                <a:t>文字标题内容</a:t>
              </a:r>
            </a:p>
          </p:txBody>
        </p:sp>
      </p:grpSp>
      <p:grpSp>
        <p:nvGrpSpPr>
          <p:cNvPr id="33" name="组合 32"/>
          <p:cNvGrpSpPr/>
          <p:nvPr/>
        </p:nvGrpSpPr>
        <p:grpSpPr>
          <a:xfrm>
            <a:off x="6024446" y="4324842"/>
            <a:ext cx="4964007" cy="822261"/>
            <a:chOff x="6024446" y="4324842"/>
            <a:chExt cx="4964007" cy="822261"/>
          </a:xfrm>
        </p:grpSpPr>
        <p:sp>
          <p:nvSpPr>
            <p:cNvPr id="34" name="圆角矩形 33"/>
            <p:cNvSpPr/>
            <p:nvPr/>
          </p:nvSpPr>
          <p:spPr bwMode="auto">
            <a:xfrm rot="10800000">
              <a:off x="6024446" y="4324842"/>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35" name="圆角矩形 34"/>
            <p:cNvSpPr/>
            <p:nvPr/>
          </p:nvSpPr>
          <p:spPr>
            <a:xfrm>
              <a:off x="6252645" y="4410429"/>
              <a:ext cx="4506724" cy="651087"/>
            </a:xfrm>
            <a:prstGeom prst="roundRect">
              <a:avLst>
                <a:gd name="adj" fmla="val 38676"/>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6" name="矩形 27"/>
            <p:cNvSpPr>
              <a:spLocks noChangeArrowheads="1"/>
            </p:cNvSpPr>
            <p:nvPr/>
          </p:nvSpPr>
          <p:spPr bwMode="auto">
            <a:xfrm>
              <a:off x="6384844" y="4482003"/>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344790" y="5524530"/>
            <a:ext cx="1371622" cy="1036795"/>
            <a:chOff x="4344790" y="5524530"/>
            <a:chExt cx="1371622" cy="1036795"/>
          </a:xfrm>
        </p:grpSpPr>
        <p:sp>
          <p:nvSpPr>
            <p:cNvPr id="38" name="任意多边形 8"/>
            <p:cNvSpPr/>
            <p:nvPr/>
          </p:nvSpPr>
          <p:spPr bwMode="auto">
            <a:xfrm rot="16200000">
              <a:off x="4512203" y="5357117"/>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p:spPr>
          <p:txBody>
            <a:bodyPr lIns="91424" tIns="45713" rIns="91424" bIns="45713"/>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9" name="Oval 53"/>
            <p:cNvSpPr>
              <a:spLocks noChangeArrowheads="1"/>
            </p:cNvSpPr>
            <p:nvPr/>
          </p:nvSpPr>
          <p:spPr bwMode="auto">
            <a:xfrm>
              <a:off x="4404162" y="5598262"/>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40" name="文本框 28"/>
            <p:cNvSpPr txBox="1"/>
            <p:nvPr/>
          </p:nvSpPr>
          <p:spPr>
            <a:xfrm>
              <a:off x="4419224" y="5733548"/>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60B0"/>
                  </a:solidFill>
                  <a:latin typeface="微软雅黑" panose="020B0503020204020204" pitchFamily="34" charset="-122"/>
                  <a:ea typeface="微软雅黑" panose="020B0503020204020204" pitchFamily="34" charset="-122"/>
                </a:rPr>
                <a:t>文字标题内容</a:t>
              </a:r>
            </a:p>
          </p:txBody>
        </p:sp>
      </p:grpSp>
      <p:grpSp>
        <p:nvGrpSpPr>
          <p:cNvPr id="41" name="组合 40"/>
          <p:cNvGrpSpPr/>
          <p:nvPr/>
        </p:nvGrpSpPr>
        <p:grpSpPr>
          <a:xfrm>
            <a:off x="6024446" y="5592617"/>
            <a:ext cx="4964007" cy="822261"/>
            <a:chOff x="6024446" y="5592617"/>
            <a:chExt cx="4964007" cy="822261"/>
          </a:xfrm>
        </p:grpSpPr>
        <p:sp>
          <p:nvSpPr>
            <p:cNvPr id="42" name="圆角矩形 41"/>
            <p:cNvSpPr/>
            <p:nvPr/>
          </p:nvSpPr>
          <p:spPr bwMode="auto">
            <a:xfrm rot="10800000">
              <a:off x="6024446" y="5592617"/>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43" name="圆角矩形 42"/>
            <p:cNvSpPr/>
            <p:nvPr/>
          </p:nvSpPr>
          <p:spPr>
            <a:xfrm>
              <a:off x="6252645" y="5695263"/>
              <a:ext cx="4506724" cy="651087"/>
            </a:xfrm>
            <a:prstGeom prst="roundRect">
              <a:avLst>
                <a:gd name="adj" fmla="val 34297"/>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44" name="矩形 27"/>
            <p:cNvSpPr>
              <a:spLocks noChangeArrowheads="1"/>
            </p:cNvSpPr>
            <p:nvPr/>
          </p:nvSpPr>
          <p:spPr bwMode="auto">
            <a:xfrm>
              <a:off x="6384844" y="5748920"/>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8" decel="28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0-#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decel="28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750" fill="hold"/>
                                        <p:tgtEl>
                                          <p:spTgt spid="13"/>
                                        </p:tgtEl>
                                        <p:attrNameLst>
                                          <p:attrName>ppt_x</p:attrName>
                                        </p:attrNameLst>
                                      </p:cBhvr>
                                      <p:tavLst>
                                        <p:tav tm="0">
                                          <p:val>
                                            <p:strVal val="0-#ppt_w/2"/>
                                          </p:val>
                                        </p:tav>
                                        <p:tav tm="100000">
                                          <p:val>
                                            <p:strVal val="#ppt_x"/>
                                          </p:val>
                                        </p:tav>
                                      </p:tavLst>
                                    </p:anim>
                                    <p:anim calcmode="lin" valueType="num">
                                      <p:cBhvr additive="base">
                                        <p:cTn id="29" dur="75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750"/>
                                        <p:tgtEl>
                                          <p:spTgt spid="17"/>
                                        </p:tgtEl>
                                      </p:cBhvr>
                                    </p:animEffect>
                                  </p:childTnLst>
                                </p:cTn>
                              </p:par>
                            </p:childTnLst>
                          </p:cTn>
                        </p:par>
                        <p:par>
                          <p:cTn id="34" fill="hold">
                            <p:stCondLst>
                              <p:cond delay="3500"/>
                            </p:stCondLst>
                            <p:childTnLst>
                              <p:par>
                                <p:cTn id="35" presetID="2" presetClass="entr" presetSubtype="8" decel="2800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750" fill="hold"/>
                                        <p:tgtEl>
                                          <p:spTgt spid="21"/>
                                        </p:tgtEl>
                                        <p:attrNameLst>
                                          <p:attrName>ppt_x</p:attrName>
                                        </p:attrNameLst>
                                      </p:cBhvr>
                                      <p:tavLst>
                                        <p:tav tm="0">
                                          <p:val>
                                            <p:strVal val="0-#ppt_w/2"/>
                                          </p:val>
                                        </p:tav>
                                        <p:tav tm="100000">
                                          <p:val>
                                            <p:strVal val="#ppt_x"/>
                                          </p:val>
                                        </p:tav>
                                      </p:tavLst>
                                    </p:anim>
                                    <p:anim calcmode="lin" valueType="num">
                                      <p:cBhvr additive="base">
                                        <p:cTn id="38" dur="75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750"/>
                                        <p:tgtEl>
                                          <p:spTgt spid="25"/>
                                        </p:tgtEl>
                                      </p:cBhvr>
                                    </p:animEffect>
                                  </p:childTnLst>
                                </p:cTn>
                              </p:par>
                            </p:childTnLst>
                          </p:cTn>
                        </p:par>
                        <p:par>
                          <p:cTn id="43" fill="hold">
                            <p:stCondLst>
                              <p:cond delay="5500"/>
                            </p:stCondLst>
                            <p:childTnLst>
                              <p:par>
                                <p:cTn id="44" presetID="2" presetClass="entr" presetSubtype="8" decel="2800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0-#ppt_w/2"/>
                                          </p:val>
                                        </p:tav>
                                        <p:tav tm="100000">
                                          <p:val>
                                            <p:strVal val="#ppt_x"/>
                                          </p:val>
                                        </p:tav>
                                      </p:tavLst>
                                    </p:anim>
                                    <p:anim calcmode="lin" valueType="num">
                                      <p:cBhvr additive="base">
                                        <p:cTn id="47" dur="75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750"/>
                                        <p:tgtEl>
                                          <p:spTgt spid="33"/>
                                        </p:tgtEl>
                                      </p:cBhvr>
                                    </p:animEffect>
                                  </p:childTnLst>
                                </p:cTn>
                              </p:par>
                            </p:childTnLst>
                          </p:cTn>
                        </p:par>
                        <p:par>
                          <p:cTn id="52" fill="hold">
                            <p:stCondLst>
                              <p:cond delay="7500"/>
                            </p:stCondLst>
                            <p:childTnLst>
                              <p:par>
                                <p:cTn id="53" presetID="2" presetClass="entr" presetSubtype="8" decel="2800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750" fill="hold"/>
                                        <p:tgtEl>
                                          <p:spTgt spid="37"/>
                                        </p:tgtEl>
                                        <p:attrNameLst>
                                          <p:attrName>ppt_x</p:attrName>
                                        </p:attrNameLst>
                                      </p:cBhvr>
                                      <p:tavLst>
                                        <p:tav tm="0">
                                          <p:val>
                                            <p:strVal val="0-#ppt_w/2"/>
                                          </p:val>
                                        </p:tav>
                                        <p:tav tm="100000">
                                          <p:val>
                                            <p:strVal val="#ppt_x"/>
                                          </p:val>
                                        </p:tav>
                                      </p:tavLst>
                                    </p:anim>
                                    <p:anim calcmode="lin" valueType="num">
                                      <p:cBhvr additive="base">
                                        <p:cTn id="56" dur="750" fill="hold"/>
                                        <p:tgtEl>
                                          <p:spTgt spid="37"/>
                                        </p:tgtEl>
                                        <p:attrNameLst>
                                          <p:attrName>ppt_y</p:attrName>
                                        </p:attrNameLst>
                                      </p:cBhvr>
                                      <p:tavLst>
                                        <p:tav tm="0">
                                          <p:val>
                                            <p:strVal val="#ppt_y"/>
                                          </p:val>
                                        </p:tav>
                                        <p:tav tm="100000">
                                          <p:val>
                                            <p:strVal val="#ppt_y"/>
                                          </p:val>
                                        </p:tav>
                                      </p:tavLst>
                                    </p:anim>
                                  </p:childTnLst>
                                </p:cTn>
                              </p:par>
                            </p:childTnLst>
                          </p:cTn>
                        </p:par>
                        <p:par>
                          <p:cTn id="57" fill="hold">
                            <p:stCondLst>
                              <p:cond delay="8500"/>
                            </p:stCondLst>
                            <p:childTnLst>
                              <p:par>
                                <p:cTn id="58" presetID="22" presetClass="entr" presetSubtype="8"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8756584" y="2143794"/>
            <a:ext cx="1946506" cy="3780713"/>
            <a:chOff x="8756584" y="2143794"/>
            <a:chExt cx="1946506" cy="3780713"/>
          </a:xfrm>
        </p:grpSpPr>
        <p:sp>
          <p:nvSpPr>
            <p:cNvPr id="9" name="圆角矩形 8"/>
            <p:cNvSpPr/>
            <p:nvPr/>
          </p:nvSpPr>
          <p:spPr>
            <a:xfrm>
              <a:off x="8756584"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0" name="组合 9"/>
            <p:cNvGrpSpPr/>
            <p:nvPr/>
          </p:nvGrpSpPr>
          <p:grpSpPr>
            <a:xfrm>
              <a:off x="8756584" y="3967868"/>
              <a:ext cx="1946506" cy="737760"/>
              <a:chOff x="1947258" y="3466616"/>
              <a:chExt cx="2252284" cy="853540"/>
            </a:xfrm>
          </p:grpSpPr>
          <p:sp>
            <p:nvSpPr>
              <p:cNvPr id="20" name="矩形 19"/>
              <p:cNvSpPr/>
              <p:nvPr/>
            </p:nvSpPr>
            <p:spPr>
              <a:xfrm>
                <a:off x="1947258" y="3471751"/>
                <a:ext cx="2252284" cy="843078"/>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 name="组合 10"/>
            <p:cNvGrpSpPr/>
            <p:nvPr/>
          </p:nvGrpSpPr>
          <p:grpSpPr>
            <a:xfrm>
              <a:off x="8962926" y="2392942"/>
              <a:ext cx="1512137" cy="515882"/>
              <a:chOff x="2198560" y="1644530"/>
              <a:chExt cx="1749680" cy="596843"/>
            </a:xfrm>
          </p:grpSpPr>
          <p:pic>
            <p:nvPicPr>
              <p:cNvPr id="18" name="图片 17"/>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19" name="图片 18"/>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12" name="组合 11"/>
            <p:cNvGrpSpPr/>
            <p:nvPr/>
          </p:nvGrpSpPr>
          <p:grpSpPr>
            <a:xfrm>
              <a:off x="8962926" y="5100369"/>
              <a:ext cx="1512137" cy="515882"/>
              <a:chOff x="2198560" y="1644530"/>
              <a:chExt cx="1749680" cy="596843"/>
            </a:xfrm>
          </p:grpSpPr>
          <p:pic>
            <p:nvPicPr>
              <p:cNvPr id="16" name="图片 15"/>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17" name="图片 16"/>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sp>
          <p:nvSpPr>
            <p:cNvPr id="13" name="文本框 112"/>
            <p:cNvSpPr txBox="1"/>
            <p:nvPr/>
          </p:nvSpPr>
          <p:spPr>
            <a:xfrm>
              <a:off x="9315501" y="4025572"/>
              <a:ext cx="828672" cy="707758"/>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Impact" panose="020B0806030902050204" pitchFamily="34" charset="0"/>
                </a:rPr>
                <a:t>04</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14" name="文本框 115"/>
            <p:cNvSpPr txBox="1"/>
            <p:nvPr/>
          </p:nvSpPr>
          <p:spPr>
            <a:xfrm>
              <a:off x="8887978" y="2459118"/>
              <a:ext cx="1662034" cy="400110"/>
            </a:xfrm>
            <a:prstGeom prst="rect">
              <a:avLst/>
            </a:prstGeom>
            <a:noFill/>
          </p:spPr>
          <p:txBody>
            <a:bodyPr wrap="square" rtlCol="0">
              <a:spAutoFit/>
            </a:bodyPr>
            <a:lstStyle/>
            <a:p>
              <a:pPr algn="ctr"/>
              <a:r>
                <a:rPr lang="zh-CN" altLang="en-US" sz="2000"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15" name="文本框 118"/>
            <p:cNvSpPr txBox="1"/>
            <p:nvPr/>
          </p:nvSpPr>
          <p:spPr>
            <a:xfrm>
              <a:off x="9045186"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23" name="组合 22"/>
          <p:cNvGrpSpPr/>
          <p:nvPr/>
        </p:nvGrpSpPr>
        <p:grpSpPr>
          <a:xfrm>
            <a:off x="9608554" y="5234167"/>
            <a:ext cx="262064" cy="257542"/>
            <a:chOff x="5037571" y="856343"/>
            <a:chExt cx="715006" cy="702571"/>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p:grpSpPr>
        <p:sp>
          <p:nvSpPr>
            <p:cNvPr id="24"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6"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27" name="组合 26"/>
          <p:cNvGrpSpPr/>
          <p:nvPr/>
        </p:nvGrpSpPr>
        <p:grpSpPr>
          <a:xfrm>
            <a:off x="6383589" y="2143794"/>
            <a:ext cx="1946506" cy="3780713"/>
            <a:chOff x="6383589" y="2143794"/>
            <a:chExt cx="1946506" cy="3780713"/>
          </a:xfrm>
        </p:grpSpPr>
        <p:sp>
          <p:nvSpPr>
            <p:cNvPr id="28" name="圆角矩形 27"/>
            <p:cNvSpPr/>
            <p:nvPr/>
          </p:nvSpPr>
          <p:spPr>
            <a:xfrm>
              <a:off x="6383589"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9" name="组合 28"/>
            <p:cNvGrpSpPr/>
            <p:nvPr/>
          </p:nvGrpSpPr>
          <p:grpSpPr>
            <a:xfrm>
              <a:off x="6383589" y="3967868"/>
              <a:ext cx="1946506" cy="737760"/>
              <a:chOff x="1947258" y="3466616"/>
              <a:chExt cx="2252284" cy="853540"/>
            </a:xfrm>
          </p:grpSpPr>
          <p:sp>
            <p:nvSpPr>
              <p:cNvPr id="39" name="矩形 38"/>
              <p:cNvSpPr/>
              <p:nvPr/>
            </p:nvSpPr>
            <p:spPr>
              <a:xfrm>
                <a:off x="1947258" y="3471751"/>
                <a:ext cx="2252284" cy="843078"/>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矩形 39"/>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矩形 40"/>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6589931" y="2392942"/>
              <a:ext cx="1512137" cy="515882"/>
              <a:chOff x="2198560" y="1644530"/>
              <a:chExt cx="1749680" cy="596843"/>
            </a:xfrm>
          </p:grpSpPr>
          <p:pic>
            <p:nvPicPr>
              <p:cNvPr id="37" name="图片 36"/>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38" name="图片 37"/>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31" name="组合 30"/>
            <p:cNvGrpSpPr/>
            <p:nvPr/>
          </p:nvGrpSpPr>
          <p:grpSpPr>
            <a:xfrm>
              <a:off x="6589931" y="5100369"/>
              <a:ext cx="1512137" cy="515882"/>
              <a:chOff x="2198560" y="1644530"/>
              <a:chExt cx="1749680" cy="596843"/>
            </a:xfrm>
          </p:grpSpPr>
          <p:pic>
            <p:nvPicPr>
              <p:cNvPr id="35" name="图片 34"/>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36" name="图片 35"/>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sp>
          <p:nvSpPr>
            <p:cNvPr id="32" name="文本框 112"/>
            <p:cNvSpPr txBox="1"/>
            <p:nvPr/>
          </p:nvSpPr>
          <p:spPr>
            <a:xfrm>
              <a:off x="6942506"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03</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33" name="文本框 115"/>
            <p:cNvSpPr txBox="1"/>
            <p:nvPr/>
          </p:nvSpPr>
          <p:spPr>
            <a:xfrm>
              <a:off x="6514983" y="2459118"/>
              <a:ext cx="1662034" cy="400110"/>
            </a:xfrm>
            <a:prstGeom prst="rect">
              <a:avLst/>
            </a:prstGeom>
            <a:noFill/>
          </p:spPr>
          <p:txBody>
            <a:bodyPr wrap="square" rtlCol="0">
              <a:spAutoFit/>
            </a:bodyPr>
            <a:lstStyle/>
            <a:p>
              <a:pPr algn="ctr"/>
              <a:r>
                <a:rPr lang="zh-CN" altLang="en-US" sz="20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34" name="文本框 118"/>
            <p:cNvSpPr txBox="1"/>
            <p:nvPr/>
          </p:nvSpPr>
          <p:spPr>
            <a:xfrm>
              <a:off x="6672191"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42" name="组合 41"/>
          <p:cNvGrpSpPr/>
          <p:nvPr/>
        </p:nvGrpSpPr>
        <p:grpSpPr>
          <a:xfrm>
            <a:off x="7235558" y="5234167"/>
            <a:ext cx="262064" cy="257542"/>
            <a:chOff x="5037571" y="856343"/>
            <a:chExt cx="715006" cy="702571"/>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43"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44"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45"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46" name="组合 45"/>
          <p:cNvGrpSpPr/>
          <p:nvPr/>
        </p:nvGrpSpPr>
        <p:grpSpPr>
          <a:xfrm>
            <a:off x="4023790" y="2143794"/>
            <a:ext cx="1946506" cy="3780713"/>
            <a:chOff x="4023790" y="2143794"/>
            <a:chExt cx="1946506" cy="3780713"/>
          </a:xfrm>
        </p:grpSpPr>
        <p:sp>
          <p:nvSpPr>
            <p:cNvPr id="53" name="圆角矩形 52"/>
            <p:cNvSpPr/>
            <p:nvPr/>
          </p:nvSpPr>
          <p:spPr>
            <a:xfrm>
              <a:off x="4023790"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4" name="组合 53"/>
            <p:cNvGrpSpPr/>
            <p:nvPr/>
          </p:nvGrpSpPr>
          <p:grpSpPr>
            <a:xfrm>
              <a:off x="4023790" y="3967868"/>
              <a:ext cx="1946506" cy="737760"/>
              <a:chOff x="1947258" y="3466616"/>
              <a:chExt cx="2252284" cy="853540"/>
            </a:xfrm>
          </p:grpSpPr>
          <p:sp>
            <p:nvSpPr>
              <p:cNvPr id="64" name="矩形 63"/>
              <p:cNvSpPr/>
              <p:nvPr/>
            </p:nvSpPr>
            <p:spPr>
              <a:xfrm>
                <a:off x="1947258" y="3471751"/>
                <a:ext cx="2252284" cy="843078"/>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64"/>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65"/>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5" name="组合 54"/>
            <p:cNvGrpSpPr/>
            <p:nvPr/>
          </p:nvGrpSpPr>
          <p:grpSpPr>
            <a:xfrm>
              <a:off x="4253432" y="2392942"/>
              <a:ext cx="1512137" cy="515882"/>
              <a:chOff x="2198560" y="1644530"/>
              <a:chExt cx="1749680" cy="596843"/>
            </a:xfrm>
          </p:grpSpPr>
          <p:pic>
            <p:nvPicPr>
              <p:cNvPr id="62" name="图片 61"/>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63" name="图片 62"/>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56" name="组合 55"/>
            <p:cNvGrpSpPr/>
            <p:nvPr/>
          </p:nvGrpSpPr>
          <p:grpSpPr>
            <a:xfrm>
              <a:off x="4253432" y="5100369"/>
              <a:ext cx="1512137" cy="515882"/>
              <a:chOff x="2198560" y="1644530"/>
              <a:chExt cx="1749680" cy="596843"/>
            </a:xfrm>
          </p:grpSpPr>
          <p:pic>
            <p:nvPicPr>
              <p:cNvPr id="60" name="图片 59"/>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61" name="图片 60"/>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sp>
          <p:nvSpPr>
            <p:cNvPr id="57" name="文本框 111"/>
            <p:cNvSpPr txBox="1"/>
            <p:nvPr/>
          </p:nvSpPr>
          <p:spPr>
            <a:xfrm>
              <a:off x="4582707"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02</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58" name="文本框 114"/>
            <p:cNvSpPr txBox="1"/>
            <p:nvPr/>
          </p:nvSpPr>
          <p:spPr>
            <a:xfrm>
              <a:off x="4177116" y="2459118"/>
              <a:ext cx="1662034" cy="400110"/>
            </a:xfrm>
            <a:prstGeom prst="rect">
              <a:avLst/>
            </a:prstGeom>
            <a:noFill/>
          </p:spPr>
          <p:txBody>
            <a:bodyPr wrap="square" rtlCol="0">
              <a:spAutoFit/>
            </a:bodyPr>
            <a:lstStyle/>
            <a:p>
              <a:pPr algn="ctr"/>
              <a:r>
                <a:rPr lang="zh-CN" altLang="en-US" sz="2000"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59" name="文本框 117"/>
            <p:cNvSpPr txBox="1"/>
            <p:nvPr/>
          </p:nvSpPr>
          <p:spPr>
            <a:xfrm>
              <a:off x="4323234"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67" name="组合 66"/>
          <p:cNvGrpSpPr/>
          <p:nvPr/>
        </p:nvGrpSpPr>
        <p:grpSpPr>
          <a:xfrm>
            <a:off x="4931834" y="5222542"/>
            <a:ext cx="220660" cy="269000"/>
            <a:chOff x="3683997" y="856343"/>
            <a:chExt cx="576394" cy="702571"/>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p:grpSpPr>
        <p:sp>
          <p:nvSpPr>
            <p:cNvPr id="68"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69"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70" name="组合 69"/>
          <p:cNvGrpSpPr/>
          <p:nvPr/>
        </p:nvGrpSpPr>
        <p:grpSpPr>
          <a:xfrm>
            <a:off x="1663992" y="2143794"/>
            <a:ext cx="1946506" cy="3780713"/>
            <a:chOff x="1663992" y="2143794"/>
            <a:chExt cx="1946506" cy="3780713"/>
          </a:xfrm>
        </p:grpSpPr>
        <p:sp>
          <p:nvSpPr>
            <p:cNvPr id="71" name="圆角矩形 70"/>
            <p:cNvSpPr/>
            <p:nvPr/>
          </p:nvSpPr>
          <p:spPr>
            <a:xfrm>
              <a:off x="1663992"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2" name="组合 71"/>
            <p:cNvGrpSpPr/>
            <p:nvPr/>
          </p:nvGrpSpPr>
          <p:grpSpPr>
            <a:xfrm>
              <a:off x="1881176" y="2392942"/>
              <a:ext cx="1512137" cy="515882"/>
              <a:chOff x="2198560" y="1644530"/>
              <a:chExt cx="1749680" cy="596843"/>
            </a:xfrm>
          </p:grpSpPr>
          <p:pic>
            <p:nvPicPr>
              <p:cNvPr id="83" name="图片 82"/>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84" name="图片 83"/>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73" name="组合 72"/>
            <p:cNvGrpSpPr/>
            <p:nvPr/>
          </p:nvGrpSpPr>
          <p:grpSpPr>
            <a:xfrm>
              <a:off x="1881176" y="5100369"/>
              <a:ext cx="1512137" cy="515882"/>
              <a:chOff x="2198560" y="1644530"/>
              <a:chExt cx="1749680" cy="596843"/>
            </a:xfrm>
          </p:grpSpPr>
          <p:pic>
            <p:nvPicPr>
              <p:cNvPr id="81" name="图片 80"/>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82" name="图片 81"/>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74" name="组合 73"/>
            <p:cNvGrpSpPr/>
            <p:nvPr/>
          </p:nvGrpSpPr>
          <p:grpSpPr>
            <a:xfrm>
              <a:off x="1663992" y="3967868"/>
              <a:ext cx="1946506" cy="737760"/>
              <a:chOff x="1947258" y="3466616"/>
              <a:chExt cx="2252284" cy="853540"/>
            </a:xfrm>
          </p:grpSpPr>
          <p:sp>
            <p:nvSpPr>
              <p:cNvPr id="78" name="矩形 77"/>
              <p:cNvSpPr/>
              <p:nvPr/>
            </p:nvSpPr>
            <p:spPr>
              <a:xfrm>
                <a:off x="1947258" y="3471751"/>
                <a:ext cx="2252284" cy="843078"/>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矩形 78"/>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矩形 79"/>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5" name="文本框 110"/>
            <p:cNvSpPr txBox="1"/>
            <p:nvPr/>
          </p:nvSpPr>
          <p:spPr>
            <a:xfrm>
              <a:off x="2222909"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01</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76" name="文本框 113"/>
            <p:cNvSpPr txBox="1"/>
            <p:nvPr/>
          </p:nvSpPr>
          <p:spPr>
            <a:xfrm>
              <a:off x="1806228" y="2459118"/>
              <a:ext cx="1662034" cy="400110"/>
            </a:xfrm>
            <a:prstGeom prst="rect">
              <a:avLst/>
            </a:prstGeom>
            <a:noFill/>
          </p:spPr>
          <p:txBody>
            <a:bodyPr wrap="square" rtlCol="0">
              <a:spAutoFit/>
            </a:bodyPr>
            <a:lstStyle/>
            <a:p>
              <a:pPr algn="ctr"/>
              <a:r>
                <a:rPr lang="zh-CN" altLang="en-US" sz="20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77" name="文本框 116"/>
            <p:cNvSpPr txBox="1"/>
            <p:nvPr/>
          </p:nvSpPr>
          <p:spPr>
            <a:xfrm>
              <a:off x="1963434"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85" name="组合 84"/>
          <p:cNvGrpSpPr/>
          <p:nvPr/>
        </p:nvGrpSpPr>
        <p:grpSpPr>
          <a:xfrm>
            <a:off x="2542570" y="5235905"/>
            <a:ext cx="272199" cy="252619"/>
            <a:chOff x="7903081" y="894379"/>
            <a:chExt cx="675141" cy="626498"/>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8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8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8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89" name="组合 88"/>
          <p:cNvGrpSpPr/>
          <p:nvPr/>
        </p:nvGrpSpPr>
        <p:grpSpPr>
          <a:xfrm>
            <a:off x="3425365" y="2485557"/>
            <a:ext cx="5524931" cy="3130696"/>
            <a:chOff x="3425365" y="2485557"/>
            <a:chExt cx="5524931" cy="3130696"/>
          </a:xfrm>
        </p:grpSpPr>
        <p:grpSp>
          <p:nvGrpSpPr>
            <p:cNvPr id="90" name="组合 89"/>
            <p:cNvGrpSpPr/>
            <p:nvPr/>
          </p:nvGrpSpPr>
          <p:grpSpPr>
            <a:xfrm>
              <a:off x="3425365" y="2485557"/>
              <a:ext cx="800714" cy="136579"/>
              <a:chOff x="4111386" y="2043778"/>
              <a:chExt cx="926499" cy="158012"/>
            </a:xfrm>
          </p:grpSpPr>
          <p:grpSp>
            <p:nvGrpSpPr>
              <p:cNvPr id="136" name="组合 135"/>
              <p:cNvGrpSpPr/>
              <p:nvPr/>
            </p:nvGrpSpPr>
            <p:grpSpPr>
              <a:xfrm>
                <a:off x="4879875" y="2043778"/>
                <a:ext cx="158010" cy="158012"/>
                <a:chOff x="4486616" y="3001075"/>
                <a:chExt cx="274695" cy="274699"/>
              </a:xfrm>
            </p:grpSpPr>
            <p:sp>
              <p:nvSpPr>
                <p:cNvPr id="142" name="椭圆 14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椭圆 14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7" name="组合 136"/>
              <p:cNvGrpSpPr/>
              <p:nvPr/>
            </p:nvGrpSpPr>
            <p:grpSpPr>
              <a:xfrm>
                <a:off x="4111386" y="2043778"/>
                <a:ext cx="158010" cy="158012"/>
                <a:chOff x="4486616" y="3001075"/>
                <a:chExt cx="274695" cy="274699"/>
              </a:xfrm>
            </p:grpSpPr>
            <p:sp>
              <p:nvSpPr>
                <p:cNvPr id="140" name="椭圆 13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1" name="椭圆 14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8" name="圆角矩形 13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9" name="圆角矩形 13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1" name="组合 90"/>
            <p:cNvGrpSpPr/>
            <p:nvPr/>
          </p:nvGrpSpPr>
          <p:grpSpPr>
            <a:xfrm>
              <a:off x="3425365" y="5479674"/>
              <a:ext cx="800714" cy="136579"/>
              <a:chOff x="4111386" y="2043778"/>
              <a:chExt cx="926499" cy="158012"/>
            </a:xfrm>
          </p:grpSpPr>
          <p:grpSp>
            <p:nvGrpSpPr>
              <p:cNvPr id="128" name="组合 127"/>
              <p:cNvGrpSpPr/>
              <p:nvPr/>
            </p:nvGrpSpPr>
            <p:grpSpPr>
              <a:xfrm>
                <a:off x="4879875" y="2043778"/>
                <a:ext cx="158010" cy="158012"/>
                <a:chOff x="4486616" y="3001075"/>
                <a:chExt cx="274695" cy="274699"/>
              </a:xfrm>
            </p:grpSpPr>
            <p:sp>
              <p:nvSpPr>
                <p:cNvPr id="134" name="椭圆 13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5" name="椭圆 13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9" name="组合 128"/>
              <p:cNvGrpSpPr/>
              <p:nvPr/>
            </p:nvGrpSpPr>
            <p:grpSpPr>
              <a:xfrm>
                <a:off x="4111386" y="2043778"/>
                <a:ext cx="158010" cy="158012"/>
                <a:chOff x="4486616" y="3001075"/>
                <a:chExt cx="274695" cy="274699"/>
              </a:xfrm>
            </p:grpSpPr>
            <p:sp>
              <p:nvSpPr>
                <p:cNvPr id="132" name="椭圆 1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3" name="椭圆 13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0" name="圆角矩形 12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1" name="圆角矩形 13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2" name="组合 91"/>
            <p:cNvGrpSpPr/>
            <p:nvPr/>
          </p:nvGrpSpPr>
          <p:grpSpPr>
            <a:xfrm>
              <a:off x="5776586" y="2485557"/>
              <a:ext cx="800714" cy="136579"/>
              <a:chOff x="4111386" y="2043778"/>
              <a:chExt cx="926499" cy="158012"/>
            </a:xfrm>
          </p:grpSpPr>
          <p:grpSp>
            <p:nvGrpSpPr>
              <p:cNvPr id="120" name="组合 119"/>
              <p:cNvGrpSpPr/>
              <p:nvPr/>
            </p:nvGrpSpPr>
            <p:grpSpPr>
              <a:xfrm>
                <a:off x="4879875" y="2043778"/>
                <a:ext cx="158010" cy="158012"/>
                <a:chOff x="4486616" y="3001075"/>
                <a:chExt cx="274695" cy="274699"/>
              </a:xfrm>
            </p:grpSpPr>
            <p:sp>
              <p:nvSpPr>
                <p:cNvPr id="126" name="椭圆 12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7" name="椭圆 1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1" name="组合 120"/>
              <p:cNvGrpSpPr/>
              <p:nvPr/>
            </p:nvGrpSpPr>
            <p:grpSpPr>
              <a:xfrm>
                <a:off x="4111386" y="2043778"/>
                <a:ext cx="158010" cy="158012"/>
                <a:chOff x="4486616" y="3001075"/>
                <a:chExt cx="274695" cy="274699"/>
              </a:xfrm>
            </p:grpSpPr>
            <p:sp>
              <p:nvSpPr>
                <p:cNvPr id="124" name="椭圆 12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5" name="椭圆 12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22" name="圆角矩形 121"/>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3" name="圆角矩形 122"/>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3" name="组合 92"/>
            <p:cNvGrpSpPr/>
            <p:nvPr/>
          </p:nvGrpSpPr>
          <p:grpSpPr>
            <a:xfrm>
              <a:off x="5776586" y="5479674"/>
              <a:ext cx="800714" cy="136579"/>
              <a:chOff x="4111386" y="2043778"/>
              <a:chExt cx="926499" cy="158012"/>
            </a:xfrm>
          </p:grpSpPr>
          <p:grpSp>
            <p:nvGrpSpPr>
              <p:cNvPr id="112" name="组合 111"/>
              <p:cNvGrpSpPr/>
              <p:nvPr/>
            </p:nvGrpSpPr>
            <p:grpSpPr>
              <a:xfrm>
                <a:off x="4879875" y="2043778"/>
                <a:ext cx="158010" cy="158012"/>
                <a:chOff x="4486616" y="3001075"/>
                <a:chExt cx="274695" cy="274699"/>
              </a:xfrm>
            </p:grpSpPr>
            <p:sp>
              <p:nvSpPr>
                <p:cNvPr id="118" name="椭圆 1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9" name="椭圆 1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3" name="组合 112"/>
              <p:cNvGrpSpPr/>
              <p:nvPr/>
            </p:nvGrpSpPr>
            <p:grpSpPr>
              <a:xfrm>
                <a:off x="4111386" y="2043778"/>
                <a:ext cx="158010" cy="158012"/>
                <a:chOff x="4486616" y="3001075"/>
                <a:chExt cx="274695" cy="274699"/>
              </a:xfrm>
            </p:grpSpPr>
            <p:sp>
              <p:nvSpPr>
                <p:cNvPr id="116" name="椭圆 11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7" name="椭圆 11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14" name="圆角矩形 11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5" name="圆角矩形 11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4" name="组合 93"/>
            <p:cNvGrpSpPr/>
            <p:nvPr/>
          </p:nvGrpSpPr>
          <p:grpSpPr>
            <a:xfrm>
              <a:off x="8149582" y="2485557"/>
              <a:ext cx="800714" cy="136579"/>
              <a:chOff x="4111386" y="2043778"/>
              <a:chExt cx="926499" cy="158012"/>
            </a:xfrm>
          </p:grpSpPr>
          <p:grpSp>
            <p:nvGrpSpPr>
              <p:cNvPr id="104" name="组合 103"/>
              <p:cNvGrpSpPr/>
              <p:nvPr/>
            </p:nvGrpSpPr>
            <p:grpSpPr>
              <a:xfrm>
                <a:off x="4879875" y="2043778"/>
                <a:ext cx="158010" cy="158012"/>
                <a:chOff x="4486616" y="3001075"/>
                <a:chExt cx="274695" cy="274699"/>
              </a:xfrm>
            </p:grpSpPr>
            <p:sp>
              <p:nvSpPr>
                <p:cNvPr id="110" name="椭圆 10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1" name="椭圆 11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5" name="组合 104"/>
              <p:cNvGrpSpPr/>
              <p:nvPr/>
            </p:nvGrpSpPr>
            <p:grpSpPr>
              <a:xfrm>
                <a:off x="4111386" y="2043778"/>
                <a:ext cx="158010" cy="158012"/>
                <a:chOff x="4486616" y="3001075"/>
                <a:chExt cx="274695" cy="274699"/>
              </a:xfrm>
            </p:grpSpPr>
            <p:sp>
              <p:nvSpPr>
                <p:cNvPr id="108" name="椭圆 10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9" name="椭圆 10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6" name="圆角矩形 105"/>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7" name="圆角矩形 106"/>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5" name="组合 94"/>
            <p:cNvGrpSpPr/>
            <p:nvPr/>
          </p:nvGrpSpPr>
          <p:grpSpPr>
            <a:xfrm>
              <a:off x="8149582" y="5479674"/>
              <a:ext cx="800714" cy="136579"/>
              <a:chOff x="4111386" y="2043778"/>
              <a:chExt cx="926499" cy="158012"/>
            </a:xfrm>
          </p:grpSpPr>
          <p:grpSp>
            <p:nvGrpSpPr>
              <p:cNvPr id="96" name="组合 95"/>
              <p:cNvGrpSpPr/>
              <p:nvPr/>
            </p:nvGrpSpPr>
            <p:grpSpPr>
              <a:xfrm>
                <a:off x="4879875" y="2043778"/>
                <a:ext cx="158010" cy="158012"/>
                <a:chOff x="4486616" y="3001075"/>
                <a:chExt cx="274695" cy="274699"/>
              </a:xfrm>
            </p:grpSpPr>
            <p:sp>
              <p:nvSpPr>
                <p:cNvPr id="102" name="椭圆 10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椭圆 10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7" name="组合 96"/>
              <p:cNvGrpSpPr/>
              <p:nvPr/>
            </p:nvGrpSpPr>
            <p:grpSpPr>
              <a:xfrm>
                <a:off x="4111386" y="2043778"/>
                <a:ext cx="158010" cy="158012"/>
                <a:chOff x="4486616" y="3001075"/>
                <a:chExt cx="274695" cy="274699"/>
              </a:xfrm>
            </p:grpSpPr>
            <p:sp>
              <p:nvSpPr>
                <p:cNvPr id="100" name="椭圆 9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1" name="椭圆 10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98" name="圆角矩形 9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圆角矩形 9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3060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750" fill="hold"/>
                                        <p:tgtEl>
                                          <p:spTgt spid="70"/>
                                        </p:tgtEl>
                                        <p:attrNameLst>
                                          <p:attrName>ppt_x</p:attrName>
                                        </p:attrNameLst>
                                      </p:cBhvr>
                                      <p:tavLst>
                                        <p:tav tm="0">
                                          <p:val>
                                            <p:strVal val="#ppt_x"/>
                                          </p:val>
                                        </p:tav>
                                        <p:tav tm="100000">
                                          <p:val>
                                            <p:strVal val="#ppt_x"/>
                                          </p:val>
                                        </p:tav>
                                      </p:tavLst>
                                    </p:anim>
                                    <p:anim calcmode="lin" valueType="num">
                                      <p:cBhvr additive="base">
                                        <p:cTn id="24" dur="750" fill="hold"/>
                                        <p:tgtEl>
                                          <p:spTgt spid="70"/>
                                        </p:tgtEl>
                                        <p:attrNameLst>
                                          <p:attrName>ppt_y</p:attrName>
                                        </p:attrNameLst>
                                      </p:cBhvr>
                                      <p:tavLst>
                                        <p:tav tm="0">
                                          <p:val>
                                            <p:strVal val="1+#ppt_h/2"/>
                                          </p:val>
                                        </p:tav>
                                        <p:tav tm="100000">
                                          <p:val>
                                            <p:strVal val="#ppt_y"/>
                                          </p:val>
                                        </p:tav>
                                      </p:tavLst>
                                    </p:anim>
                                  </p:childTnLst>
                                </p:cTn>
                              </p:par>
                              <p:par>
                                <p:cTn id="25" presetID="2" presetClass="entr" presetSubtype="4" decel="30600" fill="hold" nodeType="withEffect">
                                  <p:stCondLst>
                                    <p:cond delay="25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ppt_x"/>
                                          </p:val>
                                        </p:tav>
                                        <p:tav tm="100000">
                                          <p:val>
                                            <p:strVal val="#ppt_x"/>
                                          </p:val>
                                        </p:tav>
                                      </p:tavLst>
                                    </p:anim>
                                    <p:anim calcmode="lin" valueType="num">
                                      <p:cBhvr additive="base">
                                        <p:cTn id="28" dur="75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decel="3060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750" fill="hold"/>
                                        <p:tgtEl>
                                          <p:spTgt spid="27"/>
                                        </p:tgtEl>
                                        <p:attrNameLst>
                                          <p:attrName>ppt_x</p:attrName>
                                        </p:attrNameLst>
                                      </p:cBhvr>
                                      <p:tavLst>
                                        <p:tav tm="0">
                                          <p:val>
                                            <p:strVal val="#ppt_x"/>
                                          </p:val>
                                        </p:tav>
                                        <p:tav tm="100000">
                                          <p:val>
                                            <p:strVal val="#ppt_x"/>
                                          </p:val>
                                        </p:tav>
                                      </p:tavLst>
                                    </p:anim>
                                    <p:anim calcmode="lin" valueType="num">
                                      <p:cBhvr additive="base">
                                        <p:cTn id="32" dur="75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decel="30600" fill="hold" nodeType="withEffect">
                                  <p:stCondLst>
                                    <p:cond delay="7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ppt_x"/>
                                          </p:val>
                                        </p:tav>
                                        <p:tav tm="100000">
                                          <p:val>
                                            <p:strVal val="#ppt_x"/>
                                          </p:val>
                                        </p:tav>
                                      </p:tavLst>
                                    </p:anim>
                                    <p:anim calcmode="lin" valueType="num">
                                      <p:cBhvr additive="base">
                                        <p:cTn id="36" dur="75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744393" y="4444262"/>
            <a:ext cx="4097055" cy="1677666"/>
            <a:chOff x="1744393" y="4444262"/>
            <a:chExt cx="4097055" cy="1677666"/>
          </a:xfrm>
        </p:grpSpPr>
        <p:grpSp>
          <p:nvGrpSpPr>
            <p:cNvPr id="9" name="组合 8"/>
            <p:cNvGrpSpPr/>
            <p:nvPr/>
          </p:nvGrpSpPr>
          <p:grpSpPr>
            <a:xfrm>
              <a:off x="1744393" y="4444262"/>
              <a:ext cx="4097055" cy="1279049"/>
              <a:chOff x="1744393" y="4444262"/>
              <a:chExt cx="4097055" cy="1279049"/>
            </a:xfrm>
          </p:grpSpPr>
          <p:sp>
            <p:nvSpPr>
              <p:cNvPr id="15" name="圆角矩形 14"/>
              <p:cNvSpPr/>
              <p:nvPr/>
            </p:nvSpPr>
            <p:spPr>
              <a:xfrm>
                <a:off x="1744393" y="4444262"/>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34946" y="4748294"/>
                <a:ext cx="670980" cy="670980"/>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850044" y="4989190"/>
                <a:ext cx="189191" cy="189190"/>
                <a:chOff x="4559531" y="2227811"/>
                <a:chExt cx="207818" cy="207818"/>
              </a:xfrm>
            </p:grpSpPr>
            <p:sp>
              <p:nvSpPr>
                <p:cNvPr id="21" name="椭圆 20"/>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8" name="组合 17"/>
              <p:cNvGrpSpPr/>
              <p:nvPr/>
            </p:nvGrpSpPr>
            <p:grpSpPr>
              <a:xfrm>
                <a:off x="5545262" y="4989190"/>
                <a:ext cx="189191" cy="189190"/>
                <a:chOff x="4559531" y="2227811"/>
                <a:chExt cx="207818" cy="207818"/>
              </a:xfrm>
            </p:grpSpPr>
            <p:sp>
              <p:nvSpPr>
                <p:cNvPr id="19" name="椭圆 18"/>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10" name="组合 9"/>
            <p:cNvGrpSpPr/>
            <p:nvPr/>
          </p:nvGrpSpPr>
          <p:grpSpPr>
            <a:xfrm>
              <a:off x="2451394" y="4912632"/>
              <a:ext cx="251285" cy="321361"/>
              <a:chOff x="1605186" y="572440"/>
              <a:chExt cx="563562" cy="720725"/>
            </a:xfrm>
            <a:solidFill>
              <a:srgbClr val="F5F4F5"/>
            </a:solidFill>
          </p:grpSpPr>
          <p:sp>
            <p:nvSpPr>
              <p:cNvPr id="1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083786" y="4703078"/>
              <a:ext cx="2339102" cy="1418850"/>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23" name="组合 22"/>
          <p:cNvGrpSpPr/>
          <p:nvPr/>
        </p:nvGrpSpPr>
        <p:grpSpPr>
          <a:xfrm>
            <a:off x="1744393" y="2560320"/>
            <a:ext cx="4097055" cy="2006501"/>
            <a:chOff x="1744393" y="2560320"/>
            <a:chExt cx="4097055" cy="2006501"/>
          </a:xfrm>
        </p:grpSpPr>
        <p:grpSp>
          <p:nvGrpSpPr>
            <p:cNvPr id="24" name="组合 23"/>
            <p:cNvGrpSpPr/>
            <p:nvPr/>
          </p:nvGrpSpPr>
          <p:grpSpPr>
            <a:xfrm>
              <a:off x="1744393" y="2560320"/>
              <a:ext cx="4097055" cy="1279049"/>
              <a:chOff x="1744393" y="2560320"/>
              <a:chExt cx="4097055" cy="1279049"/>
            </a:xfrm>
          </p:grpSpPr>
          <p:sp>
            <p:nvSpPr>
              <p:cNvPr id="29" name="圆角矩形 28"/>
              <p:cNvSpPr/>
              <p:nvPr/>
            </p:nvSpPr>
            <p:spPr>
              <a:xfrm>
                <a:off x="1744393" y="2560320"/>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850044" y="3105248"/>
                <a:ext cx="189191" cy="189190"/>
                <a:chOff x="4559531" y="2227811"/>
                <a:chExt cx="207818" cy="207818"/>
              </a:xfrm>
            </p:grpSpPr>
            <p:sp>
              <p:nvSpPr>
                <p:cNvPr id="35" name="椭圆 3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1" name="组合 30"/>
              <p:cNvGrpSpPr/>
              <p:nvPr/>
            </p:nvGrpSpPr>
            <p:grpSpPr>
              <a:xfrm>
                <a:off x="5545262" y="3105248"/>
                <a:ext cx="189191" cy="189190"/>
                <a:chOff x="4559531" y="2227811"/>
                <a:chExt cx="207818" cy="207818"/>
              </a:xfrm>
            </p:grpSpPr>
            <p:sp>
              <p:nvSpPr>
                <p:cNvPr id="33" name="椭圆 3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2" name="矩形 31"/>
              <p:cNvSpPr/>
              <p:nvPr/>
            </p:nvSpPr>
            <p:spPr>
              <a:xfrm>
                <a:off x="2230824" y="2869603"/>
                <a:ext cx="670980" cy="670980"/>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2429641" y="3055654"/>
              <a:ext cx="294084" cy="282816"/>
              <a:chOff x="9791183" y="5224434"/>
              <a:chExt cx="645684" cy="620945"/>
            </a:xfrm>
            <a:solidFill>
              <a:srgbClr val="F5F4F5"/>
            </a:solidFill>
          </p:grpSpPr>
          <p:sp>
            <p:nvSpPr>
              <p:cNvPr id="27"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6" name="文本框 25"/>
            <p:cNvSpPr txBox="1"/>
            <p:nvPr/>
          </p:nvSpPr>
          <p:spPr>
            <a:xfrm>
              <a:off x="3037244" y="2834039"/>
              <a:ext cx="2339102" cy="1732782"/>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a:p>
              <a:endParaRPr lang="en-US" altLang="zh-CN" sz="11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300903" y="2560320"/>
            <a:ext cx="4097055" cy="1692568"/>
            <a:chOff x="6300903" y="2560320"/>
            <a:chExt cx="4097055" cy="1692568"/>
          </a:xfrm>
        </p:grpSpPr>
        <p:grpSp>
          <p:nvGrpSpPr>
            <p:cNvPr id="38" name="组合 37"/>
            <p:cNvGrpSpPr/>
            <p:nvPr/>
          </p:nvGrpSpPr>
          <p:grpSpPr>
            <a:xfrm>
              <a:off x="6300903" y="2560320"/>
              <a:ext cx="4097055" cy="1279049"/>
              <a:chOff x="6300903" y="2560320"/>
              <a:chExt cx="4097055" cy="1279049"/>
            </a:xfrm>
          </p:grpSpPr>
          <p:sp>
            <p:nvSpPr>
              <p:cNvPr id="43" name="圆角矩形 42"/>
              <p:cNvSpPr/>
              <p:nvPr/>
            </p:nvSpPr>
            <p:spPr>
              <a:xfrm>
                <a:off x="6300903" y="2560320"/>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406554" y="3105248"/>
                <a:ext cx="189191" cy="189190"/>
                <a:chOff x="4559531" y="2227811"/>
                <a:chExt cx="207818" cy="207818"/>
              </a:xfrm>
            </p:grpSpPr>
            <p:sp>
              <p:nvSpPr>
                <p:cNvPr id="55" name="椭圆 5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六边形 5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5" name="组合 44"/>
              <p:cNvGrpSpPr/>
              <p:nvPr/>
            </p:nvGrpSpPr>
            <p:grpSpPr>
              <a:xfrm>
                <a:off x="10101772" y="3105248"/>
                <a:ext cx="189191" cy="189190"/>
                <a:chOff x="4559531" y="2227811"/>
                <a:chExt cx="207818" cy="207818"/>
              </a:xfrm>
            </p:grpSpPr>
            <p:sp>
              <p:nvSpPr>
                <p:cNvPr id="53" name="椭圆 5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六边形 5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6" name="矩形 45"/>
              <p:cNvSpPr/>
              <p:nvPr/>
            </p:nvSpPr>
            <p:spPr>
              <a:xfrm>
                <a:off x="6816486" y="2869603"/>
                <a:ext cx="670980" cy="670980"/>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022166" y="3071907"/>
              <a:ext cx="294462" cy="293047"/>
              <a:chOff x="-136302" y="1682102"/>
              <a:chExt cx="660401" cy="657225"/>
            </a:xfrm>
            <a:solidFill>
              <a:srgbClr val="F5F4F5"/>
            </a:solidFill>
          </p:grpSpPr>
          <p:sp>
            <p:nvSpPr>
              <p:cNvPr id="41"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 name="文本框 39"/>
            <p:cNvSpPr txBox="1"/>
            <p:nvPr/>
          </p:nvSpPr>
          <p:spPr>
            <a:xfrm>
              <a:off x="7640296" y="2834038"/>
              <a:ext cx="2339102" cy="1418850"/>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57" name="组合 56"/>
          <p:cNvGrpSpPr/>
          <p:nvPr/>
        </p:nvGrpSpPr>
        <p:grpSpPr>
          <a:xfrm>
            <a:off x="6300903" y="4444262"/>
            <a:ext cx="4097055" cy="1677665"/>
            <a:chOff x="6300903" y="4444262"/>
            <a:chExt cx="4097055" cy="1677665"/>
          </a:xfrm>
        </p:grpSpPr>
        <p:grpSp>
          <p:nvGrpSpPr>
            <p:cNvPr id="58" name="组合 57"/>
            <p:cNvGrpSpPr/>
            <p:nvPr/>
          </p:nvGrpSpPr>
          <p:grpSpPr>
            <a:xfrm>
              <a:off x="6300903" y="4444262"/>
              <a:ext cx="4097055" cy="1279049"/>
              <a:chOff x="6300903" y="4444262"/>
              <a:chExt cx="4097055" cy="1279049"/>
            </a:xfrm>
          </p:grpSpPr>
          <p:sp>
            <p:nvSpPr>
              <p:cNvPr id="61" name="圆角矩形 60"/>
              <p:cNvSpPr/>
              <p:nvPr/>
            </p:nvSpPr>
            <p:spPr>
              <a:xfrm>
                <a:off x="6300903" y="4444262"/>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406554" y="4989190"/>
                <a:ext cx="189191" cy="189190"/>
                <a:chOff x="4559531" y="2227811"/>
                <a:chExt cx="207818" cy="207818"/>
              </a:xfrm>
            </p:grpSpPr>
            <p:sp>
              <p:nvSpPr>
                <p:cNvPr id="67" name="椭圆 66"/>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六边形 67"/>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63" name="组合 62"/>
              <p:cNvGrpSpPr/>
              <p:nvPr/>
            </p:nvGrpSpPr>
            <p:grpSpPr>
              <a:xfrm>
                <a:off x="10101772" y="4989190"/>
                <a:ext cx="189191" cy="189190"/>
                <a:chOff x="4559531" y="2227811"/>
                <a:chExt cx="207818" cy="207818"/>
              </a:xfrm>
            </p:grpSpPr>
            <p:sp>
              <p:nvSpPr>
                <p:cNvPr id="65" name="椭圆 6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64" name="矩形 63"/>
              <p:cNvSpPr/>
              <p:nvPr/>
            </p:nvSpPr>
            <p:spPr>
              <a:xfrm>
                <a:off x="6816485" y="4748293"/>
                <a:ext cx="670980" cy="670980"/>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Freeform 223"/>
            <p:cNvSpPr/>
            <p:nvPr/>
          </p:nvSpPr>
          <p:spPr bwMode="auto">
            <a:xfrm>
              <a:off x="6998928" y="4962711"/>
              <a:ext cx="317148" cy="25721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5F4F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0" name="文本框 59"/>
            <p:cNvSpPr txBox="1"/>
            <p:nvPr/>
          </p:nvSpPr>
          <p:spPr>
            <a:xfrm>
              <a:off x="7640296" y="4703077"/>
              <a:ext cx="2339102" cy="1418850"/>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8" decel="2260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0-#ppt_w/2"/>
                                          </p:val>
                                        </p:tav>
                                        <p:tav tm="100000">
                                          <p:val>
                                            <p:strVal val="#ppt_x"/>
                                          </p:val>
                                        </p:tav>
                                      </p:tavLst>
                                    </p:anim>
                                    <p:anim calcmode="lin" valueType="num">
                                      <p:cBhvr additive="base">
                                        <p:cTn id="24" dur="75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decel="2530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750" fill="hold"/>
                                        <p:tgtEl>
                                          <p:spTgt spid="37"/>
                                        </p:tgtEl>
                                        <p:attrNameLst>
                                          <p:attrName>ppt_x</p:attrName>
                                        </p:attrNameLst>
                                      </p:cBhvr>
                                      <p:tavLst>
                                        <p:tav tm="0">
                                          <p:val>
                                            <p:strVal val="1+#ppt_w/2"/>
                                          </p:val>
                                        </p:tav>
                                        <p:tav tm="100000">
                                          <p:val>
                                            <p:strVal val="#ppt_x"/>
                                          </p:val>
                                        </p:tav>
                                      </p:tavLst>
                                    </p:anim>
                                    <p:anim calcmode="lin" valueType="num">
                                      <p:cBhvr additive="base">
                                        <p:cTn id="28" dur="75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decel="2530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0-#ppt_w/2"/>
                                          </p:val>
                                        </p:tav>
                                        <p:tav tm="100000">
                                          <p:val>
                                            <p:strVal val="#ppt_x"/>
                                          </p:val>
                                        </p:tav>
                                      </p:tavLst>
                                    </p:anim>
                                    <p:anim calcmode="lin" valueType="num">
                                      <p:cBhvr additive="base">
                                        <p:cTn id="33" dur="75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decel="2530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750" fill="hold"/>
                                        <p:tgtEl>
                                          <p:spTgt spid="57"/>
                                        </p:tgtEl>
                                        <p:attrNameLst>
                                          <p:attrName>ppt_x</p:attrName>
                                        </p:attrNameLst>
                                      </p:cBhvr>
                                      <p:tavLst>
                                        <p:tav tm="0">
                                          <p:val>
                                            <p:strVal val="1+#ppt_w/2"/>
                                          </p:val>
                                        </p:tav>
                                        <p:tav tm="100000">
                                          <p:val>
                                            <p:strVal val="#ppt_x"/>
                                          </p:val>
                                        </p:tav>
                                      </p:tavLst>
                                    </p:anim>
                                    <p:anim calcmode="lin" valueType="num">
                                      <p:cBhvr additive="base">
                                        <p:cTn id="37" dur="7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507048" y="3573039"/>
            <a:ext cx="1105795" cy="1106194"/>
            <a:chOff x="828477" y="2507489"/>
            <a:chExt cx="1079398" cy="1079788"/>
          </a:xfrm>
        </p:grpSpPr>
        <p:sp>
          <p:nvSpPr>
            <p:cNvPr id="9" name="Rounded Rectangle 6"/>
            <p:cNvSpPr/>
            <p:nvPr/>
          </p:nvSpPr>
          <p:spPr>
            <a:xfrm>
              <a:off x="828477" y="2507489"/>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10" name="Rounded Rectangle 5"/>
            <p:cNvSpPr/>
            <p:nvPr/>
          </p:nvSpPr>
          <p:spPr>
            <a:xfrm>
              <a:off x="911036" y="2590077"/>
              <a:ext cx="914281" cy="914612"/>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11" name="Group 59"/>
            <p:cNvGrpSpPr/>
            <p:nvPr/>
          </p:nvGrpSpPr>
          <p:grpSpPr>
            <a:xfrm>
              <a:off x="1136034" y="2814760"/>
              <a:ext cx="464284" cy="465246"/>
              <a:chOff x="9145588" y="4435475"/>
              <a:chExt cx="464344" cy="465138"/>
            </a:xfrm>
            <a:solidFill>
              <a:schemeClr val="bg2"/>
            </a:solidFill>
          </p:grpSpPr>
          <p:sp>
            <p:nvSpPr>
              <p:cNvPr id="1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grpSp>
      </p:grpSp>
      <p:grpSp>
        <p:nvGrpSpPr>
          <p:cNvPr id="21" name="组合 20"/>
          <p:cNvGrpSpPr/>
          <p:nvPr/>
        </p:nvGrpSpPr>
        <p:grpSpPr>
          <a:xfrm>
            <a:off x="7073596" y="3568544"/>
            <a:ext cx="1105795" cy="1106194"/>
            <a:chOff x="5267219" y="2503905"/>
            <a:chExt cx="1079398" cy="1079788"/>
          </a:xfrm>
        </p:grpSpPr>
        <p:sp>
          <p:nvSpPr>
            <p:cNvPr id="22" name="Rounded Rectangle 6"/>
            <p:cNvSpPr/>
            <p:nvPr/>
          </p:nvSpPr>
          <p:spPr>
            <a:xfrm>
              <a:off x="5267219" y="2503905"/>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23" name="Rounded Rectangle 8"/>
            <p:cNvSpPr/>
            <p:nvPr/>
          </p:nvSpPr>
          <p:spPr>
            <a:xfrm>
              <a:off x="5363854" y="2590077"/>
              <a:ext cx="914281" cy="914612"/>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24" name="Group 69"/>
            <p:cNvGrpSpPr/>
            <p:nvPr/>
          </p:nvGrpSpPr>
          <p:grpSpPr>
            <a:xfrm>
              <a:off x="5595411" y="2814760"/>
              <a:ext cx="464284" cy="465246"/>
              <a:chOff x="7287419" y="3505994"/>
              <a:chExt cx="464344" cy="465138"/>
            </a:xfrm>
            <a:solidFill>
              <a:schemeClr val="bg2"/>
            </a:solidFill>
          </p:grpSpPr>
          <p:sp>
            <p:nvSpPr>
              <p:cNvPr id="2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3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grpSp>
      </p:grpSp>
      <p:grpSp>
        <p:nvGrpSpPr>
          <p:cNvPr id="31" name="组合 30"/>
          <p:cNvGrpSpPr/>
          <p:nvPr/>
        </p:nvGrpSpPr>
        <p:grpSpPr>
          <a:xfrm>
            <a:off x="7063146" y="5375344"/>
            <a:ext cx="1105795" cy="1106194"/>
            <a:chOff x="5258886" y="3944640"/>
            <a:chExt cx="1079398" cy="1079788"/>
          </a:xfrm>
        </p:grpSpPr>
        <p:sp>
          <p:nvSpPr>
            <p:cNvPr id="32" name="Rounded Rectangle 6"/>
            <p:cNvSpPr/>
            <p:nvPr/>
          </p:nvSpPr>
          <p:spPr>
            <a:xfrm>
              <a:off x="5258886" y="394464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33" name="Rounded Rectangle 8"/>
            <p:cNvSpPr/>
            <p:nvPr/>
          </p:nvSpPr>
          <p:spPr>
            <a:xfrm>
              <a:off x="5364981" y="4024617"/>
              <a:ext cx="914281" cy="914612"/>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34" name="Group 76"/>
            <p:cNvGrpSpPr/>
            <p:nvPr/>
          </p:nvGrpSpPr>
          <p:grpSpPr>
            <a:xfrm>
              <a:off x="5584040" y="4246127"/>
              <a:ext cx="464284" cy="464452"/>
              <a:chOff x="7287419" y="2605437"/>
              <a:chExt cx="464344" cy="464344"/>
            </a:xfrm>
            <a:solidFill>
              <a:schemeClr val="bg2"/>
            </a:solidFill>
          </p:grpSpPr>
          <p:sp>
            <p:nvSpPr>
              <p:cNvPr id="35" name="AutoShape 56"/>
              <p:cNvSpPr/>
              <p:nvPr/>
            </p:nvSpPr>
            <p:spPr bwMode="auto">
              <a:xfrm>
                <a:off x="7287419"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6" name="AutoShape 57"/>
              <p:cNvSpPr/>
              <p:nvPr/>
            </p:nvSpPr>
            <p:spPr bwMode="auto">
              <a:xfrm>
                <a:off x="7606507"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7" name="AutoShape 58"/>
              <p:cNvSpPr/>
              <p:nvPr/>
            </p:nvSpPr>
            <p:spPr bwMode="auto">
              <a:xfrm>
                <a:off x="7446963" y="260543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38" name="组合 37"/>
          <p:cNvGrpSpPr/>
          <p:nvPr/>
        </p:nvGrpSpPr>
        <p:grpSpPr>
          <a:xfrm>
            <a:off x="1524691" y="1829577"/>
            <a:ext cx="1105795" cy="1106194"/>
            <a:chOff x="842545" y="1117260"/>
            <a:chExt cx="1079398" cy="1079788"/>
          </a:xfrm>
        </p:grpSpPr>
        <p:sp>
          <p:nvSpPr>
            <p:cNvPr id="39" name="Rounded Rectangle 6"/>
            <p:cNvSpPr/>
            <p:nvPr/>
          </p:nvSpPr>
          <p:spPr>
            <a:xfrm>
              <a:off x="842545" y="111726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40" name="Rounded Rectangle 4"/>
            <p:cNvSpPr/>
            <p:nvPr/>
          </p:nvSpPr>
          <p:spPr>
            <a:xfrm>
              <a:off x="925104" y="1199848"/>
              <a:ext cx="914281" cy="914612"/>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41" name="Group 80"/>
            <p:cNvGrpSpPr/>
            <p:nvPr/>
          </p:nvGrpSpPr>
          <p:grpSpPr>
            <a:xfrm>
              <a:off x="1222721" y="1424531"/>
              <a:ext cx="319046" cy="465246"/>
              <a:chOff x="3582988" y="3510757"/>
              <a:chExt cx="319088" cy="465138"/>
            </a:xfrm>
            <a:solidFill>
              <a:schemeClr val="bg2"/>
            </a:solidFill>
          </p:grpSpPr>
          <p:sp>
            <p:nvSpPr>
              <p:cNvPr id="4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4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grpSp>
      </p:grpSp>
      <p:grpSp>
        <p:nvGrpSpPr>
          <p:cNvPr id="44" name="组合 43"/>
          <p:cNvGrpSpPr/>
          <p:nvPr/>
        </p:nvGrpSpPr>
        <p:grpSpPr>
          <a:xfrm>
            <a:off x="7089157" y="1828615"/>
            <a:ext cx="1105795" cy="1106194"/>
            <a:chOff x="5279627" y="1116493"/>
            <a:chExt cx="1079398" cy="1079788"/>
          </a:xfrm>
        </p:grpSpPr>
        <p:sp>
          <p:nvSpPr>
            <p:cNvPr id="45" name="Rounded Rectangle 6"/>
            <p:cNvSpPr/>
            <p:nvPr/>
          </p:nvSpPr>
          <p:spPr>
            <a:xfrm>
              <a:off x="5279627" y="1116493"/>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46" name="Rounded Rectangle 7"/>
            <p:cNvSpPr/>
            <p:nvPr/>
          </p:nvSpPr>
          <p:spPr>
            <a:xfrm>
              <a:off x="5363854" y="1193110"/>
              <a:ext cx="914281" cy="914612"/>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53" name="Group 83"/>
            <p:cNvGrpSpPr/>
            <p:nvPr/>
          </p:nvGrpSpPr>
          <p:grpSpPr>
            <a:xfrm>
              <a:off x="5594617" y="1418190"/>
              <a:ext cx="465077" cy="464452"/>
              <a:chOff x="2581275" y="2582069"/>
              <a:chExt cx="465138" cy="464344"/>
            </a:xfrm>
            <a:solidFill>
              <a:schemeClr val="bg2"/>
            </a:solidFill>
          </p:grpSpPr>
          <p:sp>
            <p:nvSpPr>
              <p:cNvPr id="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56" name="组合 55"/>
          <p:cNvGrpSpPr/>
          <p:nvPr/>
        </p:nvGrpSpPr>
        <p:grpSpPr>
          <a:xfrm>
            <a:off x="1507048" y="5368011"/>
            <a:ext cx="1105795" cy="1106194"/>
            <a:chOff x="828477" y="3938792"/>
            <a:chExt cx="1079398" cy="1079788"/>
          </a:xfrm>
        </p:grpSpPr>
        <p:sp>
          <p:nvSpPr>
            <p:cNvPr id="57" name="Rounded Rectangle 6"/>
            <p:cNvSpPr/>
            <p:nvPr/>
          </p:nvSpPr>
          <p:spPr>
            <a:xfrm>
              <a:off x="828477" y="3938792"/>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58" name="Rounded Rectangle 6"/>
            <p:cNvSpPr/>
            <p:nvPr/>
          </p:nvSpPr>
          <p:spPr>
            <a:xfrm>
              <a:off x="911433" y="4021045"/>
              <a:ext cx="914281" cy="914612"/>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59" name="Group 86"/>
            <p:cNvGrpSpPr/>
            <p:nvPr/>
          </p:nvGrpSpPr>
          <p:grpSpPr>
            <a:xfrm>
              <a:off x="1143574" y="4246125"/>
              <a:ext cx="464284" cy="464452"/>
              <a:chOff x="4439444" y="1652588"/>
              <a:chExt cx="464344" cy="464344"/>
            </a:xfrm>
            <a:solidFill>
              <a:schemeClr val="bg2"/>
            </a:solidFill>
          </p:grpSpPr>
          <p:sp>
            <p:nvSpPr>
              <p:cNvPr id="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sym typeface="Gill Sans" charset="0"/>
                </a:endParaRPr>
              </a:p>
            </p:txBody>
          </p:sp>
          <p:sp>
            <p:nvSpPr>
              <p:cNvPr id="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sym typeface="Gill Sans" charset="0"/>
                </a:endParaRPr>
              </a:p>
            </p:txBody>
          </p:sp>
          <p:sp>
            <p:nvSpPr>
              <p:cNvPr id="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sym typeface="Gill Sans" charset="0"/>
                </a:endParaRPr>
              </a:p>
            </p:txBody>
          </p:sp>
        </p:grpSp>
      </p:grpSp>
      <p:sp>
        <p:nvSpPr>
          <p:cNvPr id="63" name="文本框 62"/>
          <p:cNvSpPr txBox="1"/>
          <p:nvPr/>
        </p:nvSpPr>
        <p:spPr>
          <a:xfrm>
            <a:off x="3085038" y="191418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3110291" y="365784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8682317" y="1914185"/>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682316" y="5452275"/>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682316" y="3683230"/>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110290" y="545227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500"/>
                                        <p:tgtEl>
                                          <p:spTgt spid="64"/>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Effect transition="in" filter="fade">
                                      <p:cBhvr>
                                        <p:cTn id="45" dur="500"/>
                                        <p:tgtEl>
                                          <p:spTgt spid="5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500"/>
                                        <p:tgtEl>
                                          <p:spTgt spid="68"/>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left)">
                                      <p:cBhvr>
                                        <p:cTn id="59" dur="500"/>
                                        <p:tgtEl>
                                          <p:spTgt spid="65"/>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wipe(left)">
                                      <p:cBhvr>
                                        <p:cTn id="69" dur="500"/>
                                        <p:tgtEl>
                                          <p:spTgt spid="67"/>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left)">
                                      <p:cBhvr>
                                        <p:cTn id="7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63" grpId="0"/>
      <p:bldP spid="64" grpId="0"/>
      <p:bldP spid="65" grpId="0"/>
      <p:bldP spid="66"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61" name="组合 60"/>
          <p:cNvGrpSpPr/>
          <p:nvPr/>
        </p:nvGrpSpPr>
        <p:grpSpPr>
          <a:xfrm>
            <a:off x="7314113" y="1330352"/>
            <a:ext cx="3479325" cy="684000"/>
            <a:chOff x="7314113" y="1330352"/>
            <a:chExt cx="3479325" cy="684000"/>
          </a:xfrm>
        </p:grpSpPr>
        <p:sp>
          <p:nvSpPr>
            <p:cNvPr id="62" name="圆角矩形 61"/>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35"/>
            <p:cNvSpPr txBox="1"/>
            <p:nvPr/>
          </p:nvSpPr>
          <p:spPr>
            <a:xfrm>
              <a:off x="7968910" y="1407086"/>
              <a:ext cx="2490101"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年度工作概述</a:t>
              </a:r>
            </a:p>
          </p:txBody>
        </p:sp>
      </p:grpSp>
      <p:grpSp>
        <p:nvGrpSpPr>
          <p:cNvPr id="64" name="组合 63"/>
          <p:cNvGrpSpPr/>
          <p:nvPr/>
        </p:nvGrpSpPr>
        <p:grpSpPr>
          <a:xfrm>
            <a:off x="7314112" y="2632865"/>
            <a:ext cx="3479325" cy="684000"/>
            <a:chOff x="7314112" y="2632865"/>
            <a:chExt cx="3479325" cy="684000"/>
          </a:xfrm>
        </p:grpSpPr>
        <p:sp>
          <p:nvSpPr>
            <p:cNvPr id="65" name="圆角矩形 64"/>
            <p:cNvSpPr/>
            <p:nvPr/>
          </p:nvSpPr>
          <p:spPr>
            <a:xfrm>
              <a:off x="7314112" y="2632865"/>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36"/>
            <p:cNvSpPr txBox="1"/>
            <p:nvPr/>
          </p:nvSpPr>
          <p:spPr>
            <a:xfrm>
              <a:off x="7968909" y="2725085"/>
              <a:ext cx="2418152"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工作完成情况</a:t>
              </a:r>
            </a:p>
          </p:txBody>
        </p:sp>
      </p:grpSp>
      <p:grpSp>
        <p:nvGrpSpPr>
          <p:cNvPr id="67" name="组合 66"/>
          <p:cNvGrpSpPr/>
          <p:nvPr/>
        </p:nvGrpSpPr>
        <p:grpSpPr>
          <a:xfrm>
            <a:off x="7314111" y="3987137"/>
            <a:ext cx="3479325" cy="684000"/>
            <a:chOff x="7314111" y="3987137"/>
            <a:chExt cx="3479325" cy="684000"/>
          </a:xfrm>
        </p:grpSpPr>
        <p:sp>
          <p:nvSpPr>
            <p:cNvPr id="68" name="圆角矩形 67"/>
            <p:cNvSpPr/>
            <p:nvPr/>
          </p:nvSpPr>
          <p:spPr>
            <a:xfrm>
              <a:off x="7314111" y="3987137"/>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37"/>
            <p:cNvSpPr txBox="1"/>
            <p:nvPr/>
          </p:nvSpPr>
          <p:spPr>
            <a:xfrm>
              <a:off x="7968908" y="4063552"/>
              <a:ext cx="2490101"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成功项目展示</a:t>
              </a:r>
            </a:p>
          </p:txBody>
        </p:sp>
      </p:grpSp>
      <p:grpSp>
        <p:nvGrpSpPr>
          <p:cNvPr id="70" name="组合 69"/>
          <p:cNvGrpSpPr/>
          <p:nvPr/>
        </p:nvGrpSpPr>
        <p:grpSpPr>
          <a:xfrm>
            <a:off x="7309605" y="5278390"/>
            <a:ext cx="3479325" cy="684000"/>
            <a:chOff x="7309605" y="5278390"/>
            <a:chExt cx="3479325" cy="684000"/>
          </a:xfrm>
        </p:grpSpPr>
        <p:sp>
          <p:nvSpPr>
            <p:cNvPr id="71" name="圆角矩形 70"/>
            <p:cNvSpPr/>
            <p:nvPr/>
          </p:nvSpPr>
          <p:spPr>
            <a:xfrm>
              <a:off x="7309605" y="5278390"/>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38"/>
            <p:cNvSpPr txBox="1"/>
            <p:nvPr/>
          </p:nvSpPr>
          <p:spPr>
            <a:xfrm>
              <a:off x="7964403" y="5363259"/>
              <a:ext cx="2494606"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明年工作计划</a:t>
              </a:r>
            </a:p>
          </p:txBody>
        </p:sp>
      </p:grpSp>
      <p:sp>
        <p:nvSpPr>
          <p:cNvPr id="73" name="圆角矩形 72"/>
          <p:cNvSpPr/>
          <p:nvPr/>
        </p:nvSpPr>
        <p:spPr>
          <a:xfrm>
            <a:off x="619031" y="958645"/>
            <a:ext cx="4498660" cy="1224115"/>
          </a:xfrm>
          <a:prstGeom prst="roundRect">
            <a:avLst>
              <a:gd name="adj" fmla="val 50000"/>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rot="2708570">
            <a:off x="4034889" y="1240520"/>
            <a:ext cx="660364" cy="660364"/>
          </a:xfrm>
          <a:custGeom>
            <a:avLst/>
            <a:gdLst>
              <a:gd name="connsiteX0" fmla="*/ 460887 w 914400"/>
              <a:gd name="connsiteY0" fmla="*/ 132735 h 914400"/>
              <a:gd name="connsiteX1" fmla="*/ 140109 w 914400"/>
              <a:gd name="connsiteY1" fmla="*/ 453513 h 914400"/>
              <a:gd name="connsiteX2" fmla="*/ 460887 w 914400"/>
              <a:gd name="connsiteY2" fmla="*/ 774291 h 914400"/>
              <a:gd name="connsiteX3" fmla="*/ 781665 w 914400"/>
              <a:gd name="connsiteY3" fmla="*/ 453513 h 914400"/>
              <a:gd name="connsiteX4" fmla="*/ 460887 w 914400"/>
              <a:gd name="connsiteY4" fmla="*/ 132735 h 914400"/>
              <a:gd name="connsiteX5" fmla="*/ 457200 w 914400"/>
              <a:gd name="connsiteY5" fmla="*/ 0 h 914400"/>
              <a:gd name="connsiteX6" fmla="*/ 914400 w 914400"/>
              <a:gd name="connsiteY6" fmla="*/ 0 h 914400"/>
              <a:gd name="connsiteX7" fmla="*/ 914400 w 914400"/>
              <a:gd name="connsiteY7" fmla="*/ 457200 h 914400"/>
              <a:gd name="connsiteX8" fmla="*/ 457200 w 914400"/>
              <a:gd name="connsiteY8" fmla="*/ 914400 h 914400"/>
              <a:gd name="connsiteX9" fmla="*/ 0 w 914400"/>
              <a:gd name="connsiteY9" fmla="*/ 457200 h 914400"/>
              <a:gd name="connsiteX10" fmla="*/ 457200 w 91440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914400">
                <a:moveTo>
                  <a:pt x="460887" y="132735"/>
                </a:moveTo>
                <a:cubicBezTo>
                  <a:pt x="283726" y="132735"/>
                  <a:pt x="140109" y="276352"/>
                  <a:pt x="140109" y="453513"/>
                </a:cubicBezTo>
                <a:cubicBezTo>
                  <a:pt x="140109" y="630674"/>
                  <a:pt x="283726" y="774291"/>
                  <a:pt x="460887" y="774291"/>
                </a:cubicBezTo>
                <a:cubicBezTo>
                  <a:pt x="638048" y="774291"/>
                  <a:pt x="781665" y="630674"/>
                  <a:pt x="781665" y="453513"/>
                </a:cubicBezTo>
                <a:cubicBezTo>
                  <a:pt x="781665" y="276352"/>
                  <a:pt x="638048" y="132735"/>
                  <a:pt x="460887" y="132735"/>
                </a:cubicBezTo>
                <a:close/>
                <a:moveTo>
                  <a:pt x="457200" y="0"/>
                </a:moveTo>
                <a:lnTo>
                  <a:pt x="914400" y="0"/>
                </a:lnTo>
                <a:lnTo>
                  <a:pt x="914400" y="457200"/>
                </a:lnTo>
                <a:cubicBezTo>
                  <a:pt x="914400" y="709705"/>
                  <a:pt x="709705" y="914400"/>
                  <a:pt x="457200" y="914400"/>
                </a:cubicBezTo>
                <a:cubicBezTo>
                  <a:pt x="204695" y="914400"/>
                  <a:pt x="0" y="709705"/>
                  <a:pt x="0" y="457200"/>
                </a:cubicBezTo>
                <a:cubicBezTo>
                  <a:pt x="0" y="204695"/>
                  <a:pt x="204695" y="0"/>
                  <a:pt x="457200" y="0"/>
                </a:cubicBezTo>
                <a:close/>
              </a:path>
            </a:pathLst>
          </a:custGeom>
          <a:gradFill>
            <a:gsLst>
              <a:gs pos="0">
                <a:sysClr val="window" lastClr="FFFFFF"/>
              </a:gs>
              <a:gs pos="100000">
                <a:srgbClr val="D4D4D4"/>
              </a:gs>
            </a:gsLst>
            <a:lin ang="132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6786556" y="1225982"/>
            <a:ext cx="956652" cy="956778"/>
            <a:chOff x="4827922" y="1186802"/>
            <a:chExt cx="576000" cy="576076"/>
          </a:xfrm>
        </p:grpSpPr>
        <p:sp>
          <p:nvSpPr>
            <p:cNvPr id="76" name="椭圆 75"/>
            <p:cNvSpPr/>
            <p:nvPr/>
          </p:nvSpPr>
          <p:spPr>
            <a:xfrm flipH="1">
              <a:off x="4827922" y="1186802"/>
              <a:ext cx="576000" cy="5760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77" name="椭圆 76"/>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78" name="组合 77"/>
            <p:cNvGrpSpPr/>
            <p:nvPr/>
          </p:nvGrpSpPr>
          <p:grpSpPr>
            <a:xfrm>
              <a:off x="5009668" y="1381292"/>
              <a:ext cx="212507" cy="187095"/>
              <a:chOff x="1510550" y="1427018"/>
              <a:chExt cx="567223" cy="499395"/>
            </a:xfrm>
          </p:grpSpPr>
          <p:cxnSp>
            <p:nvCxnSpPr>
              <p:cNvPr id="79" name="直接连接符 78"/>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82" name="组合 81"/>
          <p:cNvGrpSpPr/>
          <p:nvPr/>
        </p:nvGrpSpPr>
        <p:grpSpPr>
          <a:xfrm>
            <a:off x="6786556" y="2531322"/>
            <a:ext cx="956652" cy="956778"/>
            <a:chOff x="4827922" y="1186802"/>
            <a:chExt cx="576000" cy="576076"/>
          </a:xfrm>
        </p:grpSpPr>
        <p:sp>
          <p:nvSpPr>
            <p:cNvPr id="83" name="椭圆 82"/>
            <p:cNvSpPr/>
            <p:nvPr/>
          </p:nvSpPr>
          <p:spPr>
            <a:xfrm flipH="1">
              <a:off x="4827922" y="1186802"/>
              <a:ext cx="576000" cy="5760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84" name="椭圆 83"/>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85" name="组合 84"/>
            <p:cNvGrpSpPr/>
            <p:nvPr/>
          </p:nvGrpSpPr>
          <p:grpSpPr>
            <a:xfrm>
              <a:off x="5009668" y="1381292"/>
              <a:ext cx="212507" cy="187095"/>
              <a:chOff x="1510550" y="1427018"/>
              <a:chExt cx="567223" cy="499395"/>
            </a:xfrm>
          </p:grpSpPr>
          <p:cxnSp>
            <p:nvCxnSpPr>
              <p:cNvPr id="86" name="直接连接符 85"/>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89" name="组合 88"/>
          <p:cNvGrpSpPr/>
          <p:nvPr/>
        </p:nvGrpSpPr>
        <p:grpSpPr>
          <a:xfrm>
            <a:off x="6786554" y="3836662"/>
            <a:ext cx="956652" cy="956778"/>
            <a:chOff x="4827922" y="1186802"/>
            <a:chExt cx="576000" cy="576076"/>
          </a:xfrm>
        </p:grpSpPr>
        <p:sp>
          <p:nvSpPr>
            <p:cNvPr id="90" name="椭圆 89"/>
            <p:cNvSpPr/>
            <p:nvPr/>
          </p:nvSpPr>
          <p:spPr>
            <a:xfrm flipH="1">
              <a:off x="4827922" y="1186802"/>
              <a:ext cx="576000" cy="5760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91" name="椭圆 90"/>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92" name="组合 91"/>
            <p:cNvGrpSpPr/>
            <p:nvPr/>
          </p:nvGrpSpPr>
          <p:grpSpPr>
            <a:xfrm>
              <a:off x="5009668" y="1381292"/>
              <a:ext cx="212507" cy="187095"/>
              <a:chOff x="1510550" y="1427018"/>
              <a:chExt cx="567223" cy="499395"/>
            </a:xfrm>
          </p:grpSpPr>
          <p:cxnSp>
            <p:nvCxnSpPr>
              <p:cNvPr id="93" name="直接连接符 92"/>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96" name="组合 95"/>
          <p:cNvGrpSpPr/>
          <p:nvPr/>
        </p:nvGrpSpPr>
        <p:grpSpPr>
          <a:xfrm>
            <a:off x="6786554" y="5142002"/>
            <a:ext cx="956652" cy="956778"/>
            <a:chOff x="4827922" y="1186802"/>
            <a:chExt cx="576000" cy="576076"/>
          </a:xfrm>
        </p:grpSpPr>
        <p:sp>
          <p:nvSpPr>
            <p:cNvPr id="97" name="椭圆 96"/>
            <p:cNvSpPr/>
            <p:nvPr/>
          </p:nvSpPr>
          <p:spPr>
            <a:xfrm flipH="1">
              <a:off x="4827922" y="1186802"/>
              <a:ext cx="576000" cy="5760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98" name="椭圆 97"/>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99" name="组合 98"/>
            <p:cNvGrpSpPr/>
            <p:nvPr/>
          </p:nvGrpSpPr>
          <p:grpSpPr>
            <a:xfrm>
              <a:off x="5009668" y="1381292"/>
              <a:ext cx="212507" cy="187095"/>
              <a:chOff x="1510550" y="1427018"/>
              <a:chExt cx="567223" cy="499395"/>
            </a:xfrm>
          </p:grpSpPr>
          <p:cxnSp>
            <p:nvCxnSpPr>
              <p:cNvPr id="100" name="直接连接符 99"/>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103" name="组合 102"/>
          <p:cNvGrpSpPr/>
          <p:nvPr/>
        </p:nvGrpSpPr>
        <p:grpSpPr>
          <a:xfrm>
            <a:off x="872885" y="3752711"/>
            <a:ext cx="2064922" cy="2065202"/>
            <a:chOff x="1129232" y="711771"/>
            <a:chExt cx="1228944" cy="1228944"/>
          </a:xfrm>
        </p:grpSpPr>
        <p:grpSp>
          <p:nvGrpSpPr>
            <p:cNvPr id="104" name="组合 103"/>
            <p:cNvGrpSpPr/>
            <p:nvPr/>
          </p:nvGrpSpPr>
          <p:grpSpPr>
            <a:xfrm flipH="1">
              <a:off x="1129232" y="711771"/>
              <a:ext cx="1228944" cy="1228944"/>
              <a:chOff x="2848131" y="1860029"/>
              <a:chExt cx="3807502" cy="3807502"/>
            </a:xfrm>
          </p:grpSpPr>
          <p:sp>
            <p:nvSpPr>
              <p:cNvPr id="106" name="椭圆 105"/>
              <p:cNvSpPr/>
              <p:nvPr/>
            </p:nvSpPr>
            <p:spPr>
              <a:xfrm>
                <a:off x="2848131" y="1860029"/>
                <a:ext cx="3807502" cy="380750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07" name="椭圆 106"/>
              <p:cNvSpPr/>
              <p:nvPr/>
            </p:nvSpPr>
            <p:spPr>
              <a:xfrm>
                <a:off x="2936814" y="1948725"/>
                <a:ext cx="3630123" cy="3630123"/>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sp>
          <p:nvSpPr>
            <p:cNvPr id="105" name="椭圆 104"/>
            <p:cNvSpPr/>
            <p:nvPr/>
          </p:nvSpPr>
          <p:spPr>
            <a:xfrm>
              <a:off x="1278439" y="859618"/>
              <a:ext cx="937494" cy="937494"/>
            </a:xfrm>
            <a:prstGeom prst="ellipse">
              <a:avLst/>
            </a:prstGeom>
            <a:blipFill>
              <a:blip r:embed="rId3" cstate="screen"/>
              <a:stretch>
                <a:fillRect/>
              </a:stretch>
            </a:blip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1218565">
                <a:defRPr/>
              </a:pPr>
              <a:endParaRPr lang="zh-CN" altLang="en-US" sz="2400" kern="0">
                <a:solidFill>
                  <a:prstClr val="white"/>
                </a:solidFill>
                <a:latin typeface="Agency FB" panose="020B0503020202020204"/>
              </a:endParaRPr>
            </a:p>
          </p:txBody>
        </p:sp>
      </p:grpSp>
      <p:grpSp>
        <p:nvGrpSpPr>
          <p:cNvPr id="108" name="组合 107"/>
          <p:cNvGrpSpPr/>
          <p:nvPr/>
        </p:nvGrpSpPr>
        <p:grpSpPr>
          <a:xfrm>
            <a:off x="3063649" y="4586772"/>
            <a:ext cx="1552667" cy="1552877"/>
            <a:chOff x="1129232" y="711771"/>
            <a:chExt cx="1228944" cy="1228944"/>
          </a:xfrm>
        </p:grpSpPr>
        <p:grpSp>
          <p:nvGrpSpPr>
            <p:cNvPr id="109" name="组合 108"/>
            <p:cNvGrpSpPr/>
            <p:nvPr/>
          </p:nvGrpSpPr>
          <p:grpSpPr>
            <a:xfrm flipH="1">
              <a:off x="1129232" y="711771"/>
              <a:ext cx="1228944" cy="1228944"/>
              <a:chOff x="2848131" y="1860029"/>
              <a:chExt cx="3807502" cy="3807502"/>
            </a:xfrm>
          </p:grpSpPr>
          <p:sp>
            <p:nvSpPr>
              <p:cNvPr id="111" name="椭圆 110"/>
              <p:cNvSpPr/>
              <p:nvPr/>
            </p:nvSpPr>
            <p:spPr>
              <a:xfrm>
                <a:off x="2848131" y="1860029"/>
                <a:ext cx="3807502" cy="380750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2" name="椭圆 111"/>
              <p:cNvSpPr/>
              <p:nvPr/>
            </p:nvSpPr>
            <p:spPr>
              <a:xfrm>
                <a:off x="2936814" y="1948725"/>
                <a:ext cx="3630123" cy="3630123"/>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sp>
          <p:nvSpPr>
            <p:cNvPr id="110" name="椭圆 109"/>
            <p:cNvSpPr/>
            <p:nvPr/>
          </p:nvSpPr>
          <p:spPr>
            <a:xfrm>
              <a:off x="1278439" y="859618"/>
              <a:ext cx="937494" cy="937494"/>
            </a:xfrm>
            <a:prstGeom prst="ellipse">
              <a:avLst/>
            </a:prstGeom>
            <a:blipFill>
              <a:blip r:embed="rId4" cstate="screen"/>
              <a:stretch>
                <a:fillRect/>
              </a:stretch>
            </a:blip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1218565">
                <a:defRPr/>
              </a:pPr>
              <a:endParaRPr lang="zh-CN" altLang="en-US" sz="2400" kern="0">
                <a:solidFill>
                  <a:prstClr val="white"/>
                </a:solidFill>
                <a:latin typeface="Agency FB" panose="020B0503020202020204"/>
              </a:endParaRPr>
            </a:p>
          </p:txBody>
        </p:sp>
      </p:grpSp>
      <p:sp>
        <p:nvSpPr>
          <p:cNvPr id="113" name="椭圆 112"/>
          <p:cNvSpPr/>
          <p:nvPr/>
        </p:nvSpPr>
        <p:spPr>
          <a:xfrm flipH="1">
            <a:off x="4299405" y="5822696"/>
            <a:ext cx="334994" cy="335038"/>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4" name="椭圆 113"/>
          <p:cNvSpPr/>
          <p:nvPr/>
        </p:nvSpPr>
        <p:spPr>
          <a:xfrm flipH="1">
            <a:off x="5496308" y="5270077"/>
            <a:ext cx="262255" cy="262289"/>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5" name="椭圆 114"/>
          <p:cNvSpPr/>
          <p:nvPr/>
        </p:nvSpPr>
        <p:spPr>
          <a:xfrm flipH="1">
            <a:off x="2793461" y="5662293"/>
            <a:ext cx="576548" cy="576623"/>
          </a:xfrm>
          <a:prstGeom prst="ellipse">
            <a:avLst/>
          </a:prstGeom>
          <a:gradFill>
            <a:gsLst>
              <a:gs pos="0">
                <a:srgbClr val="004785"/>
              </a:gs>
              <a:gs pos="100000">
                <a:srgbClr val="0070CB"/>
              </a:gs>
            </a:gsLst>
            <a:lin ang="3600000" scaled="0"/>
          </a:gradFill>
          <a:ln w="19050" cap="flat" cmpd="sng" algn="ctr">
            <a:gradFill>
              <a:gsLst>
                <a:gs pos="0">
                  <a:srgbClr val="0070CB"/>
                </a:gs>
                <a:gs pos="100000">
                  <a:srgbClr val="004785"/>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6" name="椭圆 115"/>
          <p:cNvSpPr/>
          <p:nvPr/>
        </p:nvSpPr>
        <p:spPr>
          <a:xfrm flipH="1">
            <a:off x="585719" y="5258299"/>
            <a:ext cx="576548" cy="576623"/>
          </a:xfrm>
          <a:prstGeom prst="ellipse">
            <a:avLst/>
          </a:prstGeom>
          <a:gradFill>
            <a:gsLst>
              <a:gs pos="0">
                <a:srgbClr val="004785"/>
              </a:gs>
              <a:gs pos="100000">
                <a:srgbClr val="0070CB"/>
              </a:gs>
            </a:gsLst>
            <a:lin ang="3600000" scaled="0"/>
          </a:gradFill>
          <a:ln w="19050" cap="flat" cmpd="sng" algn="ctr">
            <a:gradFill>
              <a:gsLst>
                <a:gs pos="0">
                  <a:srgbClr val="0070CB"/>
                </a:gs>
                <a:gs pos="100000">
                  <a:srgbClr val="004785"/>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7" name="椭圆 116"/>
          <p:cNvSpPr/>
          <p:nvPr/>
        </p:nvSpPr>
        <p:spPr>
          <a:xfrm flipH="1">
            <a:off x="192924" y="4198951"/>
            <a:ext cx="508306" cy="508372"/>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8" name="椭圆 117"/>
          <p:cNvSpPr/>
          <p:nvPr/>
        </p:nvSpPr>
        <p:spPr>
          <a:xfrm flipH="1">
            <a:off x="551118" y="6064793"/>
            <a:ext cx="262255" cy="262289"/>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9" name="TextBox 15"/>
          <p:cNvSpPr txBox="1"/>
          <p:nvPr/>
        </p:nvSpPr>
        <p:spPr>
          <a:xfrm>
            <a:off x="1750472" y="1022365"/>
            <a:ext cx="2147652"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20" name="TextBox 15"/>
          <p:cNvSpPr txBox="1"/>
          <p:nvPr/>
        </p:nvSpPr>
        <p:spPr>
          <a:xfrm>
            <a:off x="1383625" y="1616069"/>
            <a:ext cx="3360047" cy="584775"/>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CONCENTS</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4000">
                                      <p:stCondLst>
                                        <p:cond delay="250"/>
                                      </p:stCondLst>
                                      <p:childTnLst>
                                        <p:set>
                                          <p:cBhvr>
                                            <p:cTn id="6" dur="1" fill="hold">
                                              <p:stCondLst>
                                                <p:cond delay="0"/>
                                              </p:stCondLst>
                                            </p:cTn>
                                            <p:tgtEl>
                                              <p:spTgt spid="73"/>
                                            </p:tgtEl>
                                            <p:attrNameLst>
                                              <p:attrName>style.visibility</p:attrName>
                                            </p:attrNameLst>
                                          </p:cBhvr>
                                          <p:to>
                                            <p:strVal val="visible"/>
                                          </p:to>
                                        </p:set>
                                        <p:anim calcmode="lin" valueType="num" p14:bounceEnd="64000">
                                          <p:cBhvr additive="base">
                                            <p:cTn id="7" dur="1500" fill="hold"/>
                                            <p:tgtEl>
                                              <p:spTgt spid="73"/>
                                            </p:tgtEl>
                                            <p:attrNameLst>
                                              <p:attrName>ppt_x</p:attrName>
                                            </p:attrNameLst>
                                          </p:cBhvr>
                                          <p:tavLst>
                                            <p:tav tm="0">
                                              <p:val>
                                                <p:strVal val="0-#ppt_w/2"/>
                                              </p:val>
                                            </p:tav>
                                            <p:tav tm="100000">
                                              <p:val>
                                                <p:strVal val="#ppt_x"/>
                                              </p:val>
                                            </p:tav>
                                          </p:tavLst>
                                        </p:anim>
                                        <p:anim calcmode="lin" valueType="num" p14:bounceEnd="64000">
                                          <p:cBhvr additive="base">
                                            <p:cTn id="8" dur="1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4000">
                                      <p:stCondLst>
                                        <p:cond delay="750"/>
                                      </p:stCondLst>
                                      <p:childTnLst>
                                        <p:set>
                                          <p:cBhvr>
                                            <p:cTn id="10" dur="1" fill="hold">
                                              <p:stCondLst>
                                                <p:cond delay="0"/>
                                              </p:stCondLst>
                                            </p:cTn>
                                            <p:tgtEl>
                                              <p:spTgt spid="74"/>
                                            </p:tgtEl>
                                            <p:attrNameLst>
                                              <p:attrName>style.visibility</p:attrName>
                                            </p:attrNameLst>
                                          </p:cBhvr>
                                          <p:to>
                                            <p:strVal val="visible"/>
                                          </p:to>
                                        </p:set>
                                        <p:anim calcmode="lin" valueType="num" p14:bounceEnd="64000">
                                          <p:cBhvr additive="base">
                                            <p:cTn id="11" dur="1500" fill="hold"/>
                                            <p:tgtEl>
                                              <p:spTgt spid="74"/>
                                            </p:tgtEl>
                                            <p:attrNameLst>
                                              <p:attrName>ppt_x</p:attrName>
                                            </p:attrNameLst>
                                          </p:cBhvr>
                                          <p:tavLst>
                                            <p:tav tm="0">
                                              <p:val>
                                                <p:strVal val="0-#ppt_w/2"/>
                                              </p:val>
                                            </p:tav>
                                            <p:tav tm="100000">
                                              <p:val>
                                                <p:strVal val="#ppt_x"/>
                                              </p:val>
                                            </p:tav>
                                          </p:tavLst>
                                        </p:anim>
                                        <p:anim calcmode="lin" valueType="num" p14:bounceEnd="64000">
                                          <p:cBhvr additive="base">
                                            <p:cTn id="12" dur="150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6" presetClass="entr" presetSubtype="37" fill="hold" grpId="0" nodeType="after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arn(outVertical)">
                                          <p:cBhvr>
                                            <p:cTn id="16" dur="500"/>
                                            <p:tgtEl>
                                              <p:spTgt spid="119"/>
                                            </p:tgtEl>
                                          </p:cBhvr>
                                        </p:animEffect>
                                      </p:childTnLst>
                                    </p:cTn>
                                  </p:par>
                                </p:childTnLst>
                              </p:cTn>
                            </p:par>
                            <p:par>
                              <p:cTn id="17" fill="hold">
                                <p:stCondLst>
                                  <p:cond delay="2250"/>
                                </p:stCondLst>
                                <p:childTnLst>
                                  <p:par>
                                    <p:cTn id="18" presetID="16" presetClass="entr" presetSubtype="37"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barn(outVertical)">
                                          <p:cBhvr>
                                            <p:cTn id="20" dur="500"/>
                                            <p:tgtEl>
                                              <p:spTgt spid="120"/>
                                            </p:tgtEl>
                                          </p:cBhvr>
                                        </p:animEffect>
                                      </p:childTnLst>
                                    </p:cTn>
                                  </p:par>
                                  <p:par>
                                    <p:cTn id="21" presetID="2" presetClass="entr" presetSubtype="4" fill="hold" nodeType="withEffect" p14:presetBounceEnd="64000">
                                      <p:stCondLst>
                                        <p:cond delay="500"/>
                                      </p:stCondLst>
                                      <p:childTnLst>
                                        <p:set>
                                          <p:cBhvr>
                                            <p:cTn id="22" dur="1" fill="hold">
                                              <p:stCondLst>
                                                <p:cond delay="0"/>
                                              </p:stCondLst>
                                            </p:cTn>
                                            <p:tgtEl>
                                              <p:spTgt spid="103"/>
                                            </p:tgtEl>
                                            <p:attrNameLst>
                                              <p:attrName>style.visibility</p:attrName>
                                            </p:attrNameLst>
                                          </p:cBhvr>
                                          <p:to>
                                            <p:strVal val="visible"/>
                                          </p:to>
                                        </p:set>
                                        <p:anim calcmode="lin" valueType="num" p14:bounceEnd="64000">
                                          <p:cBhvr additive="base">
                                            <p:cTn id="23" dur="1500" fill="hold"/>
                                            <p:tgtEl>
                                              <p:spTgt spid="103"/>
                                            </p:tgtEl>
                                            <p:attrNameLst>
                                              <p:attrName>ppt_x</p:attrName>
                                            </p:attrNameLst>
                                          </p:cBhvr>
                                          <p:tavLst>
                                            <p:tav tm="0">
                                              <p:val>
                                                <p:strVal val="#ppt_x"/>
                                              </p:val>
                                            </p:tav>
                                            <p:tav tm="100000">
                                              <p:val>
                                                <p:strVal val="#ppt_x"/>
                                              </p:val>
                                            </p:tav>
                                          </p:tavLst>
                                        </p:anim>
                                        <p:anim calcmode="lin" valueType="num" p14:bounceEnd="64000">
                                          <p:cBhvr additive="base">
                                            <p:cTn id="24" dur="1500" fill="hold"/>
                                            <p:tgtEl>
                                              <p:spTgt spid="10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4000">
                                      <p:stCondLst>
                                        <p:cond delay="750"/>
                                      </p:stCondLst>
                                      <p:childTnLst>
                                        <p:set>
                                          <p:cBhvr>
                                            <p:cTn id="26" dur="1" fill="hold">
                                              <p:stCondLst>
                                                <p:cond delay="0"/>
                                              </p:stCondLst>
                                            </p:cTn>
                                            <p:tgtEl>
                                              <p:spTgt spid="108"/>
                                            </p:tgtEl>
                                            <p:attrNameLst>
                                              <p:attrName>style.visibility</p:attrName>
                                            </p:attrNameLst>
                                          </p:cBhvr>
                                          <p:to>
                                            <p:strVal val="visible"/>
                                          </p:to>
                                        </p:set>
                                        <p:anim calcmode="lin" valueType="num" p14:bounceEnd="64000">
                                          <p:cBhvr additive="base">
                                            <p:cTn id="27" dur="1500" fill="hold"/>
                                            <p:tgtEl>
                                              <p:spTgt spid="108"/>
                                            </p:tgtEl>
                                            <p:attrNameLst>
                                              <p:attrName>ppt_x</p:attrName>
                                            </p:attrNameLst>
                                          </p:cBhvr>
                                          <p:tavLst>
                                            <p:tav tm="0">
                                              <p:val>
                                                <p:strVal val="#ppt_x"/>
                                              </p:val>
                                            </p:tav>
                                            <p:tav tm="100000">
                                              <p:val>
                                                <p:strVal val="#ppt_x"/>
                                              </p:val>
                                            </p:tav>
                                          </p:tavLst>
                                        </p:anim>
                                        <p:anim calcmode="lin" valueType="num" p14:bounceEnd="64000">
                                          <p:cBhvr additive="base">
                                            <p:cTn id="28" dur="1500" fill="hold"/>
                                            <p:tgtEl>
                                              <p:spTgt spid="10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4000">
                                      <p:stCondLst>
                                        <p:cond delay="1250"/>
                                      </p:stCondLst>
                                      <p:childTnLst>
                                        <p:set>
                                          <p:cBhvr>
                                            <p:cTn id="30" dur="1" fill="hold">
                                              <p:stCondLst>
                                                <p:cond delay="0"/>
                                              </p:stCondLst>
                                            </p:cTn>
                                            <p:tgtEl>
                                              <p:spTgt spid="117"/>
                                            </p:tgtEl>
                                            <p:attrNameLst>
                                              <p:attrName>style.visibility</p:attrName>
                                            </p:attrNameLst>
                                          </p:cBhvr>
                                          <p:to>
                                            <p:strVal val="visible"/>
                                          </p:to>
                                        </p:set>
                                        <p:anim calcmode="lin" valueType="num" p14:bounceEnd="64000">
                                          <p:cBhvr additive="base">
                                            <p:cTn id="31" dur="1500" fill="hold"/>
                                            <p:tgtEl>
                                              <p:spTgt spid="117"/>
                                            </p:tgtEl>
                                            <p:attrNameLst>
                                              <p:attrName>ppt_x</p:attrName>
                                            </p:attrNameLst>
                                          </p:cBhvr>
                                          <p:tavLst>
                                            <p:tav tm="0">
                                              <p:val>
                                                <p:strVal val="#ppt_x"/>
                                              </p:val>
                                            </p:tav>
                                            <p:tav tm="100000">
                                              <p:val>
                                                <p:strVal val="#ppt_x"/>
                                              </p:val>
                                            </p:tav>
                                          </p:tavLst>
                                        </p:anim>
                                        <p:anim calcmode="lin" valueType="num" p14:bounceEnd="64000">
                                          <p:cBhvr additive="base">
                                            <p:cTn id="32" dur="1500" fill="hold"/>
                                            <p:tgtEl>
                                              <p:spTgt spid="1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4000">
                                      <p:stCondLst>
                                        <p:cond delay="1500"/>
                                      </p:stCondLst>
                                      <p:childTnLst>
                                        <p:set>
                                          <p:cBhvr>
                                            <p:cTn id="34" dur="1" fill="hold">
                                              <p:stCondLst>
                                                <p:cond delay="0"/>
                                              </p:stCondLst>
                                            </p:cTn>
                                            <p:tgtEl>
                                              <p:spTgt spid="116"/>
                                            </p:tgtEl>
                                            <p:attrNameLst>
                                              <p:attrName>style.visibility</p:attrName>
                                            </p:attrNameLst>
                                          </p:cBhvr>
                                          <p:to>
                                            <p:strVal val="visible"/>
                                          </p:to>
                                        </p:set>
                                        <p:anim calcmode="lin" valueType="num" p14:bounceEnd="64000">
                                          <p:cBhvr additive="base">
                                            <p:cTn id="35" dur="1500" fill="hold"/>
                                            <p:tgtEl>
                                              <p:spTgt spid="116"/>
                                            </p:tgtEl>
                                            <p:attrNameLst>
                                              <p:attrName>ppt_x</p:attrName>
                                            </p:attrNameLst>
                                          </p:cBhvr>
                                          <p:tavLst>
                                            <p:tav tm="0">
                                              <p:val>
                                                <p:strVal val="#ppt_x"/>
                                              </p:val>
                                            </p:tav>
                                            <p:tav tm="100000">
                                              <p:val>
                                                <p:strVal val="#ppt_x"/>
                                              </p:val>
                                            </p:tav>
                                          </p:tavLst>
                                        </p:anim>
                                        <p:anim calcmode="lin" valueType="num" p14:bounceEnd="64000">
                                          <p:cBhvr additive="base">
                                            <p:cTn id="36" dur="15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4000">
                                      <p:stCondLst>
                                        <p:cond delay="1500"/>
                                      </p:stCondLst>
                                      <p:childTnLst>
                                        <p:set>
                                          <p:cBhvr>
                                            <p:cTn id="38" dur="1" fill="hold">
                                              <p:stCondLst>
                                                <p:cond delay="0"/>
                                              </p:stCondLst>
                                            </p:cTn>
                                            <p:tgtEl>
                                              <p:spTgt spid="115"/>
                                            </p:tgtEl>
                                            <p:attrNameLst>
                                              <p:attrName>style.visibility</p:attrName>
                                            </p:attrNameLst>
                                          </p:cBhvr>
                                          <p:to>
                                            <p:strVal val="visible"/>
                                          </p:to>
                                        </p:set>
                                        <p:anim calcmode="lin" valueType="num" p14:bounceEnd="64000">
                                          <p:cBhvr additive="base">
                                            <p:cTn id="39" dur="1500" fill="hold"/>
                                            <p:tgtEl>
                                              <p:spTgt spid="115"/>
                                            </p:tgtEl>
                                            <p:attrNameLst>
                                              <p:attrName>ppt_x</p:attrName>
                                            </p:attrNameLst>
                                          </p:cBhvr>
                                          <p:tavLst>
                                            <p:tav tm="0">
                                              <p:val>
                                                <p:strVal val="#ppt_x"/>
                                              </p:val>
                                            </p:tav>
                                            <p:tav tm="100000">
                                              <p:val>
                                                <p:strVal val="#ppt_x"/>
                                              </p:val>
                                            </p:tav>
                                          </p:tavLst>
                                        </p:anim>
                                        <p:anim calcmode="lin" valueType="num" p14:bounceEnd="64000">
                                          <p:cBhvr additive="base">
                                            <p:cTn id="40" dur="1500" fill="hold"/>
                                            <p:tgtEl>
                                              <p:spTgt spid="1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64000">
                                      <p:stCondLst>
                                        <p:cond delay="1750"/>
                                      </p:stCondLst>
                                      <p:childTnLst>
                                        <p:set>
                                          <p:cBhvr>
                                            <p:cTn id="42" dur="1" fill="hold">
                                              <p:stCondLst>
                                                <p:cond delay="0"/>
                                              </p:stCondLst>
                                            </p:cTn>
                                            <p:tgtEl>
                                              <p:spTgt spid="118"/>
                                            </p:tgtEl>
                                            <p:attrNameLst>
                                              <p:attrName>style.visibility</p:attrName>
                                            </p:attrNameLst>
                                          </p:cBhvr>
                                          <p:to>
                                            <p:strVal val="visible"/>
                                          </p:to>
                                        </p:set>
                                        <p:anim calcmode="lin" valueType="num" p14:bounceEnd="64000">
                                          <p:cBhvr additive="base">
                                            <p:cTn id="43" dur="1500" fill="hold"/>
                                            <p:tgtEl>
                                              <p:spTgt spid="118"/>
                                            </p:tgtEl>
                                            <p:attrNameLst>
                                              <p:attrName>ppt_x</p:attrName>
                                            </p:attrNameLst>
                                          </p:cBhvr>
                                          <p:tavLst>
                                            <p:tav tm="0">
                                              <p:val>
                                                <p:strVal val="#ppt_x"/>
                                              </p:val>
                                            </p:tav>
                                            <p:tav tm="100000">
                                              <p:val>
                                                <p:strVal val="#ppt_x"/>
                                              </p:val>
                                            </p:tav>
                                          </p:tavLst>
                                        </p:anim>
                                        <p:anim calcmode="lin" valueType="num" p14:bounceEnd="64000">
                                          <p:cBhvr additive="base">
                                            <p:cTn id="44" dur="1500" fill="hold"/>
                                            <p:tgtEl>
                                              <p:spTgt spid="1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64000">
                                      <p:stCondLst>
                                        <p:cond delay="2000"/>
                                      </p:stCondLst>
                                      <p:childTnLst>
                                        <p:set>
                                          <p:cBhvr>
                                            <p:cTn id="46" dur="1" fill="hold">
                                              <p:stCondLst>
                                                <p:cond delay="0"/>
                                              </p:stCondLst>
                                            </p:cTn>
                                            <p:tgtEl>
                                              <p:spTgt spid="113"/>
                                            </p:tgtEl>
                                            <p:attrNameLst>
                                              <p:attrName>style.visibility</p:attrName>
                                            </p:attrNameLst>
                                          </p:cBhvr>
                                          <p:to>
                                            <p:strVal val="visible"/>
                                          </p:to>
                                        </p:set>
                                        <p:anim calcmode="lin" valueType="num" p14:bounceEnd="64000">
                                          <p:cBhvr additive="base">
                                            <p:cTn id="47" dur="1500" fill="hold"/>
                                            <p:tgtEl>
                                              <p:spTgt spid="113"/>
                                            </p:tgtEl>
                                            <p:attrNameLst>
                                              <p:attrName>ppt_x</p:attrName>
                                            </p:attrNameLst>
                                          </p:cBhvr>
                                          <p:tavLst>
                                            <p:tav tm="0">
                                              <p:val>
                                                <p:strVal val="#ppt_x"/>
                                              </p:val>
                                            </p:tav>
                                            <p:tav tm="100000">
                                              <p:val>
                                                <p:strVal val="#ppt_x"/>
                                              </p:val>
                                            </p:tav>
                                          </p:tavLst>
                                        </p:anim>
                                        <p:anim calcmode="lin" valueType="num" p14:bounceEnd="64000">
                                          <p:cBhvr additive="base">
                                            <p:cTn id="48" dur="1500" fill="hold"/>
                                            <p:tgtEl>
                                              <p:spTgt spid="1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64000">
                                      <p:stCondLst>
                                        <p:cond delay="2000"/>
                                      </p:stCondLst>
                                      <p:childTnLst>
                                        <p:set>
                                          <p:cBhvr>
                                            <p:cTn id="50" dur="1" fill="hold">
                                              <p:stCondLst>
                                                <p:cond delay="0"/>
                                              </p:stCondLst>
                                            </p:cTn>
                                            <p:tgtEl>
                                              <p:spTgt spid="114"/>
                                            </p:tgtEl>
                                            <p:attrNameLst>
                                              <p:attrName>style.visibility</p:attrName>
                                            </p:attrNameLst>
                                          </p:cBhvr>
                                          <p:to>
                                            <p:strVal val="visible"/>
                                          </p:to>
                                        </p:set>
                                        <p:anim calcmode="lin" valueType="num" p14:bounceEnd="64000">
                                          <p:cBhvr additive="base">
                                            <p:cTn id="51" dur="1500" fill="hold"/>
                                            <p:tgtEl>
                                              <p:spTgt spid="114"/>
                                            </p:tgtEl>
                                            <p:attrNameLst>
                                              <p:attrName>ppt_x</p:attrName>
                                            </p:attrNameLst>
                                          </p:cBhvr>
                                          <p:tavLst>
                                            <p:tav tm="0">
                                              <p:val>
                                                <p:strVal val="#ppt_x"/>
                                              </p:val>
                                            </p:tav>
                                            <p:tav tm="100000">
                                              <p:val>
                                                <p:strVal val="#ppt_x"/>
                                              </p:val>
                                            </p:tav>
                                          </p:tavLst>
                                        </p:anim>
                                        <p:anim calcmode="lin" valueType="num" p14:bounceEnd="64000">
                                          <p:cBhvr additive="base">
                                            <p:cTn id="52" dur="1500" fill="hold"/>
                                            <p:tgtEl>
                                              <p:spTgt spid="114"/>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52"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Scale>
                                          <p:cBhvr>
                                            <p:cTn id="56" dur="125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250" decel="50000" fill="hold">
                                              <p:stCondLst>
                                                <p:cond delay="0"/>
                                              </p:stCondLst>
                                            </p:cTn>
                                            <p:tgtEl>
                                              <p:spTgt spid="75"/>
                                            </p:tgtEl>
                                            <p:attrNameLst>
                                              <p:attrName>ppt_x</p:attrName>
                                              <p:attrName>ppt_y</p:attrName>
                                            </p:attrNameLst>
                                          </p:cBhvr>
                                        </p:animMotion>
                                        <p:animEffect transition="in" filter="fade">
                                          <p:cBhvr>
                                            <p:cTn id="58" dur="1250"/>
                                            <p:tgtEl>
                                              <p:spTgt spid="75"/>
                                            </p:tgtEl>
                                          </p:cBhvr>
                                        </p:animEffect>
                                      </p:childTnLst>
                                    </p:cTn>
                                  </p:par>
                                </p:childTnLst>
                              </p:cTn>
                            </p:par>
                            <p:par>
                              <p:cTn id="59" fill="hold">
                                <p:stCondLst>
                                  <p:cond delay="4250"/>
                                </p:stCondLst>
                                <p:childTnLst>
                                  <p:par>
                                    <p:cTn id="60" presetID="22" presetClass="entr" presetSubtype="8"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1000"/>
                                            <p:tgtEl>
                                              <p:spTgt spid="61"/>
                                            </p:tgtEl>
                                          </p:cBhvr>
                                        </p:animEffect>
                                      </p:childTnLst>
                                    </p:cTn>
                                  </p:par>
                                </p:childTnLst>
                              </p:cTn>
                            </p:par>
                            <p:par>
                              <p:cTn id="63" fill="hold">
                                <p:stCondLst>
                                  <p:cond delay="5250"/>
                                </p:stCondLst>
                                <p:childTnLst>
                                  <p:par>
                                    <p:cTn id="64" presetID="52"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Scale>
                                          <p:cBhvr>
                                            <p:cTn id="66" dur="125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250" decel="50000" fill="hold">
                                              <p:stCondLst>
                                                <p:cond delay="0"/>
                                              </p:stCondLst>
                                            </p:cTn>
                                            <p:tgtEl>
                                              <p:spTgt spid="82"/>
                                            </p:tgtEl>
                                            <p:attrNameLst>
                                              <p:attrName>ppt_x</p:attrName>
                                              <p:attrName>ppt_y</p:attrName>
                                            </p:attrNameLst>
                                          </p:cBhvr>
                                        </p:animMotion>
                                        <p:animEffect transition="in" filter="fade">
                                          <p:cBhvr>
                                            <p:cTn id="68" dur="1250"/>
                                            <p:tgtEl>
                                              <p:spTgt spid="82"/>
                                            </p:tgtEl>
                                          </p:cBhvr>
                                        </p:animEffect>
                                      </p:childTnLst>
                                    </p:cTn>
                                  </p:par>
                                </p:childTnLst>
                              </p:cTn>
                            </p:par>
                            <p:par>
                              <p:cTn id="69" fill="hold">
                                <p:stCondLst>
                                  <p:cond delay="6750"/>
                                </p:stCondLst>
                                <p:childTnLst>
                                  <p:par>
                                    <p:cTn id="70" presetID="22" presetClass="entr" presetSubtype="8" fill="hold"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1000"/>
                                            <p:tgtEl>
                                              <p:spTgt spid="64"/>
                                            </p:tgtEl>
                                          </p:cBhvr>
                                        </p:animEffect>
                                      </p:childTnLst>
                                    </p:cTn>
                                  </p:par>
                                </p:childTnLst>
                              </p:cTn>
                            </p:par>
                            <p:par>
                              <p:cTn id="73" fill="hold">
                                <p:stCondLst>
                                  <p:cond delay="7750"/>
                                </p:stCondLst>
                                <p:childTnLst>
                                  <p:par>
                                    <p:cTn id="74" presetID="52" presetClass="entr" presetSubtype="0" fill="hold" nodeType="afterEffect">
                                      <p:stCondLst>
                                        <p:cond delay="0"/>
                                      </p:stCondLst>
                                      <p:childTnLst>
                                        <p:set>
                                          <p:cBhvr>
                                            <p:cTn id="75" dur="1" fill="hold">
                                              <p:stCondLst>
                                                <p:cond delay="0"/>
                                              </p:stCondLst>
                                            </p:cTn>
                                            <p:tgtEl>
                                              <p:spTgt spid="89"/>
                                            </p:tgtEl>
                                            <p:attrNameLst>
                                              <p:attrName>style.visibility</p:attrName>
                                            </p:attrNameLst>
                                          </p:cBhvr>
                                          <p:to>
                                            <p:strVal val="visible"/>
                                          </p:to>
                                        </p:set>
                                        <p:animScale>
                                          <p:cBhvr>
                                            <p:cTn id="76" dur="1250" decel="50000" fill="hold">
                                              <p:stCondLst>
                                                <p:cond delay="0"/>
                                              </p:stCondLst>
                                            </p:cTn>
                                            <p:tgtEl>
                                              <p:spTgt spid="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250" decel="50000" fill="hold">
                                              <p:stCondLst>
                                                <p:cond delay="0"/>
                                              </p:stCondLst>
                                            </p:cTn>
                                            <p:tgtEl>
                                              <p:spTgt spid="89"/>
                                            </p:tgtEl>
                                            <p:attrNameLst>
                                              <p:attrName>ppt_x</p:attrName>
                                              <p:attrName>ppt_y</p:attrName>
                                            </p:attrNameLst>
                                          </p:cBhvr>
                                        </p:animMotion>
                                        <p:animEffect transition="in" filter="fade">
                                          <p:cBhvr>
                                            <p:cTn id="78" dur="1250"/>
                                            <p:tgtEl>
                                              <p:spTgt spid="89"/>
                                            </p:tgtEl>
                                          </p:cBhvr>
                                        </p:animEffect>
                                      </p:childTnLst>
                                    </p:cTn>
                                  </p:par>
                                </p:childTnLst>
                              </p:cTn>
                            </p:par>
                            <p:par>
                              <p:cTn id="79" fill="hold">
                                <p:stCondLst>
                                  <p:cond delay="9250"/>
                                </p:stCondLst>
                                <p:childTnLst>
                                  <p:par>
                                    <p:cTn id="80" presetID="22" presetClass="entr" presetSubtype="8" fill="hold"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left)">
                                          <p:cBhvr>
                                            <p:cTn id="82" dur="1000"/>
                                            <p:tgtEl>
                                              <p:spTgt spid="67"/>
                                            </p:tgtEl>
                                          </p:cBhvr>
                                        </p:animEffect>
                                      </p:childTnLst>
                                    </p:cTn>
                                  </p:par>
                                </p:childTnLst>
                              </p:cTn>
                            </p:par>
                            <p:par>
                              <p:cTn id="83" fill="hold">
                                <p:stCondLst>
                                  <p:cond delay="10250"/>
                                </p:stCondLst>
                                <p:childTnLst>
                                  <p:par>
                                    <p:cTn id="84" presetID="52" presetClass="entr" presetSubtype="0" fill="hold" nodeType="afterEffect">
                                      <p:stCondLst>
                                        <p:cond delay="0"/>
                                      </p:stCondLst>
                                      <p:childTnLst>
                                        <p:set>
                                          <p:cBhvr>
                                            <p:cTn id="85" dur="1" fill="hold">
                                              <p:stCondLst>
                                                <p:cond delay="0"/>
                                              </p:stCondLst>
                                            </p:cTn>
                                            <p:tgtEl>
                                              <p:spTgt spid="96"/>
                                            </p:tgtEl>
                                            <p:attrNameLst>
                                              <p:attrName>style.visibility</p:attrName>
                                            </p:attrNameLst>
                                          </p:cBhvr>
                                          <p:to>
                                            <p:strVal val="visible"/>
                                          </p:to>
                                        </p:set>
                                        <p:animScale>
                                          <p:cBhvr>
                                            <p:cTn id="86" dur="125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250" decel="50000" fill="hold">
                                              <p:stCondLst>
                                                <p:cond delay="0"/>
                                              </p:stCondLst>
                                            </p:cTn>
                                            <p:tgtEl>
                                              <p:spTgt spid="96"/>
                                            </p:tgtEl>
                                            <p:attrNameLst>
                                              <p:attrName>ppt_x</p:attrName>
                                              <p:attrName>ppt_y</p:attrName>
                                            </p:attrNameLst>
                                          </p:cBhvr>
                                        </p:animMotion>
                                        <p:animEffect transition="in" filter="fade">
                                          <p:cBhvr>
                                            <p:cTn id="88" dur="1250"/>
                                            <p:tgtEl>
                                              <p:spTgt spid="96"/>
                                            </p:tgtEl>
                                          </p:cBhvr>
                                        </p:animEffect>
                                      </p:childTnLst>
                                    </p:cTn>
                                  </p:par>
                                </p:childTnLst>
                              </p:cTn>
                            </p:par>
                            <p:par>
                              <p:cTn id="89" fill="hold">
                                <p:stCondLst>
                                  <p:cond delay="11750"/>
                                </p:stCondLst>
                                <p:childTnLst>
                                  <p:par>
                                    <p:cTn id="90" presetID="22" presetClass="entr" presetSubtype="8" fill="hold"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13" grpId="0" animBg="1"/>
          <p:bldP spid="114" grpId="0" animBg="1"/>
          <p:bldP spid="115" grpId="0" animBg="1"/>
          <p:bldP spid="116" grpId="0" animBg="1"/>
          <p:bldP spid="117" grpId="0" animBg="1"/>
          <p:bldP spid="118" grpId="0" animBg="1"/>
          <p:bldP spid="119" grpId="0"/>
          <p:bldP spid="1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1500" fill="hold"/>
                                            <p:tgtEl>
                                              <p:spTgt spid="73"/>
                                            </p:tgtEl>
                                            <p:attrNameLst>
                                              <p:attrName>ppt_x</p:attrName>
                                            </p:attrNameLst>
                                          </p:cBhvr>
                                          <p:tavLst>
                                            <p:tav tm="0">
                                              <p:val>
                                                <p:strVal val="0-#ppt_w/2"/>
                                              </p:val>
                                            </p:tav>
                                            <p:tav tm="100000">
                                              <p:val>
                                                <p:strVal val="#ppt_x"/>
                                              </p:val>
                                            </p:tav>
                                          </p:tavLst>
                                        </p:anim>
                                        <p:anim calcmode="lin" valueType="num">
                                          <p:cBhvr additive="base">
                                            <p:cTn id="8" dur="1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500" fill="hold"/>
                                            <p:tgtEl>
                                              <p:spTgt spid="74"/>
                                            </p:tgtEl>
                                            <p:attrNameLst>
                                              <p:attrName>ppt_x</p:attrName>
                                            </p:attrNameLst>
                                          </p:cBhvr>
                                          <p:tavLst>
                                            <p:tav tm="0">
                                              <p:val>
                                                <p:strVal val="0-#ppt_w/2"/>
                                              </p:val>
                                            </p:tav>
                                            <p:tav tm="100000">
                                              <p:val>
                                                <p:strVal val="#ppt_x"/>
                                              </p:val>
                                            </p:tav>
                                          </p:tavLst>
                                        </p:anim>
                                        <p:anim calcmode="lin" valueType="num">
                                          <p:cBhvr additive="base">
                                            <p:cTn id="12" dur="150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6" presetClass="entr" presetSubtype="37" fill="hold" grpId="0" nodeType="after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arn(outVertical)">
                                          <p:cBhvr>
                                            <p:cTn id="16" dur="500"/>
                                            <p:tgtEl>
                                              <p:spTgt spid="119"/>
                                            </p:tgtEl>
                                          </p:cBhvr>
                                        </p:animEffect>
                                      </p:childTnLst>
                                    </p:cTn>
                                  </p:par>
                                </p:childTnLst>
                              </p:cTn>
                            </p:par>
                            <p:par>
                              <p:cTn id="17" fill="hold">
                                <p:stCondLst>
                                  <p:cond delay="2250"/>
                                </p:stCondLst>
                                <p:childTnLst>
                                  <p:par>
                                    <p:cTn id="18" presetID="16" presetClass="entr" presetSubtype="37"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barn(outVertical)">
                                          <p:cBhvr>
                                            <p:cTn id="20" dur="500"/>
                                            <p:tgtEl>
                                              <p:spTgt spid="120"/>
                                            </p:tgtEl>
                                          </p:cBhvr>
                                        </p:animEffect>
                                      </p:childTnLst>
                                    </p:cTn>
                                  </p:par>
                                  <p:par>
                                    <p:cTn id="21" presetID="2" presetClass="entr" presetSubtype="4" fill="hold" nodeType="withEffect">
                                      <p:stCondLst>
                                        <p:cond delay="50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1500" fill="hold"/>
                                            <p:tgtEl>
                                              <p:spTgt spid="103"/>
                                            </p:tgtEl>
                                            <p:attrNameLst>
                                              <p:attrName>ppt_x</p:attrName>
                                            </p:attrNameLst>
                                          </p:cBhvr>
                                          <p:tavLst>
                                            <p:tav tm="0">
                                              <p:val>
                                                <p:strVal val="#ppt_x"/>
                                              </p:val>
                                            </p:tav>
                                            <p:tav tm="100000">
                                              <p:val>
                                                <p:strVal val="#ppt_x"/>
                                              </p:val>
                                            </p:tav>
                                          </p:tavLst>
                                        </p:anim>
                                        <p:anim calcmode="lin" valueType="num">
                                          <p:cBhvr additive="base">
                                            <p:cTn id="24" dur="1500" fill="hold"/>
                                            <p:tgtEl>
                                              <p:spTgt spid="10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1500" fill="hold"/>
                                            <p:tgtEl>
                                              <p:spTgt spid="108"/>
                                            </p:tgtEl>
                                            <p:attrNameLst>
                                              <p:attrName>ppt_x</p:attrName>
                                            </p:attrNameLst>
                                          </p:cBhvr>
                                          <p:tavLst>
                                            <p:tav tm="0">
                                              <p:val>
                                                <p:strVal val="#ppt_x"/>
                                              </p:val>
                                            </p:tav>
                                            <p:tav tm="100000">
                                              <p:val>
                                                <p:strVal val="#ppt_x"/>
                                              </p:val>
                                            </p:tav>
                                          </p:tavLst>
                                        </p:anim>
                                        <p:anim calcmode="lin" valueType="num">
                                          <p:cBhvr additive="base">
                                            <p:cTn id="28" dur="1500" fill="hold"/>
                                            <p:tgtEl>
                                              <p:spTgt spid="10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25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1500" fill="hold"/>
                                            <p:tgtEl>
                                              <p:spTgt spid="117"/>
                                            </p:tgtEl>
                                            <p:attrNameLst>
                                              <p:attrName>ppt_x</p:attrName>
                                            </p:attrNameLst>
                                          </p:cBhvr>
                                          <p:tavLst>
                                            <p:tav tm="0">
                                              <p:val>
                                                <p:strVal val="#ppt_x"/>
                                              </p:val>
                                            </p:tav>
                                            <p:tav tm="100000">
                                              <p:val>
                                                <p:strVal val="#ppt_x"/>
                                              </p:val>
                                            </p:tav>
                                          </p:tavLst>
                                        </p:anim>
                                        <p:anim calcmode="lin" valueType="num">
                                          <p:cBhvr additive="base">
                                            <p:cTn id="32" dur="1500" fill="hold"/>
                                            <p:tgtEl>
                                              <p:spTgt spid="1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116"/>
                                            </p:tgtEl>
                                            <p:attrNameLst>
                                              <p:attrName>style.visibility</p:attrName>
                                            </p:attrNameLst>
                                          </p:cBhvr>
                                          <p:to>
                                            <p:strVal val="visible"/>
                                          </p:to>
                                        </p:set>
                                        <p:anim calcmode="lin" valueType="num">
                                          <p:cBhvr additive="base">
                                            <p:cTn id="35" dur="1500" fill="hold"/>
                                            <p:tgtEl>
                                              <p:spTgt spid="116"/>
                                            </p:tgtEl>
                                            <p:attrNameLst>
                                              <p:attrName>ppt_x</p:attrName>
                                            </p:attrNameLst>
                                          </p:cBhvr>
                                          <p:tavLst>
                                            <p:tav tm="0">
                                              <p:val>
                                                <p:strVal val="#ppt_x"/>
                                              </p:val>
                                            </p:tav>
                                            <p:tav tm="100000">
                                              <p:val>
                                                <p:strVal val="#ppt_x"/>
                                              </p:val>
                                            </p:tav>
                                          </p:tavLst>
                                        </p:anim>
                                        <p:anim calcmode="lin" valueType="num">
                                          <p:cBhvr additive="base">
                                            <p:cTn id="36" dur="15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1500" fill="hold"/>
                                            <p:tgtEl>
                                              <p:spTgt spid="115"/>
                                            </p:tgtEl>
                                            <p:attrNameLst>
                                              <p:attrName>ppt_x</p:attrName>
                                            </p:attrNameLst>
                                          </p:cBhvr>
                                          <p:tavLst>
                                            <p:tav tm="0">
                                              <p:val>
                                                <p:strVal val="#ppt_x"/>
                                              </p:val>
                                            </p:tav>
                                            <p:tav tm="100000">
                                              <p:val>
                                                <p:strVal val="#ppt_x"/>
                                              </p:val>
                                            </p:tav>
                                          </p:tavLst>
                                        </p:anim>
                                        <p:anim calcmode="lin" valueType="num">
                                          <p:cBhvr additive="base">
                                            <p:cTn id="40" dur="1500" fill="hold"/>
                                            <p:tgtEl>
                                              <p:spTgt spid="1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75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1500" fill="hold"/>
                                            <p:tgtEl>
                                              <p:spTgt spid="118"/>
                                            </p:tgtEl>
                                            <p:attrNameLst>
                                              <p:attrName>ppt_x</p:attrName>
                                            </p:attrNameLst>
                                          </p:cBhvr>
                                          <p:tavLst>
                                            <p:tav tm="0">
                                              <p:val>
                                                <p:strVal val="#ppt_x"/>
                                              </p:val>
                                            </p:tav>
                                            <p:tav tm="100000">
                                              <p:val>
                                                <p:strVal val="#ppt_x"/>
                                              </p:val>
                                            </p:tav>
                                          </p:tavLst>
                                        </p:anim>
                                        <p:anim calcmode="lin" valueType="num">
                                          <p:cBhvr additive="base">
                                            <p:cTn id="44" dur="1500" fill="hold"/>
                                            <p:tgtEl>
                                              <p:spTgt spid="1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113"/>
                                            </p:tgtEl>
                                            <p:attrNameLst>
                                              <p:attrName>style.visibility</p:attrName>
                                            </p:attrNameLst>
                                          </p:cBhvr>
                                          <p:to>
                                            <p:strVal val="visible"/>
                                          </p:to>
                                        </p:set>
                                        <p:anim calcmode="lin" valueType="num">
                                          <p:cBhvr additive="base">
                                            <p:cTn id="47" dur="1500" fill="hold"/>
                                            <p:tgtEl>
                                              <p:spTgt spid="113"/>
                                            </p:tgtEl>
                                            <p:attrNameLst>
                                              <p:attrName>ppt_x</p:attrName>
                                            </p:attrNameLst>
                                          </p:cBhvr>
                                          <p:tavLst>
                                            <p:tav tm="0">
                                              <p:val>
                                                <p:strVal val="#ppt_x"/>
                                              </p:val>
                                            </p:tav>
                                            <p:tav tm="100000">
                                              <p:val>
                                                <p:strVal val="#ppt_x"/>
                                              </p:val>
                                            </p:tav>
                                          </p:tavLst>
                                        </p:anim>
                                        <p:anim calcmode="lin" valueType="num">
                                          <p:cBhvr additive="base">
                                            <p:cTn id="48" dur="1500" fill="hold"/>
                                            <p:tgtEl>
                                              <p:spTgt spid="1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1500" fill="hold"/>
                                            <p:tgtEl>
                                              <p:spTgt spid="114"/>
                                            </p:tgtEl>
                                            <p:attrNameLst>
                                              <p:attrName>ppt_x</p:attrName>
                                            </p:attrNameLst>
                                          </p:cBhvr>
                                          <p:tavLst>
                                            <p:tav tm="0">
                                              <p:val>
                                                <p:strVal val="#ppt_x"/>
                                              </p:val>
                                            </p:tav>
                                            <p:tav tm="100000">
                                              <p:val>
                                                <p:strVal val="#ppt_x"/>
                                              </p:val>
                                            </p:tav>
                                          </p:tavLst>
                                        </p:anim>
                                        <p:anim calcmode="lin" valueType="num">
                                          <p:cBhvr additive="base">
                                            <p:cTn id="52" dur="1500" fill="hold"/>
                                            <p:tgtEl>
                                              <p:spTgt spid="114"/>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52"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Scale>
                                          <p:cBhvr>
                                            <p:cTn id="56" dur="125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250" decel="50000" fill="hold">
                                              <p:stCondLst>
                                                <p:cond delay="0"/>
                                              </p:stCondLst>
                                            </p:cTn>
                                            <p:tgtEl>
                                              <p:spTgt spid="75"/>
                                            </p:tgtEl>
                                            <p:attrNameLst>
                                              <p:attrName>ppt_x</p:attrName>
                                              <p:attrName>ppt_y</p:attrName>
                                            </p:attrNameLst>
                                          </p:cBhvr>
                                        </p:animMotion>
                                        <p:animEffect transition="in" filter="fade">
                                          <p:cBhvr>
                                            <p:cTn id="58" dur="1250"/>
                                            <p:tgtEl>
                                              <p:spTgt spid="75"/>
                                            </p:tgtEl>
                                          </p:cBhvr>
                                        </p:animEffect>
                                      </p:childTnLst>
                                    </p:cTn>
                                  </p:par>
                                </p:childTnLst>
                              </p:cTn>
                            </p:par>
                            <p:par>
                              <p:cTn id="59" fill="hold">
                                <p:stCondLst>
                                  <p:cond delay="4250"/>
                                </p:stCondLst>
                                <p:childTnLst>
                                  <p:par>
                                    <p:cTn id="60" presetID="22" presetClass="entr" presetSubtype="8"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1000"/>
                                            <p:tgtEl>
                                              <p:spTgt spid="61"/>
                                            </p:tgtEl>
                                          </p:cBhvr>
                                        </p:animEffect>
                                      </p:childTnLst>
                                    </p:cTn>
                                  </p:par>
                                </p:childTnLst>
                              </p:cTn>
                            </p:par>
                            <p:par>
                              <p:cTn id="63" fill="hold">
                                <p:stCondLst>
                                  <p:cond delay="5250"/>
                                </p:stCondLst>
                                <p:childTnLst>
                                  <p:par>
                                    <p:cTn id="64" presetID="52"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Scale>
                                          <p:cBhvr>
                                            <p:cTn id="66" dur="125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250" decel="50000" fill="hold">
                                              <p:stCondLst>
                                                <p:cond delay="0"/>
                                              </p:stCondLst>
                                            </p:cTn>
                                            <p:tgtEl>
                                              <p:spTgt spid="82"/>
                                            </p:tgtEl>
                                            <p:attrNameLst>
                                              <p:attrName>ppt_x</p:attrName>
                                              <p:attrName>ppt_y</p:attrName>
                                            </p:attrNameLst>
                                          </p:cBhvr>
                                        </p:animMotion>
                                        <p:animEffect transition="in" filter="fade">
                                          <p:cBhvr>
                                            <p:cTn id="68" dur="1250"/>
                                            <p:tgtEl>
                                              <p:spTgt spid="82"/>
                                            </p:tgtEl>
                                          </p:cBhvr>
                                        </p:animEffect>
                                      </p:childTnLst>
                                    </p:cTn>
                                  </p:par>
                                </p:childTnLst>
                              </p:cTn>
                            </p:par>
                            <p:par>
                              <p:cTn id="69" fill="hold">
                                <p:stCondLst>
                                  <p:cond delay="6750"/>
                                </p:stCondLst>
                                <p:childTnLst>
                                  <p:par>
                                    <p:cTn id="70" presetID="22" presetClass="entr" presetSubtype="8" fill="hold"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1000"/>
                                            <p:tgtEl>
                                              <p:spTgt spid="64"/>
                                            </p:tgtEl>
                                          </p:cBhvr>
                                        </p:animEffect>
                                      </p:childTnLst>
                                    </p:cTn>
                                  </p:par>
                                </p:childTnLst>
                              </p:cTn>
                            </p:par>
                            <p:par>
                              <p:cTn id="73" fill="hold">
                                <p:stCondLst>
                                  <p:cond delay="7750"/>
                                </p:stCondLst>
                                <p:childTnLst>
                                  <p:par>
                                    <p:cTn id="74" presetID="52" presetClass="entr" presetSubtype="0" fill="hold" nodeType="afterEffect">
                                      <p:stCondLst>
                                        <p:cond delay="0"/>
                                      </p:stCondLst>
                                      <p:childTnLst>
                                        <p:set>
                                          <p:cBhvr>
                                            <p:cTn id="75" dur="1" fill="hold">
                                              <p:stCondLst>
                                                <p:cond delay="0"/>
                                              </p:stCondLst>
                                            </p:cTn>
                                            <p:tgtEl>
                                              <p:spTgt spid="89"/>
                                            </p:tgtEl>
                                            <p:attrNameLst>
                                              <p:attrName>style.visibility</p:attrName>
                                            </p:attrNameLst>
                                          </p:cBhvr>
                                          <p:to>
                                            <p:strVal val="visible"/>
                                          </p:to>
                                        </p:set>
                                        <p:animScale>
                                          <p:cBhvr>
                                            <p:cTn id="76" dur="1250" decel="50000" fill="hold">
                                              <p:stCondLst>
                                                <p:cond delay="0"/>
                                              </p:stCondLst>
                                            </p:cTn>
                                            <p:tgtEl>
                                              <p:spTgt spid="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250" decel="50000" fill="hold">
                                              <p:stCondLst>
                                                <p:cond delay="0"/>
                                              </p:stCondLst>
                                            </p:cTn>
                                            <p:tgtEl>
                                              <p:spTgt spid="89"/>
                                            </p:tgtEl>
                                            <p:attrNameLst>
                                              <p:attrName>ppt_x</p:attrName>
                                              <p:attrName>ppt_y</p:attrName>
                                            </p:attrNameLst>
                                          </p:cBhvr>
                                        </p:animMotion>
                                        <p:animEffect transition="in" filter="fade">
                                          <p:cBhvr>
                                            <p:cTn id="78" dur="1250"/>
                                            <p:tgtEl>
                                              <p:spTgt spid="89"/>
                                            </p:tgtEl>
                                          </p:cBhvr>
                                        </p:animEffect>
                                      </p:childTnLst>
                                    </p:cTn>
                                  </p:par>
                                </p:childTnLst>
                              </p:cTn>
                            </p:par>
                            <p:par>
                              <p:cTn id="79" fill="hold">
                                <p:stCondLst>
                                  <p:cond delay="9250"/>
                                </p:stCondLst>
                                <p:childTnLst>
                                  <p:par>
                                    <p:cTn id="80" presetID="22" presetClass="entr" presetSubtype="8" fill="hold"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left)">
                                          <p:cBhvr>
                                            <p:cTn id="82" dur="1000"/>
                                            <p:tgtEl>
                                              <p:spTgt spid="67"/>
                                            </p:tgtEl>
                                          </p:cBhvr>
                                        </p:animEffect>
                                      </p:childTnLst>
                                    </p:cTn>
                                  </p:par>
                                </p:childTnLst>
                              </p:cTn>
                            </p:par>
                            <p:par>
                              <p:cTn id="83" fill="hold">
                                <p:stCondLst>
                                  <p:cond delay="10250"/>
                                </p:stCondLst>
                                <p:childTnLst>
                                  <p:par>
                                    <p:cTn id="84" presetID="52" presetClass="entr" presetSubtype="0" fill="hold" nodeType="afterEffect">
                                      <p:stCondLst>
                                        <p:cond delay="0"/>
                                      </p:stCondLst>
                                      <p:childTnLst>
                                        <p:set>
                                          <p:cBhvr>
                                            <p:cTn id="85" dur="1" fill="hold">
                                              <p:stCondLst>
                                                <p:cond delay="0"/>
                                              </p:stCondLst>
                                            </p:cTn>
                                            <p:tgtEl>
                                              <p:spTgt spid="96"/>
                                            </p:tgtEl>
                                            <p:attrNameLst>
                                              <p:attrName>style.visibility</p:attrName>
                                            </p:attrNameLst>
                                          </p:cBhvr>
                                          <p:to>
                                            <p:strVal val="visible"/>
                                          </p:to>
                                        </p:set>
                                        <p:animScale>
                                          <p:cBhvr>
                                            <p:cTn id="86" dur="125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250" decel="50000" fill="hold">
                                              <p:stCondLst>
                                                <p:cond delay="0"/>
                                              </p:stCondLst>
                                            </p:cTn>
                                            <p:tgtEl>
                                              <p:spTgt spid="96"/>
                                            </p:tgtEl>
                                            <p:attrNameLst>
                                              <p:attrName>ppt_x</p:attrName>
                                              <p:attrName>ppt_y</p:attrName>
                                            </p:attrNameLst>
                                          </p:cBhvr>
                                        </p:animMotion>
                                        <p:animEffect transition="in" filter="fade">
                                          <p:cBhvr>
                                            <p:cTn id="88" dur="1250"/>
                                            <p:tgtEl>
                                              <p:spTgt spid="96"/>
                                            </p:tgtEl>
                                          </p:cBhvr>
                                        </p:animEffect>
                                      </p:childTnLst>
                                    </p:cTn>
                                  </p:par>
                                </p:childTnLst>
                              </p:cTn>
                            </p:par>
                            <p:par>
                              <p:cTn id="89" fill="hold">
                                <p:stCondLst>
                                  <p:cond delay="11750"/>
                                </p:stCondLst>
                                <p:childTnLst>
                                  <p:par>
                                    <p:cTn id="90" presetID="22" presetClass="entr" presetSubtype="8" fill="hold"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13" grpId="0" animBg="1"/>
          <p:bldP spid="114" grpId="0" animBg="1"/>
          <p:bldP spid="115" grpId="0" animBg="1"/>
          <p:bldP spid="116" grpId="0" animBg="1"/>
          <p:bldP spid="117" grpId="0" animBg="1"/>
          <p:bldP spid="118" grpId="0" animBg="1"/>
          <p:bldP spid="119" grpId="0"/>
          <p:bldP spid="12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五边形 7"/>
          <p:cNvSpPr/>
          <p:nvPr/>
        </p:nvSpPr>
        <p:spPr>
          <a:xfrm rot="16200000" flipH="1">
            <a:off x="8766908" y="2060350"/>
            <a:ext cx="847023" cy="2465003"/>
          </a:xfrm>
          <a:prstGeom prst="homePlat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083809" y="2865726"/>
            <a:ext cx="2213221" cy="3449593"/>
            <a:chOff x="8083809" y="2865726"/>
            <a:chExt cx="2213221" cy="3449593"/>
          </a:xfrm>
        </p:grpSpPr>
        <p:sp>
          <p:nvSpPr>
            <p:cNvPr id="10" name="五边形 9"/>
            <p:cNvSpPr/>
            <p:nvPr/>
          </p:nvSpPr>
          <p:spPr>
            <a:xfrm rot="16200000" flipH="1">
              <a:off x="8787919" y="4806209"/>
              <a:ext cx="805001" cy="2213220"/>
            </a:xfrm>
            <a:prstGeom prst="homePlate">
              <a:avLst/>
            </a:pr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083809" y="2865726"/>
              <a:ext cx="2213220" cy="3338834"/>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p:cNvSpPr txBox="1"/>
            <p:nvPr/>
          </p:nvSpPr>
          <p:spPr>
            <a:xfrm>
              <a:off x="8242515" y="4369320"/>
              <a:ext cx="2031325" cy="1543499"/>
            </a:xfrm>
            <a:prstGeom prst="rect">
              <a:avLst/>
            </a:prstGeom>
            <a:noFill/>
            <a:effectLst/>
          </p:spPr>
          <p:txBody>
            <a:bodyPr wrap="none" rtlCol="0">
              <a:spAutoFit/>
            </a:bodyPr>
            <a:lstStyle/>
            <a:p>
              <a:r>
                <a:rPr lang="zh-CN" altLang="en-US"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此处输入标题</a:t>
              </a:r>
              <a:endParaRPr lang="en-US" altLang="zh-CN"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endParaRPr lang="en-US" altLang="zh-CN" sz="28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pPr fontAlgn="auto">
                <a:lnSpc>
                  <a:spcPct val="130000"/>
                </a:lnSpc>
                <a:spcBef>
                  <a:spcPts val="0"/>
                </a:spcBef>
                <a:spcAft>
                  <a:spcPts val="0"/>
                </a:spcAft>
              </a:pPr>
              <a:r>
                <a:rPr lang="zh-CN" altLang="en-US" sz="1100" dirty="0">
                  <a:solidFill>
                    <a:prstClr val="white">
                      <a:lumMod val="50000"/>
                    </a:prstClr>
                  </a:solidFill>
                  <a:latin typeface="Arial" panose="020B0604020202020204"/>
                  <a:cs typeface="+mn-ea"/>
                  <a:sym typeface="+mn-lt"/>
                </a:rPr>
                <a:t>。</a:t>
              </a:r>
              <a:endParaRPr lang="en-US" altLang="zh-CN" sz="1100" dirty="0">
                <a:solidFill>
                  <a:prstClr val="white">
                    <a:lumMod val="50000"/>
                  </a:prstClr>
                </a:solidFill>
                <a:latin typeface="Arial" panose="020B0604020202020204"/>
                <a:cs typeface="+mn-ea"/>
                <a:sym typeface="+mn-lt"/>
              </a:endParaRPr>
            </a:p>
          </p:txBody>
        </p:sp>
        <p:sp>
          <p:nvSpPr>
            <p:cNvPr id="13" name="Freeform 223"/>
            <p:cNvSpPr/>
            <p:nvPr/>
          </p:nvSpPr>
          <p:spPr bwMode="auto">
            <a:xfrm>
              <a:off x="8975923" y="3681967"/>
              <a:ext cx="431472" cy="34993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4" name="五边形 13"/>
          <p:cNvSpPr/>
          <p:nvPr/>
        </p:nvSpPr>
        <p:spPr>
          <a:xfrm rot="16200000" flipH="1">
            <a:off x="2613537" y="2045883"/>
            <a:ext cx="847023" cy="2465003"/>
          </a:xfrm>
          <a:prstGeom prst="homePlat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930438" y="2851259"/>
            <a:ext cx="2213221" cy="3449594"/>
            <a:chOff x="1930438" y="2851259"/>
            <a:chExt cx="2213221" cy="3449594"/>
          </a:xfrm>
        </p:grpSpPr>
        <p:sp>
          <p:nvSpPr>
            <p:cNvPr id="16" name="五边形 15"/>
            <p:cNvSpPr/>
            <p:nvPr/>
          </p:nvSpPr>
          <p:spPr>
            <a:xfrm rot="16200000" flipH="1">
              <a:off x="2634548" y="4791743"/>
              <a:ext cx="805001" cy="2213220"/>
            </a:xfrm>
            <a:prstGeom prst="homePlate">
              <a:avLst/>
            </a:pr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930438" y="2851259"/>
              <a:ext cx="2213220" cy="3338834"/>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框 17"/>
            <p:cNvSpPr txBox="1"/>
            <p:nvPr/>
          </p:nvSpPr>
          <p:spPr>
            <a:xfrm>
              <a:off x="2037785" y="4415397"/>
              <a:ext cx="2031325" cy="1563505"/>
            </a:xfrm>
            <a:prstGeom prst="rect">
              <a:avLst/>
            </a:prstGeom>
            <a:noFill/>
            <a:effectLst/>
          </p:spPr>
          <p:txBody>
            <a:bodyPr wrap="none" rtlCol="0">
              <a:spAutoFit/>
            </a:bodyPr>
            <a:lstStyle/>
            <a:p>
              <a:r>
                <a:rPr lang="zh-CN" altLang="en-US" sz="2400" dirty="0" smtClean="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此处输入</a:t>
              </a:r>
              <a:r>
                <a:rPr lang="zh-CN" altLang="en-US"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标题</a:t>
              </a:r>
              <a:endParaRPr lang="en-US" altLang="zh-CN"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smtClean="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a:t>
              </a:r>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smtClean="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a:t>
              </a:r>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endParaRPr lang="en-US" altLang="zh-CN" sz="28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pPr fontAlgn="auto">
                <a:lnSpc>
                  <a:spcPct val="130000"/>
                </a:lnSpc>
                <a:spcBef>
                  <a:spcPts val="0"/>
                </a:spcBef>
                <a:spcAft>
                  <a:spcPts val="0"/>
                </a:spcAft>
              </a:pPr>
              <a:r>
                <a:rPr lang="zh-CN" altLang="en-US" sz="1200" dirty="0">
                  <a:solidFill>
                    <a:prstClr val="white">
                      <a:lumMod val="50000"/>
                    </a:prstClr>
                  </a:solidFill>
                  <a:latin typeface="Arial" panose="020B0604020202020204"/>
                  <a:cs typeface="+mn-ea"/>
                  <a:sym typeface="+mn-lt"/>
                </a:rPr>
                <a:t>。</a:t>
              </a:r>
              <a:endParaRPr lang="en-US" altLang="zh-CN" sz="1200" dirty="0">
                <a:solidFill>
                  <a:prstClr val="white">
                    <a:lumMod val="50000"/>
                  </a:prstClr>
                </a:solidFill>
                <a:latin typeface="Arial" panose="020B0604020202020204"/>
                <a:cs typeface="+mn-ea"/>
                <a:sym typeface="+mn-lt"/>
              </a:endParaRPr>
            </a:p>
          </p:txBody>
        </p:sp>
        <p:grpSp>
          <p:nvGrpSpPr>
            <p:cNvPr id="19" name="组合 18"/>
            <p:cNvGrpSpPr/>
            <p:nvPr/>
          </p:nvGrpSpPr>
          <p:grpSpPr>
            <a:xfrm>
              <a:off x="2857983" y="3634434"/>
              <a:ext cx="400094" cy="384764"/>
              <a:chOff x="9791183" y="5224434"/>
              <a:chExt cx="645684" cy="620945"/>
            </a:xfrm>
            <a:gradFill>
              <a:gsLst>
                <a:gs pos="0">
                  <a:srgbClr val="1B2C45"/>
                </a:gs>
                <a:gs pos="100000">
                  <a:srgbClr val="254E8C"/>
                </a:gs>
              </a:gsLst>
              <a:lin ang="3600000" scaled="0"/>
            </a:gradFill>
          </p:grpSpPr>
          <p:sp>
            <p:nvSpPr>
              <p:cNvPr id="20" name="Oval 131"/>
              <p:cNvSpPr>
                <a:spLocks noChangeArrowheads="1"/>
              </p:cNvSpPr>
              <p:nvPr/>
            </p:nvSpPr>
            <p:spPr bwMode="auto">
              <a:xfrm>
                <a:off x="9968746" y="5224434"/>
                <a:ext cx="290558" cy="29427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2" name="五边形 21"/>
          <p:cNvSpPr/>
          <p:nvPr/>
        </p:nvSpPr>
        <p:spPr>
          <a:xfrm rot="16200000" flipH="1">
            <a:off x="5690223" y="2045883"/>
            <a:ext cx="847023" cy="2465003"/>
          </a:xfrm>
          <a:prstGeom prst="homePlat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007124" y="2851259"/>
            <a:ext cx="2213221" cy="3449594"/>
            <a:chOff x="5007124" y="2851259"/>
            <a:chExt cx="2213221" cy="3449594"/>
          </a:xfrm>
        </p:grpSpPr>
        <p:sp>
          <p:nvSpPr>
            <p:cNvPr id="24" name="五边形 23"/>
            <p:cNvSpPr/>
            <p:nvPr/>
          </p:nvSpPr>
          <p:spPr>
            <a:xfrm rot="16200000" flipH="1">
              <a:off x="5711234" y="4791743"/>
              <a:ext cx="805001" cy="2213220"/>
            </a:xfrm>
            <a:prstGeom prst="homePlate">
              <a:avLst/>
            </a:pr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5007124" y="2851259"/>
              <a:ext cx="2213220" cy="3338834"/>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文本框 25"/>
            <p:cNvSpPr txBox="1"/>
            <p:nvPr/>
          </p:nvSpPr>
          <p:spPr>
            <a:xfrm>
              <a:off x="5131069" y="4398057"/>
              <a:ext cx="2031325" cy="1543499"/>
            </a:xfrm>
            <a:prstGeom prst="rect">
              <a:avLst/>
            </a:prstGeom>
            <a:noFill/>
            <a:effectLst/>
          </p:spPr>
          <p:txBody>
            <a:bodyPr wrap="none" rtlCol="0">
              <a:spAutoFit/>
            </a:bodyPr>
            <a:lstStyle/>
            <a:p>
              <a:r>
                <a:rPr lang="zh-CN" altLang="en-US"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此处输入标题</a:t>
              </a:r>
              <a:endParaRPr lang="en-US" altLang="zh-CN"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endParaRPr lang="en-US" altLang="zh-CN" sz="28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pPr fontAlgn="auto">
                <a:lnSpc>
                  <a:spcPct val="130000"/>
                </a:lnSpc>
                <a:spcBef>
                  <a:spcPts val="0"/>
                </a:spcBef>
                <a:spcAft>
                  <a:spcPts val="0"/>
                </a:spcAft>
              </a:pPr>
              <a:r>
                <a:rPr lang="zh-CN" altLang="en-US" sz="1100" dirty="0">
                  <a:solidFill>
                    <a:prstClr val="white">
                      <a:lumMod val="50000"/>
                    </a:prstClr>
                  </a:solidFill>
                  <a:latin typeface="Arial" panose="020B0604020202020204"/>
                  <a:cs typeface="+mn-ea"/>
                  <a:sym typeface="+mn-lt"/>
                </a:rPr>
                <a:t>。</a:t>
              </a:r>
              <a:endParaRPr lang="en-US" altLang="zh-CN" sz="1100" dirty="0">
                <a:solidFill>
                  <a:prstClr val="white">
                    <a:lumMod val="50000"/>
                  </a:prstClr>
                </a:solidFill>
                <a:latin typeface="Arial" panose="020B0604020202020204"/>
                <a:cs typeface="+mn-ea"/>
                <a:sym typeface="+mn-lt"/>
              </a:endParaRPr>
            </a:p>
          </p:txBody>
        </p:sp>
        <p:grpSp>
          <p:nvGrpSpPr>
            <p:cNvPr id="27" name="组合 26"/>
            <p:cNvGrpSpPr/>
            <p:nvPr/>
          </p:nvGrpSpPr>
          <p:grpSpPr>
            <a:xfrm>
              <a:off x="5925120" y="3640266"/>
              <a:ext cx="341867" cy="437204"/>
              <a:chOff x="1605186" y="572440"/>
              <a:chExt cx="563562" cy="720725"/>
            </a:xfrm>
            <a:gradFill>
              <a:gsLst>
                <a:gs pos="0">
                  <a:srgbClr val="1B2C45"/>
                </a:gs>
                <a:gs pos="100000">
                  <a:srgbClr val="254E8C"/>
                </a:gs>
              </a:gsLst>
              <a:lin ang="3600000" scaled="0"/>
            </a:gradFill>
          </p:grpSpPr>
          <p:sp>
            <p:nvSpPr>
              <p:cNvPr id="28"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1" name="组合 30"/>
          <p:cNvGrpSpPr/>
          <p:nvPr/>
        </p:nvGrpSpPr>
        <p:grpSpPr>
          <a:xfrm>
            <a:off x="7957918" y="2231573"/>
            <a:ext cx="2465003" cy="1186088"/>
            <a:chOff x="7957918" y="2231573"/>
            <a:chExt cx="2465003" cy="1186088"/>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32" name="任意多边形 31"/>
            <p:cNvSpPr/>
            <p:nvPr/>
          </p:nvSpPr>
          <p:spPr>
            <a:xfrm flipV="1">
              <a:off x="7957918" y="2231573"/>
              <a:ext cx="2465003" cy="118608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grpFill/>
            <a:ln>
              <a:noFill/>
            </a:ln>
            <a:effectLst>
              <a:outerShdw blurRad="1524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p:cNvSpPr txBox="1"/>
            <p:nvPr/>
          </p:nvSpPr>
          <p:spPr>
            <a:xfrm>
              <a:off x="8336308" y="2546999"/>
              <a:ext cx="1670650" cy="400110"/>
            </a:xfrm>
            <a:prstGeom prst="rect">
              <a:avLst/>
            </a:prstGeom>
            <a:grpFill/>
          </p:spPr>
          <p:txBody>
            <a:bodyPr wrap="none" rtlCol="0">
              <a:spAutoFit/>
            </a:bodyPr>
            <a:lstStyle/>
            <a:p>
              <a:r>
                <a:rPr lang="en-US" altLang="zh-CN" sz="2000" b="1" dirty="0" smtClean="0">
                  <a:solidFill>
                    <a:schemeClr val="bg1"/>
                  </a:solidFill>
                  <a:latin typeface="方正兰亭超细黑简体" panose="02000000000000000000" pitchFamily="2" charset="-122"/>
                  <a:ea typeface="方正兰亭超细黑简体" panose="02000000000000000000" pitchFamily="2" charset="-122"/>
                </a:rPr>
                <a:t>PART     03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4" name="组合 33"/>
          <p:cNvGrpSpPr/>
          <p:nvPr/>
        </p:nvGrpSpPr>
        <p:grpSpPr>
          <a:xfrm>
            <a:off x="1804547" y="2217106"/>
            <a:ext cx="2465003" cy="1186088"/>
            <a:chOff x="1804547" y="2217106"/>
            <a:chExt cx="2465003" cy="1186088"/>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35" name="任意多边形 34"/>
            <p:cNvSpPr/>
            <p:nvPr/>
          </p:nvSpPr>
          <p:spPr>
            <a:xfrm flipV="1">
              <a:off x="1804547" y="2217106"/>
              <a:ext cx="2465003" cy="118608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grpFill/>
            <a:ln>
              <a:noFill/>
            </a:ln>
            <a:effectLst>
              <a:outerShdw blurRad="1524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文本框 35"/>
            <p:cNvSpPr txBox="1"/>
            <p:nvPr/>
          </p:nvSpPr>
          <p:spPr>
            <a:xfrm>
              <a:off x="2201598" y="2511675"/>
              <a:ext cx="1675459" cy="400110"/>
            </a:xfrm>
            <a:prstGeom prst="rect">
              <a:avLst/>
            </a:prstGeom>
            <a:grpFill/>
          </p:spPr>
          <p:txBody>
            <a:bodyPr wrap="none" rtlCol="0">
              <a:spAutoFit/>
            </a:bodyPr>
            <a:lstStyle/>
            <a:p>
              <a:r>
                <a:rPr lang="en-US" altLang="zh-CN" sz="2000" b="1" dirty="0" smtClean="0">
                  <a:solidFill>
                    <a:schemeClr val="bg1"/>
                  </a:solidFill>
                  <a:latin typeface="方正兰亭超细黑简体" panose="02000000000000000000" pitchFamily="2" charset="-122"/>
                  <a:ea typeface="方正兰亭超细黑简体" panose="02000000000000000000" pitchFamily="2" charset="-122"/>
                </a:rPr>
                <a:t>PART     01</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7" name="组合 36"/>
          <p:cNvGrpSpPr/>
          <p:nvPr/>
        </p:nvGrpSpPr>
        <p:grpSpPr>
          <a:xfrm>
            <a:off x="4881232" y="2217106"/>
            <a:ext cx="2465003" cy="1186088"/>
            <a:chOff x="4881232" y="2217106"/>
            <a:chExt cx="2465003" cy="1186088"/>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p:grpSpPr>
        <p:sp>
          <p:nvSpPr>
            <p:cNvPr id="38" name="任意多边形 37"/>
            <p:cNvSpPr/>
            <p:nvPr/>
          </p:nvSpPr>
          <p:spPr>
            <a:xfrm flipV="1">
              <a:off x="4881232" y="2217106"/>
              <a:ext cx="2465003" cy="118608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grpFill/>
            <a:ln>
              <a:noFill/>
            </a:ln>
            <a:effectLst>
              <a:outerShdw blurRad="1524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文本框 38"/>
            <p:cNvSpPr txBox="1"/>
            <p:nvPr/>
          </p:nvSpPr>
          <p:spPr>
            <a:xfrm>
              <a:off x="5236655" y="2530672"/>
              <a:ext cx="1667444" cy="400110"/>
            </a:xfrm>
            <a:prstGeom prst="rect">
              <a:avLst/>
            </a:prstGeom>
            <a:grpFill/>
          </p:spPr>
          <p:txBody>
            <a:bodyPr wrap="none" rtlCol="0">
              <a:spAutoFit/>
            </a:bodyPr>
            <a:lstStyle/>
            <a:p>
              <a:r>
                <a:rPr lang="en-US" altLang="zh-CN" sz="2000" b="1" dirty="0" smtClean="0">
                  <a:solidFill>
                    <a:schemeClr val="bg1"/>
                  </a:solidFill>
                  <a:latin typeface="方正兰亭超细黑简体" panose="02000000000000000000" pitchFamily="2" charset="-122"/>
                  <a:ea typeface="方正兰亭超细黑简体" panose="02000000000000000000" pitchFamily="2" charset="-122"/>
                </a:rPr>
                <a:t>PART     02</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2100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ppt_x"/>
                                          </p:val>
                                        </p:tav>
                                        <p:tav tm="100000">
                                          <p:val>
                                            <p:strVal val="#ppt_x"/>
                                          </p:val>
                                        </p:tav>
                                      </p:tavLst>
                                    </p:anim>
                                    <p:anim calcmode="lin" valueType="num">
                                      <p:cBhvr additive="base">
                                        <p:cTn id="24" dur="75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1" decel="2100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750" fill="hold"/>
                                        <p:tgtEl>
                                          <p:spTgt spid="34"/>
                                        </p:tgtEl>
                                        <p:attrNameLst>
                                          <p:attrName>ppt_x</p:attrName>
                                        </p:attrNameLst>
                                      </p:cBhvr>
                                      <p:tavLst>
                                        <p:tav tm="0">
                                          <p:val>
                                            <p:strVal val="#ppt_x"/>
                                          </p:val>
                                        </p:tav>
                                        <p:tav tm="100000">
                                          <p:val>
                                            <p:strVal val="#ppt_x"/>
                                          </p:val>
                                        </p:tav>
                                      </p:tavLst>
                                    </p:anim>
                                    <p:anim calcmode="lin" valueType="num">
                                      <p:cBhvr additive="base">
                                        <p:cTn id="28" dur="750" fill="hold"/>
                                        <p:tgtEl>
                                          <p:spTgt spid="34"/>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2" presetClass="entr" presetSubtype="1" decel="2100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750" fill="hold"/>
                                        <p:tgtEl>
                                          <p:spTgt spid="37"/>
                                        </p:tgtEl>
                                        <p:attrNameLst>
                                          <p:attrName>ppt_x</p:attrName>
                                        </p:attrNameLst>
                                      </p:cBhvr>
                                      <p:tavLst>
                                        <p:tav tm="0">
                                          <p:val>
                                            <p:strVal val="#ppt_x"/>
                                          </p:val>
                                        </p:tav>
                                        <p:tav tm="100000">
                                          <p:val>
                                            <p:strVal val="#ppt_x"/>
                                          </p:val>
                                        </p:tav>
                                      </p:tavLst>
                                    </p:anim>
                                    <p:anim calcmode="lin" valueType="num">
                                      <p:cBhvr additive="base">
                                        <p:cTn id="36" dur="750" fill="hold"/>
                                        <p:tgtEl>
                                          <p:spTgt spid="37"/>
                                        </p:tgtEl>
                                        <p:attrNameLst>
                                          <p:attrName>ppt_y</p:attrName>
                                        </p:attrNameLst>
                                      </p:cBhvr>
                                      <p:tavLst>
                                        <p:tav tm="0">
                                          <p:val>
                                            <p:strVal val="0-#ppt_h/2"/>
                                          </p:val>
                                        </p:tav>
                                        <p:tav tm="100000">
                                          <p:val>
                                            <p:strVal val="#ppt_y"/>
                                          </p:val>
                                        </p:tav>
                                      </p:tavLst>
                                    </p:anim>
                                  </p:childTnLst>
                                </p:cTn>
                              </p:par>
                              <p:par>
                                <p:cTn id="37" presetID="2" presetClass="entr" presetSubtype="4" decel="2100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2" presetClass="entr" presetSubtype="1" decel="2100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4" decel="2100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750" fill="hold"/>
                                        <p:tgtEl>
                                          <p:spTgt spid="9"/>
                                        </p:tgtEl>
                                        <p:attrNameLst>
                                          <p:attrName>ppt_x</p:attrName>
                                        </p:attrNameLst>
                                      </p:cBhvr>
                                      <p:tavLst>
                                        <p:tav tm="0">
                                          <p:val>
                                            <p:strVal val="#ppt_x"/>
                                          </p:val>
                                        </p:tav>
                                        <p:tav tm="100000">
                                          <p:val>
                                            <p:strVal val="#ppt_x"/>
                                          </p:val>
                                        </p:tav>
                                      </p:tavLst>
                                    </p:anim>
                                    <p:anim calcmode="lin" valueType="num">
                                      <p:cBhvr additive="base">
                                        <p:cTn id="52" dur="75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14"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5258834" y="2369350"/>
            <a:ext cx="2429052" cy="2639957"/>
            <a:chOff x="5258834" y="2369350"/>
            <a:chExt cx="2429052" cy="2639957"/>
          </a:xfrm>
        </p:grpSpPr>
        <p:sp>
          <p:nvSpPr>
            <p:cNvPr id="9" name="Freeform 5"/>
            <p:cNvSpPr/>
            <p:nvPr/>
          </p:nvSpPr>
          <p:spPr bwMode="auto">
            <a:xfrm rot="5400000">
              <a:off x="5142097" y="2519441"/>
              <a:ext cx="2639957" cy="233977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0" name="Freeform 5"/>
            <p:cNvSpPr/>
            <p:nvPr/>
          </p:nvSpPr>
          <p:spPr bwMode="auto">
            <a:xfrm rot="5400000">
              <a:off x="5500150" y="2836781"/>
              <a:ext cx="1923850" cy="17050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1" name="文本框 19"/>
            <p:cNvSpPr txBox="1"/>
            <p:nvPr/>
          </p:nvSpPr>
          <p:spPr>
            <a:xfrm>
              <a:off x="5258834" y="3323210"/>
              <a:ext cx="2429052" cy="759077"/>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3300" dirty="0">
                  <a:solidFill>
                    <a:schemeClr val="bg1"/>
                  </a:solidFill>
                  <a:latin typeface="Impact" panose="020B0806030902050204" pitchFamily="34" charset="0"/>
                </a:rPr>
                <a:t>25</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grpSp>
      <p:grpSp>
        <p:nvGrpSpPr>
          <p:cNvPr id="12" name="组合 11"/>
          <p:cNvGrpSpPr/>
          <p:nvPr/>
        </p:nvGrpSpPr>
        <p:grpSpPr>
          <a:xfrm>
            <a:off x="8219283" y="2884024"/>
            <a:ext cx="2429052" cy="2144077"/>
            <a:chOff x="8219283" y="2884024"/>
            <a:chExt cx="2429052" cy="2144077"/>
          </a:xfrm>
        </p:grpSpPr>
        <p:sp>
          <p:nvSpPr>
            <p:cNvPr id="13" name="Freeform 5"/>
            <p:cNvSpPr/>
            <p:nvPr/>
          </p:nvSpPr>
          <p:spPr bwMode="auto">
            <a:xfrm rot="5400000">
              <a:off x="8361771" y="3005923"/>
              <a:ext cx="2144077" cy="19002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4" name="Freeform 5"/>
            <p:cNvSpPr/>
            <p:nvPr/>
          </p:nvSpPr>
          <p:spPr bwMode="auto">
            <a:xfrm rot="5400000">
              <a:off x="8652568" y="3263654"/>
              <a:ext cx="1562481" cy="13848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5" name="文本框 20"/>
            <p:cNvSpPr txBox="1"/>
            <p:nvPr/>
          </p:nvSpPr>
          <p:spPr>
            <a:xfrm>
              <a:off x="8219283" y="3564839"/>
              <a:ext cx="2429052" cy="789440"/>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3300" dirty="0">
                  <a:solidFill>
                    <a:schemeClr val="bg1"/>
                  </a:solidFill>
                  <a:latin typeface="Impact" panose="020B0806030902050204" pitchFamily="34" charset="0"/>
                </a:rPr>
                <a:t>10</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grpSp>
      <p:grpSp>
        <p:nvGrpSpPr>
          <p:cNvPr id="16" name="组合 15"/>
          <p:cNvGrpSpPr/>
          <p:nvPr/>
        </p:nvGrpSpPr>
        <p:grpSpPr>
          <a:xfrm>
            <a:off x="1744395" y="2056321"/>
            <a:ext cx="2658501" cy="2999573"/>
            <a:chOff x="1744395" y="2056321"/>
            <a:chExt cx="2658501" cy="2999573"/>
          </a:xfrm>
        </p:grpSpPr>
        <p:sp>
          <p:nvSpPr>
            <p:cNvPr id="17" name="Freeform 5"/>
            <p:cNvSpPr/>
            <p:nvPr/>
          </p:nvSpPr>
          <p:spPr bwMode="auto">
            <a:xfrm rot="5400000">
              <a:off x="1573859" y="2226857"/>
              <a:ext cx="2999573" cy="26585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8" name="Freeform 5"/>
            <p:cNvSpPr/>
            <p:nvPr/>
          </p:nvSpPr>
          <p:spPr bwMode="auto">
            <a:xfrm rot="5400000">
              <a:off x="1980686" y="2587425"/>
              <a:ext cx="2185918" cy="19373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9" name="文本框 7"/>
            <p:cNvSpPr txBox="1"/>
            <p:nvPr/>
          </p:nvSpPr>
          <p:spPr>
            <a:xfrm>
              <a:off x="1859118" y="3194339"/>
              <a:ext cx="2429052" cy="759077"/>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3300" dirty="0">
                  <a:solidFill>
                    <a:schemeClr val="bg1"/>
                  </a:solidFill>
                  <a:latin typeface="Impact" panose="020B0806030902050204" pitchFamily="34" charset="0"/>
                </a:rPr>
                <a:t>50</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grpSp>
      <p:sp>
        <p:nvSpPr>
          <p:cNvPr id="20" name="任意多边形 19"/>
          <p:cNvSpPr/>
          <p:nvPr/>
        </p:nvSpPr>
        <p:spPr>
          <a:xfrm rot="18900000" flipH="1">
            <a:off x="4706401" y="3692827"/>
            <a:ext cx="244695" cy="244695"/>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sp>
        <p:nvSpPr>
          <p:cNvPr id="21" name="任意多边形 20"/>
          <p:cNvSpPr/>
          <p:nvPr/>
        </p:nvSpPr>
        <p:spPr>
          <a:xfrm rot="18900000" flipH="1">
            <a:off x="7896699" y="3692827"/>
            <a:ext cx="244695" cy="244695"/>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sp>
        <p:nvSpPr>
          <p:cNvPr id="22" name="文本框 21"/>
          <p:cNvSpPr txBox="1"/>
          <p:nvPr/>
        </p:nvSpPr>
        <p:spPr>
          <a:xfrm>
            <a:off x="1744393" y="54627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292188" y="5462721"/>
            <a:ext cx="2339102" cy="1384995"/>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192072" y="54627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2300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decel="21000" fill="hold" nodeType="withEffect">
                                  <p:stCondLst>
                                    <p:cond delay="1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21000" fill="hold" nodeType="withEffect">
                                  <p:stCondLst>
                                    <p:cond delay="3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2000"/>
                            </p:stCondLst>
                            <p:childTnLst>
                              <p:par>
                                <p:cTn id="41" presetID="2" presetClass="entr" presetSubtype="4" decel="2100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ppt_x"/>
                                          </p:val>
                                        </p:tav>
                                        <p:tav tm="100000">
                                          <p:val>
                                            <p:strVal val="#ppt_x"/>
                                          </p:val>
                                        </p:tav>
                                      </p:tavLst>
                                    </p:anim>
                                    <p:anim calcmode="lin" valueType="num">
                                      <p:cBhvr additive="base">
                                        <p:cTn id="44" dur="75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decel="21000" fill="hold" grpId="0" nodeType="withEffect">
                                  <p:stCondLst>
                                    <p:cond delay="15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750" fill="hold"/>
                                        <p:tgtEl>
                                          <p:spTgt spid="23"/>
                                        </p:tgtEl>
                                        <p:attrNameLst>
                                          <p:attrName>ppt_x</p:attrName>
                                        </p:attrNameLst>
                                      </p:cBhvr>
                                      <p:tavLst>
                                        <p:tav tm="0">
                                          <p:val>
                                            <p:strVal val="#ppt_x"/>
                                          </p:val>
                                        </p:tav>
                                        <p:tav tm="100000">
                                          <p:val>
                                            <p:strVal val="#ppt_x"/>
                                          </p:val>
                                        </p:tav>
                                      </p:tavLst>
                                    </p:anim>
                                    <p:anim calcmode="lin" valueType="num">
                                      <p:cBhvr additive="base">
                                        <p:cTn id="48" dur="75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decel="21000" fill="hold" grpId="0" nodeType="withEffect">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750" fill="hold"/>
                                        <p:tgtEl>
                                          <p:spTgt spid="24"/>
                                        </p:tgtEl>
                                        <p:attrNameLst>
                                          <p:attrName>ppt_x</p:attrName>
                                        </p:attrNameLst>
                                      </p:cBhvr>
                                      <p:tavLst>
                                        <p:tav tm="0">
                                          <p:val>
                                            <p:strVal val="#ppt_x"/>
                                          </p:val>
                                        </p:tav>
                                        <p:tav tm="100000">
                                          <p:val>
                                            <p:strVal val="#ppt_x"/>
                                          </p:val>
                                        </p:tav>
                                      </p:tavLst>
                                    </p:anim>
                                    <p:anim calcmode="lin" valueType="num">
                                      <p:cBhvr additive="base">
                                        <p:cTn id="52"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20" grpId="0" animBg="1"/>
      <p:bldP spid="21" grpId="0" animBg="1"/>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728532" y="2388257"/>
            <a:ext cx="2139500" cy="2139500"/>
            <a:chOff x="728532" y="2388257"/>
            <a:chExt cx="2139500" cy="2139500"/>
          </a:xfrm>
        </p:grpSpPr>
        <p:sp>
          <p:nvSpPr>
            <p:cNvPr id="9" name="任意多边形 8"/>
            <p:cNvSpPr/>
            <p:nvPr/>
          </p:nvSpPr>
          <p:spPr>
            <a:xfrm>
              <a:off x="728532"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圆角矩形 9"/>
            <p:cNvSpPr>
              <a:spLocks noChangeAspect="1"/>
            </p:cNvSpPr>
            <p:nvPr/>
          </p:nvSpPr>
          <p:spPr>
            <a:xfrm>
              <a:off x="930152"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52177" y="2785755"/>
              <a:ext cx="655949" cy="584775"/>
            </a:xfrm>
            <a:prstGeom prst="rect">
              <a:avLst/>
            </a:prstGeom>
            <a:noFill/>
            <a:effectLst/>
          </p:spPr>
          <p:txBody>
            <a:bodyPr wrap="none" rtlCol="0">
              <a:spAutoFit/>
            </a:bodyPr>
            <a:lstStyle/>
            <a:p>
              <a:r>
                <a:rPr lang="en-US" altLang="zh-CN" sz="32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rPr>
                <a:t>01</a:t>
              </a:r>
              <a:endParaRPr lang="en-US" altLang="zh-CN" sz="24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12" name="组合 11"/>
          <p:cNvGrpSpPr>
            <a:grpSpLocks noChangeAspect="1"/>
          </p:cNvGrpSpPr>
          <p:nvPr/>
        </p:nvGrpSpPr>
        <p:grpSpPr>
          <a:xfrm>
            <a:off x="2054446" y="3790010"/>
            <a:ext cx="479385" cy="364241"/>
            <a:chOff x="4268086" y="4221191"/>
            <a:chExt cx="509646" cy="387231"/>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effectLst/>
        </p:grpSpPr>
        <p:sp>
          <p:nvSpPr>
            <p:cNvPr id="13"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4"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15" name="组合 14"/>
          <p:cNvGrpSpPr/>
          <p:nvPr/>
        </p:nvGrpSpPr>
        <p:grpSpPr>
          <a:xfrm>
            <a:off x="6458322" y="2388257"/>
            <a:ext cx="2139500" cy="2139500"/>
            <a:chOff x="6458322" y="2388257"/>
            <a:chExt cx="2139500" cy="2139500"/>
          </a:xfrm>
        </p:grpSpPr>
        <p:sp>
          <p:nvSpPr>
            <p:cNvPr id="16" name="任意多边形 15"/>
            <p:cNvSpPr/>
            <p:nvPr/>
          </p:nvSpPr>
          <p:spPr>
            <a:xfrm>
              <a:off x="6458322"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圆角矩形 16"/>
            <p:cNvSpPr>
              <a:spLocks noChangeAspect="1"/>
            </p:cNvSpPr>
            <p:nvPr/>
          </p:nvSpPr>
          <p:spPr>
            <a:xfrm>
              <a:off x="6659942"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781967" y="2785755"/>
              <a:ext cx="655949" cy="584775"/>
            </a:xfrm>
            <a:prstGeom prst="rect">
              <a:avLst/>
            </a:prstGeom>
            <a:noFill/>
            <a:effectLst/>
          </p:spPr>
          <p:txBody>
            <a:bodyPr wrap="none" rtlCol="0">
              <a:spAutoFit/>
            </a:bodyPr>
            <a:lstStyle/>
            <a:p>
              <a:r>
                <a:rPr lang="en-US" altLang="zh-CN" sz="32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rPr>
                <a:t>03</a:t>
              </a:r>
              <a:endParaRPr lang="en-US" altLang="zh-CN" sz="24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19" name="组合 18"/>
          <p:cNvGrpSpPr>
            <a:grpSpLocks noChangeAspect="1"/>
          </p:cNvGrpSpPr>
          <p:nvPr/>
        </p:nvGrpSpPr>
        <p:grpSpPr>
          <a:xfrm>
            <a:off x="7870969" y="3753542"/>
            <a:ext cx="334233" cy="373782"/>
            <a:chOff x="5999255" y="3275006"/>
            <a:chExt cx="402656" cy="450303"/>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effectLst/>
        </p:grpSpPr>
        <p:sp>
          <p:nvSpPr>
            <p:cNvPr id="20"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10"/>
            <p:cNvSpPr>
              <a:spLocks noEditPoints="1"/>
            </p:cNvSpPr>
            <p:nvPr/>
          </p:nvSpPr>
          <p:spPr bwMode="auto">
            <a:xfrm>
              <a:off x="6081468" y="3456248"/>
              <a:ext cx="30829" cy="30829"/>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11"/>
            <p:cNvSpPr>
              <a:spLocks noEditPoints="1"/>
            </p:cNvSpPr>
            <p:nvPr/>
          </p:nvSpPr>
          <p:spPr bwMode="auto">
            <a:xfrm>
              <a:off x="6172090" y="3380575"/>
              <a:ext cx="97161" cy="9716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9323217" y="2388257"/>
            <a:ext cx="2139500" cy="2139500"/>
            <a:chOff x="9323217" y="2388257"/>
            <a:chExt cx="2139500" cy="2139500"/>
          </a:xfrm>
        </p:grpSpPr>
        <p:sp>
          <p:nvSpPr>
            <p:cNvPr id="26" name="任意多边形 25"/>
            <p:cNvSpPr/>
            <p:nvPr/>
          </p:nvSpPr>
          <p:spPr>
            <a:xfrm>
              <a:off x="9323217"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圆角矩形 26"/>
            <p:cNvSpPr>
              <a:spLocks noChangeAspect="1"/>
            </p:cNvSpPr>
            <p:nvPr/>
          </p:nvSpPr>
          <p:spPr>
            <a:xfrm>
              <a:off x="9524837"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646862" y="2785755"/>
              <a:ext cx="655949" cy="584775"/>
            </a:xfrm>
            <a:prstGeom prst="rect">
              <a:avLst/>
            </a:prstGeom>
            <a:noFill/>
            <a:effectLst/>
          </p:spPr>
          <p:txBody>
            <a:bodyPr wrap="none" rtlCol="0">
              <a:spAutoFit/>
            </a:bodyPr>
            <a:lstStyle/>
            <a:p>
              <a:r>
                <a:rPr lang="en-US" altLang="zh-CN" sz="32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rPr>
                <a:t>04</a:t>
              </a:r>
              <a:endParaRPr lang="en-US" altLang="zh-CN" sz="24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29" name="组合 28"/>
          <p:cNvGrpSpPr>
            <a:grpSpLocks noChangeAspect="1"/>
          </p:cNvGrpSpPr>
          <p:nvPr/>
        </p:nvGrpSpPr>
        <p:grpSpPr>
          <a:xfrm>
            <a:off x="10718066" y="3753542"/>
            <a:ext cx="310837" cy="397524"/>
            <a:chOff x="1605186" y="572440"/>
            <a:chExt cx="563562" cy="720725"/>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effectLst/>
        </p:grpSpPr>
        <p:sp>
          <p:nvSpPr>
            <p:cNvPr id="3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3" name="组合 32"/>
          <p:cNvGrpSpPr/>
          <p:nvPr/>
        </p:nvGrpSpPr>
        <p:grpSpPr>
          <a:xfrm>
            <a:off x="3593427" y="2388257"/>
            <a:ext cx="2139500" cy="2139500"/>
            <a:chOff x="3593427" y="2388257"/>
            <a:chExt cx="2139500" cy="2139500"/>
          </a:xfrm>
        </p:grpSpPr>
        <p:sp>
          <p:nvSpPr>
            <p:cNvPr id="34" name="任意多边形 33"/>
            <p:cNvSpPr/>
            <p:nvPr/>
          </p:nvSpPr>
          <p:spPr>
            <a:xfrm>
              <a:off x="3593427"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圆角矩形 34"/>
            <p:cNvSpPr>
              <a:spLocks noChangeAspect="1"/>
            </p:cNvSpPr>
            <p:nvPr/>
          </p:nvSpPr>
          <p:spPr>
            <a:xfrm>
              <a:off x="3795047"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917072" y="2785755"/>
              <a:ext cx="655949" cy="584775"/>
            </a:xfrm>
            <a:prstGeom prst="rect">
              <a:avLst/>
            </a:prstGeom>
            <a:noFill/>
            <a:effectLst/>
          </p:spPr>
          <p:txBody>
            <a:bodyPr wrap="none" rtlCol="0">
              <a:spAutoFit/>
            </a:bodyPr>
            <a:lstStyle/>
            <a:p>
              <a:r>
                <a:rPr lang="en-US" altLang="zh-CN" sz="32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rPr>
                <a:t>02</a:t>
              </a:r>
              <a:endParaRPr lang="en-US" altLang="zh-CN" sz="24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37" name="组合 36"/>
          <p:cNvGrpSpPr/>
          <p:nvPr/>
        </p:nvGrpSpPr>
        <p:grpSpPr>
          <a:xfrm>
            <a:off x="4972381" y="3804249"/>
            <a:ext cx="349191" cy="347512"/>
            <a:chOff x="-136302" y="1682102"/>
            <a:chExt cx="660401" cy="657225"/>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effectLst/>
        </p:grpSpPr>
        <p:sp>
          <p:nvSpPr>
            <p:cNvPr id="38"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 name="文本框 39"/>
          <p:cNvSpPr txBox="1"/>
          <p:nvPr/>
        </p:nvSpPr>
        <p:spPr>
          <a:xfrm>
            <a:off x="628731" y="530004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323217" y="5300043"/>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358521" y="530004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493626" y="5300043"/>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38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2000"/>
                            </p:stCondLst>
                            <p:childTnLst>
                              <p:par>
                                <p:cTn id="33" presetID="2" presetClass="entr" presetSubtype="4" decel="3800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750" fill="hold"/>
                                        <p:tgtEl>
                                          <p:spTgt spid="33"/>
                                        </p:tgtEl>
                                        <p:attrNameLst>
                                          <p:attrName>ppt_x</p:attrName>
                                        </p:attrNameLst>
                                      </p:cBhvr>
                                      <p:tavLst>
                                        <p:tav tm="0">
                                          <p:val>
                                            <p:strVal val="#ppt_x"/>
                                          </p:val>
                                        </p:tav>
                                        <p:tav tm="100000">
                                          <p:val>
                                            <p:strVal val="#ppt_x"/>
                                          </p:val>
                                        </p:tav>
                                      </p:tavLst>
                                    </p:anim>
                                    <p:anim calcmode="lin" valueType="num">
                                      <p:cBhvr additive="base">
                                        <p:cTn id="36" dur="750" fill="hold"/>
                                        <p:tgtEl>
                                          <p:spTgt spid="33"/>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25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3500"/>
                            </p:stCondLst>
                            <p:childTnLst>
                              <p:par>
                                <p:cTn id="45" presetID="2" presetClass="entr" presetSubtype="4" decel="3800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750" fill="hold"/>
                                        <p:tgtEl>
                                          <p:spTgt spid="15"/>
                                        </p:tgtEl>
                                        <p:attrNameLst>
                                          <p:attrName>ppt_x</p:attrName>
                                        </p:attrNameLst>
                                      </p:cBhvr>
                                      <p:tavLst>
                                        <p:tav tm="0">
                                          <p:val>
                                            <p:strVal val="#ppt_x"/>
                                          </p:val>
                                        </p:tav>
                                        <p:tav tm="100000">
                                          <p:val>
                                            <p:strVal val="#ppt_x"/>
                                          </p:val>
                                        </p:tav>
                                      </p:tavLst>
                                    </p:anim>
                                    <p:anim calcmode="lin" valueType="num">
                                      <p:cBhvr additive="base">
                                        <p:cTn id="48" dur="750" fill="hold"/>
                                        <p:tgtEl>
                                          <p:spTgt spid="15"/>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25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5000"/>
                            </p:stCondLst>
                            <p:childTnLst>
                              <p:par>
                                <p:cTn id="57" presetID="2" presetClass="entr" presetSubtype="4" decel="38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750" fill="hold"/>
                                        <p:tgtEl>
                                          <p:spTgt spid="25"/>
                                        </p:tgtEl>
                                        <p:attrNameLst>
                                          <p:attrName>ppt_x</p:attrName>
                                        </p:attrNameLst>
                                      </p:cBhvr>
                                      <p:tavLst>
                                        <p:tav tm="0">
                                          <p:val>
                                            <p:strVal val="#ppt_x"/>
                                          </p:val>
                                        </p:tav>
                                        <p:tav tm="100000">
                                          <p:val>
                                            <p:strVal val="#ppt_x"/>
                                          </p:val>
                                        </p:tav>
                                      </p:tavLst>
                                    </p:anim>
                                    <p:anim calcmode="lin" valueType="num">
                                      <p:cBhvr additive="base">
                                        <p:cTn id="60" dur="750" fill="hold"/>
                                        <p:tgtEl>
                                          <p:spTgt spid="25"/>
                                        </p:tgtEl>
                                        <p:attrNameLst>
                                          <p:attrName>ppt_y</p:attrName>
                                        </p:attrNameLst>
                                      </p:cBhvr>
                                      <p:tavLst>
                                        <p:tav tm="0">
                                          <p:val>
                                            <p:strVal val="1+#ppt_h/2"/>
                                          </p:val>
                                        </p:tav>
                                        <p:tav tm="100000">
                                          <p:val>
                                            <p:strVal val="#ppt_y"/>
                                          </p:val>
                                        </p:tav>
                                      </p:tavLst>
                                    </p:anim>
                                  </p:childTnLst>
                                </p:cTn>
                              </p:par>
                              <p:par>
                                <p:cTn id="61" presetID="10" presetClass="entr" presetSubtype="0" fill="hold" nodeType="withEffect">
                                  <p:stCondLst>
                                    <p:cond delay="25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876744" y="2975171"/>
            <a:ext cx="1109599" cy="1134478"/>
          </a:xfrm>
          <a:prstGeom prst="rect">
            <a:avLst/>
          </a:prstGeom>
        </p:spPr>
        <p:txBody>
          <a:bodyPr wrap="none">
            <a:spAutoFit/>
          </a:bodyPr>
          <a:lstStyle/>
          <a:p>
            <a:pPr algn="ctr">
              <a:defRPr/>
            </a:pPr>
            <a:r>
              <a:rPr lang="en-US" altLang="zh-CN" sz="677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03</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成功项目展示</a:t>
            </a:r>
            <a:endPar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22" name="组合 21"/>
          <p:cNvGrpSpPr/>
          <p:nvPr/>
        </p:nvGrpSpPr>
        <p:grpSpPr>
          <a:xfrm rot="2597991">
            <a:off x="6035147" y="1920828"/>
            <a:ext cx="1845185" cy="1594315"/>
            <a:chOff x="6077835" y="2459054"/>
            <a:chExt cx="1845185" cy="1594315"/>
          </a:xfrm>
        </p:grpSpPr>
        <p:sp>
          <p:nvSpPr>
            <p:cNvPr id="23" name="等腰三角形 2"/>
            <p:cNvSpPr/>
            <p:nvPr/>
          </p:nvSpPr>
          <p:spPr bwMode="auto">
            <a:xfrm rot="3036074">
              <a:off x="6203270" y="2333619"/>
              <a:ext cx="1594315" cy="184518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4" name="椭圆 23"/>
            <p:cNvSpPr/>
            <p:nvPr/>
          </p:nvSpPr>
          <p:spPr>
            <a:xfrm>
              <a:off x="6235319" y="2661826"/>
              <a:ext cx="1362979" cy="136262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latin typeface="微软雅黑" panose="020B0503020204020204" pitchFamily="34" charset="-122"/>
              </a:endParaRPr>
            </a:p>
          </p:txBody>
        </p:sp>
        <p:sp>
          <p:nvSpPr>
            <p:cNvPr id="25" name="TextBox 29"/>
            <p:cNvSpPr txBox="1"/>
            <p:nvPr/>
          </p:nvSpPr>
          <p:spPr>
            <a:xfrm rot="19002009">
              <a:off x="6463625" y="3051491"/>
              <a:ext cx="965627" cy="553672"/>
            </a:xfrm>
            <a:prstGeom prst="rect">
              <a:avLst/>
            </a:prstGeom>
            <a:noFill/>
            <a:ln>
              <a:noFill/>
            </a:ln>
          </p:spPr>
          <p:txBody>
            <a:bodyPr wrap="none" lIns="81473" tIns="40738" rIns="81473" bIns="4073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成功</a:t>
              </a:r>
              <a:endParaRPr lang="en-US" altLang="zh-CN" sz="2510" dirty="0">
                <a:latin typeface="微软雅黑" panose="020B0503020204020204" pitchFamily="34" charset="-122"/>
                <a:ea typeface="微软雅黑" panose="020B0503020204020204" pitchFamily="34" charset="-122"/>
              </a:endParaRPr>
            </a:p>
            <a:p>
              <a:pPr defTabSz="1212215" fontAlgn="base">
                <a:spcBef>
                  <a:spcPct val="0"/>
                </a:spcBef>
                <a:spcAft>
                  <a:spcPct val="0"/>
                </a:spcAft>
              </a:pPr>
              <a:r>
                <a:rPr lang="zh-CN" altLang="en-US" sz="2510" dirty="0" smtClean="0">
                  <a:latin typeface="微软雅黑" panose="020B0503020204020204" pitchFamily="34" charset="-122"/>
                  <a:ea typeface="微软雅黑" panose="020B0503020204020204" pitchFamily="34" charset="-122"/>
                </a:rPr>
                <a:t>项目二</a:t>
              </a:r>
              <a:endParaRPr lang="zh-CN" altLang="en-US" sz="251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rot="2497758">
            <a:off x="5157640" y="3456602"/>
            <a:ext cx="1594729" cy="1844706"/>
            <a:chOff x="5182645" y="3454020"/>
            <a:chExt cx="1594729" cy="1844706"/>
          </a:xfrm>
        </p:grpSpPr>
        <p:sp>
          <p:nvSpPr>
            <p:cNvPr id="27" name="等腰三角形 2"/>
            <p:cNvSpPr/>
            <p:nvPr/>
          </p:nvSpPr>
          <p:spPr bwMode="auto">
            <a:xfrm rot="8763501">
              <a:off x="5182645" y="3454020"/>
              <a:ext cx="1594729" cy="1844706"/>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8" name="椭圆 27"/>
            <p:cNvSpPr/>
            <p:nvPr/>
          </p:nvSpPr>
          <p:spPr>
            <a:xfrm>
              <a:off x="5246384" y="3600971"/>
              <a:ext cx="1362979" cy="136262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latin typeface="微软雅黑" panose="020B0503020204020204" pitchFamily="34" charset="-122"/>
              </a:endParaRPr>
            </a:p>
          </p:txBody>
        </p:sp>
        <p:sp>
          <p:nvSpPr>
            <p:cNvPr id="29" name="TextBox 30"/>
            <p:cNvSpPr txBox="1"/>
            <p:nvPr/>
          </p:nvSpPr>
          <p:spPr>
            <a:xfrm rot="19102242">
              <a:off x="5454294" y="3956270"/>
              <a:ext cx="965627" cy="553672"/>
            </a:xfrm>
            <a:prstGeom prst="rect">
              <a:avLst/>
            </a:prstGeom>
            <a:noFill/>
            <a:ln>
              <a:noFill/>
            </a:ln>
          </p:spPr>
          <p:txBody>
            <a:bodyPr wrap="none" lIns="81473" tIns="40738" rIns="81473" bIns="4073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成功</a:t>
              </a:r>
              <a:endParaRPr lang="en-US" altLang="zh-CN" sz="2510" dirty="0">
                <a:latin typeface="微软雅黑" panose="020B0503020204020204" pitchFamily="34" charset="-122"/>
                <a:ea typeface="微软雅黑" panose="020B0503020204020204" pitchFamily="34" charset="-122"/>
              </a:endParaRPr>
            </a:p>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项目二</a:t>
              </a:r>
            </a:p>
          </p:txBody>
        </p:sp>
      </p:grpSp>
      <p:grpSp>
        <p:nvGrpSpPr>
          <p:cNvPr id="30" name="组合 29"/>
          <p:cNvGrpSpPr/>
          <p:nvPr/>
        </p:nvGrpSpPr>
        <p:grpSpPr>
          <a:xfrm>
            <a:off x="4102508" y="1982917"/>
            <a:ext cx="1845185" cy="1594315"/>
            <a:chOff x="4589770" y="2077904"/>
            <a:chExt cx="1845185" cy="1594315"/>
          </a:xfrm>
        </p:grpSpPr>
        <p:sp>
          <p:nvSpPr>
            <p:cNvPr id="31" name="等腰三角形 2"/>
            <p:cNvSpPr/>
            <p:nvPr/>
          </p:nvSpPr>
          <p:spPr bwMode="auto">
            <a:xfrm rot="16474575">
              <a:off x="4715205" y="1952469"/>
              <a:ext cx="1594315" cy="184518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32" name="椭圆 31"/>
            <p:cNvSpPr/>
            <p:nvPr/>
          </p:nvSpPr>
          <p:spPr>
            <a:xfrm>
              <a:off x="4963413" y="2208560"/>
              <a:ext cx="1362979" cy="136262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latin typeface="微软雅黑" panose="020B0503020204020204" pitchFamily="34" charset="-122"/>
              </a:endParaRPr>
            </a:p>
          </p:txBody>
        </p:sp>
        <p:sp>
          <p:nvSpPr>
            <p:cNvPr id="33" name="TextBox 31"/>
            <p:cNvSpPr txBox="1"/>
            <p:nvPr/>
          </p:nvSpPr>
          <p:spPr>
            <a:xfrm>
              <a:off x="5162089" y="2564958"/>
              <a:ext cx="965627" cy="553672"/>
            </a:xfrm>
            <a:prstGeom prst="rect">
              <a:avLst/>
            </a:prstGeom>
            <a:noFill/>
            <a:ln>
              <a:noFill/>
            </a:ln>
          </p:spPr>
          <p:txBody>
            <a:bodyPr wrap="none" lIns="81473" tIns="40738" rIns="81473" bIns="4073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成功</a:t>
              </a:r>
              <a:endParaRPr lang="en-US" altLang="zh-CN" sz="2510" dirty="0">
                <a:latin typeface="微软雅黑" panose="020B0503020204020204" pitchFamily="34" charset="-122"/>
                <a:ea typeface="微软雅黑" panose="020B0503020204020204" pitchFamily="34" charset="-122"/>
              </a:endParaRPr>
            </a:p>
            <a:p>
              <a:pPr defTabSz="1212215" fontAlgn="base">
                <a:spcBef>
                  <a:spcPct val="0"/>
                </a:spcBef>
                <a:spcAft>
                  <a:spcPct val="0"/>
                </a:spcAft>
              </a:pPr>
              <a:r>
                <a:rPr lang="zh-CN" altLang="en-US" sz="2510" dirty="0" smtClean="0">
                  <a:latin typeface="微软雅黑" panose="020B0503020204020204" pitchFamily="34" charset="-122"/>
                  <a:ea typeface="微软雅黑" panose="020B0503020204020204" pitchFamily="34" charset="-122"/>
                </a:rPr>
                <a:t>项目一</a:t>
              </a:r>
              <a:endParaRPr lang="zh-CN" altLang="en-US" sz="2510" dirty="0">
                <a:latin typeface="微软雅黑" panose="020B0503020204020204" pitchFamily="34" charset="-122"/>
                <a:ea typeface="微软雅黑" panose="020B0503020204020204" pitchFamily="34" charset="-122"/>
              </a:endParaRPr>
            </a:p>
          </p:txBody>
        </p:sp>
      </p:grpSp>
      <p:sp>
        <p:nvSpPr>
          <p:cNvPr id="34" name="矩形 33"/>
          <p:cNvSpPr/>
          <p:nvPr/>
        </p:nvSpPr>
        <p:spPr bwMode="auto">
          <a:xfrm>
            <a:off x="8404944" y="2216205"/>
            <a:ext cx="2193535" cy="1340748"/>
          </a:xfrm>
          <a:prstGeom prst="rect">
            <a:avLst/>
          </a:prstGeom>
          <a:blipFill rotWithShape="1">
            <a:blip r:embed="rId3" cstate="screen"/>
            <a:stretch>
              <a:fillRect/>
            </a:stretch>
          </a:blipFill>
          <a:ln w="9525" cap="flat" cmpd="sng" algn="ctr">
            <a:noFill/>
            <a:prstDash val="solid"/>
            <a:round/>
            <a:headEnd type="none" w="med" len="med"/>
            <a:tailEnd type="none" w="med" len="med"/>
          </a:ln>
          <a:effectLst>
            <a:outerShdw blurRad="368300" dist="38100" dir="5400000" algn="t" rotWithShape="0">
              <a:prstClr val="black">
                <a:alpha val="40000"/>
              </a:prstClr>
            </a:outerShdw>
          </a:effectLst>
        </p:spPr>
        <p:txBody>
          <a:bodyPr vert="horz" wrap="square" lIns="81473" tIns="40738" rIns="81473" bIns="40738" numCol="1" rtlCol="0" anchor="t" anchorCtr="0" compatLnSpc="1"/>
          <a:lstStyle/>
          <a:p>
            <a:pPr defTabSz="814705" fontAlgn="base">
              <a:spcBef>
                <a:spcPct val="0"/>
              </a:spcBef>
              <a:spcAft>
                <a:spcPct val="0"/>
              </a:spcAft>
            </a:pPr>
            <a:endParaRPr lang="zh-CN" altLang="en-US" sz="1630">
              <a:solidFill>
                <a:srgbClr val="6C6C6C"/>
              </a:solidFill>
              <a:latin typeface="微软雅黑" panose="020B0503020204020204" pitchFamily="34" charset="-122"/>
            </a:endParaRPr>
          </a:p>
        </p:txBody>
      </p:sp>
      <p:sp>
        <p:nvSpPr>
          <p:cNvPr id="35" name="矩形 34"/>
          <p:cNvSpPr/>
          <p:nvPr/>
        </p:nvSpPr>
        <p:spPr bwMode="auto">
          <a:xfrm>
            <a:off x="1342169" y="2216205"/>
            <a:ext cx="2233171" cy="1364229"/>
          </a:xfrm>
          <a:prstGeom prst="rect">
            <a:avLst/>
          </a:prstGeom>
          <a:blipFill rotWithShape="1">
            <a:blip r:embed="rId4" cstate="screen"/>
            <a:stretch>
              <a:fillRect/>
            </a:stretch>
          </a:blipFill>
          <a:ln w="9525" cap="flat" cmpd="sng" algn="ctr">
            <a:noFill/>
            <a:prstDash val="solid"/>
            <a:round/>
            <a:headEnd type="none" w="med" len="med"/>
            <a:tailEnd type="none" w="med" len="med"/>
          </a:ln>
          <a:effectLst>
            <a:outerShdw blurRad="368300" dist="38100" dir="5400000" algn="t" rotWithShape="0">
              <a:prstClr val="black">
                <a:alpha val="40000"/>
              </a:prstClr>
            </a:outerShdw>
          </a:effectLst>
        </p:spPr>
        <p:txBody>
          <a:bodyPr vert="horz" wrap="square" lIns="81473" tIns="40738" rIns="81473" bIns="40738" numCol="1" rtlCol="0" anchor="t" anchorCtr="0" compatLnSpc="1"/>
          <a:lstStyle/>
          <a:p>
            <a:pPr defTabSz="814705" fontAlgn="base">
              <a:spcBef>
                <a:spcPct val="0"/>
              </a:spcBef>
              <a:spcAft>
                <a:spcPct val="0"/>
              </a:spcAft>
            </a:pPr>
            <a:endParaRPr lang="zh-CN" altLang="en-US" sz="1630">
              <a:solidFill>
                <a:srgbClr val="6C6C6C"/>
              </a:solidFill>
              <a:latin typeface="微软雅黑" panose="020B0503020204020204" pitchFamily="34" charset="-122"/>
            </a:endParaRPr>
          </a:p>
        </p:txBody>
      </p:sp>
      <p:sp>
        <p:nvSpPr>
          <p:cNvPr id="36" name="矩形 35"/>
          <p:cNvSpPr/>
          <p:nvPr/>
        </p:nvSpPr>
        <p:spPr bwMode="auto">
          <a:xfrm>
            <a:off x="4838186" y="5443920"/>
            <a:ext cx="2233635" cy="1340748"/>
          </a:xfrm>
          <a:prstGeom prst="rect">
            <a:avLst/>
          </a:prstGeom>
          <a:blipFill>
            <a:blip r:embed="rId5" cstate="screen"/>
            <a:stretch>
              <a:fillRect/>
            </a:stretch>
          </a:blipFill>
          <a:ln w="9525" cap="flat" cmpd="sng" algn="ctr">
            <a:noFill/>
            <a:prstDash val="solid"/>
            <a:round/>
            <a:headEnd type="none" w="med" len="med"/>
            <a:tailEnd type="none" w="med" len="med"/>
          </a:ln>
          <a:effectLst>
            <a:outerShdw blurRad="368300" dist="38100" dir="5400000" algn="t" rotWithShape="0">
              <a:prstClr val="black">
                <a:alpha val="40000"/>
              </a:prstClr>
            </a:outerShdw>
          </a:effectLst>
        </p:spPr>
        <p:txBody>
          <a:bodyPr vert="horz" wrap="square" lIns="81473" tIns="40738" rIns="81473" bIns="40738" numCol="1" rtlCol="0" anchor="t" anchorCtr="0" compatLnSpc="1"/>
          <a:lstStyle/>
          <a:p>
            <a:pPr defTabSz="814705" fontAlgn="base">
              <a:spcBef>
                <a:spcPct val="0"/>
              </a:spcBef>
              <a:spcAft>
                <a:spcPct val="0"/>
              </a:spcAft>
            </a:pPr>
            <a:endParaRPr lang="zh-CN" altLang="en-US" sz="1630">
              <a:solidFill>
                <a:srgbClr val="6C6C6C"/>
              </a:solidFill>
              <a:latin typeface="微软雅黑" panose="020B0503020204020204" pitchFamily="34" charset="-122"/>
            </a:endParaRPr>
          </a:p>
        </p:txBody>
      </p:sp>
      <p:sp>
        <p:nvSpPr>
          <p:cNvPr id="37" name="文本框 36"/>
          <p:cNvSpPr txBox="1"/>
          <p:nvPr/>
        </p:nvSpPr>
        <p:spPr>
          <a:xfrm>
            <a:off x="7386564" y="5787723"/>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85830" y="3940192"/>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416292" y="3889263"/>
            <a:ext cx="2339102" cy="1261884"/>
          </a:xfrm>
          <a:prstGeom prst="rect">
            <a:avLst/>
          </a:prstGeom>
          <a:noFill/>
          <a:effectLst/>
        </p:spPr>
        <p:txBody>
          <a:bodyPr wrap="none" rtlCol="0">
            <a:spAutoFit/>
          </a:bodyPr>
          <a:lstStyle/>
          <a:p>
            <a:r>
              <a:rPr lang="zh-CN" altLang="en-US" sz="2000" dirty="0" smtClean="0">
                <a:solidFill>
                  <a:srgbClr val="E33B38"/>
                </a:solidFill>
                <a:latin typeface="微软雅黑" panose="020B0503020204020204" pitchFamily="34" charset="-122"/>
                <a:ea typeface="微软雅黑" panose="020B0503020204020204" pitchFamily="34" charset="-122"/>
              </a:rPr>
              <a:t> </a:t>
            </a:r>
            <a:r>
              <a:rPr lang="zh-CN" altLang="en-US" sz="200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a:t>
            </a:r>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1+#ppt_w/2"/>
                                          </p:val>
                                        </p:tav>
                                        <p:tav tm="100000">
                                          <p:val>
                                            <p:strVal val="#ppt_x"/>
                                          </p:val>
                                        </p:tav>
                                      </p:tavLst>
                                    </p:anim>
                                    <p:anim calcmode="lin" valueType="num">
                                      <p:cBhvr additive="base">
                                        <p:cTn id="24" dur="75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ssolve">
                                      <p:cBhvr>
                                        <p:cTn id="28" dur="500"/>
                                        <p:tgtEl>
                                          <p:spTgt spid="35"/>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750"/>
                                        <p:tgtEl>
                                          <p:spTgt spid="38"/>
                                        </p:tgtEl>
                                      </p:cBhvr>
                                    </p:animEffect>
                                    <p:anim calcmode="lin" valueType="num">
                                      <p:cBhvr>
                                        <p:cTn id="33" dur="750" fill="hold"/>
                                        <p:tgtEl>
                                          <p:spTgt spid="38"/>
                                        </p:tgtEl>
                                        <p:attrNameLst>
                                          <p:attrName>ppt_x</p:attrName>
                                        </p:attrNameLst>
                                      </p:cBhvr>
                                      <p:tavLst>
                                        <p:tav tm="0">
                                          <p:val>
                                            <p:strVal val="#ppt_x"/>
                                          </p:val>
                                        </p:tav>
                                        <p:tav tm="100000">
                                          <p:val>
                                            <p:strVal val="#ppt_x"/>
                                          </p:val>
                                        </p:tav>
                                      </p:tavLst>
                                    </p:anim>
                                    <p:anim calcmode="lin" valueType="num">
                                      <p:cBhvr>
                                        <p:cTn id="34" dur="750" fill="hold"/>
                                        <p:tgtEl>
                                          <p:spTgt spid="3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750" fill="hold"/>
                                        <p:tgtEl>
                                          <p:spTgt spid="22"/>
                                        </p:tgtEl>
                                        <p:attrNameLst>
                                          <p:attrName>ppt_x</p:attrName>
                                        </p:attrNameLst>
                                      </p:cBhvr>
                                      <p:tavLst>
                                        <p:tav tm="0">
                                          <p:val>
                                            <p:strVal val="0-#ppt_w/2"/>
                                          </p:val>
                                        </p:tav>
                                        <p:tav tm="100000">
                                          <p:val>
                                            <p:strVal val="#ppt_x"/>
                                          </p:val>
                                        </p:tav>
                                      </p:tavLst>
                                    </p:anim>
                                    <p:anim calcmode="lin" valueType="num">
                                      <p:cBhvr additive="base">
                                        <p:cTn id="39" dur="75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9"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750"/>
                                        <p:tgtEl>
                                          <p:spTgt spid="39"/>
                                        </p:tgtEl>
                                      </p:cBhvr>
                                    </p:animEffect>
                                    <p:anim calcmode="lin" valueType="num">
                                      <p:cBhvr>
                                        <p:cTn id="48" dur="750" fill="hold"/>
                                        <p:tgtEl>
                                          <p:spTgt spid="39"/>
                                        </p:tgtEl>
                                        <p:attrNameLst>
                                          <p:attrName>ppt_x</p:attrName>
                                        </p:attrNameLst>
                                      </p:cBhvr>
                                      <p:tavLst>
                                        <p:tav tm="0">
                                          <p:val>
                                            <p:strVal val="#ppt_x"/>
                                          </p:val>
                                        </p:tav>
                                        <p:tav tm="100000">
                                          <p:val>
                                            <p:strVal val="#ppt_x"/>
                                          </p:val>
                                        </p:tav>
                                      </p:tavLst>
                                    </p:anim>
                                    <p:anim calcmode="lin" valueType="num">
                                      <p:cBhvr>
                                        <p:cTn id="49" dur="75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 presetClass="entr" presetSubtype="1"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750" fill="hold"/>
                                        <p:tgtEl>
                                          <p:spTgt spid="26"/>
                                        </p:tgtEl>
                                        <p:attrNameLst>
                                          <p:attrName>ppt_x</p:attrName>
                                        </p:attrNameLst>
                                      </p:cBhvr>
                                      <p:tavLst>
                                        <p:tav tm="0">
                                          <p:val>
                                            <p:strVal val="#ppt_x"/>
                                          </p:val>
                                        </p:tav>
                                        <p:tav tm="100000">
                                          <p:val>
                                            <p:strVal val="#ppt_x"/>
                                          </p:val>
                                        </p:tav>
                                      </p:tavLst>
                                    </p:anim>
                                    <p:anim calcmode="lin" valueType="num">
                                      <p:cBhvr additive="base">
                                        <p:cTn id="54" dur="750" fill="hold"/>
                                        <p:tgtEl>
                                          <p:spTgt spid="26"/>
                                        </p:tgtEl>
                                        <p:attrNameLst>
                                          <p:attrName>ppt_y</p:attrName>
                                        </p:attrNameLst>
                                      </p:cBhvr>
                                      <p:tavLst>
                                        <p:tav tm="0">
                                          <p:val>
                                            <p:strVal val="0-#ppt_h/2"/>
                                          </p:val>
                                        </p:tav>
                                        <p:tav tm="100000">
                                          <p:val>
                                            <p:strVal val="#ppt_y"/>
                                          </p:val>
                                        </p:tav>
                                      </p:tavLst>
                                    </p:anim>
                                  </p:childTnLst>
                                </p:cTn>
                              </p:par>
                            </p:childTnLst>
                          </p:cTn>
                        </p:par>
                        <p:par>
                          <p:cTn id="55" fill="hold">
                            <p:stCondLst>
                              <p:cond delay="6500"/>
                            </p:stCondLst>
                            <p:childTnLst>
                              <p:par>
                                <p:cTn id="56" presetID="9"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750"/>
                                        <p:tgtEl>
                                          <p:spTgt spid="37"/>
                                        </p:tgtEl>
                                      </p:cBhvr>
                                    </p:animEffect>
                                    <p:anim calcmode="lin" valueType="num">
                                      <p:cBhvr>
                                        <p:cTn id="63" dur="750" fill="hold"/>
                                        <p:tgtEl>
                                          <p:spTgt spid="37"/>
                                        </p:tgtEl>
                                        <p:attrNameLst>
                                          <p:attrName>ppt_x</p:attrName>
                                        </p:attrNameLst>
                                      </p:cBhvr>
                                      <p:tavLst>
                                        <p:tav tm="0">
                                          <p:val>
                                            <p:strVal val="#ppt_x"/>
                                          </p:val>
                                        </p:tav>
                                        <p:tav tm="100000">
                                          <p:val>
                                            <p:strVal val="#ppt_x"/>
                                          </p:val>
                                        </p:tav>
                                      </p:tavLst>
                                    </p:anim>
                                    <p:anim calcmode="lin" valueType="num">
                                      <p:cBhvr>
                                        <p:cTn id="64"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4" grpId="0" bldLvl="0" animBg="1"/>
      <p:bldP spid="35" grpId="0" bldLvl="0" animBg="1"/>
      <p:bldP spid="36" grpId="0" bldLvl="0" animBg="1"/>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036434" y="3822793"/>
            <a:ext cx="2944723" cy="2530315"/>
            <a:chOff x="1036434" y="3822793"/>
            <a:chExt cx="2944723" cy="2530315"/>
          </a:xfrm>
        </p:grpSpPr>
        <p:sp>
          <p:nvSpPr>
            <p:cNvPr id="9" name="圆角矩形 8"/>
            <p:cNvSpPr/>
            <p:nvPr/>
          </p:nvSpPr>
          <p:spPr>
            <a:xfrm>
              <a:off x="1036434"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p:nvSpPr>
          <p:spPr>
            <a:xfrm>
              <a:off x="1124480" y="4426427"/>
              <a:ext cx="2698175" cy="1926681"/>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24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24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4606786" y="3822793"/>
            <a:ext cx="2944723" cy="2354222"/>
            <a:chOff x="4606786" y="3822793"/>
            <a:chExt cx="2944723" cy="2354222"/>
          </a:xfrm>
        </p:grpSpPr>
        <p:sp>
          <p:nvSpPr>
            <p:cNvPr id="12" name="圆角矩形 11"/>
            <p:cNvSpPr/>
            <p:nvPr/>
          </p:nvSpPr>
          <p:spPr>
            <a:xfrm>
              <a:off x="4606786"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729737" y="4410378"/>
              <a:ext cx="2698175" cy="1766637"/>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6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6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8177138" y="3822793"/>
            <a:ext cx="2944723" cy="2511849"/>
            <a:chOff x="8177138" y="3822793"/>
            <a:chExt cx="2944723" cy="2511849"/>
          </a:xfrm>
        </p:grpSpPr>
        <p:sp>
          <p:nvSpPr>
            <p:cNvPr id="15" name="圆角矩形 14"/>
            <p:cNvSpPr/>
            <p:nvPr/>
          </p:nvSpPr>
          <p:spPr>
            <a:xfrm>
              <a:off x="8177138"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8305003" y="4426427"/>
              <a:ext cx="2698175" cy="1908215"/>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20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20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5598019" y="1744395"/>
            <a:ext cx="984738" cy="984738"/>
            <a:chOff x="5598019" y="1744395"/>
            <a:chExt cx="984738" cy="984738"/>
          </a:xfrm>
        </p:grpSpPr>
        <p:sp>
          <p:nvSpPr>
            <p:cNvPr id="18" name="椭圆 17"/>
            <p:cNvSpPr/>
            <p:nvPr/>
          </p:nvSpPr>
          <p:spPr>
            <a:xfrm>
              <a:off x="5598019" y="1744395"/>
              <a:ext cx="984738" cy="984738"/>
            </a:xfrm>
            <a:prstGeom prst="ellipse">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p:cNvGrpSpPr/>
            <p:nvPr/>
          </p:nvGrpSpPr>
          <p:grpSpPr>
            <a:xfrm>
              <a:off x="5874764" y="1986367"/>
              <a:ext cx="391589" cy="500794"/>
              <a:chOff x="1605186" y="572440"/>
              <a:chExt cx="563562" cy="720725"/>
            </a:xfrm>
            <a:gradFill>
              <a:gsLst>
                <a:gs pos="0">
                  <a:srgbClr val="1B2C45"/>
                </a:gs>
                <a:gs pos="100000">
                  <a:srgbClr val="254E8C"/>
                </a:gs>
              </a:gsLst>
              <a:lin ang="19200000" scaled="0"/>
            </a:gradFill>
            <a:effectLst/>
          </p:grpSpPr>
          <p:sp>
            <p:nvSpPr>
              <p:cNvPr id="2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cxnSp>
        <p:nvCxnSpPr>
          <p:cNvPr id="23" name="直接连接符 22"/>
          <p:cNvCxnSpPr/>
          <p:nvPr/>
        </p:nvCxnSpPr>
        <p:spPr>
          <a:xfrm>
            <a:off x="2487754" y="3134748"/>
            <a:ext cx="7200000" cy="0"/>
          </a:xfrm>
          <a:prstGeom prst="line">
            <a:avLst/>
          </a:prstGeom>
          <a:ln w="1270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84997" y="274661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507231" y="314261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691736" y="314261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5725549" y="3420588"/>
            <a:ext cx="720000" cy="720000"/>
            <a:chOff x="5725549" y="3420588"/>
            <a:chExt cx="720000" cy="720000"/>
          </a:xfrm>
        </p:grpSpPr>
        <p:sp>
          <p:nvSpPr>
            <p:cNvPr id="28" name="椭圆 27"/>
            <p:cNvSpPr>
              <a:spLocks noChangeAspect="1"/>
            </p:cNvSpPr>
            <p:nvPr/>
          </p:nvSpPr>
          <p:spPr>
            <a:xfrm>
              <a:off x="5725549" y="3420588"/>
              <a:ext cx="720000" cy="72000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9" name="组合 28"/>
            <p:cNvGrpSpPr/>
            <p:nvPr/>
          </p:nvGrpSpPr>
          <p:grpSpPr>
            <a:xfrm>
              <a:off x="5863309" y="3612149"/>
              <a:ext cx="443375" cy="336878"/>
              <a:chOff x="4268086" y="4221191"/>
              <a:chExt cx="509646" cy="387231"/>
            </a:xfrm>
            <a:solidFill>
              <a:schemeClr val="bg1"/>
            </a:solidFill>
            <a:effectLst/>
          </p:grpSpPr>
          <p:sp>
            <p:nvSpPr>
              <p:cNvPr id="30"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2" name="组合 31"/>
          <p:cNvGrpSpPr/>
          <p:nvPr/>
        </p:nvGrpSpPr>
        <p:grpSpPr>
          <a:xfrm>
            <a:off x="2147231" y="3420588"/>
            <a:ext cx="720000" cy="720000"/>
            <a:chOff x="2147231" y="3420588"/>
            <a:chExt cx="720000" cy="720000"/>
          </a:xfrm>
        </p:grpSpPr>
        <p:sp>
          <p:nvSpPr>
            <p:cNvPr id="33" name="椭圆 32"/>
            <p:cNvSpPr>
              <a:spLocks noChangeAspect="1"/>
            </p:cNvSpPr>
            <p:nvPr/>
          </p:nvSpPr>
          <p:spPr>
            <a:xfrm>
              <a:off x="2147231" y="3420588"/>
              <a:ext cx="720000" cy="7200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4" name="组合 33"/>
            <p:cNvGrpSpPr/>
            <p:nvPr/>
          </p:nvGrpSpPr>
          <p:grpSpPr>
            <a:xfrm>
              <a:off x="2340788" y="3642718"/>
              <a:ext cx="332886" cy="318365"/>
              <a:chOff x="1004888" y="993775"/>
              <a:chExt cx="2438400" cy="2332038"/>
            </a:xfrm>
            <a:solidFill>
              <a:schemeClr val="bg1"/>
            </a:solidFill>
            <a:effectLst/>
          </p:grpSpPr>
          <p:sp>
            <p:nvSpPr>
              <p:cNvPr id="35"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任意多边形 3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nvGrpSpPr>
          <p:cNvPr id="37" name="组合 36"/>
          <p:cNvGrpSpPr/>
          <p:nvPr/>
        </p:nvGrpSpPr>
        <p:grpSpPr>
          <a:xfrm>
            <a:off x="9302763" y="3420588"/>
            <a:ext cx="720000" cy="720000"/>
            <a:chOff x="9302763" y="3420588"/>
            <a:chExt cx="720000" cy="720000"/>
          </a:xfrm>
        </p:grpSpPr>
        <p:sp>
          <p:nvSpPr>
            <p:cNvPr id="38" name="椭圆 37"/>
            <p:cNvSpPr>
              <a:spLocks noChangeAspect="1"/>
            </p:cNvSpPr>
            <p:nvPr/>
          </p:nvSpPr>
          <p:spPr>
            <a:xfrm>
              <a:off x="9302763" y="3420588"/>
              <a:ext cx="720000" cy="7200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Freeform 223"/>
            <p:cNvSpPr>
              <a:spLocks noChangeAspect="1"/>
            </p:cNvSpPr>
            <p:nvPr/>
          </p:nvSpPr>
          <p:spPr bwMode="auto">
            <a:xfrm>
              <a:off x="9495826" y="3631642"/>
              <a:ext cx="367305" cy="29789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21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ppt_x"/>
                                          </p:val>
                                        </p:tav>
                                        <p:tav tm="100000">
                                          <p:val>
                                            <p:strVal val="#ppt_x"/>
                                          </p:val>
                                        </p:tav>
                                      </p:tavLst>
                                    </p:anim>
                                    <p:anim calcmode="lin" valueType="num">
                                      <p:cBhvr additive="base">
                                        <p:cTn id="24" dur="75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childTnLst>
                          </p:cTn>
                        </p:par>
                        <p:par>
                          <p:cTn id="29" fill="hold">
                            <p:stCondLst>
                              <p:cond delay="2000"/>
                            </p:stCondLst>
                            <p:childTnLst>
                              <p:par>
                                <p:cTn id="30" presetID="16" presetClass="entr" presetSubtype="37"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par>
                                <p:cTn id="37" presetID="2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53" presetClass="entr" presetSubtype="16"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childTnLst>
                          </p:cTn>
                        </p:par>
                        <p:par>
                          <p:cTn id="56" fill="hold">
                            <p:stCondLst>
                              <p:cond delay="3500"/>
                            </p:stCondLst>
                            <p:childTnLst>
                              <p:par>
                                <p:cTn id="57" presetID="2" presetClass="entr" presetSubtype="4" decel="2100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750" fill="hold"/>
                                        <p:tgtEl>
                                          <p:spTgt spid="8"/>
                                        </p:tgtEl>
                                        <p:attrNameLst>
                                          <p:attrName>ppt_x</p:attrName>
                                        </p:attrNameLst>
                                      </p:cBhvr>
                                      <p:tavLst>
                                        <p:tav tm="0">
                                          <p:val>
                                            <p:strVal val="#ppt_x"/>
                                          </p:val>
                                        </p:tav>
                                        <p:tav tm="100000">
                                          <p:val>
                                            <p:strVal val="#ppt_x"/>
                                          </p:val>
                                        </p:tav>
                                      </p:tavLst>
                                    </p:anim>
                                    <p:anim calcmode="lin" valueType="num">
                                      <p:cBhvr additive="base">
                                        <p:cTn id="60" dur="75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decel="21000" fill="hold" nodeType="withEffect">
                                  <p:stCondLst>
                                    <p:cond delay="25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decel="21000" fill="hold" nodeType="withEffect">
                                  <p:stCondLst>
                                    <p:cond delay="50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750" fill="hold"/>
                                        <p:tgtEl>
                                          <p:spTgt spid="14"/>
                                        </p:tgtEl>
                                        <p:attrNameLst>
                                          <p:attrName>ppt_x</p:attrName>
                                        </p:attrNameLst>
                                      </p:cBhvr>
                                      <p:tavLst>
                                        <p:tav tm="0">
                                          <p:val>
                                            <p:strVal val="#ppt_x"/>
                                          </p:val>
                                        </p:tav>
                                        <p:tav tm="100000">
                                          <p:val>
                                            <p:strVal val="#ppt_x"/>
                                          </p:val>
                                        </p:tav>
                                      </p:tavLst>
                                    </p:anim>
                                    <p:anim calcmode="lin" valueType="num">
                                      <p:cBhvr additive="base">
                                        <p:cTn id="6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椭圆 9"/>
          <p:cNvSpPr>
            <a:spLocks noChangeArrowheads="1"/>
          </p:cNvSpPr>
          <p:nvPr/>
        </p:nvSpPr>
        <p:spPr bwMode="auto">
          <a:xfrm>
            <a:off x="985834" y="2060455"/>
            <a:ext cx="2026536" cy="2029859"/>
          </a:xfrm>
          <a:prstGeom prst="ellipse">
            <a:avLst/>
          </a:prstGeom>
          <a:blipFill>
            <a:blip r:embed="rId3" cstate="screen"/>
            <a:stretch>
              <a:fillRect/>
            </a:stretch>
          </a:blipFill>
          <a:ln w="57150" cmpd="sng">
            <a:solidFill>
              <a:srgbClr val="006CC4"/>
            </a:solidFill>
            <a:round/>
          </a:ln>
          <a:effectLst>
            <a:outerShdw blurRad="177800" dist="88900" dir="6360000" sx="105000" sy="105000" algn="tr" rotWithShape="0">
              <a:prstClr val="black">
                <a:alpha val="61000"/>
              </a:prstClr>
            </a:outerShdw>
          </a:effectLst>
        </p:spPr>
        <p:txBody>
          <a:bodyPr anchor="ctr"/>
          <a:lstStyle/>
          <a:p>
            <a:pPr algn="ctr"/>
            <a:endParaRPr lang="zh-CN" altLang="zh-CN" sz="2400" dirty="0">
              <a:solidFill>
                <a:srgbClr val="00B0F0"/>
              </a:solidFill>
              <a:latin typeface="微软雅黑" panose="020B0503020204020204" pitchFamily="34" charset="-122"/>
              <a:ea typeface="微软雅黑" panose="020B0503020204020204" pitchFamily="34" charset="-122"/>
              <a:sym typeface="方正兰亭黑_GBK" pitchFamily="2" charset="-122"/>
            </a:endParaRPr>
          </a:p>
        </p:txBody>
      </p:sp>
      <p:sp>
        <p:nvSpPr>
          <p:cNvPr id="9" name="椭圆 36"/>
          <p:cNvSpPr>
            <a:spLocks noChangeArrowheads="1"/>
          </p:cNvSpPr>
          <p:nvPr/>
        </p:nvSpPr>
        <p:spPr bwMode="auto">
          <a:xfrm>
            <a:off x="9382666" y="2060455"/>
            <a:ext cx="2029586" cy="2029859"/>
          </a:xfrm>
          <a:prstGeom prst="ellipse">
            <a:avLst/>
          </a:prstGeom>
          <a:blipFill rotWithShape="1">
            <a:blip r:embed="rId4" cstate="screen"/>
            <a:stretch>
              <a:fillRect/>
            </a:stretch>
          </a:blipFill>
          <a:ln w="57150" cmpd="sng">
            <a:solidFill>
              <a:srgbClr val="00ACF0"/>
            </a:solidFill>
            <a:round/>
          </a:ln>
          <a:effectLst>
            <a:outerShdw blurRad="177800" dist="88900" dir="6360000" sx="105000" sy="105000" algn="tr" rotWithShape="0">
              <a:prstClr val="black">
                <a:alpha val="61000"/>
              </a:prstClr>
            </a:outerShdw>
          </a:effectLst>
        </p:spPr>
        <p:txBody>
          <a:bodyPr anchor="ctr"/>
          <a:lstStyle/>
          <a:p>
            <a:pPr algn="ctr"/>
            <a:endParaRPr lang="zh-CN" altLang="zh-CN" sz="2400"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椭圆 9"/>
          <p:cNvSpPr>
            <a:spLocks noChangeArrowheads="1"/>
          </p:cNvSpPr>
          <p:nvPr/>
        </p:nvSpPr>
        <p:spPr bwMode="auto">
          <a:xfrm>
            <a:off x="6601252" y="2060455"/>
            <a:ext cx="2026535" cy="2029859"/>
          </a:xfrm>
          <a:prstGeom prst="ellipse">
            <a:avLst/>
          </a:prstGeom>
          <a:blipFill rotWithShape="1">
            <a:blip r:embed="rId5" cstate="screen"/>
            <a:stretch>
              <a:fillRect/>
            </a:stretch>
          </a:blipFill>
          <a:ln w="57150" cmpd="sng">
            <a:solidFill>
              <a:srgbClr val="006CC4"/>
            </a:solidFill>
            <a:round/>
          </a:ln>
          <a:effectLst>
            <a:outerShdw blurRad="177800" dist="88900" dir="6360000" sx="105000" sy="105000" algn="tr" rotWithShape="0">
              <a:prstClr val="black">
                <a:alpha val="61000"/>
              </a:prstClr>
            </a:outerShdw>
          </a:effectLst>
        </p:spPr>
        <p:txBody>
          <a:bodyPr anchor="ctr"/>
          <a:lstStyle/>
          <a:p>
            <a:pPr algn="ctr"/>
            <a:endParaRPr lang="zh-CN" altLang="zh-CN" sz="2400"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椭圆 24"/>
          <p:cNvSpPr>
            <a:spLocks noChangeArrowheads="1"/>
          </p:cNvSpPr>
          <p:nvPr/>
        </p:nvSpPr>
        <p:spPr bwMode="auto">
          <a:xfrm>
            <a:off x="3832162" y="2060455"/>
            <a:ext cx="2029586" cy="2029859"/>
          </a:xfrm>
          <a:prstGeom prst="ellipse">
            <a:avLst/>
          </a:prstGeom>
          <a:blipFill>
            <a:blip r:embed="rId6" cstate="screen"/>
            <a:stretch>
              <a:fillRect/>
            </a:stretch>
          </a:blipFill>
          <a:ln w="57150" cmpd="sng">
            <a:solidFill>
              <a:srgbClr val="00ACF0"/>
            </a:solidFill>
            <a:round/>
          </a:ln>
          <a:effectLst>
            <a:outerShdw blurRad="177800" dist="88900" dir="6360000" sx="105000" sy="105000" algn="tr" rotWithShape="0">
              <a:prstClr val="black">
                <a:alpha val="61000"/>
              </a:prstClr>
            </a:outerShdw>
          </a:effectLst>
        </p:spPr>
        <p:txBody>
          <a:bodyPr anchor="ctr"/>
          <a:lstStyle/>
          <a:p>
            <a:pPr algn="ctr" defTabSz="1218565">
              <a:defRPr/>
            </a:pPr>
            <a:endParaRPr lang="zh-CN" altLang="zh-CN" sz="2400" kern="0"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736293"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430779"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466083"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601188"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253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4" decel="253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1" decel="253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ppt_x"/>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4" decel="2530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fill="hold"/>
                                        <p:tgtEl>
                                          <p:spTgt spid="15"/>
                                        </p:tgtEl>
                                        <p:attrNameLst>
                                          <p:attrName>ppt_x</p:attrName>
                                        </p:attrNameLst>
                                      </p:cBhvr>
                                      <p:tavLst>
                                        <p:tav tm="0">
                                          <p:val>
                                            <p:strVal val="#ppt_x"/>
                                          </p:val>
                                        </p:tav>
                                        <p:tav tm="100000">
                                          <p:val>
                                            <p:strVal val="#ppt_x"/>
                                          </p:val>
                                        </p:tav>
                                      </p:tavLst>
                                    </p:anim>
                                    <p:anim calcmode="lin" valueType="num">
                                      <p:cBhvr additive="base">
                                        <p:cTn id="37" dur="7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1" decel="2530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750" fill="hold"/>
                                        <p:tgtEl>
                                          <p:spTgt spid="10"/>
                                        </p:tgtEl>
                                        <p:attrNameLst>
                                          <p:attrName>ppt_x</p:attrName>
                                        </p:attrNameLst>
                                      </p:cBhvr>
                                      <p:tavLst>
                                        <p:tav tm="0">
                                          <p:val>
                                            <p:strVal val="#ppt_x"/>
                                          </p:val>
                                        </p:tav>
                                        <p:tav tm="100000">
                                          <p:val>
                                            <p:strVal val="#ppt_x"/>
                                          </p:val>
                                        </p:tav>
                                      </p:tavLst>
                                    </p:anim>
                                    <p:anim calcmode="lin" valueType="num">
                                      <p:cBhvr additive="base">
                                        <p:cTn id="42" dur="750" fill="hold"/>
                                        <p:tgtEl>
                                          <p:spTgt spid="10"/>
                                        </p:tgtEl>
                                        <p:attrNameLst>
                                          <p:attrName>ppt_y</p:attrName>
                                        </p:attrNameLst>
                                      </p:cBhvr>
                                      <p:tavLst>
                                        <p:tav tm="0">
                                          <p:val>
                                            <p:strVal val="0-#ppt_h/2"/>
                                          </p:val>
                                        </p:tav>
                                        <p:tav tm="100000">
                                          <p:val>
                                            <p:strVal val="#ppt_y"/>
                                          </p:val>
                                        </p:tav>
                                      </p:tavLst>
                                    </p:anim>
                                  </p:childTnLst>
                                </p:cTn>
                              </p:par>
                              <p:par>
                                <p:cTn id="43" presetID="2" presetClass="entr" presetSubtype="4" decel="2530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ppt_x"/>
                                          </p:val>
                                        </p:tav>
                                        <p:tav tm="100000">
                                          <p:val>
                                            <p:strVal val="#ppt_x"/>
                                          </p:val>
                                        </p:tav>
                                      </p:tavLst>
                                    </p:anim>
                                    <p:anim calcmode="lin" valueType="num">
                                      <p:cBhvr additive="base">
                                        <p:cTn id="46" dur="75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1" decel="2530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750" fill="hold"/>
                                        <p:tgtEl>
                                          <p:spTgt spid="9"/>
                                        </p:tgtEl>
                                        <p:attrNameLst>
                                          <p:attrName>ppt_x</p:attrName>
                                        </p:attrNameLst>
                                      </p:cBhvr>
                                      <p:tavLst>
                                        <p:tav tm="0">
                                          <p:val>
                                            <p:strVal val="#ppt_x"/>
                                          </p:val>
                                        </p:tav>
                                        <p:tav tm="100000">
                                          <p:val>
                                            <p:strVal val="#ppt_x"/>
                                          </p:val>
                                        </p:tav>
                                      </p:tavLst>
                                    </p:anim>
                                    <p:anim calcmode="lin" valueType="num">
                                      <p:cBhvr additive="base">
                                        <p:cTn id="51" dur="750" fill="hold"/>
                                        <p:tgtEl>
                                          <p:spTgt spid="9"/>
                                        </p:tgtEl>
                                        <p:attrNameLst>
                                          <p:attrName>ppt_y</p:attrName>
                                        </p:attrNameLst>
                                      </p:cBhvr>
                                      <p:tavLst>
                                        <p:tav tm="0">
                                          <p:val>
                                            <p:strVal val="0-#ppt_h/2"/>
                                          </p:val>
                                        </p:tav>
                                        <p:tav tm="100000">
                                          <p:val>
                                            <p:strVal val="#ppt_y"/>
                                          </p:val>
                                        </p:tav>
                                      </p:tavLst>
                                    </p:anim>
                                  </p:childTnLst>
                                </p:cTn>
                              </p:par>
                              <p:par>
                                <p:cTn id="52" presetID="2" presetClass="entr" presetSubtype="4" decel="2530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750" fill="hold"/>
                                        <p:tgtEl>
                                          <p:spTgt spid="13"/>
                                        </p:tgtEl>
                                        <p:attrNameLst>
                                          <p:attrName>ppt_x</p:attrName>
                                        </p:attrNameLst>
                                      </p:cBhvr>
                                      <p:tavLst>
                                        <p:tav tm="0">
                                          <p:val>
                                            <p:strVal val="#ppt_x"/>
                                          </p:val>
                                        </p:tav>
                                        <p:tav tm="100000">
                                          <p:val>
                                            <p:strVal val="#ppt_x"/>
                                          </p:val>
                                        </p:tav>
                                      </p:tavLst>
                                    </p:anim>
                                    <p:anim calcmode="lin" valueType="num">
                                      <p:cBhvr additive="base">
                                        <p:cTn id="55"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bldLvl="0" animBg="1"/>
      <p:bldP spid="9" grpId="0" bldLvl="0" animBg="1"/>
      <p:bldP spid="10" grpId="0" bldLvl="0" animBg="1"/>
      <p:bldP spid="11" grpId="0" bldLvl="0" animBg="1"/>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bwMode="auto">
          <a:xfrm>
            <a:off x="1352324" y="1521289"/>
            <a:ext cx="4255741" cy="5267712"/>
            <a:chOff x="865232" y="1286330"/>
            <a:chExt cx="4013321" cy="4966128"/>
          </a:xfrm>
        </p:grpSpPr>
        <p:pic>
          <p:nvPicPr>
            <p:cNvPr id="9" name="Picture 3"/>
            <p:cNvPicPr>
              <a:picLocks noChangeAspect="1"/>
            </p:cNvPicPr>
            <p:nvPr/>
          </p:nvPicPr>
          <p:blipFill>
            <a:blip r:embed="rId3"/>
            <a:srcRect/>
            <a:stretch>
              <a:fillRect/>
            </a:stretch>
          </p:blipFill>
          <p:spPr bwMode="auto">
            <a:xfrm>
              <a:off x="865232" y="1286330"/>
              <a:ext cx="4013321" cy="4966128"/>
            </a:xfrm>
            <a:prstGeom prst="rect">
              <a:avLst/>
            </a:prstGeom>
            <a:noFill/>
            <a:ln w="9525">
              <a:noFill/>
              <a:miter lim="800000"/>
              <a:headEnd/>
              <a:tailEnd/>
            </a:ln>
          </p:spPr>
        </p:pic>
        <p:sp>
          <p:nvSpPr>
            <p:cNvPr id="10" name="Rectangle 4"/>
            <p:cNvSpPr/>
            <p:nvPr/>
          </p:nvSpPr>
          <p:spPr>
            <a:xfrm>
              <a:off x="1454212" y="1875344"/>
              <a:ext cx="2840124" cy="3699194"/>
            </a:xfrm>
            <a:prstGeom prst="rect">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930">
                <a:defRPr/>
              </a:pPr>
              <a:endParaRPr lang="en-US" sz="4300"/>
            </a:p>
          </p:txBody>
        </p:sp>
      </p:grpSp>
      <p:grpSp>
        <p:nvGrpSpPr>
          <p:cNvPr id="11" name="组合 10"/>
          <p:cNvGrpSpPr/>
          <p:nvPr/>
        </p:nvGrpSpPr>
        <p:grpSpPr>
          <a:xfrm>
            <a:off x="6160408" y="5096039"/>
            <a:ext cx="2570297" cy="1372428"/>
            <a:chOff x="6160408" y="5096039"/>
            <a:chExt cx="2570297" cy="1372428"/>
          </a:xfrm>
        </p:grpSpPr>
        <p:sp>
          <p:nvSpPr>
            <p:cNvPr id="12" name="矩形 11"/>
            <p:cNvSpPr>
              <a:spLocks noChangeArrowheads="1"/>
            </p:cNvSpPr>
            <p:nvPr/>
          </p:nvSpPr>
          <p:spPr bwMode="auto">
            <a:xfrm>
              <a:off x="6179451" y="5096039"/>
              <a:ext cx="1124311" cy="354721"/>
            </a:xfrm>
            <a:prstGeom prst="rect">
              <a:avLst/>
            </a:prstGeom>
            <a:noFill/>
            <a:ln w="9525">
              <a:noFill/>
              <a:miter lim="800000"/>
            </a:ln>
          </p:spPr>
          <p:txBody>
            <a:bodyPr wrap="square" lIns="121763" tIns="60884" rIns="121763" bIns="60884">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6160408" y="5512049"/>
              <a:ext cx="2570297" cy="956418"/>
            </a:xfrm>
            <a:prstGeom prst="rect">
              <a:avLst/>
            </a:prstGeom>
            <a:noFill/>
            <a:ln>
              <a:noFill/>
            </a:ln>
          </p:spPr>
          <p:txBody>
            <a:bodyPr wrap="square" lIns="121763" tIns="60884" rIns="121763" bIns="60884">
              <a:spAutoFit/>
            </a:bodyPr>
            <a:lstStyle/>
            <a:p>
              <a:pPr defTabSz="1217930">
                <a:lnSpc>
                  <a:spcPct val="120000"/>
                </a:lnSpc>
                <a:defRPr/>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grpSp>
        <p:nvGrpSpPr>
          <p:cNvPr id="14" name="组合 13"/>
          <p:cNvGrpSpPr/>
          <p:nvPr/>
        </p:nvGrpSpPr>
        <p:grpSpPr>
          <a:xfrm>
            <a:off x="9084253" y="5096039"/>
            <a:ext cx="2570297" cy="1372428"/>
            <a:chOff x="9084253" y="5096039"/>
            <a:chExt cx="2570297" cy="1372428"/>
          </a:xfrm>
        </p:grpSpPr>
        <p:sp>
          <p:nvSpPr>
            <p:cNvPr id="15" name="矩形 14"/>
            <p:cNvSpPr>
              <a:spLocks noChangeArrowheads="1"/>
            </p:cNvSpPr>
            <p:nvPr/>
          </p:nvSpPr>
          <p:spPr bwMode="auto">
            <a:xfrm>
              <a:off x="9103297" y="5096039"/>
              <a:ext cx="1124311" cy="354721"/>
            </a:xfrm>
            <a:prstGeom prst="rect">
              <a:avLst/>
            </a:prstGeom>
            <a:noFill/>
            <a:ln w="9525">
              <a:noFill/>
              <a:miter lim="800000"/>
            </a:ln>
          </p:spPr>
          <p:txBody>
            <a:bodyPr wrap="square" lIns="121763" tIns="60884" rIns="121763" bIns="60884">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9084253" y="5512049"/>
              <a:ext cx="2570297" cy="956418"/>
            </a:xfrm>
            <a:prstGeom prst="rect">
              <a:avLst/>
            </a:prstGeom>
            <a:noFill/>
            <a:ln>
              <a:noFill/>
            </a:ln>
          </p:spPr>
          <p:txBody>
            <a:bodyPr wrap="square" lIns="121763" tIns="60884" rIns="121763" bIns="60884">
              <a:spAutoFit/>
            </a:bodyPr>
            <a:lstStyle/>
            <a:p>
              <a:pPr defTabSz="1217930">
                <a:lnSpc>
                  <a:spcPct val="120000"/>
                </a:lnSpc>
                <a:defRPr/>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grpSp>
        <p:nvGrpSpPr>
          <p:cNvPr id="17" name="组合 16"/>
          <p:cNvGrpSpPr/>
          <p:nvPr/>
        </p:nvGrpSpPr>
        <p:grpSpPr>
          <a:xfrm>
            <a:off x="6161973" y="1796446"/>
            <a:ext cx="3016934" cy="466682"/>
            <a:chOff x="814328" y="3219334"/>
            <a:chExt cx="2797200" cy="432536"/>
          </a:xfrm>
        </p:grpSpPr>
        <p:grpSp>
          <p:nvGrpSpPr>
            <p:cNvPr id="18" name="组合 17"/>
            <p:cNvGrpSpPr/>
            <p:nvPr/>
          </p:nvGrpSpPr>
          <p:grpSpPr>
            <a:xfrm>
              <a:off x="814328" y="3219334"/>
              <a:ext cx="2797200" cy="432536"/>
              <a:chOff x="2173927" y="3285519"/>
              <a:chExt cx="3549387" cy="548848"/>
            </a:xfrm>
          </p:grpSpPr>
          <p:grpSp>
            <p:nvGrpSpPr>
              <p:cNvPr id="20" name="组合 19"/>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2" name="圆角矩形 21"/>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23" name="圆角矩形 22"/>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1" name="椭圆 20"/>
              <p:cNvSpPr/>
              <p:nvPr/>
            </p:nvSpPr>
            <p:spPr>
              <a:xfrm>
                <a:off x="2307128" y="3420211"/>
                <a:ext cx="279463" cy="27946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19" name="TextBox 24"/>
            <p:cNvSpPr txBox="1"/>
            <p:nvPr/>
          </p:nvSpPr>
          <p:spPr>
            <a:xfrm>
              <a:off x="1224125" y="3331792"/>
              <a:ext cx="2191136"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6CC4"/>
                  </a:solidFill>
                </a:rPr>
                <a:t>点击输入标题文本小标签</a:t>
              </a:r>
            </a:p>
          </p:txBody>
        </p:sp>
      </p:grpSp>
      <p:grpSp>
        <p:nvGrpSpPr>
          <p:cNvPr id="24" name="组合 23"/>
          <p:cNvGrpSpPr/>
          <p:nvPr/>
        </p:nvGrpSpPr>
        <p:grpSpPr>
          <a:xfrm>
            <a:off x="6164483" y="2372508"/>
            <a:ext cx="3886594" cy="466682"/>
            <a:chOff x="814327" y="3219334"/>
            <a:chExt cx="3603522" cy="432536"/>
          </a:xfrm>
        </p:grpSpPr>
        <p:grpSp>
          <p:nvGrpSpPr>
            <p:cNvPr id="25" name="组合 24"/>
            <p:cNvGrpSpPr/>
            <p:nvPr/>
          </p:nvGrpSpPr>
          <p:grpSpPr>
            <a:xfrm>
              <a:off x="814327" y="3219334"/>
              <a:ext cx="3603522" cy="432536"/>
              <a:chOff x="2173926" y="3285519"/>
              <a:chExt cx="4572535" cy="548848"/>
            </a:xfrm>
          </p:grpSpPr>
          <p:grpSp>
            <p:nvGrpSpPr>
              <p:cNvPr id="27" name="组合 26"/>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9" name="圆角矩形 28"/>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30" name="圆角矩形 29"/>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8" name="椭圆 27"/>
              <p:cNvSpPr/>
              <p:nvPr/>
            </p:nvSpPr>
            <p:spPr>
              <a:xfrm>
                <a:off x="2307128" y="3420211"/>
                <a:ext cx="279463" cy="27946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6" name="TextBox 31"/>
            <p:cNvSpPr txBox="1"/>
            <p:nvPr/>
          </p:nvSpPr>
          <p:spPr>
            <a:xfrm>
              <a:off x="1224125" y="3331792"/>
              <a:ext cx="2989681"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A7E9"/>
                  </a:solidFill>
                </a:rPr>
                <a:t>点击输入标题文本及描述说明</a:t>
              </a:r>
            </a:p>
          </p:txBody>
        </p:sp>
      </p:grpSp>
      <p:grpSp>
        <p:nvGrpSpPr>
          <p:cNvPr id="31" name="组合 30"/>
          <p:cNvGrpSpPr/>
          <p:nvPr/>
        </p:nvGrpSpPr>
        <p:grpSpPr>
          <a:xfrm>
            <a:off x="6179454" y="2948572"/>
            <a:ext cx="3200442" cy="466682"/>
            <a:chOff x="814328" y="3219334"/>
            <a:chExt cx="2967344" cy="432536"/>
          </a:xfrm>
        </p:grpSpPr>
        <p:grpSp>
          <p:nvGrpSpPr>
            <p:cNvPr id="32" name="组合 31"/>
            <p:cNvGrpSpPr/>
            <p:nvPr/>
          </p:nvGrpSpPr>
          <p:grpSpPr>
            <a:xfrm>
              <a:off x="814328" y="3219334"/>
              <a:ext cx="2967344" cy="432536"/>
              <a:chOff x="2173927" y="3285519"/>
              <a:chExt cx="3765284" cy="548848"/>
            </a:xfrm>
          </p:grpSpPr>
          <p:grpSp>
            <p:nvGrpSpPr>
              <p:cNvPr id="34" name="组合 33"/>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6" name="圆角矩形 35"/>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37" name="圆角矩形 36"/>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5" name="椭圆 34"/>
              <p:cNvSpPr/>
              <p:nvPr/>
            </p:nvSpPr>
            <p:spPr>
              <a:xfrm>
                <a:off x="2307128" y="3420211"/>
                <a:ext cx="279463" cy="27946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3" name="TextBox 38"/>
            <p:cNvSpPr txBox="1"/>
            <p:nvPr/>
          </p:nvSpPr>
          <p:spPr>
            <a:xfrm>
              <a:off x="1224125" y="3331792"/>
              <a:ext cx="2371197"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6CC4"/>
                  </a:solidFill>
                </a:rPr>
                <a:t>点击输入标题文本小标签</a:t>
              </a:r>
            </a:p>
          </p:txBody>
        </p:sp>
      </p:grpSp>
      <p:grpSp>
        <p:nvGrpSpPr>
          <p:cNvPr id="38" name="组合 37"/>
          <p:cNvGrpSpPr/>
          <p:nvPr/>
        </p:nvGrpSpPr>
        <p:grpSpPr>
          <a:xfrm>
            <a:off x="6176159" y="3524637"/>
            <a:ext cx="2628654" cy="466682"/>
            <a:chOff x="814328" y="3219334"/>
            <a:chExt cx="2437200" cy="432536"/>
          </a:xfrm>
        </p:grpSpPr>
        <p:grpSp>
          <p:nvGrpSpPr>
            <p:cNvPr id="39" name="组合 38"/>
            <p:cNvGrpSpPr/>
            <p:nvPr/>
          </p:nvGrpSpPr>
          <p:grpSpPr>
            <a:xfrm>
              <a:off x="814328" y="3219334"/>
              <a:ext cx="2437200" cy="432536"/>
              <a:chOff x="2173927" y="3285519"/>
              <a:chExt cx="3092581" cy="548848"/>
            </a:xfrm>
          </p:grpSpPr>
          <p:grpSp>
            <p:nvGrpSpPr>
              <p:cNvPr id="41" name="组合 40"/>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3" name="圆角矩形 42"/>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44" name="圆角矩形 43"/>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2" name="椭圆 41"/>
              <p:cNvSpPr/>
              <p:nvPr/>
            </p:nvSpPr>
            <p:spPr>
              <a:xfrm>
                <a:off x="2307128" y="3420211"/>
                <a:ext cx="279463" cy="27946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0" name="TextBox 45"/>
            <p:cNvSpPr txBox="1"/>
            <p:nvPr/>
          </p:nvSpPr>
          <p:spPr>
            <a:xfrm>
              <a:off x="1224126" y="3331792"/>
              <a:ext cx="1911028"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A7E9"/>
                  </a:solidFill>
                </a:rPr>
                <a:t>点击输入标题文本</a:t>
              </a:r>
            </a:p>
          </p:txBody>
        </p:sp>
      </p:grpSp>
      <p:grpSp>
        <p:nvGrpSpPr>
          <p:cNvPr id="45" name="组合 44"/>
          <p:cNvGrpSpPr/>
          <p:nvPr/>
        </p:nvGrpSpPr>
        <p:grpSpPr>
          <a:xfrm>
            <a:off x="6198713" y="4100700"/>
            <a:ext cx="3124489" cy="466682"/>
            <a:chOff x="814328" y="3219334"/>
            <a:chExt cx="2896922" cy="432536"/>
          </a:xfrm>
        </p:grpSpPr>
        <p:grpSp>
          <p:nvGrpSpPr>
            <p:cNvPr id="46" name="组合 45"/>
            <p:cNvGrpSpPr/>
            <p:nvPr/>
          </p:nvGrpSpPr>
          <p:grpSpPr>
            <a:xfrm>
              <a:off x="814328" y="3219334"/>
              <a:ext cx="2896922" cy="432536"/>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5" name="椭圆 54"/>
              <p:cNvSpPr/>
              <p:nvPr/>
            </p:nvSpPr>
            <p:spPr>
              <a:xfrm>
                <a:off x="2307128" y="3420211"/>
                <a:ext cx="279463" cy="27946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3" name="TextBox 52"/>
            <p:cNvSpPr txBox="1"/>
            <p:nvPr/>
          </p:nvSpPr>
          <p:spPr>
            <a:xfrm>
              <a:off x="1224125" y="3331792"/>
              <a:ext cx="2334260"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6CC4"/>
                  </a:solidFill>
                </a:rPr>
                <a:t>点击输入标题描述文本</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par>
                          <p:cTn id="26" fill="hold">
                            <p:stCondLst>
                              <p:cond delay="1500"/>
                            </p:stCondLst>
                            <p:childTnLst>
                              <p:par>
                                <p:cTn id="27" presetID="2" presetClass="entr" presetSubtype="2" decel="2530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1+#ppt_w/2"/>
                                          </p:val>
                                        </p:tav>
                                        <p:tav tm="100000">
                                          <p:val>
                                            <p:strVal val="#ppt_x"/>
                                          </p:val>
                                        </p:tav>
                                      </p:tavLst>
                                    </p:anim>
                                    <p:anim calcmode="lin" valueType="num">
                                      <p:cBhvr additive="base">
                                        <p:cTn id="30" dur="75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decel="25300" fill="hold" nodeType="withEffect">
                                  <p:stCondLst>
                                    <p:cond delay="25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1+#ppt_w/2"/>
                                          </p:val>
                                        </p:tav>
                                        <p:tav tm="100000">
                                          <p:val>
                                            <p:strVal val="#ppt_x"/>
                                          </p:val>
                                        </p:tav>
                                      </p:tavLst>
                                    </p:anim>
                                    <p:anim calcmode="lin" valueType="num">
                                      <p:cBhvr additive="base">
                                        <p:cTn id="34" dur="75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decel="25300" fill="hold" nodeType="withEffect">
                                  <p:stCondLst>
                                    <p:cond delay="5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750" fill="hold"/>
                                        <p:tgtEl>
                                          <p:spTgt spid="31"/>
                                        </p:tgtEl>
                                        <p:attrNameLst>
                                          <p:attrName>ppt_x</p:attrName>
                                        </p:attrNameLst>
                                      </p:cBhvr>
                                      <p:tavLst>
                                        <p:tav tm="0">
                                          <p:val>
                                            <p:strVal val="1+#ppt_w/2"/>
                                          </p:val>
                                        </p:tav>
                                        <p:tav tm="100000">
                                          <p:val>
                                            <p:strVal val="#ppt_x"/>
                                          </p:val>
                                        </p:tav>
                                      </p:tavLst>
                                    </p:anim>
                                    <p:anim calcmode="lin" valueType="num">
                                      <p:cBhvr additive="base">
                                        <p:cTn id="38" dur="75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decel="25300" fill="hold" nodeType="withEffect">
                                  <p:stCondLst>
                                    <p:cond delay="75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1+#ppt_w/2"/>
                                          </p:val>
                                        </p:tav>
                                        <p:tav tm="100000">
                                          <p:val>
                                            <p:strVal val="#ppt_x"/>
                                          </p:val>
                                        </p:tav>
                                      </p:tavLst>
                                    </p:anim>
                                    <p:anim calcmode="lin" valueType="num">
                                      <p:cBhvr additive="base">
                                        <p:cTn id="42" dur="750" fill="hold"/>
                                        <p:tgtEl>
                                          <p:spTgt spid="38"/>
                                        </p:tgtEl>
                                        <p:attrNameLst>
                                          <p:attrName>ppt_y</p:attrName>
                                        </p:attrNameLst>
                                      </p:cBhvr>
                                      <p:tavLst>
                                        <p:tav tm="0">
                                          <p:val>
                                            <p:strVal val="#ppt_y"/>
                                          </p:val>
                                        </p:tav>
                                        <p:tav tm="100000">
                                          <p:val>
                                            <p:strVal val="#ppt_y"/>
                                          </p:val>
                                        </p:tav>
                                      </p:tavLst>
                                    </p:anim>
                                  </p:childTnLst>
                                </p:cTn>
                              </p:par>
                              <p:par>
                                <p:cTn id="43" presetID="2" presetClass="entr" presetSubtype="2" decel="25300" fill="hold" nodeType="withEffect">
                                  <p:stCondLst>
                                    <p:cond delay="10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750" fill="hold"/>
                                        <p:tgtEl>
                                          <p:spTgt spid="45"/>
                                        </p:tgtEl>
                                        <p:attrNameLst>
                                          <p:attrName>ppt_x</p:attrName>
                                        </p:attrNameLst>
                                      </p:cBhvr>
                                      <p:tavLst>
                                        <p:tav tm="0">
                                          <p:val>
                                            <p:strVal val="1+#ppt_w/2"/>
                                          </p:val>
                                        </p:tav>
                                        <p:tav tm="100000">
                                          <p:val>
                                            <p:strVal val="#ppt_x"/>
                                          </p:val>
                                        </p:tav>
                                      </p:tavLst>
                                    </p:anim>
                                    <p:anim calcmode="lin" valueType="num">
                                      <p:cBhvr additive="base">
                                        <p:cTn id="46" dur="75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4039451" y="1891328"/>
            <a:ext cx="4114753" cy="4115310"/>
            <a:chOff x="4039451" y="1891328"/>
            <a:chExt cx="4114753" cy="4115310"/>
          </a:xfrm>
        </p:grpSpPr>
        <p:sp>
          <p:nvSpPr>
            <p:cNvPr id="9" name="圆角矩形 8"/>
            <p:cNvSpPr/>
            <p:nvPr/>
          </p:nvSpPr>
          <p:spPr>
            <a:xfrm>
              <a:off x="4381822" y="2233746"/>
              <a:ext cx="3430014" cy="3430476"/>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10" name="任意多边形 9"/>
            <p:cNvSpPr/>
            <p:nvPr/>
          </p:nvSpPr>
          <p:spPr>
            <a:xfrm>
              <a:off x="4039451" y="1891328"/>
              <a:ext cx="4114753" cy="4115310"/>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sp>
        <p:nvSpPr>
          <p:cNvPr id="11" name="文本框 10"/>
          <p:cNvSpPr txBox="1"/>
          <p:nvPr/>
        </p:nvSpPr>
        <p:spPr>
          <a:xfrm>
            <a:off x="923618" y="2306761"/>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884646" y="4765602"/>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49428" y="4765602"/>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907945" y="2302490"/>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987226" y="1835264"/>
            <a:ext cx="4205429" cy="4219117"/>
            <a:chOff x="2990725" y="994510"/>
            <a:chExt cx="3155045" cy="3165314"/>
          </a:xfrm>
        </p:grpSpPr>
        <p:grpSp>
          <p:nvGrpSpPr>
            <p:cNvPr id="16" name="组合 15"/>
            <p:cNvGrpSpPr/>
            <p:nvPr/>
          </p:nvGrpSpPr>
          <p:grpSpPr>
            <a:xfrm>
              <a:off x="3121898" y="1086033"/>
              <a:ext cx="986676" cy="923984"/>
              <a:chOff x="3871174" y="1138973"/>
              <a:chExt cx="1512338" cy="1416053"/>
            </a:xfrm>
            <a:solidFill>
              <a:srgbClr val="FA783A"/>
            </a:solidFill>
          </p:grpSpPr>
          <p:sp>
            <p:nvSpPr>
              <p:cNvPr id="30" name="任意多边形 29"/>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等腰三角形 30"/>
              <p:cNvSpPr/>
              <p:nvPr/>
            </p:nvSpPr>
            <p:spPr>
              <a:xfrm rot="5400000">
                <a:off x="5195889" y="1152872"/>
                <a:ext cx="201521" cy="173724"/>
              </a:xfrm>
              <a:prstGeom prst="triangl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7" name="组合 16"/>
            <p:cNvGrpSpPr/>
            <p:nvPr/>
          </p:nvGrpSpPr>
          <p:grpSpPr>
            <a:xfrm>
              <a:off x="5143612" y="1128577"/>
              <a:ext cx="927316" cy="988262"/>
              <a:chOff x="6969974" y="1204174"/>
              <a:chExt cx="1421353" cy="1514565"/>
            </a:xfrm>
            <a:solidFill>
              <a:srgbClr val="008F86"/>
            </a:solidFill>
          </p:grpSpPr>
          <p:sp>
            <p:nvSpPr>
              <p:cNvPr id="28" name="任意多边形 27"/>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等腰三角形 28"/>
              <p:cNvSpPr/>
              <p:nvPr/>
            </p:nvSpPr>
            <p:spPr>
              <a:xfrm rot="10800000">
                <a:off x="8189806" y="2545015"/>
                <a:ext cx="201521" cy="173724"/>
              </a:xfrm>
              <a:prstGeom prst="triangle">
                <a:avLst/>
              </a:prstGeom>
              <a:solidFill>
                <a:srgbClr val="00B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5036125" y="3142275"/>
              <a:ext cx="988806" cy="926468"/>
              <a:chOff x="6805224" y="4290274"/>
              <a:chExt cx="1515602" cy="1419862"/>
            </a:xfrm>
            <a:solidFill>
              <a:srgbClr val="005885"/>
            </a:solidFill>
          </p:grpSpPr>
          <p:sp>
            <p:nvSpPr>
              <p:cNvPr id="26" name="任意多边形 25"/>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等腰三角形 26"/>
              <p:cNvSpPr/>
              <p:nvPr/>
            </p:nvSpPr>
            <p:spPr>
              <a:xfrm rot="16200000">
                <a:off x="6791325" y="5522514"/>
                <a:ext cx="201521" cy="173724"/>
              </a:xfrm>
              <a:prstGeom prst="triangle">
                <a:avLst/>
              </a:prstGeom>
              <a:solidFill>
                <a:srgbClr val="06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p:nvGrpSpPr>
          <p:grpSpPr>
            <a:xfrm>
              <a:off x="3075021" y="3035026"/>
              <a:ext cx="928197" cy="988689"/>
              <a:chOff x="3799323" y="4125909"/>
              <a:chExt cx="1422703" cy="1515217"/>
            </a:xfrm>
            <a:solidFill>
              <a:srgbClr val="E3413E"/>
            </a:solidFill>
          </p:grpSpPr>
          <p:sp>
            <p:nvSpPr>
              <p:cNvPr id="24" name="任意多边形 23"/>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等腰三角形 24"/>
              <p:cNvSpPr/>
              <p:nvPr/>
            </p:nvSpPr>
            <p:spPr>
              <a:xfrm>
                <a:off x="3799323" y="4125909"/>
                <a:ext cx="201521" cy="173724"/>
              </a:xfrm>
              <a:prstGeom prst="triangle">
                <a:avLst/>
              </a:prstGeom>
              <a:solidFill>
                <a:srgbClr val="048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文本框 43"/>
            <p:cNvSpPr txBox="1"/>
            <p:nvPr/>
          </p:nvSpPr>
          <p:spPr>
            <a:xfrm>
              <a:off x="4076272" y="994510"/>
              <a:ext cx="994285"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01</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sp>
          <p:nvSpPr>
            <p:cNvPr id="21" name="文本框 44"/>
            <p:cNvSpPr txBox="1"/>
            <p:nvPr/>
          </p:nvSpPr>
          <p:spPr>
            <a:xfrm>
              <a:off x="4076272" y="3859756"/>
              <a:ext cx="994285"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03</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sp>
          <p:nvSpPr>
            <p:cNvPr id="22" name="文本框 45"/>
            <p:cNvSpPr txBox="1"/>
            <p:nvPr/>
          </p:nvSpPr>
          <p:spPr>
            <a:xfrm rot="5400000">
              <a:off x="5498526" y="2430256"/>
              <a:ext cx="994419"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02</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sp>
          <p:nvSpPr>
            <p:cNvPr id="23" name="文本框 47"/>
            <p:cNvSpPr txBox="1"/>
            <p:nvPr/>
          </p:nvSpPr>
          <p:spPr>
            <a:xfrm rot="16200000">
              <a:off x="2643549" y="2430256"/>
              <a:ext cx="994419"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04</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nvGrpSpPr>
          <p:cNvPr id="32" name="组合 31"/>
          <p:cNvGrpSpPr/>
          <p:nvPr/>
        </p:nvGrpSpPr>
        <p:grpSpPr>
          <a:xfrm>
            <a:off x="4588419" y="2428879"/>
            <a:ext cx="1465313" cy="1465509"/>
            <a:chOff x="4588419" y="2428879"/>
            <a:chExt cx="1465313" cy="1465509"/>
          </a:xfrm>
        </p:grpSpPr>
        <p:sp>
          <p:nvSpPr>
            <p:cNvPr id="33" name="泪滴形 32"/>
            <p:cNvSpPr/>
            <p:nvPr/>
          </p:nvSpPr>
          <p:spPr>
            <a:xfrm flipV="1">
              <a:off x="4588419" y="2428879"/>
              <a:ext cx="1465313" cy="1465509"/>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4" name="组合 33"/>
            <p:cNvGrpSpPr/>
            <p:nvPr/>
          </p:nvGrpSpPr>
          <p:grpSpPr>
            <a:xfrm>
              <a:off x="4730691" y="2587596"/>
              <a:ext cx="1230262" cy="1230428"/>
              <a:chOff x="4926840" y="1732375"/>
              <a:chExt cx="1656097" cy="1656098"/>
            </a:xfrm>
          </p:grpSpPr>
          <p:sp>
            <p:nvSpPr>
              <p:cNvPr id="36" name="任意多边形 3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7" name="椭圆 36"/>
              <p:cNvSpPr/>
              <p:nvPr/>
            </p:nvSpPr>
            <p:spPr>
              <a:xfrm>
                <a:off x="5189938" y="1995474"/>
                <a:ext cx="1129900" cy="1129900"/>
              </a:xfrm>
              <a:prstGeom prst="ellipse">
                <a:avLst/>
              </a:prstGeom>
              <a:solidFill>
                <a:srgbClr val="006CC4"/>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椭圆 37"/>
              <p:cNvSpPr/>
              <p:nvPr/>
            </p:nvSpPr>
            <p:spPr>
              <a:xfrm>
                <a:off x="5266824"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 name="KSO_Shape"/>
            <p:cNvSpPr/>
            <p:nvPr/>
          </p:nvSpPr>
          <p:spPr bwMode="auto">
            <a:xfrm>
              <a:off x="5127835" y="2985604"/>
              <a:ext cx="478805" cy="40649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39" name="组合 38"/>
          <p:cNvGrpSpPr/>
          <p:nvPr/>
        </p:nvGrpSpPr>
        <p:grpSpPr>
          <a:xfrm>
            <a:off x="4588419" y="4003583"/>
            <a:ext cx="1465313" cy="1465509"/>
            <a:chOff x="4588419" y="4003583"/>
            <a:chExt cx="1465313" cy="1465509"/>
          </a:xfrm>
        </p:grpSpPr>
        <p:sp>
          <p:nvSpPr>
            <p:cNvPr id="40" name="泪滴形 39"/>
            <p:cNvSpPr/>
            <p:nvPr/>
          </p:nvSpPr>
          <p:spPr>
            <a:xfrm>
              <a:off x="4588419" y="4003583"/>
              <a:ext cx="1465313" cy="1465509"/>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1" name="组合 40"/>
            <p:cNvGrpSpPr/>
            <p:nvPr/>
          </p:nvGrpSpPr>
          <p:grpSpPr>
            <a:xfrm>
              <a:off x="4730691" y="4100855"/>
              <a:ext cx="1230262" cy="1230428"/>
              <a:chOff x="4926840" y="1732375"/>
              <a:chExt cx="1656097" cy="1656098"/>
            </a:xfrm>
          </p:grpSpPr>
          <p:sp>
            <p:nvSpPr>
              <p:cNvPr id="43" name="任意多边形 4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4" name="椭圆 43"/>
              <p:cNvSpPr/>
              <p:nvPr/>
            </p:nvSpPr>
            <p:spPr>
              <a:xfrm>
                <a:off x="5189938" y="1995474"/>
                <a:ext cx="1129900" cy="1129900"/>
              </a:xfrm>
              <a:prstGeom prst="ellipse">
                <a:avLst/>
              </a:prstGeom>
              <a:solidFill>
                <a:srgbClr val="00A3E5"/>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椭圆 44"/>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2" name="KSO_Shape"/>
            <p:cNvSpPr/>
            <p:nvPr/>
          </p:nvSpPr>
          <p:spPr bwMode="auto">
            <a:xfrm>
              <a:off x="5118487" y="4491601"/>
              <a:ext cx="447486" cy="38512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46" name="组合 45"/>
          <p:cNvGrpSpPr/>
          <p:nvPr/>
        </p:nvGrpSpPr>
        <p:grpSpPr>
          <a:xfrm>
            <a:off x="6139925" y="2428879"/>
            <a:ext cx="1465313" cy="1465509"/>
            <a:chOff x="6139925" y="2428879"/>
            <a:chExt cx="1465313" cy="1465509"/>
          </a:xfrm>
        </p:grpSpPr>
        <p:sp>
          <p:nvSpPr>
            <p:cNvPr id="53" name="泪滴形 52"/>
            <p:cNvSpPr/>
            <p:nvPr/>
          </p:nvSpPr>
          <p:spPr>
            <a:xfrm flipH="1" flipV="1">
              <a:off x="6139925" y="2428879"/>
              <a:ext cx="1465313" cy="1465509"/>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4" name="组合 53"/>
            <p:cNvGrpSpPr/>
            <p:nvPr/>
          </p:nvGrpSpPr>
          <p:grpSpPr>
            <a:xfrm>
              <a:off x="6232702" y="2587596"/>
              <a:ext cx="1230262" cy="1230428"/>
              <a:chOff x="4926840" y="1732375"/>
              <a:chExt cx="1656097" cy="1656098"/>
            </a:xfrm>
          </p:grpSpPr>
          <p:sp>
            <p:nvSpPr>
              <p:cNvPr id="56" name="任意多边形 5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57" name="椭圆 56"/>
              <p:cNvSpPr/>
              <p:nvPr/>
            </p:nvSpPr>
            <p:spPr>
              <a:xfrm>
                <a:off x="5189938" y="1995474"/>
                <a:ext cx="1129900" cy="1129900"/>
              </a:xfrm>
              <a:prstGeom prst="ellipse">
                <a:avLst/>
              </a:prstGeom>
              <a:solidFill>
                <a:srgbClr val="00B0F5"/>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椭圆 57"/>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5" name="KSO_Shape"/>
            <p:cNvSpPr/>
            <p:nvPr/>
          </p:nvSpPr>
          <p:spPr bwMode="auto">
            <a:xfrm>
              <a:off x="6614299" y="3037816"/>
              <a:ext cx="516564" cy="35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59" name="组合 58"/>
          <p:cNvGrpSpPr/>
          <p:nvPr/>
        </p:nvGrpSpPr>
        <p:grpSpPr>
          <a:xfrm>
            <a:off x="6139925" y="4003583"/>
            <a:ext cx="1465313" cy="1465509"/>
            <a:chOff x="6139925" y="4003583"/>
            <a:chExt cx="1465313" cy="1465509"/>
          </a:xfrm>
        </p:grpSpPr>
        <p:sp>
          <p:nvSpPr>
            <p:cNvPr id="60" name="泪滴形 59"/>
            <p:cNvSpPr/>
            <p:nvPr/>
          </p:nvSpPr>
          <p:spPr>
            <a:xfrm flipH="1">
              <a:off x="6139925" y="4003583"/>
              <a:ext cx="1465313" cy="1465509"/>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6232702" y="4100855"/>
              <a:ext cx="1230262" cy="1230428"/>
              <a:chOff x="4926840" y="1732375"/>
              <a:chExt cx="1656097" cy="1656098"/>
            </a:xfrm>
          </p:grpSpPr>
          <p:sp>
            <p:nvSpPr>
              <p:cNvPr id="63" name="任意多边形 6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64" name="椭圆 63"/>
              <p:cNvSpPr/>
              <p:nvPr/>
            </p:nvSpPr>
            <p:spPr>
              <a:xfrm>
                <a:off x="5189938" y="1995474"/>
                <a:ext cx="1129900" cy="1129900"/>
              </a:xfrm>
              <a:prstGeom prst="ellipse">
                <a:avLst/>
              </a:prstGeom>
              <a:solidFill>
                <a:srgbClr val="006ABF"/>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椭圆 64"/>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2" name="KSO_Shape"/>
            <p:cNvSpPr/>
            <p:nvPr/>
          </p:nvSpPr>
          <p:spPr bwMode="auto">
            <a:xfrm>
              <a:off x="6622155" y="4500001"/>
              <a:ext cx="452387" cy="44732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9" decel="2800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0-#ppt_w/2"/>
                                          </p:val>
                                        </p:tav>
                                        <p:tav tm="100000">
                                          <p:val>
                                            <p:strVal val="#ppt_x"/>
                                          </p:val>
                                        </p:tav>
                                      </p:tavLst>
                                    </p:anim>
                                    <p:anim calcmode="lin" valueType="num">
                                      <p:cBhvr additive="base">
                                        <p:cTn id="24" dur="750" fill="hold"/>
                                        <p:tgtEl>
                                          <p:spTgt spid="32"/>
                                        </p:tgtEl>
                                        <p:attrNameLst>
                                          <p:attrName>ppt_y</p:attrName>
                                        </p:attrNameLst>
                                      </p:cBhvr>
                                      <p:tavLst>
                                        <p:tav tm="0">
                                          <p:val>
                                            <p:strVal val="0-#ppt_h/2"/>
                                          </p:val>
                                        </p:tav>
                                        <p:tav tm="100000">
                                          <p:val>
                                            <p:strVal val="#ppt_y"/>
                                          </p:val>
                                        </p:tav>
                                      </p:tavLst>
                                    </p:anim>
                                  </p:childTnLst>
                                </p:cTn>
                              </p:par>
                              <p:par>
                                <p:cTn id="25" presetID="2" presetClass="entr" presetSubtype="3" decel="2800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1+#ppt_w/2"/>
                                          </p:val>
                                        </p:tav>
                                        <p:tav tm="100000">
                                          <p:val>
                                            <p:strVal val="#ppt_x"/>
                                          </p:val>
                                        </p:tav>
                                      </p:tavLst>
                                    </p:anim>
                                    <p:anim calcmode="lin" valueType="num">
                                      <p:cBhvr additive="base">
                                        <p:cTn id="28" dur="75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12" decel="2800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750" fill="hold"/>
                                        <p:tgtEl>
                                          <p:spTgt spid="39"/>
                                        </p:tgtEl>
                                        <p:attrNameLst>
                                          <p:attrName>ppt_x</p:attrName>
                                        </p:attrNameLst>
                                      </p:cBhvr>
                                      <p:tavLst>
                                        <p:tav tm="0">
                                          <p:val>
                                            <p:strVal val="0-#ppt_w/2"/>
                                          </p:val>
                                        </p:tav>
                                        <p:tav tm="100000">
                                          <p:val>
                                            <p:strVal val="#ppt_x"/>
                                          </p:val>
                                        </p:tav>
                                      </p:tavLst>
                                    </p:anim>
                                    <p:anim calcmode="lin" valueType="num">
                                      <p:cBhvr additive="base">
                                        <p:cTn id="32" dur="75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6" decel="2800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750" fill="hold"/>
                                        <p:tgtEl>
                                          <p:spTgt spid="59"/>
                                        </p:tgtEl>
                                        <p:attrNameLst>
                                          <p:attrName>ppt_x</p:attrName>
                                        </p:attrNameLst>
                                      </p:cBhvr>
                                      <p:tavLst>
                                        <p:tav tm="0">
                                          <p:val>
                                            <p:strVal val="1+#ppt_w/2"/>
                                          </p:val>
                                        </p:tav>
                                        <p:tav tm="100000">
                                          <p:val>
                                            <p:strVal val="#ppt_x"/>
                                          </p:val>
                                        </p:tav>
                                      </p:tavLst>
                                    </p:anim>
                                    <p:anim calcmode="lin" valueType="num">
                                      <p:cBhvr additive="base">
                                        <p:cTn id="36" dur="750" fill="hold"/>
                                        <p:tgtEl>
                                          <p:spTgt spid="59"/>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750" fill="hold"/>
                                        <p:tgtEl>
                                          <p:spTgt spid="15"/>
                                        </p:tgtEl>
                                        <p:attrNameLst>
                                          <p:attrName>ppt_w</p:attrName>
                                        </p:attrNameLst>
                                      </p:cBhvr>
                                      <p:tavLst>
                                        <p:tav tm="0">
                                          <p:val>
                                            <p:fltVal val="0"/>
                                          </p:val>
                                        </p:tav>
                                        <p:tav tm="100000">
                                          <p:val>
                                            <p:strVal val="#ppt_w"/>
                                          </p:val>
                                        </p:tav>
                                      </p:tavLst>
                                    </p:anim>
                                    <p:anim calcmode="lin" valueType="num">
                                      <p:cBhvr>
                                        <p:cTn id="45" dur="750" fill="hold"/>
                                        <p:tgtEl>
                                          <p:spTgt spid="15"/>
                                        </p:tgtEl>
                                        <p:attrNameLst>
                                          <p:attrName>ppt_h</p:attrName>
                                        </p:attrNameLst>
                                      </p:cBhvr>
                                      <p:tavLst>
                                        <p:tav tm="0">
                                          <p:val>
                                            <p:fltVal val="0"/>
                                          </p:val>
                                        </p:tav>
                                        <p:tav tm="100000">
                                          <p:val>
                                            <p:strVal val="#ppt_h"/>
                                          </p:val>
                                        </p:tav>
                                      </p:tavLst>
                                    </p:anim>
                                    <p:animEffect transition="in" filter="fade">
                                      <p:cBhvr>
                                        <p:cTn id="46" dur="750"/>
                                        <p:tgtEl>
                                          <p:spTgt spid="15"/>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3056582" y="2311302"/>
            <a:ext cx="2308194" cy="45719"/>
          </a:xfrm>
          <a:custGeom>
            <a:avLst/>
            <a:gdLst>
              <a:gd name="connsiteX0" fmla="*/ 2032986 w 2032986"/>
              <a:gd name="connsiteY0" fmla="*/ 0 h 0"/>
              <a:gd name="connsiteX1" fmla="*/ 0 w 2032986"/>
              <a:gd name="connsiteY1" fmla="*/ 0 h 0"/>
            </a:gdLst>
            <a:ahLst/>
            <a:cxnLst>
              <a:cxn ang="0">
                <a:pos x="connsiteX0" y="connsiteY0"/>
              </a:cxn>
              <a:cxn ang="0">
                <a:pos x="connsiteX1" y="connsiteY1"/>
              </a:cxn>
            </a:cxnLst>
            <a:rect l="l" t="t" r="r" b="b"/>
            <a:pathLst>
              <a:path w="2032986">
                <a:moveTo>
                  <a:pt x="2032986"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056582" y="3919907"/>
            <a:ext cx="816745" cy="45719"/>
          </a:xfrm>
          <a:custGeom>
            <a:avLst/>
            <a:gdLst>
              <a:gd name="connsiteX0" fmla="*/ 754602 w 754602"/>
              <a:gd name="connsiteY0" fmla="*/ 0 h 0"/>
              <a:gd name="connsiteX1" fmla="*/ 0 w 754602"/>
              <a:gd name="connsiteY1" fmla="*/ 0 h 0"/>
            </a:gdLst>
            <a:ahLst/>
            <a:cxnLst>
              <a:cxn ang="0">
                <a:pos x="connsiteX0" y="connsiteY0"/>
              </a:cxn>
              <a:cxn ang="0">
                <a:pos x="connsiteX1" y="connsiteY1"/>
              </a:cxn>
            </a:cxnLst>
            <a:rect l="l" t="t" r="r" b="b"/>
            <a:pathLst>
              <a:path w="754602">
                <a:moveTo>
                  <a:pt x="754602"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3056582" y="5668392"/>
            <a:ext cx="1331650" cy="0"/>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313642" y="3700606"/>
            <a:ext cx="970580" cy="45719"/>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628582" y="5846894"/>
            <a:ext cx="1655639" cy="45719"/>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685494" y="2771112"/>
            <a:ext cx="2049386" cy="2012599"/>
            <a:chOff x="3685494" y="2771112"/>
            <a:chExt cx="2049386" cy="2012599"/>
          </a:xfrm>
        </p:grpSpPr>
        <p:sp>
          <p:nvSpPr>
            <p:cNvPr id="14" name="Freeform 9"/>
            <p:cNvSpPr/>
            <p:nvPr/>
          </p:nvSpPr>
          <p:spPr bwMode="auto">
            <a:xfrm>
              <a:off x="3685494" y="2771112"/>
              <a:ext cx="2049386" cy="2012599"/>
            </a:xfrm>
            <a:custGeom>
              <a:avLst/>
              <a:gdLst>
                <a:gd name="T0" fmla="*/ 298 w 730"/>
                <a:gd name="T1" fmla="*/ 717 h 717"/>
                <a:gd name="T2" fmla="*/ 278 w 730"/>
                <a:gd name="T3" fmla="*/ 710 h 717"/>
                <a:gd name="T4" fmla="*/ 58 w 730"/>
                <a:gd name="T5" fmla="*/ 278 h 717"/>
                <a:gd name="T6" fmla="*/ 490 w 730"/>
                <a:gd name="T7" fmla="*/ 58 h 717"/>
                <a:gd name="T8" fmla="*/ 510 w 730"/>
                <a:gd name="T9" fmla="*/ 65 h 717"/>
                <a:gd name="T10" fmla="*/ 730 w 730"/>
                <a:gd name="T11" fmla="*/ 497 h 717"/>
                <a:gd name="T12" fmla="*/ 298 w 730"/>
                <a:gd name="T13" fmla="*/ 717 h 717"/>
              </a:gdLst>
              <a:ahLst/>
              <a:cxnLst>
                <a:cxn ang="0">
                  <a:pos x="T0" y="T1"/>
                </a:cxn>
                <a:cxn ang="0">
                  <a:pos x="T2" y="T3"/>
                </a:cxn>
                <a:cxn ang="0">
                  <a:pos x="T4" y="T5"/>
                </a:cxn>
                <a:cxn ang="0">
                  <a:pos x="T6" y="T7"/>
                </a:cxn>
                <a:cxn ang="0">
                  <a:pos x="T8" y="T9"/>
                </a:cxn>
                <a:cxn ang="0">
                  <a:pos x="T10" y="T11"/>
                </a:cxn>
                <a:cxn ang="0">
                  <a:pos x="T12" y="T13"/>
                </a:cxn>
              </a:cxnLst>
              <a:rect l="0" t="0" r="r" b="b"/>
              <a:pathLst>
                <a:path w="730" h="717">
                  <a:moveTo>
                    <a:pt x="298" y="717"/>
                  </a:moveTo>
                  <a:cubicBezTo>
                    <a:pt x="278" y="710"/>
                    <a:pt x="278" y="710"/>
                    <a:pt x="278" y="710"/>
                  </a:cubicBezTo>
                  <a:cubicBezTo>
                    <a:pt x="98" y="652"/>
                    <a:pt x="0" y="458"/>
                    <a:pt x="58" y="278"/>
                  </a:cubicBezTo>
                  <a:cubicBezTo>
                    <a:pt x="116" y="98"/>
                    <a:pt x="310" y="0"/>
                    <a:pt x="490" y="58"/>
                  </a:cubicBezTo>
                  <a:cubicBezTo>
                    <a:pt x="510" y="65"/>
                    <a:pt x="510" y="65"/>
                    <a:pt x="510" y="65"/>
                  </a:cubicBezTo>
                  <a:cubicBezTo>
                    <a:pt x="730" y="497"/>
                    <a:pt x="730" y="497"/>
                    <a:pt x="730" y="497"/>
                  </a:cubicBezTo>
                  <a:lnTo>
                    <a:pt x="298" y="717"/>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52400" dist="38100" dir="12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10"/>
            <p:cNvSpPr/>
            <p:nvPr/>
          </p:nvSpPr>
          <p:spPr bwMode="auto">
            <a:xfrm>
              <a:off x="3842135" y="2927753"/>
              <a:ext cx="1701691" cy="1701691"/>
            </a:xfrm>
            <a:custGeom>
              <a:avLst/>
              <a:gdLst>
                <a:gd name="T0" fmla="*/ 418 w 606"/>
                <a:gd name="T1" fmla="*/ 50 h 606"/>
                <a:gd name="T2" fmla="*/ 50 w 606"/>
                <a:gd name="T3" fmla="*/ 238 h 606"/>
                <a:gd name="T4" fmla="*/ 238 w 606"/>
                <a:gd name="T5" fmla="*/ 606 h 606"/>
                <a:gd name="T6" fmla="*/ 606 w 606"/>
                <a:gd name="T7" fmla="*/ 418 h 606"/>
                <a:gd name="T8" fmla="*/ 418 w 606"/>
                <a:gd name="T9" fmla="*/ 50 h 606"/>
              </a:gdLst>
              <a:ahLst/>
              <a:cxnLst>
                <a:cxn ang="0">
                  <a:pos x="T0" y="T1"/>
                </a:cxn>
                <a:cxn ang="0">
                  <a:pos x="T2" y="T3"/>
                </a:cxn>
                <a:cxn ang="0">
                  <a:pos x="T4" y="T5"/>
                </a:cxn>
                <a:cxn ang="0">
                  <a:pos x="T6" y="T7"/>
                </a:cxn>
                <a:cxn ang="0">
                  <a:pos x="T8" y="T9"/>
                </a:cxn>
              </a:cxnLst>
              <a:rect l="0" t="0" r="r" b="b"/>
              <a:pathLst>
                <a:path w="606" h="606">
                  <a:moveTo>
                    <a:pt x="418" y="50"/>
                  </a:moveTo>
                  <a:cubicBezTo>
                    <a:pt x="265" y="0"/>
                    <a:pt x="100" y="84"/>
                    <a:pt x="50" y="238"/>
                  </a:cubicBezTo>
                  <a:cubicBezTo>
                    <a:pt x="0" y="391"/>
                    <a:pt x="84" y="556"/>
                    <a:pt x="238" y="606"/>
                  </a:cubicBezTo>
                  <a:cubicBezTo>
                    <a:pt x="606" y="418"/>
                    <a:pt x="606" y="418"/>
                    <a:pt x="606" y="418"/>
                  </a:cubicBezTo>
                  <a:lnTo>
                    <a:pt x="418" y="5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矩形 15"/>
            <p:cNvSpPr/>
            <p:nvPr/>
          </p:nvSpPr>
          <p:spPr>
            <a:xfrm>
              <a:off x="4576431" y="3740007"/>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02</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17" name="组合 16"/>
            <p:cNvGrpSpPr/>
            <p:nvPr/>
          </p:nvGrpSpPr>
          <p:grpSpPr>
            <a:xfrm>
              <a:off x="4349227" y="3691972"/>
              <a:ext cx="306258" cy="294523"/>
              <a:chOff x="9791183" y="5224434"/>
              <a:chExt cx="645684" cy="620945"/>
            </a:xfrm>
            <a:solidFill>
              <a:schemeClr val="tx1">
                <a:lumMod val="65000"/>
                <a:lumOff val="35000"/>
              </a:schemeClr>
            </a:solidFill>
          </p:grpSpPr>
          <p:sp>
            <p:nvSpPr>
              <p:cNvPr id="18"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0" name="组合 19"/>
          <p:cNvGrpSpPr/>
          <p:nvPr/>
        </p:nvGrpSpPr>
        <p:grpSpPr>
          <a:xfrm>
            <a:off x="6484858" y="2771112"/>
            <a:ext cx="2049386" cy="2012599"/>
            <a:chOff x="6484858" y="2771112"/>
            <a:chExt cx="2049386" cy="2012599"/>
          </a:xfrm>
        </p:grpSpPr>
        <p:sp>
          <p:nvSpPr>
            <p:cNvPr id="21" name="Freeform 7"/>
            <p:cNvSpPr/>
            <p:nvPr/>
          </p:nvSpPr>
          <p:spPr bwMode="auto">
            <a:xfrm>
              <a:off x="6484858" y="2771112"/>
              <a:ext cx="2049386" cy="2012599"/>
            </a:xfrm>
            <a:custGeom>
              <a:avLst/>
              <a:gdLst>
                <a:gd name="T0" fmla="*/ 220 w 730"/>
                <a:gd name="T1" fmla="*/ 65 h 717"/>
                <a:gd name="T2" fmla="*/ 240 w 730"/>
                <a:gd name="T3" fmla="*/ 58 h 717"/>
                <a:gd name="T4" fmla="*/ 672 w 730"/>
                <a:gd name="T5" fmla="*/ 278 h 717"/>
                <a:gd name="T6" fmla="*/ 452 w 730"/>
                <a:gd name="T7" fmla="*/ 710 h 717"/>
                <a:gd name="T8" fmla="*/ 432 w 730"/>
                <a:gd name="T9" fmla="*/ 717 h 717"/>
                <a:gd name="T10" fmla="*/ 0 w 730"/>
                <a:gd name="T11" fmla="*/ 497 h 717"/>
                <a:gd name="T12" fmla="*/ 220 w 730"/>
                <a:gd name="T13" fmla="*/ 65 h 717"/>
              </a:gdLst>
              <a:ahLst/>
              <a:cxnLst>
                <a:cxn ang="0">
                  <a:pos x="T0" y="T1"/>
                </a:cxn>
                <a:cxn ang="0">
                  <a:pos x="T2" y="T3"/>
                </a:cxn>
                <a:cxn ang="0">
                  <a:pos x="T4" y="T5"/>
                </a:cxn>
                <a:cxn ang="0">
                  <a:pos x="T6" y="T7"/>
                </a:cxn>
                <a:cxn ang="0">
                  <a:pos x="T8" y="T9"/>
                </a:cxn>
                <a:cxn ang="0">
                  <a:pos x="T10" y="T11"/>
                </a:cxn>
                <a:cxn ang="0">
                  <a:pos x="T12" y="T13"/>
                </a:cxn>
              </a:cxnLst>
              <a:rect l="0" t="0" r="r" b="b"/>
              <a:pathLst>
                <a:path w="730" h="717">
                  <a:moveTo>
                    <a:pt x="220" y="65"/>
                  </a:moveTo>
                  <a:cubicBezTo>
                    <a:pt x="240" y="58"/>
                    <a:pt x="240" y="58"/>
                    <a:pt x="240" y="58"/>
                  </a:cubicBezTo>
                  <a:cubicBezTo>
                    <a:pt x="420" y="0"/>
                    <a:pt x="614" y="98"/>
                    <a:pt x="672" y="278"/>
                  </a:cubicBezTo>
                  <a:cubicBezTo>
                    <a:pt x="730" y="458"/>
                    <a:pt x="632" y="652"/>
                    <a:pt x="452" y="710"/>
                  </a:cubicBezTo>
                  <a:cubicBezTo>
                    <a:pt x="432" y="717"/>
                    <a:pt x="432" y="717"/>
                    <a:pt x="432" y="717"/>
                  </a:cubicBezTo>
                  <a:cubicBezTo>
                    <a:pt x="0" y="497"/>
                    <a:pt x="0" y="497"/>
                    <a:pt x="0" y="497"/>
                  </a:cubicBezTo>
                  <a:lnTo>
                    <a:pt x="220" y="65"/>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016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8"/>
            <p:cNvSpPr/>
            <p:nvPr/>
          </p:nvSpPr>
          <p:spPr bwMode="auto">
            <a:xfrm>
              <a:off x="6675913" y="2927753"/>
              <a:ext cx="1701691" cy="1701691"/>
            </a:xfrm>
            <a:custGeom>
              <a:avLst/>
              <a:gdLst>
                <a:gd name="T0" fmla="*/ 368 w 606"/>
                <a:gd name="T1" fmla="*/ 606 h 606"/>
                <a:gd name="T2" fmla="*/ 556 w 606"/>
                <a:gd name="T3" fmla="*/ 238 h 606"/>
                <a:gd name="T4" fmla="*/ 188 w 606"/>
                <a:gd name="T5" fmla="*/ 50 h 606"/>
                <a:gd name="T6" fmla="*/ 0 w 606"/>
                <a:gd name="T7" fmla="*/ 418 h 606"/>
                <a:gd name="T8" fmla="*/ 368 w 606"/>
                <a:gd name="T9" fmla="*/ 606 h 606"/>
              </a:gdLst>
              <a:ahLst/>
              <a:cxnLst>
                <a:cxn ang="0">
                  <a:pos x="T0" y="T1"/>
                </a:cxn>
                <a:cxn ang="0">
                  <a:pos x="T2" y="T3"/>
                </a:cxn>
                <a:cxn ang="0">
                  <a:pos x="T4" y="T5"/>
                </a:cxn>
                <a:cxn ang="0">
                  <a:pos x="T6" y="T7"/>
                </a:cxn>
                <a:cxn ang="0">
                  <a:pos x="T8" y="T9"/>
                </a:cxn>
              </a:cxnLst>
              <a:rect l="0" t="0" r="r" b="b"/>
              <a:pathLst>
                <a:path w="606" h="606">
                  <a:moveTo>
                    <a:pt x="368" y="606"/>
                  </a:moveTo>
                  <a:cubicBezTo>
                    <a:pt x="522" y="556"/>
                    <a:pt x="606" y="391"/>
                    <a:pt x="556" y="238"/>
                  </a:cubicBezTo>
                  <a:cubicBezTo>
                    <a:pt x="506" y="84"/>
                    <a:pt x="341" y="0"/>
                    <a:pt x="188" y="50"/>
                  </a:cubicBezTo>
                  <a:cubicBezTo>
                    <a:pt x="0" y="418"/>
                    <a:pt x="0" y="418"/>
                    <a:pt x="0" y="418"/>
                  </a:cubicBezTo>
                  <a:lnTo>
                    <a:pt x="368" y="606"/>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矩形 22"/>
            <p:cNvSpPr/>
            <p:nvPr/>
          </p:nvSpPr>
          <p:spPr>
            <a:xfrm>
              <a:off x="6638495" y="3720554"/>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05</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24" name="组合 23"/>
            <p:cNvGrpSpPr/>
            <p:nvPr/>
          </p:nvGrpSpPr>
          <p:grpSpPr>
            <a:xfrm>
              <a:off x="7540094" y="3677631"/>
              <a:ext cx="385900" cy="293208"/>
              <a:chOff x="4268086" y="4221191"/>
              <a:chExt cx="509646" cy="387231"/>
            </a:xfrm>
            <a:solidFill>
              <a:schemeClr val="tx1">
                <a:lumMod val="65000"/>
                <a:lumOff val="35000"/>
              </a:schemeClr>
            </a:solidFill>
          </p:grpSpPr>
          <p:sp>
            <p:nvSpPr>
              <p:cNvPr id="2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7" name="组合 26"/>
          <p:cNvGrpSpPr/>
          <p:nvPr/>
        </p:nvGrpSpPr>
        <p:grpSpPr>
          <a:xfrm>
            <a:off x="6127669" y="4606897"/>
            <a:ext cx="1904612" cy="1915292"/>
            <a:chOff x="6127669" y="4606897"/>
            <a:chExt cx="1904612" cy="1915292"/>
          </a:xfrm>
        </p:grpSpPr>
        <p:sp>
          <p:nvSpPr>
            <p:cNvPr id="28" name="Freeform 11"/>
            <p:cNvSpPr/>
            <p:nvPr/>
          </p:nvSpPr>
          <p:spPr bwMode="auto">
            <a:xfrm>
              <a:off x="6127669" y="4606897"/>
              <a:ext cx="1904612" cy="1915292"/>
            </a:xfrm>
            <a:custGeom>
              <a:avLst/>
              <a:gdLst>
                <a:gd name="T0" fmla="*/ 555 w 678"/>
                <a:gd name="T1" fmla="*/ 75 h 682"/>
                <a:gd name="T2" fmla="*/ 567 w 678"/>
                <a:gd name="T3" fmla="*/ 92 h 682"/>
                <a:gd name="T4" fmla="*/ 491 w 678"/>
                <a:gd name="T5" fmla="*/ 571 h 682"/>
                <a:gd name="T6" fmla="*/ 12 w 678"/>
                <a:gd name="T7" fmla="*/ 495 h 682"/>
                <a:gd name="T8" fmla="*/ 0 w 678"/>
                <a:gd name="T9" fmla="*/ 478 h 682"/>
                <a:gd name="T10" fmla="*/ 76 w 678"/>
                <a:gd name="T11" fmla="*/ 0 h 682"/>
                <a:gd name="T12" fmla="*/ 555 w 678"/>
                <a:gd name="T13" fmla="*/ 75 h 682"/>
              </a:gdLst>
              <a:ahLst/>
              <a:cxnLst>
                <a:cxn ang="0">
                  <a:pos x="T0" y="T1"/>
                </a:cxn>
                <a:cxn ang="0">
                  <a:pos x="T2" y="T3"/>
                </a:cxn>
                <a:cxn ang="0">
                  <a:pos x="T4" y="T5"/>
                </a:cxn>
                <a:cxn ang="0">
                  <a:pos x="T6" y="T7"/>
                </a:cxn>
                <a:cxn ang="0">
                  <a:pos x="T8" y="T9"/>
                </a:cxn>
                <a:cxn ang="0">
                  <a:pos x="T10" y="T11"/>
                </a:cxn>
                <a:cxn ang="0">
                  <a:pos x="T12" y="T13"/>
                </a:cxn>
              </a:cxnLst>
              <a:rect l="0" t="0" r="r" b="b"/>
              <a:pathLst>
                <a:path w="678" h="682">
                  <a:moveTo>
                    <a:pt x="555" y="75"/>
                  </a:moveTo>
                  <a:cubicBezTo>
                    <a:pt x="567" y="92"/>
                    <a:pt x="567" y="92"/>
                    <a:pt x="567" y="92"/>
                  </a:cubicBezTo>
                  <a:cubicBezTo>
                    <a:pt x="678" y="245"/>
                    <a:pt x="644" y="460"/>
                    <a:pt x="491" y="571"/>
                  </a:cubicBezTo>
                  <a:cubicBezTo>
                    <a:pt x="338" y="682"/>
                    <a:pt x="124" y="648"/>
                    <a:pt x="12" y="495"/>
                  </a:cubicBezTo>
                  <a:cubicBezTo>
                    <a:pt x="0" y="478"/>
                    <a:pt x="0" y="478"/>
                    <a:pt x="0" y="478"/>
                  </a:cubicBezTo>
                  <a:cubicBezTo>
                    <a:pt x="76" y="0"/>
                    <a:pt x="76" y="0"/>
                    <a:pt x="76" y="0"/>
                  </a:cubicBezTo>
                  <a:lnTo>
                    <a:pt x="555" y="75"/>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12"/>
            <p:cNvSpPr/>
            <p:nvPr/>
          </p:nvSpPr>
          <p:spPr bwMode="auto">
            <a:xfrm>
              <a:off x="6277190" y="4769471"/>
              <a:ext cx="1594890" cy="1592517"/>
            </a:xfrm>
            <a:custGeom>
              <a:avLst/>
              <a:gdLst>
                <a:gd name="T0" fmla="*/ 0 w 568"/>
                <a:gd name="T1" fmla="*/ 408 h 567"/>
                <a:gd name="T2" fmla="*/ 409 w 568"/>
                <a:gd name="T3" fmla="*/ 472 h 567"/>
                <a:gd name="T4" fmla="*/ 473 w 568"/>
                <a:gd name="T5" fmla="*/ 64 h 567"/>
                <a:gd name="T6" fmla="*/ 65 w 568"/>
                <a:gd name="T7" fmla="*/ 0 h 567"/>
                <a:gd name="T8" fmla="*/ 0 w 568"/>
                <a:gd name="T9" fmla="*/ 408 h 567"/>
              </a:gdLst>
              <a:ahLst/>
              <a:cxnLst>
                <a:cxn ang="0">
                  <a:pos x="T0" y="T1"/>
                </a:cxn>
                <a:cxn ang="0">
                  <a:pos x="T2" y="T3"/>
                </a:cxn>
                <a:cxn ang="0">
                  <a:pos x="T4" y="T5"/>
                </a:cxn>
                <a:cxn ang="0">
                  <a:pos x="T6" y="T7"/>
                </a:cxn>
                <a:cxn ang="0">
                  <a:pos x="T8" y="T9"/>
                </a:cxn>
              </a:cxnLst>
              <a:rect l="0" t="0" r="r" b="b"/>
              <a:pathLst>
                <a:path w="568" h="567">
                  <a:moveTo>
                    <a:pt x="0" y="408"/>
                  </a:moveTo>
                  <a:cubicBezTo>
                    <a:pt x="95" y="538"/>
                    <a:pt x="278" y="567"/>
                    <a:pt x="409" y="472"/>
                  </a:cubicBezTo>
                  <a:cubicBezTo>
                    <a:pt x="539" y="377"/>
                    <a:pt x="568" y="195"/>
                    <a:pt x="473" y="64"/>
                  </a:cubicBezTo>
                  <a:cubicBezTo>
                    <a:pt x="65" y="0"/>
                    <a:pt x="65" y="0"/>
                    <a:pt x="65" y="0"/>
                  </a:cubicBezTo>
                  <a:lnTo>
                    <a:pt x="0" y="408"/>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矩形 29"/>
            <p:cNvSpPr/>
            <p:nvPr/>
          </p:nvSpPr>
          <p:spPr>
            <a:xfrm>
              <a:off x="6252270" y="4879680"/>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04</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31" name="组合 30"/>
            <p:cNvGrpSpPr/>
            <p:nvPr/>
          </p:nvGrpSpPr>
          <p:grpSpPr>
            <a:xfrm>
              <a:off x="6924089" y="5474284"/>
              <a:ext cx="218697" cy="279687"/>
              <a:chOff x="1605186" y="572440"/>
              <a:chExt cx="563562" cy="720725"/>
            </a:xfrm>
            <a:solidFill>
              <a:schemeClr val="tx1">
                <a:lumMod val="65000"/>
                <a:lumOff val="35000"/>
              </a:schemeClr>
            </a:solidFill>
          </p:grpSpPr>
          <p:sp>
            <p:nvSpPr>
              <p:cNvPr id="3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5" name="组合 34"/>
          <p:cNvGrpSpPr/>
          <p:nvPr/>
        </p:nvGrpSpPr>
        <p:grpSpPr>
          <a:xfrm>
            <a:off x="5148663" y="1908400"/>
            <a:ext cx="1922412" cy="1985306"/>
            <a:chOff x="5148663" y="1908400"/>
            <a:chExt cx="1922412" cy="1985306"/>
          </a:xfrm>
        </p:grpSpPr>
        <p:sp>
          <p:nvSpPr>
            <p:cNvPr id="36" name="Freeform 5"/>
            <p:cNvSpPr/>
            <p:nvPr/>
          </p:nvSpPr>
          <p:spPr bwMode="auto">
            <a:xfrm>
              <a:off x="5148663" y="1908400"/>
              <a:ext cx="1922412" cy="1985306"/>
            </a:xfrm>
            <a:custGeom>
              <a:avLst/>
              <a:gdLst>
                <a:gd name="T0" fmla="*/ 0 w 685"/>
                <a:gd name="T1" fmla="*/ 364 h 707"/>
                <a:gd name="T2" fmla="*/ 0 w 685"/>
                <a:gd name="T3" fmla="*/ 343 h 707"/>
                <a:gd name="T4" fmla="*/ 342 w 685"/>
                <a:gd name="T5" fmla="*/ 0 h 707"/>
                <a:gd name="T6" fmla="*/ 685 w 685"/>
                <a:gd name="T7" fmla="*/ 343 h 707"/>
                <a:gd name="T8" fmla="*/ 685 w 685"/>
                <a:gd name="T9" fmla="*/ 364 h 707"/>
                <a:gd name="T10" fmla="*/ 342 w 685"/>
                <a:gd name="T11" fmla="*/ 707 h 707"/>
                <a:gd name="T12" fmla="*/ 0 w 685"/>
                <a:gd name="T13" fmla="*/ 364 h 707"/>
              </a:gdLst>
              <a:ahLst/>
              <a:cxnLst>
                <a:cxn ang="0">
                  <a:pos x="T0" y="T1"/>
                </a:cxn>
                <a:cxn ang="0">
                  <a:pos x="T2" y="T3"/>
                </a:cxn>
                <a:cxn ang="0">
                  <a:pos x="T4" y="T5"/>
                </a:cxn>
                <a:cxn ang="0">
                  <a:pos x="T6" y="T7"/>
                </a:cxn>
                <a:cxn ang="0">
                  <a:pos x="T8" y="T9"/>
                </a:cxn>
                <a:cxn ang="0">
                  <a:pos x="T10" y="T11"/>
                </a:cxn>
                <a:cxn ang="0">
                  <a:pos x="T12" y="T13"/>
                </a:cxn>
              </a:cxnLst>
              <a:rect l="0" t="0" r="r" b="b"/>
              <a:pathLst>
                <a:path w="685" h="707">
                  <a:moveTo>
                    <a:pt x="0" y="364"/>
                  </a:moveTo>
                  <a:cubicBezTo>
                    <a:pt x="0" y="343"/>
                    <a:pt x="0" y="343"/>
                    <a:pt x="0" y="343"/>
                  </a:cubicBezTo>
                  <a:cubicBezTo>
                    <a:pt x="0" y="154"/>
                    <a:pt x="153" y="0"/>
                    <a:pt x="342" y="0"/>
                  </a:cubicBezTo>
                  <a:cubicBezTo>
                    <a:pt x="532" y="0"/>
                    <a:pt x="685" y="154"/>
                    <a:pt x="685" y="343"/>
                  </a:cubicBezTo>
                  <a:cubicBezTo>
                    <a:pt x="685" y="364"/>
                    <a:pt x="685" y="364"/>
                    <a:pt x="685" y="364"/>
                  </a:cubicBezTo>
                  <a:cubicBezTo>
                    <a:pt x="342" y="707"/>
                    <a:pt x="342" y="707"/>
                    <a:pt x="342" y="707"/>
                  </a:cubicBezTo>
                  <a:lnTo>
                    <a:pt x="0" y="364"/>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6"/>
            <p:cNvSpPr/>
            <p:nvPr/>
          </p:nvSpPr>
          <p:spPr bwMode="auto">
            <a:xfrm>
              <a:off x="5288691" y="2051988"/>
              <a:ext cx="1642357" cy="1639984"/>
            </a:xfrm>
            <a:custGeom>
              <a:avLst/>
              <a:gdLst>
                <a:gd name="T0" fmla="*/ 585 w 585"/>
                <a:gd name="T1" fmla="*/ 292 h 584"/>
                <a:gd name="T2" fmla="*/ 292 w 585"/>
                <a:gd name="T3" fmla="*/ 0 h 584"/>
                <a:gd name="T4" fmla="*/ 0 w 585"/>
                <a:gd name="T5" fmla="*/ 292 h 584"/>
                <a:gd name="T6" fmla="*/ 292 w 585"/>
                <a:gd name="T7" fmla="*/ 584 h 584"/>
                <a:gd name="T8" fmla="*/ 585 w 585"/>
                <a:gd name="T9" fmla="*/ 292 h 584"/>
              </a:gdLst>
              <a:ahLst/>
              <a:cxnLst>
                <a:cxn ang="0">
                  <a:pos x="T0" y="T1"/>
                </a:cxn>
                <a:cxn ang="0">
                  <a:pos x="T2" y="T3"/>
                </a:cxn>
                <a:cxn ang="0">
                  <a:pos x="T4" y="T5"/>
                </a:cxn>
                <a:cxn ang="0">
                  <a:pos x="T6" y="T7"/>
                </a:cxn>
                <a:cxn ang="0">
                  <a:pos x="T8" y="T9"/>
                </a:cxn>
              </a:cxnLst>
              <a:rect l="0" t="0" r="r" b="b"/>
              <a:pathLst>
                <a:path w="585" h="584">
                  <a:moveTo>
                    <a:pt x="585" y="292"/>
                  </a:moveTo>
                  <a:cubicBezTo>
                    <a:pt x="585" y="130"/>
                    <a:pt x="454" y="0"/>
                    <a:pt x="292" y="0"/>
                  </a:cubicBezTo>
                  <a:cubicBezTo>
                    <a:pt x="131" y="0"/>
                    <a:pt x="0" y="130"/>
                    <a:pt x="0" y="292"/>
                  </a:cubicBezTo>
                  <a:cubicBezTo>
                    <a:pt x="292" y="584"/>
                    <a:pt x="292" y="584"/>
                    <a:pt x="292" y="584"/>
                  </a:cubicBezTo>
                  <a:lnTo>
                    <a:pt x="585" y="292"/>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矩形 37"/>
            <p:cNvSpPr/>
            <p:nvPr/>
          </p:nvSpPr>
          <p:spPr>
            <a:xfrm>
              <a:off x="5646811" y="2911021"/>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01</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39" name="组合 38"/>
            <p:cNvGrpSpPr/>
            <p:nvPr/>
          </p:nvGrpSpPr>
          <p:grpSpPr>
            <a:xfrm>
              <a:off x="5912205" y="2450540"/>
              <a:ext cx="250728" cy="248142"/>
              <a:chOff x="6967126" y="4092464"/>
              <a:chExt cx="453105" cy="448433"/>
            </a:xfrm>
            <a:solidFill>
              <a:schemeClr val="tx1">
                <a:lumMod val="65000"/>
                <a:lumOff val="35000"/>
              </a:schemeClr>
            </a:solidFill>
          </p:grpSpPr>
          <p:sp>
            <p:nvSpPr>
              <p:cNvPr id="4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2" name="组合 41"/>
          <p:cNvGrpSpPr/>
          <p:nvPr/>
        </p:nvGrpSpPr>
        <p:grpSpPr>
          <a:xfrm>
            <a:off x="4187457" y="4606897"/>
            <a:ext cx="1904612" cy="1915292"/>
            <a:chOff x="4187457" y="4606897"/>
            <a:chExt cx="1904612" cy="1915292"/>
          </a:xfrm>
        </p:grpSpPr>
        <p:sp>
          <p:nvSpPr>
            <p:cNvPr id="43" name="Freeform 13"/>
            <p:cNvSpPr/>
            <p:nvPr/>
          </p:nvSpPr>
          <p:spPr bwMode="auto">
            <a:xfrm>
              <a:off x="4187457" y="4606897"/>
              <a:ext cx="1904612" cy="1915292"/>
            </a:xfrm>
            <a:custGeom>
              <a:avLst/>
              <a:gdLst>
                <a:gd name="T0" fmla="*/ 678 w 678"/>
                <a:gd name="T1" fmla="*/ 478 h 682"/>
                <a:gd name="T2" fmla="*/ 666 w 678"/>
                <a:gd name="T3" fmla="*/ 495 h 682"/>
                <a:gd name="T4" fmla="*/ 187 w 678"/>
                <a:gd name="T5" fmla="*/ 571 h 682"/>
                <a:gd name="T6" fmla="*/ 111 w 678"/>
                <a:gd name="T7" fmla="*/ 92 h 682"/>
                <a:gd name="T8" fmla="*/ 123 w 678"/>
                <a:gd name="T9" fmla="*/ 75 h 682"/>
                <a:gd name="T10" fmla="*/ 602 w 678"/>
                <a:gd name="T11" fmla="*/ 0 h 682"/>
                <a:gd name="T12" fmla="*/ 678 w 678"/>
                <a:gd name="T13" fmla="*/ 478 h 682"/>
              </a:gdLst>
              <a:ahLst/>
              <a:cxnLst>
                <a:cxn ang="0">
                  <a:pos x="T0" y="T1"/>
                </a:cxn>
                <a:cxn ang="0">
                  <a:pos x="T2" y="T3"/>
                </a:cxn>
                <a:cxn ang="0">
                  <a:pos x="T4" y="T5"/>
                </a:cxn>
                <a:cxn ang="0">
                  <a:pos x="T6" y="T7"/>
                </a:cxn>
                <a:cxn ang="0">
                  <a:pos x="T8" y="T9"/>
                </a:cxn>
                <a:cxn ang="0">
                  <a:pos x="T10" y="T11"/>
                </a:cxn>
                <a:cxn ang="0">
                  <a:pos x="T12" y="T13"/>
                </a:cxn>
              </a:cxnLst>
              <a:rect l="0" t="0" r="r" b="b"/>
              <a:pathLst>
                <a:path w="678" h="682">
                  <a:moveTo>
                    <a:pt x="678" y="478"/>
                  </a:moveTo>
                  <a:cubicBezTo>
                    <a:pt x="666" y="495"/>
                    <a:pt x="666" y="495"/>
                    <a:pt x="666" y="495"/>
                  </a:cubicBezTo>
                  <a:cubicBezTo>
                    <a:pt x="554" y="648"/>
                    <a:pt x="340" y="682"/>
                    <a:pt x="187" y="571"/>
                  </a:cubicBezTo>
                  <a:cubicBezTo>
                    <a:pt x="34" y="460"/>
                    <a:pt x="0" y="245"/>
                    <a:pt x="111" y="92"/>
                  </a:cubicBezTo>
                  <a:cubicBezTo>
                    <a:pt x="123" y="75"/>
                    <a:pt x="123" y="75"/>
                    <a:pt x="123" y="75"/>
                  </a:cubicBezTo>
                  <a:cubicBezTo>
                    <a:pt x="602" y="0"/>
                    <a:pt x="602" y="0"/>
                    <a:pt x="602" y="0"/>
                  </a:cubicBezTo>
                  <a:lnTo>
                    <a:pt x="678" y="4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14"/>
            <p:cNvSpPr/>
            <p:nvPr/>
          </p:nvSpPr>
          <p:spPr bwMode="auto">
            <a:xfrm>
              <a:off x="4347658" y="4769471"/>
              <a:ext cx="1594890" cy="1592517"/>
            </a:xfrm>
            <a:custGeom>
              <a:avLst/>
              <a:gdLst>
                <a:gd name="T0" fmla="*/ 95 w 568"/>
                <a:gd name="T1" fmla="*/ 64 h 567"/>
                <a:gd name="T2" fmla="*/ 159 w 568"/>
                <a:gd name="T3" fmla="*/ 472 h 567"/>
                <a:gd name="T4" fmla="*/ 568 w 568"/>
                <a:gd name="T5" fmla="*/ 408 h 567"/>
                <a:gd name="T6" fmla="*/ 503 w 568"/>
                <a:gd name="T7" fmla="*/ 0 h 567"/>
                <a:gd name="T8" fmla="*/ 95 w 568"/>
                <a:gd name="T9" fmla="*/ 64 h 567"/>
              </a:gdLst>
              <a:ahLst/>
              <a:cxnLst>
                <a:cxn ang="0">
                  <a:pos x="T0" y="T1"/>
                </a:cxn>
                <a:cxn ang="0">
                  <a:pos x="T2" y="T3"/>
                </a:cxn>
                <a:cxn ang="0">
                  <a:pos x="T4" y="T5"/>
                </a:cxn>
                <a:cxn ang="0">
                  <a:pos x="T6" y="T7"/>
                </a:cxn>
                <a:cxn ang="0">
                  <a:pos x="T8" y="T9"/>
                </a:cxn>
              </a:cxnLst>
              <a:rect l="0" t="0" r="r" b="b"/>
              <a:pathLst>
                <a:path w="568" h="567">
                  <a:moveTo>
                    <a:pt x="95" y="64"/>
                  </a:moveTo>
                  <a:cubicBezTo>
                    <a:pt x="0" y="195"/>
                    <a:pt x="29" y="377"/>
                    <a:pt x="159" y="472"/>
                  </a:cubicBezTo>
                  <a:cubicBezTo>
                    <a:pt x="290" y="567"/>
                    <a:pt x="473" y="538"/>
                    <a:pt x="568" y="408"/>
                  </a:cubicBezTo>
                  <a:cubicBezTo>
                    <a:pt x="503" y="0"/>
                    <a:pt x="503" y="0"/>
                    <a:pt x="503" y="0"/>
                  </a:cubicBezTo>
                  <a:lnTo>
                    <a:pt x="95" y="6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矩形 44"/>
            <p:cNvSpPr/>
            <p:nvPr/>
          </p:nvSpPr>
          <p:spPr>
            <a:xfrm>
              <a:off x="5021689" y="4909451"/>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03</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46" name="组合 45"/>
            <p:cNvGrpSpPr/>
            <p:nvPr/>
          </p:nvGrpSpPr>
          <p:grpSpPr>
            <a:xfrm>
              <a:off x="5030514" y="5599979"/>
              <a:ext cx="258177" cy="246915"/>
              <a:chOff x="1004888" y="993775"/>
              <a:chExt cx="2438400" cy="2332038"/>
            </a:xfrm>
            <a:solidFill>
              <a:schemeClr val="tx1">
                <a:lumMod val="65000"/>
                <a:lumOff val="35000"/>
              </a:schemeClr>
            </a:solidFill>
          </p:grpSpPr>
          <p:sp>
            <p:nvSpPr>
              <p:cNvPr id="53"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任意多边形 53"/>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sp>
        <p:nvSpPr>
          <p:cNvPr id="55" name="文本框 54"/>
          <p:cNvSpPr txBox="1"/>
          <p:nvPr/>
        </p:nvSpPr>
        <p:spPr>
          <a:xfrm>
            <a:off x="509812" y="1989597"/>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06143" y="3551277"/>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9627196" y="3311824"/>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9627196" y="541778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452595" y="528087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0"/>
                                        <p:tgtEl>
                                          <p:spTgt spid="35"/>
                                        </p:tgtEl>
                                      </p:cBhvr>
                                    </p:animEffect>
                                  </p:childTnLst>
                                </p:cTn>
                              </p:par>
                              <p:par>
                                <p:cTn id="24" presetID="9" presetClass="entr" presetSubtype="0" fill="hold"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50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par>
                                <p:cTn id="30" presetID="9" presetClass="entr" presetSubtype="0" fill="hold" nodeType="withEffect">
                                  <p:stCondLst>
                                    <p:cond delay="75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9" presetClass="entr" presetSubtype="0" fill="hold" nodeType="withEffect">
                                  <p:stCondLst>
                                    <p:cond delay="100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55" grpId="0"/>
      <p:bldP spid="56" grpId="0"/>
      <p:bldP spid="57"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941665" y="2975171"/>
            <a:ext cx="979755" cy="1134478"/>
          </a:xfrm>
          <a:prstGeom prst="rect">
            <a:avLst/>
          </a:prstGeom>
        </p:spPr>
        <p:txBody>
          <a:bodyPr wrap="none">
            <a:spAutoFit/>
          </a:bodyPr>
          <a:lstStyle/>
          <a:p>
            <a:pPr algn="ctr">
              <a:defRPr/>
            </a:pPr>
            <a:r>
              <a:rPr lang="en-US" altLang="zh-CN"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01</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年度工作概述</a:t>
            </a: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6425674" y="6033022"/>
            <a:ext cx="5113181" cy="127826"/>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848834" y="3450500"/>
            <a:ext cx="3090868" cy="79496"/>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447988" y="3419166"/>
            <a:ext cx="3090868" cy="79496"/>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422485" y="1845238"/>
            <a:ext cx="5671385" cy="4331500"/>
            <a:chOff x="3422485" y="1509958"/>
            <a:chExt cx="5671385" cy="4331500"/>
          </a:xfrm>
        </p:grpSpPr>
        <p:grpSp>
          <p:nvGrpSpPr>
            <p:cNvPr id="12" name="组合 11"/>
            <p:cNvGrpSpPr/>
            <p:nvPr/>
          </p:nvGrpSpPr>
          <p:grpSpPr>
            <a:xfrm>
              <a:off x="3465277" y="1716898"/>
              <a:ext cx="5534505" cy="4124560"/>
              <a:chOff x="3465277" y="1716898"/>
              <a:chExt cx="5534505" cy="4124560"/>
            </a:xfrm>
            <a:effectLst>
              <a:outerShdw blurRad="76200" sx="102000" sy="102000" algn="ctr" rotWithShape="0">
                <a:prstClr val="black">
                  <a:alpha val="40000"/>
                </a:prstClr>
              </a:outerShdw>
            </a:effectLst>
          </p:grpSpPr>
          <p:sp>
            <p:nvSpPr>
              <p:cNvPr id="32" name="任意多边形 31"/>
              <p:cNvSpPr/>
              <p:nvPr/>
            </p:nvSpPr>
            <p:spPr>
              <a:xfrm rot="13500000">
                <a:off x="3464714" y="1762858"/>
                <a:ext cx="2662730" cy="2661604"/>
              </a:xfrm>
              <a:custGeom>
                <a:avLst/>
                <a:gdLst>
                  <a:gd name="connsiteX0" fmla="*/ 1029203 w 2059217"/>
                  <a:gd name="connsiteY0" fmla="*/ 0 h 2058346"/>
                  <a:gd name="connsiteX1" fmla="*/ 2059217 w 2059217"/>
                  <a:gd name="connsiteY1" fmla="*/ 1030014 h 2058346"/>
                  <a:gd name="connsiteX2" fmla="*/ 1134516 w 2059217"/>
                  <a:gd name="connsiteY2" fmla="*/ 2054710 h 2058346"/>
                  <a:gd name="connsiteX3" fmla="*/ 1062524 w 2059217"/>
                  <a:gd name="connsiteY3" fmla="*/ 2058346 h 2058346"/>
                  <a:gd name="connsiteX4" fmla="*/ 1062524 w 2059217"/>
                  <a:gd name="connsiteY4" fmla="*/ 1573304 h 2058346"/>
                  <a:gd name="connsiteX5" fmla="*/ 1139372 w 2059217"/>
                  <a:gd name="connsiteY5" fmla="*/ 1565557 h 2058346"/>
                  <a:gd name="connsiteX6" fmla="*/ 1575852 w 2059217"/>
                  <a:gd name="connsiteY6" fmla="*/ 1030014 h 2058346"/>
                  <a:gd name="connsiteX7" fmla="*/ 1029203 w 2059217"/>
                  <a:gd name="connsiteY7" fmla="*/ 483365 h 2058346"/>
                  <a:gd name="connsiteX8" fmla="*/ 493660 w 2059217"/>
                  <a:gd name="connsiteY8" fmla="*/ 919845 h 2058346"/>
                  <a:gd name="connsiteX9" fmla="*/ 484172 w 2059217"/>
                  <a:gd name="connsiteY9" fmla="*/ 1013968 h 2058346"/>
                  <a:gd name="connsiteX10" fmla="*/ 0 w 2059217"/>
                  <a:gd name="connsiteY10" fmla="*/ 1013968 h 2058346"/>
                  <a:gd name="connsiteX11" fmla="*/ 4507 w 2059217"/>
                  <a:gd name="connsiteY11" fmla="*/ 924701 h 2058346"/>
                  <a:gd name="connsiteX12" fmla="*/ 1029203 w 2059217"/>
                  <a:gd name="connsiteY12" fmla="*/ 0 h 20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9217" h="2058346">
                    <a:moveTo>
                      <a:pt x="1029203" y="0"/>
                    </a:moveTo>
                    <a:cubicBezTo>
                      <a:pt x="1598064" y="0"/>
                      <a:pt x="2059217" y="461153"/>
                      <a:pt x="2059217" y="1030014"/>
                    </a:cubicBezTo>
                    <a:cubicBezTo>
                      <a:pt x="2059217" y="1563321"/>
                      <a:pt x="1653907" y="2001963"/>
                      <a:pt x="1134516" y="2054710"/>
                    </a:cubicBezTo>
                    <a:lnTo>
                      <a:pt x="1062524" y="2058346"/>
                    </a:lnTo>
                    <a:lnTo>
                      <a:pt x="1062524" y="1573304"/>
                    </a:lnTo>
                    <a:lnTo>
                      <a:pt x="1139372" y="1565557"/>
                    </a:lnTo>
                    <a:cubicBezTo>
                      <a:pt x="1388471" y="1514584"/>
                      <a:pt x="1575852" y="1294182"/>
                      <a:pt x="1575852" y="1030014"/>
                    </a:cubicBezTo>
                    <a:cubicBezTo>
                      <a:pt x="1575852" y="728108"/>
                      <a:pt x="1331109" y="483365"/>
                      <a:pt x="1029203" y="483365"/>
                    </a:cubicBezTo>
                    <a:cubicBezTo>
                      <a:pt x="765035" y="483365"/>
                      <a:pt x="544633" y="670746"/>
                      <a:pt x="493660" y="919845"/>
                    </a:cubicBezTo>
                    <a:lnTo>
                      <a:pt x="484172" y="1013968"/>
                    </a:lnTo>
                    <a:lnTo>
                      <a:pt x="0" y="1013968"/>
                    </a:lnTo>
                    <a:lnTo>
                      <a:pt x="4507" y="924701"/>
                    </a:lnTo>
                    <a:cubicBezTo>
                      <a:pt x="57254" y="405310"/>
                      <a:pt x="495896" y="0"/>
                      <a:pt x="102920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任意多边形 32"/>
              <p:cNvSpPr/>
              <p:nvPr/>
            </p:nvSpPr>
            <p:spPr>
              <a:xfrm rot="8100000">
                <a:off x="4920620" y="3179854"/>
                <a:ext cx="2662730" cy="2661604"/>
              </a:xfrm>
              <a:custGeom>
                <a:avLst/>
                <a:gdLst>
                  <a:gd name="connsiteX0" fmla="*/ 1029203 w 2059217"/>
                  <a:gd name="connsiteY0" fmla="*/ 0 h 2058346"/>
                  <a:gd name="connsiteX1" fmla="*/ 2059217 w 2059217"/>
                  <a:gd name="connsiteY1" fmla="*/ 1030014 h 2058346"/>
                  <a:gd name="connsiteX2" fmla="*/ 1134516 w 2059217"/>
                  <a:gd name="connsiteY2" fmla="*/ 2054710 h 2058346"/>
                  <a:gd name="connsiteX3" fmla="*/ 1062524 w 2059217"/>
                  <a:gd name="connsiteY3" fmla="*/ 2058346 h 2058346"/>
                  <a:gd name="connsiteX4" fmla="*/ 1062524 w 2059217"/>
                  <a:gd name="connsiteY4" fmla="*/ 1573304 h 2058346"/>
                  <a:gd name="connsiteX5" fmla="*/ 1139372 w 2059217"/>
                  <a:gd name="connsiteY5" fmla="*/ 1565557 h 2058346"/>
                  <a:gd name="connsiteX6" fmla="*/ 1575852 w 2059217"/>
                  <a:gd name="connsiteY6" fmla="*/ 1030014 h 2058346"/>
                  <a:gd name="connsiteX7" fmla="*/ 1029203 w 2059217"/>
                  <a:gd name="connsiteY7" fmla="*/ 483365 h 2058346"/>
                  <a:gd name="connsiteX8" fmla="*/ 493660 w 2059217"/>
                  <a:gd name="connsiteY8" fmla="*/ 919845 h 2058346"/>
                  <a:gd name="connsiteX9" fmla="*/ 484172 w 2059217"/>
                  <a:gd name="connsiteY9" fmla="*/ 1013968 h 2058346"/>
                  <a:gd name="connsiteX10" fmla="*/ 0 w 2059217"/>
                  <a:gd name="connsiteY10" fmla="*/ 1013968 h 2058346"/>
                  <a:gd name="connsiteX11" fmla="*/ 4507 w 2059217"/>
                  <a:gd name="connsiteY11" fmla="*/ 924701 h 2058346"/>
                  <a:gd name="connsiteX12" fmla="*/ 1029203 w 2059217"/>
                  <a:gd name="connsiteY12" fmla="*/ 0 h 20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9217" h="2058346">
                    <a:moveTo>
                      <a:pt x="1029203" y="0"/>
                    </a:moveTo>
                    <a:cubicBezTo>
                      <a:pt x="1598064" y="0"/>
                      <a:pt x="2059217" y="461153"/>
                      <a:pt x="2059217" y="1030014"/>
                    </a:cubicBezTo>
                    <a:cubicBezTo>
                      <a:pt x="2059217" y="1563321"/>
                      <a:pt x="1653907" y="2001963"/>
                      <a:pt x="1134516" y="2054710"/>
                    </a:cubicBezTo>
                    <a:lnTo>
                      <a:pt x="1062524" y="2058346"/>
                    </a:lnTo>
                    <a:lnTo>
                      <a:pt x="1062524" y="1573304"/>
                    </a:lnTo>
                    <a:lnTo>
                      <a:pt x="1139372" y="1565557"/>
                    </a:lnTo>
                    <a:cubicBezTo>
                      <a:pt x="1388471" y="1514584"/>
                      <a:pt x="1575852" y="1294182"/>
                      <a:pt x="1575852" y="1030014"/>
                    </a:cubicBezTo>
                    <a:cubicBezTo>
                      <a:pt x="1575852" y="728108"/>
                      <a:pt x="1331109" y="483365"/>
                      <a:pt x="1029203" y="483365"/>
                    </a:cubicBezTo>
                    <a:cubicBezTo>
                      <a:pt x="765035" y="483365"/>
                      <a:pt x="544633" y="670746"/>
                      <a:pt x="493660" y="919845"/>
                    </a:cubicBezTo>
                    <a:lnTo>
                      <a:pt x="484172" y="1013968"/>
                    </a:lnTo>
                    <a:lnTo>
                      <a:pt x="0" y="1013968"/>
                    </a:lnTo>
                    <a:lnTo>
                      <a:pt x="4507" y="924701"/>
                    </a:lnTo>
                    <a:cubicBezTo>
                      <a:pt x="57254" y="405310"/>
                      <a:pt x="495896" y="0"/>
                      <a:pt x="1029203"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任意多边形 33"/>
              <p:cNvSpPr/>
              <p:nvPr/>
            </p:nvSpPr>
            <p:spPr>
              <a:xfrm rot="2700000">
                <a:off x="6337615" y="1717461"/>
                <a:ext cx="2662730" cy="2661604"/>
              </a:xfrm>
              <a:custGeom>
                <a:avLst/>
                <a:gdLst>
                  <a:gd name="connsiteX0" fmla="*/ 1029203 w 2059217"/>
                  <a:gd name="connsiteY0" fmla="*/ 0 h 2058346"/>
                  <a:gd name="connsiteX1" fmla="*/ 2059217 w 2059217"/>
                  <a:gd name="connsiteY1" fmla="*/ 1030014 h 2058346"/>
                  <a:gd name="connsiteX2" fmla="*/ 1134516 w 2059217"/>
                  <a:gd name="connsiteY2" fmla="*/ 2054710 h 2058346"/>
                  <a:gd name="connsiteX3" fmla="*/ 1062524 w 2059217"/>
                  <a:gd name="connsiteY3" fmla="*/ 2058346 h 2058346"/>
                  <a:gd name="connsiteX4" fmla="*/ 1062524 w 2059217"/>
                  <a:gd name="connsiteY4" fmla="*/ 1573304 h 2058346"/>
                  <a:gd name="connsiteX5" fmla="*/ 1139372 w 2059217"/>
                  <a:gd name="connsiteY5" fmla="*/ 1565557 h 2058346"/>
                  <a:gd name="connsiteX6" fmla="*/ 1575852 w 2059217"/>
                  <a:gd name="connsiteY6" fmla="*/ 1030014 h 2058346"/>
                  <a:gd name="connsiteX7" fmla="*/ 1029203 w 2059217"/>
                  <a:gd name="connsiteY7" fmla="*/ 483365 h 2058346"/>
                  <a:gd name="connsiteX8" fmla="*/ 493660 w 2059217"/>
                  <a:gd name="connsiteY8" fmla="*/ 919845 h 2058346"/>
                  <a:gd name="connsiteX9" fmla="*/ 484172 w 2059217"/>
                  <a:gd name="connsiteY9" fmla="*/ 1013968 h 2058346"/>
                  <a:gd name="connsiteX10" fmla="*/ 0 w 2059217"/>
                  <a:gd name="connsiteY10" fmla="*/ 1013968 h 2058346"/>
                  <a:gd name="connsiteX11" fmla="*/ 4507 w 2059217"/>
                  <a:gd name="connsiteY11" fmla="*/ 924701 h 2058346"/>
                  <a:gd name="connsiteX12" fmla="*/ 1029203 w 2059217"/>
                  <a:gd name="connsiteY12" fmla="*/ 0 h 20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9217" h="2058346">
                    <a:moveTo>
                      <a:pt x="1029203" y="0"/>
                    </a:moveTo>
                    <a:cubicBezTo>
                      <a:pt x="1598064" y="0"/>
                      <a:pt x="2059217" y="461153"/>
                      <a:pt x="2059217" y="1030014"/>
                    </a:cubicBezTo>
                    <a:cubicBezTo>
                      <a:pt x="2059217" y="1563321"/>
                      <a:pt x="1653907" y="2001963"/>
                      <a:pt x="1134516" y="2054710"/>
                    </a:cubicBezTo>
                    <a:lnTo>
                      <a:pt x="1062524" y="2058346"/>
                    </a:lnTo>
                    <a:lnTo>
                      <a:pt x="1062524" y="1573304"/>
                    </a:lnTo>
                    <a:lnTo>
                      <a:pt x="1139372" y="1565557"/>
                    </a:lnTo>
                    <a:cubicBezTo>
                      <a:pt x="1388471" y="1514584"/>
                      <a:pt x="1575852" y="1294182"/>
                      <a:pt x="1575852" y="1030014"/>
                    </a:cubicBezTo>
                    <a:cubicBezTo>
                      <a:pt x="1575852" y="728108"/>
                      <a:pt x="1331109" y="483365"/>
                      <a:pt x="1029203" y="483365"/>
                    </a:cubicBezTo>
                    <a:cubicBezTo>
                      <a:pt x="765035" y="483365"/>
                      <a:pt x="544633" y="670746"/>
                      <a:pt x="493660" y="919845"/>
                    </a:cubicBezTo>
                    <a:lnTo>
                      <a:pt x="484172" y="1013968"/>
                    </a:lnTo>
                    <a:lnTo>
                      <a:pt x="0" y="1013968"/>
                    </a:lnTo>
                    <a:lnTo>
                      <a:pt x="4507" y="924701"/>
                    </a:lnTo>
                    <a:cubicBezTo>
                      <a:pt x="57254" y="405310"/>
                      <a:pt x="495896" y="0"/>
                      <a:pt x="102920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3" name="图片 12"/>
            <p:cNvPicPr>
              <a:picLocks noChangeAspect="1"/>
            </p:cNvPicPr>
            <p:nvPr/>
          </p:nvPicPr>
          <p:blipFill rotWithShape="1">
            <a:blip r:embed="rId3">
              <a:biLevel thresh="75000"/>
            </a:blip>
            <a:srcRect/>
            <a:stretch>
              <a:fillRect/>
            </a:stretch>
          </p:blipFill>
          <p:spPr>
            <a:xfrm rot="2700000" flipV="1">
              <a:off x="6250123" y="2212506"/>
              <a:ext cx="1551008" cy="145911"/>
            </a:xfrm>
            <a:prstGeom prst="rect">
              <a:avLst/>
            </a:prstGeom>
          </p:spPr>
        </p:pic>
        <p:pic>
          <p:nvPicPr>
            <p:cNvPr id="14" name="图片 13"/>
            <p:cNvPicPr>
              <a:picLocks noChangeAspect="1"/>
            </p:cNvPicPr>
            <p:nvPr/>
          </p:nvPicPr>
          <p:blipFill rotWithShape="1">
            <a:blip r:embed="rId3">
              <a:biLevel thresh="75000"/>
            </a:blip>
            <a:srcRect/>
            <a:stretch>
              <a:fillRect/>
            </a:stretch>
          </p:blipFill>
          <p:spPr>
            <a:xfrm rot="18900000" flipV="1">
              <a:off x="4651543" y="2228719"/>
              <a:ext cx="1551008" cy="145911"/>
            </a:xfrm>
            <a:prstGeom prst="rect">
              <a:avLst/>
            </a:prstGeom>
          </p:spPr>
        </p:pic>
        <p:pic>
          <p:nvPicPr>
            <p:cNvPr id="15" name="图片 14"/>
            <p:cNvPicPr>
              <a:picLocks noChangeAspect="1"/>
            </p:cNvPicPr>
            <p:nvPr/>
          </p:nvPicPr>
          <p:blipFill rotWithShape="1">
            <a:blip r:embed="rId3">
              <a:biLevel thresh="75000"/>
            </a:blip>
            <a:srcRect/>
            <a:stretch>
              <a:fillRect/>
            </a:stretch>
          </p:blipFill>
          <p:spPr>
            <a:xfrm rot="13500000" flipV="1">
              <a:off x="4667755" y="3801358"/>
              <a:ext cx="1551008" cy="145911"/>
            </a:xfrm>
            <a:prstGeom prst="rect">
              <a:avLst/>
            </a:prstGeom>
          </p:spPr>
        </p:pic>
        <p:pic>
          <p:nvPicPr>
            <p:cNvPr id="16" name="图片 15"/>
            <p:cNvPicPr>
              <a:picLocks noChangeAspect="1"/>
            </p:cNvPicPr>
            <p:nvPr/>
          </p:nvPicPr>
          <p:blipFill rotWithShape="1">
            <a:blip r:embed="rId3">
              <a:biLevel thresh="75000"/>
            </a:blip>
            <a:srcRect/>
            <a:stretch>
              <a:fillRect/>
            </a:stretch>
          </p:blipFill>
          <p:spPr>
            <a:xfrm rot="8100000" flipV="1">
              <a:off x="6291364" y="3735665"/>
              <a:ext cx="1551008" cy="145911"/>
            </a:xfrm>
            <a:prstGeom prst="rect">
              <a:avLst/>
            </a:prstGeom>
          </p:spPr>
        </p:pic>
        <p:sp>
          <p:nvSpPr>
            <p:cNvPr id="17" name="Oval 131"/>
            <p:cNvSpPr>
              <a:spLocks noChangeArrowheads="1"/>
            </p:cNvSpPr>
            <p:nvPr/>
          </p:nvSpPr>
          <p:spPr bwMode="auto">
            <a:xfrm>
              <a:off x="6089719" y="2553444"/>
              <a:ext cx="248209" cy="251384"/>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34"/>
            <p:cNvSpPr/>
            <p:nvPr/>
          </p:nvSpPr>
          <p:spPr bwMode="auto">
            <a:xfrm>
              <a:off x="5938036" y="2844034"/>
              <a:ext cx="551576" cy="239852"/>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矩形 18"/>
            <p:cNvSpPr/>
            <p:nvPr/>
          </p:nvSpPr>
          <p:spPr>
            <a:xfrm>
              <a:off x="5585285" y="3208668"/>
              <a:ext cx="1257075" cy="338554"/>
            </a:xfrm>
            <a:prstGeom prst="rect">
              <a:avLst/>
            </a:prstGeom>
          </p:spPr>
          <p:txBody>
            <a:bodyPr wrap="none">
              <a:spAutoFit/>
            </a:bodyPr>
            <a:lstStyle/>
            <a:p>
              <a:r>
                <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TITLE GOSE HERE</a:t>
              </a:r>
              <a:endParaRPr lang="zh-CN" altLang="en-US" sz="1600" dirty="0">
                <a:solidFill>
                  <a:schemeClr val="tx1">
                    <a:lumMod val="65000"/>
                    <a:lumOff val="35000"/>
                  </a:schemeClr>
                </a:solidFill>
              </a:endParaRPr>
            </a:p>
          </p:txBody>
        </p:sp>
        <p:grpSp>
          <p:nvGrpSpPr>
            <p:cNvPr id="20" name="组合 19"/>
            <p:cNvGrpSpPr/>
            <p:nvPr/>
          </p:nvGrpSpPr>
          <p:grpSpPr>
            <a:xfrm>
              <a:off x="4412321" y="2917871"/>
              <a:ext cx="355239" cy="351577"/>
              <a:chOff x="6967126" y="4092464"/>
              <a:chExt cx="453105" cy="448433"/>
            </a:xfrm>
            <a:solidFill>
              <a:schemeClr val="tx1">
                <a:lumMod val="65000"/>
                <a:lumOff val="35000"/>
              </a:schemeClr>
            </a:solidFill>
            <a:effectLst/>
          </p:grpSpPr>
          <p:sp>
            <p:nvSpPr>
              <p:cNvPr id="3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3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1" name="Freeform 18"/>
            <p:cNvSpPr>
              <a:spLocks noEditPoints="1"/>
            </p:cNvSpPr>
            <p:nvPr/>
          </p:nvSpPr>
          <p:spPr bwMode="auto">
            <a:xfrm>
              <a:off x="7826761" y="2886344"/>
              <a:ext cx="337999" cy="336924"/>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nvGrpSpPr>
            <p:cNvPr id="22" name="Group 18"/>
            <p:cNvGrpSpPr>
              <a:grpSpLocks noChangeAspect="1"/>
            </p:cNvGrpSpPr>
            <p:nvPr/>
          </p:nvGrpSpPr>
          <p:grpSpPr bwMode="auto">
            <a:xfrm>
              <a:off x="6101703" y="4620141"/>
              <a:ext cx="350148" cy="303462"/>
              <a:chOff x="3525" y="1887"/>
              <a:chExt cx="630" cy="546"/>
            </a:xfrm>
            <a:solidFill>
              <a:schemeClr val="tx1">
                <a:lumMod val="65000"/>
                <a:lumOff val="35000"/>
              </a:schemeClr>
            </a:solidFill>
            <a:effectLst/>
          </p:grpSpPr>
          <p:sp>
            <p:nvSpPr>
              <p:cNvPr id="26"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7"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8"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9"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3" name="矩形 22"/>
            <p:cNvSpPr/>
            <p:nvPr/>
          </p:nvSpPr>
          <p:spPr>
            <a:xfrm>
              <a:off x="3422485" y="2862827"/>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01</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24" name="矩形 23"/>
            <p:cNvSpPr/>
            <p:nvPr/>
          </p:nvSpPr>
          <p:spPr>
            <a:xfrm>
              <a:off x="5831519" y="5274979"/>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02</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25" name="矩形 24"/>
            <p:cNvSpPr/>
            <p:nvPr/>
          </p:nvSpPr>
          <p:spPr>
            <a:xfrm>
              <a:off x="8203354" y="2804828"/>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03</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grpSp>
      <p:sp>
        <p:nvSpPr>
          <p:cNvPr id="35" name="文本框 34"/>
          <p:cNvSpPr txBox="1"/>
          <p:nvPr/>
        </p:nvSpPr>
        <p:spPr>
          <a:xfrm>
            <a:off x="754879" y="391022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118823" y="226667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315662" y="508325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876744" y="2975171"/>
            <a:ext cx="1109599" cy="1134478"/>
          </a:xfrm>
          <a:prstGeom prst="rect">
            <a:avLst/>
          </a:prstGeom>
        </p:spPr>
        <p:txBody>
          <a:bodyPr wrap="none">
            <a:spAutoFit/>
          </a:bodyPr>
          <a:lstStyle/>
          <a:p>
            <a:pPr algn="ctr">
              <a:defRPr/>
            </a:pPr>
            <a:r>
              <a:rPr lang="en-US" altLang="zh-CN" sz="677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03</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明年工作计划</a:t>
            </a:r>
            <a:endPar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2176670" y="2972463"/>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7268818" y="2972463"/>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24400" y="4854271"/>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9826487" y="4854271"/>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62454" y="4224793"/>
            <a:ext cx="10605052" cy="0"/>
          </a:xfrm>
          <a:custGeom>
            <a:avLst/>
            <a:gdLst>
              <a:gd name="connsiteX0" fmla="*/ 0 w 10605052"/>
              <a:gd name="connsiteY0" fmla="*/ 0 h 0"/>
              <a:gd name="connsiteX1" fmla="*/ 10605052 w 10605052"/>
              <a:gd name="connsiteY1" fmla="*/ 0 h 0"/>
            </a:gdLst>
            <a:ahLst/>
            <a:cxnLst>
              <a:cxn ang="0">
                <a:pos x="connsiteX0" y="connsiteY0"/>
              </a:cxn>
              <a:cxn ang="0">
                <a:pos x="connsiteX1" y="connsiteY1"/>
              </a:cxn>
            </a:cxnLst>
            <a:rect l="l" t="t" r="r" b="b"/>
            <a:pathLst>
              <a:path w="10605052">
                <a:moveTo>
                  <a:pt x="0" y="0"/>
                </a:moveTo>
                <a:lnTo>
                  <a:pt x="10605052"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313183" y="3529053"/>
            <a:ext cx="1818861" cy="1381539"/>
            <a:chOff x="1313183" y="3529053"/>
            <a:chExt cx="1818861" cy="1381539"/>
          </a:xfrm>
        </p:grpSpPr>
        <p:sp>
          <p:nvSpPr>
            <p:cNvPr id="14" name="圆角矩形 13"/>
            <p:cNvSpPr/>
            <p:nvPr/>
          </p:nvSpPr>
          <p:spPr>
            <a:xfrm>
              <a:off x="1313183" y="3529053"/>
              <a:ext cx="1818861" cy="1381539"/>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角矩形 14"/>
            <p:cNvSpPr/>
            <p:nvPr/>
          </p:nvSpPr>
          <p:spPr>
            <a:xfrm>
              <a:off x="1545095"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310222" y="4057838"/>
              <a:ext cx="327341" cy="323966"/>
              <a:chOff x="6967126" y="4092464"/>
              <a:chExt cx="453105" cy="448433"/>
            </a:xfrm>
            <a:solidFill>
              <a:schemeClr val="tx1">
                <a:lumMod val="65000"/>
                <a:lumOff val="35000"/>
              </a:schemeClr>
            </a:solidFill>
            <a:effectLst/>
          </p:grpSpPr>
          <p:sp>
            <p:nvSpPr>
              <p:cNvPr id="18"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9"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17" name="矩形 16"/>
            <p:cNvSpPr/>
            <p:nvPr/>
          </p:nvSpPr>
          <p:spPr>
            <a:xfrm>
              <a:off x="1462291" y="4053934"/>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01</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20" name="组合 19"/>
          <p:cNvGrpSpPr/>
          <p:nvPr/>
        </p:nvGrpSpPr>
        <p:grpSpPr>
          <a:xfrm>
            <a:off x="3857487" y="3529053"/>
            <a:ext cx="1818861" cy="1381539"/>
            <a:chOff x="3857487" y="3529053"/>
            <a:chExt cx="1818861" cy="1381539"/>
          </a:xfrm>
        </p:grpSpPr>
        <p:sp>
          <p:nvSpPr>
            <p:cNvPr id="21" name="圆角矩形 20"/>
            <p:cNvSpPr/>
            <p:nvPr/>
          </p:nvSpPr>
          <p:spPr>
            <a:xfrm>
              <a:off x="3857487" y="3529053"/>
              <a:ext cx="1818861" cy="1381539"/>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089399"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18"/>
            <p:cNvGrpSpPr>
              <a:grpSpLocks noChangeAspect="1"/>
            </p:cNvGrpSpPr>
            <p:nvPr/>
          </p:nvGrpSpPr>
          <p:grpSpPr bwMode="auto">
            <a:xfrm>
              <a:off x="4893126" y="4099578"/>
              <a:ext cx="322650" cy="279631"/>
              <a:chOff x="3525" y="1887"/>
              <a:chExt cx="630" cy="546"/>
            </a:xfrm>
            <a:solidFill>
              <a:schemeClr val="tx1">
                <a:lumMod val="65000"/>
                <a:lumOff val="35000"/>
              </a:schemeClr>
            </a:solidFill>
            <a:effectLst/>
          </p:grpSpPr>
          <p:sp>
            <p:nvSpPr>
              <p:cNvPr id="25"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6"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7"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8"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4" name="矩形 23"/>
            <p:cNvSpPr/>
            <p:nvPr/>
          </p:nvSpPr>
          <p:spPr>
            <a:xfrm>
              <a:off x="4040675" y="4073565"/>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02</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29" name="组合 28"/>
          <p:cNvGrpSpPr/>
          <p:nvPr/>
        </p:nvGrpSpPr>
        <p:grpSpPr>
          <a:xfrm>
            <a:off x="6401791" y="3529053"/>
            <a:ext cx="1818861" cy="1381539"/>
            <a:chOff x="6401791" y="3529053"/>
            <a:chExt cx="1818861" cy="1381539"/>
          </a:xfrm>
        </p:grpSpPr>
        <p:sp>
          <p:nvSpPr>
            <p:cNvPr id="30" name="圆角矩形 29"/>
            <p:cNvSpPr/>
            <p:nvPr/>
          </p:nvSpPr>
          <p:spPr>
            <a:xfrm>
              <a:off x="6401791" y="3529053"/>
              <a:ext cx="1818861" cy="1381539"/>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6633703"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7448089" y="4096551"/>
              <a:ext cx="312830" cy="299184"/>
              <a:chOff x="6042259" y="5362013"/>
              <a:chExt cx="464982" cy="444699"/>
            </a:xfrm>
            <a:solidFill>
              <a:schemeClr val="tx1">
                <a:lumMod val="65000"/>
                <a:lumOff val="35000"/>
              </a:schemeClr>
            </a:solidFill>
          </p:grpSpPr>
          <p:sp>
            <p:nvSpPr>
              <p:cNvPr id="34"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任意多边形 34"/>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33" name="矩形 32"/>
            <p:cNvSpPr/>
            <p:nvPr/>
          </p:nvSpPr>
          <p:spPr>
            <a:xfrm>
              <a:off x="6586520" y="4046088"/>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03</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36" name="组合 35"/>
          <p:cNvGrpSpPr/>
          <p:nvPr/>
        </p:nvGrpSpPr>
        <p:grpSpPr>
          <a:xfrm>
            <a:off x="8946095" y="3529053"/>
            <a:ext cx="1818861" cy="1381539"/>
            <a:chOff x="8946095" y="3529053"/>
            <a:chExt cx="1818861" cy="1381539"/>
          </a:xfrm>
        </p:grpSpPr>
        <p:sp>
          <p:nvSpPr>
            <p:cNvPr id="37" name="圆角矩形 36"/>
            <p:cNvSpPr/>
            <p:nvPr/>
          </p:nvSpPr>
          <p:spPr>
            <a:xfrm>
              <a:off x="8946095" y="3529053"/>
              <a:ext cx="1818861" cy="1381539"/>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9178007"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8"/>
            <p:cNvSpPr>
              <a:spLocks noEditPoints="1"/>
            </p:cNvSpPr>
            <p:nvPr/>
          </p:nvSpPr>
          <p:spPr bwMode="auto">
            <a:xfrm>
              <a:off x="10039808" y="4078846"/>
              <a:ext cx="311455" cy="310464"/>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40" name="矩形 39"/>
            <p:cNvSpPr/>
            <p:nvPr/>
          </p:nvSpPr>
          <p:spPr>
            <a:xfrm>
              <a:off x="9163650" y="4046088"/>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04</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sp>
        <p:nvSpPr>
          <p:cNvPr id="41" name="文本框 40"/>
          <p:cNvSpPr txBox="1"/>
          <p:nvPr/>
        </p:nvSpPr>
        <p:spPr>
          <a:xfrm>
            <a:off x="1008186" y="199567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506436" y="5759151"/>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023790" y="1901318"/>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375312" y="5759151"/>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750" fill="hold"/>
                                        <p:tgtEl>
                                          <p:spTgt spid="13"/>
                                        </p:tgtEl>
                                        <p:attrNameLst>
                                          <p:attrName>ppt_w</p:attrName>
                                        </p:attrNameLst>
                                      </p:cBhvr>
                                      <p:tavLst>
                                        <p:tav tm="0">
                                          <p:val>
                                            <p:fltVal val="0"/>
                                          </p:val>
                                        </p:tav>
                                        <p:tav tm="100000">
                                          <p:val>
                                            <p:strVal val="#ppt_w"/>
                                          </p:val>
                                        </p:tav>
                                      </p:tavLst>
                                    </p:anim>
                                    <p:anim calcmode="lin" valueType="num">
                                      <p:cBhvr>
                                        <p:cTn id="28" dur="750" fill="hold"/>
                                        <p:tgtEl>
                                          <p:spTgt spid="13"/>
                                        </p:tgtEl>
                                        <p:attrNameLst>
                                          <p:attrName>ppt_h</p:attrName>
                                        </p:attrNameLst>
                                      </p:cBhvr>
                                      <p:tavLst>
                                        <p:tav tm="0">
                                          <p:val>
                                            <p:fltVal val="0"/>
                                          </p:val>
                                        </p:tav>
                                        <p:tav tm="100000">
                                          <p:val>
                                            <p:strVal val="#ppt_h"/>
                                          </p:val>
                                        </p:tav>
                                      </p:tavLst>
                                    </p:anim>
                                    <p:animEffect transition="in" filter="fade">
                                      <p:cBhvr>
                                        <p:cTn id="29" dur="750"/>
                                        <p:tgtEl>
                                          <p:spTgt spid="13"/>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750" fill="hold"/>
                                        <p:tgtEl>
                                          <p:spTgt spid="20"/>
                                        </p:tgtEl>
                                        <p:attrNameLst>
                                          <p:attrName>ppt_w</p:attrName>
                                        </p:attrNameLst>
                                      </p:cBhvr>
                                      <p:tavLst>
                                        <p:tav tm="0">
                                          <p:val>
                                            <p:fltVal val="0"/>
                                          </p:val>
                                        </p:tav>
                                        <p:tav tm="100000">
                                          <p:val>
                                            <p:strVal val="#ppt_w"/>
                                          </p:val>
                                        </p:tav>
                                      </p:tavLst>
                                    </p:anim>
                                    <p:anim calcmode="lin" valueType="num">
                                      <p:cBhvr>
                                        <p:cTn id="42" dur="750" fill="hold"/>
                                        <p:tgtEl>
                                          <p:spTgt spid="20"/>
                                        </p:tgtEl>
                                        <p:attrNameLst>
                                          <p:attrName>ppt_h</p:attrName>
                                        </p:attrNameLst>
                                      </p:cBhvr>
                                      <p:tavLst>
                                        <p:tav tm="0">
                                          <p:val>
                                            <p:fltVal val="0"/>
                                          </p:val>
                                        </p:tav>
                                        <p:tav tm="100000">
                                          <p:val>
                                            <p:strVal val="#ppt_h"/>
                                          </p:val>
                                        </p:tav>
                                      </p:tavLst>
                                    </p:anim>
                                    <p:animEffect transition="in" filter="fade">
                                      <p:cBhvr>
                                        <p:cTn id="43" dur="750"/>
                                        <p:tgtEl>
                                          <p:spTgt spid="20"/>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750" fill="hold"/>
                                        <p:tgtEl>
                                          <p:spTgt spid="29"/>
                                        </p:tgtEl>
                                        <p:attrNameLst>
                                          <p:attrName>ppt_w</p:attrName>
                                        </p:attrNameLst>
                                      </p:cBhvr>
                                      <p:tavLst>
                                        <p:tav tm="0">
                                          <p:val>
                                            <p:fltVal val="0"/>
                                          </p:val>
                                        </p:tav>
                                        <p:tav tm="100000">
                                          <p:val>
                                            <p:strVal val="#ppt_w"/>
                                          </p:val>
                                        </p:tav>
                                      </p:tavLst>
                                    </p:anim>
                                    <p:anim calcmode="lin" valueType="num">
                                      <p:cBhvr>
                                        <p:cTn id="56" dur="750" fill="hold"/>
                                        <p:tgtEl>
                                          <p:spTgt spid="29"/>
                                        </p:tgtEl>
                                        <p:attrNameLst>
                                          <p:attrName>ppt_h</p:attrName>
                                        </p:attrNameLst>
                                      </p:cBhvr>
                                      <p:tavLst>
                                        <p:tav tm="0">
                                          <p:val>
                                            <p:fltVal val="0"/>
                                          </p:val>
                                        </p:tav>
                                        <p:tav tm="100000">
                                          <p:val>
                                            <p:strVal val="#ppt_h"/>
                                          </p:val>
                                        </p:tav>
                                      </p:tavLst>
                                    </p:anim>
                                    <p:animEffect transition="in" filter="fade">
                                      <p:cBhvr>
                                        <p:cTn id="57" dur="750"/>
                                        <p:tgtEl>
                                          <p:spTgt spid="29"/>
                                        </p:tgtEl>
                                      </p:cBhvr>
                                    </p:animEffect>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750" fill="hold"/>
                                        <p:tgtEl>
                                          <p:spTgt spid="36"/>
                                        </p:tgtEl>
                                        <p:attrNameLst>
                                          <p:attrName>ppt_w</p:attrName>
                                        </p:attrNameLst>
                                      </p:cBhvr>
                                      <p:tavLst>
                                        <p:tav tm="0">
                                          <p:val>
                                            <p:fltVal val="0"/>
                                          </p:val>
                                        </p:tav>
                                        <p:tav tm="100000">
                                          <p:val>
                                            <p:strVal val="#ppt_w"/>
                                          </p:val>
                                        </p:tav>
                                      </p:tavLst>
                                    </p:anim>
                                    <p:anim calcmode="lin" valueType="num">
                                      <p:cBhvr>
                                        <p:cTn id="70" dur="750" fill="hold"/>
                                        <p:tgtEl>
                                          <p:spTgt spid="36"/>
                                        </p:tgtEl>
                                        <p:attrNameLst>
                                          <p:attrName>ppt_h</p:attrName>
                                        </p:attrNameLst>
                                      </p:cBhvr>
                                      <p:tavLst>
                                        <p:tav tm="0">
                                          <p:val>
                                            <p:fltVal val="0"/>
                                          </p:val>
                                        </p:tav>
                                        <p:tav tm="100000">
                                          <p:val>
                                            <p:strVal val="#ppt_h"/>
                                          </p:val>
                                        </p:tav>
                                      </p:tavLst>
                                    </p:anim>
                                    <p:animEffect transition="in" filter="fade">
                                      <p:cBhvr>
                                        <p:cTn id="71" dur="750"/>
                                        <p:tgtEl>
                                          <p:spTgt spid="36"/>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41" grpId="0"/>
      <p:bldP spid="42" grpId="0"/>
      <p:bldP spid="4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3112952" y="30000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947563" y="4963384"/>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7790564" y="36178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933697" y="3029988"/>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6434677" y="2028821"/>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790291" y="3049339"/>
            <a:ext cx="6833993" cy="3285811"/>
          </a:xfrm>
          <a:custGeom>
            <a:avLst/>
            <a:gdLst>
              <a:gd name="connsiteX0" fmla="*/ 6833993 w 6833993"/>
              <a:gd name="connsiteY0" fmla="*/ 0 h 3285811"/>
              <a:gd name="connsiteX1" fmla="*/ 5859303 w 6833993"/>
              <a:gd name="connsiteY1" fmla="*/ 170822 h 3285811"/>
              <a:gd name="connsiteX2" fmla="*/ 6040173 w 6833993"/>
              <a:gd name="connsiteY2" fmla="*/ 532563 h 3285811"/>
              <a:gd name="connsiteX3" fmla="*/ 4502775 w 6833993"/>
              <a:gd name="connsiteY3" fmla="*/ 803869 h 3285811"/>
              <a:gd name="connsiteX4" fmla="*/ 4723839 w 6833993"/>
              <a:gd name="connsiteY4" fmla="*/ 1155561 h 3285811"/>
              <a:gd name="connsiteX5" fmla="*/ 3106055 w 6833993"/>
              <a:gd name="connsiteY5" fmla="*/ 1446963 h 3285811"/>
              <a:gd name="connsiteX6" fmla="*/ 3296973 w 6833993"/>
              <a:gd name="connsiteY6" fmla="*/ 1778559 h 3285811"/>
              <a:gd name="connsiteX7" fmla="*/ 1588753 w 6833993"/>
              <a:gd name="connsiteY7" fmla="*/ 2160396 h 3285811"/>
              <a:gd name="connsiteX8" fmla="*/ 1809817 w 6833993"/>
              <a:gd name="connsiteY8" fmla="*/ 2491992 h 3285811"/>
              <a:gd name="connsiteX9" fmla="*/ 161887 w 6833993"/>
              <a:gd name="connsiteY9" fmla="*/ 2793442 h 3285811"/>
              <a:gd name="connsiteX10" fmla="*/ 151839 w 6833993"/>
              <a:gd name="connsiteY10" fmla="*/ 3285811 h 3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993" h="3285811">
                <a:moveTo>
                  <a:pt x="6833993" y="0"/>
                </a:moveTo>
                <a:cubicBezTo>
                  <a:pt x="6412799" y="41031"/>
                  <a:pt x="5991606" y="82062"/>
                  <a:pt x="5859303" y="170822"/>
                </a:cubicBezTo>
                <a:cubicBezTo>
                  <a:pt x="5727000" y="259582"/>
                  <a:pt x="6266261" y="427055"/>
                  <a:pt x="6040173" y="532563"/>
                </a:cubicBezTo>
                <a:cubicBezTo>
                  <a:pt x="5814085" y="638071"/>
                  <a:pt x="4722164" y="700036"/>
                  <a:pt x="4502775" y="803869"/>
                </a:cubicBezTo>
                <a:cubicBezTo>
                  <a:pt x="4283386" y="907702"/>
                  <a:pt x="4956626" y="1048379"/>
                  <a:pt x="4723839" y="1155561"/>
                </a:cubicBezTo>
                <a:cubicBezTo>
                  <a:pt x="4491052" y="1262743"/>
                  <a:pt x="3343866" y="1343130"/>
                  <a:pt x="3106055" y="1446963"/>
                </a:cubicBezTo>
                <a:cubicBezTo>
                  <a:pt x="2868244" y="1550796"/>
                  <a:pt x="3549857" y="1659654"/>
                  <a:pt x="3296973" y="1778559"/>
                </a:cubicBezTo>
                <a:cubicBezTo>
                  <a:pt x="3044089" y="1897464"/>
                  <a:pt x="1836612" y="2041491"/>
                  <a:pt x="1588753" y="2160396"/>
                </a:cubicBezTo>
                <a:cubicBezTo>
                  <a:pt x="1340894" y="2279301"/>
                  <a:pt x="2047628" y="2386484"/>
                  <a:pt x="1809817" y="2491992"/>
                </a:cubicBezTo>
                <a:cubicBezTo>
                  <a:pt x="1572006" y="2597500"/>
                  <a:pt x="438217" y="2661139"/>
                  <a:pt x="161887" y="2793442"/>
                </a:cubicBezTo>
                <a:cubicBezTo>
                  <a:pt x="-114443" y="2925745"/>
                  <a:pt x="18698" y="3105778"/>
                  <a:pt x="151839" y="3285811"/>
                </a:cubicBez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8471587" y="2198088"/>
            <a:ext cx="890516" cy="770518"/>
            <a:chOff x="8471587" y="2198088"/>
            <a:chExt cx="890516" cy="770518"/>
          </a:xfrm>
        </p:grpSpPr>
        <p:sp>
          <p:nvSpPr>
            <p:cNvPr id="15" name="泪滴形 14"/>
            <p:cNvSpPr/>
            <p:nvPr/>
          </p:nvSpPr>
          <p:spPr>
            <a:xfrm rot="8100000">
              <a:off x="8531586" y="2198088"/>
              <a:ext cx="770518" cy="770518"/>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8471587" y="2401523"/>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2011</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17" name="组合 16"/>
          <p:cNvGrpSpPr/>
          <p:nvPr/>
        </p:nvGrpSpPr>
        <p:grpSpPr>
          <a:xfrm>
            <a:off x="7332620" y="2640074"/>
            <a:ext cx="919197" cy="919197"/>
            <a:chOff x="7332620" y="2640074"/>
            <a:chExt cx="919197" cy="919197"/>
          </a:xfrm>
        </p:grpSpPr>
        <p:sp>
          <p:nvSpPr>
            <p:cNvPr id="18" name="泪滴形 17"/>
            <p:cNvSpPr/>
            <p:nvPr/>
          </p:nvSpPr>
          <p:spPr>
            <a:xfrm rot="8100000">
              <a:off x="7332620" y="2640074"/>
              <a:ext cx="919197" cy="919197"/>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7345306" y="2926302"/>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2016</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20" name="组合 19"/>
          <p:cNvGrpSpPr/>
          <p:nvPr/>
        </p:nvGrpSpPr>
        <p:grpSpPr>
          <a:xfrm>
            <a:off x="5896663" y="3092306"/>
            <a:ext cx="1087277" cy="1087277"/>
            <a:chOff x="5896663" y="3092306"/>
            <a:chExt cx="1087277" cy="1087277"/>
          </a:xfrm>
        </p:grpSpPr>
        <p:sp>
          <p:nvSpPr>
            <p:cNvPr id="21" name="泪滴形 20"/>
            <p:cNvSpPr/>
            <p:nvPr/>
          </p:nvSpPr>
          <p:spPr>
            <a:xfrm rot="8100000">
              <a:off x="5896663" y="3092306"/>
              <a:ext cx="1087277" cy="1087277"/>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a:off x="5999423" y="3435889"/>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2019</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23" name="组合 22"/>
          <p:cNvGrpSpPr/>
          <p:nvPr/>
        </p:nvGrpSpPr>
        <p:grpSpPr>
          <a:xfrm>
            <a:off x="4305643" y="3550361"/>
            <a:ext cx="1250281" cy="1250281"/>
            <a:chOff x="4305643" y="3550361"/>
            <a:chExt cx="1250281" cy="1250281"/>
          </a:xfrm>
        </p:grpSpPr>
        <p:sp>
          <p:nvSpPr>
            <p:cNvPr id="24" name="泪滴形 23"/>
            <p:cNvSpPr/>
            <p:nvPr/>
          </p:nvSpPr>
          <p:spPr>
            <a:xfrm rot="8100000">
              <a:off x="4305643" y="3550361"/>
              <a:ext cx="1250281" cy="1250281"/>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4502305" y="4004656"/>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2020</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26" name="组合 25"/>
          <p:cNvGrpSpPr/>
          <p:nvPr/>
        </p:nvGrpSpPr>
        <p:grpSpPr>
          <a:xfrm>
            <a:off x="2526251" y="4055294"/>
            <a:ext cx="1416071" cy="1416071"/>
            <a:chOff x="2526251" y="4055294"/>
            <a:chExt cx="1416071" cy="1416071"/>
          </a:xfrm>
        </p:grpSpPr>
        <p:sp>
          <p:nvSpPr>
            <p:cNvPr id="27" name="泪滴形 26"/>
            <p:cNvSpPr/>
            <p:nvPr/>
          </p:nvSpPr>
          <p:spPr>
            <a:xfrm rot="8100000">
              <a:off x="2526251" y="4055294"/>
              <a:ext cx="1416071" cy="1416071"/>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矩形 27"/>
            <p:cNvSpPr/>
            <p:nvPr/>
          </p:nvSpPr>
          <p:spPr>
            <a:xfrm>
              <a:off x="2719319" y="4563274"/>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2030</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sp>
        <p:nvSpPr>
          <p:cNvPr id="29" name="文本框 28"/>
          <p:cNvSpPr txBox="1"/>
          <p:nvPr/>
        </p:nvSpPr>
        <p:spPr>
          <a:xfrm>
            <a:off x="3956246" y="199104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204447" y="3773824"/>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632381" y="5011035"/>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120421" y="5827245"/>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77270" y="3039966"/>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1000"/>
                            </p:stCondLst>
                            <p:childTnLst>
                              <p:par>
                                <p:cTn id="25" presetID="2" presetClass="entr" presetSubtype="1" decel="2800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decel="28000" fill="hold" nodeType="withEffect">
                                  <p:stCondLst>
                                    <p:cond delay="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ppt_x"/>
                                          </p:val>
                                        </p:tav>
                                        <p:tav tm="100000">
                                          <p:val>
                                            <p:strVal val="#ppt_x"/>
                                          </p:val>
                                        </p:tav>
                                      </p:tavLst>
                                    </p:anim>
                                    <p:anim calcmode="lin" valueType="num">
                                      <p:cBhvr additive="base">
                                        <p:cTn id="32" dur="75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1" decel="28000" fill="hold"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ppt_x"/>
                                          </p:val>
                                        </p:tav>
                                        <p:tav tm="100000">
                                          <p:val>
                                            <p:strVal val="#ppt_x"/>
                                          </p:val>
                                        </p:tav>
                                      </p:tavLst>
                                    </p:anim>
                                    <p:anim calcmode="lin" valueType="num">
                                      <p:cBhvr additive="base">
                                        <p:cTn id="36" dur="75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1" decel="28000" fill="hold" nodeType="withEffect">
                                  <p:stCondLst>
                                    <p:cond delay="7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decel="28000"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750" fill="hold"/>
                                        <p:tgtEl>
                                          <p:spTgt spid="26"/>
                                        </p:tgtEl>
                                        <p:attrNameLst>
                                          <p:attrName>ppt_x</p:attrName>
                                        </p:attrNameLst>
                                      </p:cBhvr>
                                      <p:tavLst>
                                        <p:tav tm="0">
                                          <p:val>
                                            <p:strVal val="#ppt_x"/>
                                          </p:val>
                                        </p:tav>
                                        <p:tav tm="100000">
                                          <p:val>
                                            <p:strVal val="#ppt_x"/>
                                          </p:val>
                                        </p:tav>
                                      </p:tavLst>
                                    </p:anim>
                                    <p:anim calcmode="lin" valueType="num">
                                      <p:cBhvr additive="base">
                                        <p:cTn id="44" dur="750" fill="hold"/>
                                        <p:tgtEl>
                                          <p:spTgt spid="26"/>
                                        </p:tgtEl>
                                        <p:attrNameLst>
                                          <p:attrName>ppt_y</p:attrName>
                                        </p:attrNameLst>
                                      </p:cBhvr>
                                      <p:tavLst>
                                        <p:tav tm="0">
                                          <p:val>
                                            <p:strVal val="0-#ppt_h/2"/>
                                          </p:val>
                                        </p:tav>
                                        <p:tav tm="100000">
                                          <p:val>
                                            <p:strVal val="#ppt_y"/>
                                          </p:val>
                                        </p:tav>
                                      </p:tavLst>
                                    </p:anim>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par>
                          <p:cTn id="61" fill="hold">
                            <p:stCondLst>
                              <p:cond delay="2500"/>
                            </p:stCondLst>
                            <p:childTnLst>
                              <p:par>
                                <p:cTn id="62" presetID="2" presetClass="entr" presetSubtype="8" decel="28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decel="28000" fill="hold" grpId="0" nodeType="withEffect">
                                  <p:stCondLst>
                                    <p:cond delay="25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750" fill="hold"/>
                                        <p:tgtEl>
                                          <p:spTgt spid="33"/>
                                        </p:tgtEl>
                                        <p:attrNameLst>
                                          <p:attrName>ppt_x</p:attrName>
                                        </p:attrNameLst>
                                      </p:cBhvr>
                                      <p:tavLst>
                                        <p:tav tm="0">
                                          <p:val>
                                            <p:strVal val="0-#ppt_w/2"/>
                                          </p:val>
                                        </p:tav>
                                        <p:tav tm="100000">
                                          <p:val>
                                            <p:strVal val="#ppt_x"/>
                                          </p:val>
                                        </p:tav>
                                      </p:tavLst>
                                    </p:anim>
                                    <p:anim calcmode="lin" valueType="num">
                                      <p:cBhvr additive="base">
                                        <p:cTn id="69" dur="750" fill="hold"/>
                                        <p:tgtEl>
                                          <p:spTgt spid="33"/>
                                        </p:tgtEl>
                                        <p:attrNameLst>
                                          <p:attrName>ppt_y</p:attrName>
                                        </p:attrNameLst>
                                      </p:cBhvr>
                                      <p:tavLst>
                                        <p:tav tm="0">
                                          <p:val>
                                            <p:strVal val="#ppt_y"/>
                                          </p:val>
                                        </p:tav>
                                        <p:tav tm="100000">
                                          <p:val>
                                            <p:strVal val="#ppt_y"/>
                                          </p:val>
                                        </p:tav>
                                      </p:tavLst>
                                    </p:anim>
                                  </p:childTnLst>
                                </p:cTn>
                              </p:par>
                              <p:par>
                                <p:cTn id="70" presetID="2" presetClass="entr" presetSubtype="2" decel="28000" fill="hold" grpId="0" nodeType="withEffect">
                                  <p:stCondLst>
                                    <p:cond delay="50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750" fill="hold"/>
                                        <p:tgtEl>
                                          <p:spTgt spid="30"/>
                                        </p:tgtEl>
                                        <p:attrNameLst>
                                          <p:attrName>ppt_x</p:attrName>
                                        </p:attrNameLst>
                                      </p:cBhvr>
                                      <p:tavLst>
                                        <p:tav tm="0">
                                          <p:val>
                                            <p:strVal val="1+#ppt_w/2"/>
                                          </p:val>
                                        </p:tav>
                                        <p:tav tm="100000">
                                          <p:val>
                                            <p:strVal val="#ppt_x"/>
                                          </p:val>
                                        </p:tav>
                                      </p:tavLst>
                                    </p:anim>
                                    <p:anim calcmode="lin" valueType="num">
                                      <p:cBhvr additive="base">
                                        <p:cTn id="73" dur="75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2" decel="28000" fill="hold" grpId="0" nodeType="withEffect">
                                  <p:stCondLst>
                                    <p:cond delay="75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750" fill="hold"/>
                                        <p:tgtEl>
                                          <p:spTgt spid="31"/>
                                        </p:tgtEl>
                                        <p:attrNameLst>
                                          <p:attrName>ppt_x</p:attrName>
                                        </p:attrNameLst>
                                      </p:cBhvr>
                                      <p:tavLst>
                                        <p:tav tm="0">
                                          <p:val>
                                            <p:strVal val="1+#ppt_w/2"/>
                                          </p:val>
                                        </p:tav>
                                        <p:tav tm="100000">
                                          <p:val>
                                            <p:strVal val="#ppt_x"/>
                                          </p:val>
                                        </p:tav>
                                      </p:tavLst>
                                    </p:anim>
                                    <p:anim calcmode="lin" valueType="num">
                                      <p:cBhvr additive="base">
                                        <p:cTn id="77" dur="75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decel="28000" fill="hold" grpId="0" nodeType="withEffect">
                                  <p:stCondLst>
                                    <p:cond delay="100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750" fill="hold"/>
                                        <p:tgtEl>
                                          <p:spTgt spid="32"/>
                                        </p:tgtEl>
                                        <p:attrNameLst>
                                          <p:attrName>ppt_x</p:attrName>
                                        </p:attrNameLst>
                                      </p:cBhvr>
                                      <p:tavLst>
                                        <p:tav tm="0">
                                          <p:val>
                                            <p:strVal val="1+#ppt_w/2"/>
                                          </p:val>
                                        </p:tav>
                                        <p:tav tm="100000">
                                          <p:val>
                                            <p:strVal val="#ppt_x"/>
                                          </p:val>
                                        </p:tav>
                                      </p:tavLst>
                                    </p:anim>
                                    <p:anim calcmode="lin" valueType="num">
                                      <p:cBhvr additive="base">
                                        <p:cTn id="81" dur="7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13" grpId="0" animBg="1"/>
      <p:bldP spid="29" grpId="0"/>
      <p:bldP spid="30" grpId="0"/>
      <p:bldP spid="31" grpId="0"/>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6682543" y="1274480"/>
            <a:ext cx="1768414" cy="1768654"/>
            <a:chOff x="4726999" y="772344"/>
            <a:chExt cx="1326720" cy="1326900"/>
          </a:xfrm>
        </p:grpSpPr>
        <p:grpSp>
          <p:nvGrpSpPr>
            <p:cNvPr id="9" name="组合 8"/>
            <p:cNvGrpSpPr/>
            <p:nvPr/>
          </p:nvGrpSpPr>
          <p:grpSpPr>
            <a:xfrm>
              <a:off x="4726999" y="772344"/>
              <a:ext cx="1326720" cy="1326900"/>
              <a:chOff x="4926840" y="1732375"/>
              <a:chExt cx="1656097" cy="1656098"/>
            </a:xfrm>
          </p:grpSpPr>
          <p:sp>
            <p:nvSpPr>
              <p:cNvPr id="11" name="任意多边形 10"/>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2" name="椭圆 11"/>
              <p:cNvSpPr/>
              <p:nvPr/>
            </p:nvSpPr>
            <p:spPr>
              <a:xfrm>
                <a:off x="5189938" y="1995474"/>
                <a:ext cx="1129900" cy="11299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文本框 37"/>
            <p:cNvSpPr txBox="1"/>
            <p:nvPr/>
          </p:nvSpPr>
          <p:spPr>
            <a:xfrm>
              <a:off x="5015249" y="1156027"/>
              <a:ext cx="750218" cy="530983"/>
            </a:xfrm>
            <a:prstGeom prst="rect">
              <a:avLst/>
            </a:prstGeom>
            <a:noFill/>
          </p:spPr>
          <p:txBody>
            <a:bodyPr wrap="square" rtlCol="0">
              <a:spAutoFit/>
            </a:bodyPr>
            <a:lstStyle/>
            <a:p>
              <a:pPr algn="ctr"/>
              <a:r>
                <a:rPr lang="en-US" altLang="zh-CN" sz="4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01</a:t>
              </a:r>
              <a:endParaRPr lang="zh-CN" altLang="en-US" sz="4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grpSp>
      <p:grpSp>
        <p:nvGrpSpPr>
          <p:cNvPr id="14" name="组合 13"/>
          <p:cNvGrpSpPr/>
          <p:nvPr/>
        </p:nvGrpSpPr>
        <p:grpSpPr>
          <a:xfrm>
            <a:off x="8207575" y="2668214"/>
            <a:ext cx="1257505" cy="1257673"/>
            <a:chOff x="5871126" y="1817967"/>
            <a:chExt cx="943420" cy="943546"/>
          </a:xfrm>
        </p:grpSpPr>
        <p:grpSp>
          <p:nvGrpSpPr>
            <p:cNvPr id="15" name="组合 14"/>
            <p:cNvGrpSpPr/>
            <p:nvPr/>
          </p:nvGrpSpPr>
          <p:grpSpPr>
            <a:xfrm>
              <a:off x="5871126" y="1817967"/>
              <a:ext cx="943420" cy="943546"/>
              <a:chOff x="4926840" y="1732375"/>
              <a:chExt cx="1656097" cy="1656098"/>
            </a:xfrm>
          </p:grpSpPr>
          <p:sp>
            <p:nvSpPr>
              <p:cNvPr id="17" name="任意多边形 1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8" name="椭圆 17"/>
              <p:cNvSpPr/>
              <p:nvPr/>
            </p:nvSpPr>
            <p:spPr>
              <a:xfrm>
                <a:off x="5189938" y="1995474"/>
                <a:ext cx="1129900" cy="112990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 name="文本框 43"/>
            <p:cNvSpPr txBox="1"/>
            <p:nvPr/>
          </p:nvSpPr>
          <p:spPr>
            <a:xfrm>
              <a:off x="5984085" y="2064678"/>
              <a:ext cx="750218" cy="438717"/>
            </a:xfrm>
            <a:prstGeom prst="rect">
              <a:avLst/>
            </a:prstGeom>
            <a:noFill/>
          </p:spPr>
          <p:txBody>
            <a:bodyPr wrap="square" rtlCol="0">
              <a:spAutoFit/>
            </a:bodyPr>
            <a:lstStyle/>
            <a:p>
              <a:pPr algn="ctr"/>
              <a:r>
                <a:rPr lang="en-US" altLang="zh-CN" sz="32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rPr>
                <a:t>02</a:t>
              </a:r>
              <a:endParaRPr lang="zh-CN" altLang="en-US" sz="32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endParaRPr>
            </a:p>
          </p:txBody>
        </p:sp>
      </p:grpSp>
      <p:grpSp>
        <p:nvGrpSpPr>
          <p:cNvPr id="20" name="组合 19"/>
          <p:cNvGrpSpPr/>
          <p:nvPr/>
        </p:nvGrpSpPr>
        <p:grpSpPr>
          <a:xfrm>
            <a:off x="7502785" y="3948396"/>
            <a:ext cx="1447732" cy="1447926"/>
            <a:chOff x="5202730" y="2698585"/>
            <a:chExt cx="1086134" cy="1086280"/>
          </a:xfrm>
        </p:grpSpPr>
        <p:grpSp>
          <p:nvGrpSpPr>
            <p:cNvPr id="21" name="组合 20"/>
            <p:cNvGrpSpPr/>
            <p:nvPr/>
          </p:nvGrpSpPr>
          <p:grpSpPr>
            <a:xfrm>
              <a:off x="5202730" y="2698585"/>
              <a:ext cx="1086134" cy="1086280"/>
              <a:chOff x="4926840" y="1732375"/>
              <a:chExt cx="1656097" cy="1656098"/>
            </a:xfrm>
          </p:grpSpPr>
          <p:sp>
            <p:nvSpPr>
              <p:cNvPr id="23" name="任意多边形 2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4" name="椭圆 23"/>
              <p:cNvSpPr/>
              <p:nvPr/>
            </p:nvSpPr>
            <p:spPr>
              <a:xfrm>
                <a:off x="5189938" y="1995474"/>
                <a:ext cx="1129900" cy="11299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椭圆 24"/>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2" name="文本框 40"/>
            <p:cNvSpPr txBox="1"/>
            <p:nvPr/>
          </p:nvSpPr>
          <p:spPr>
            <a:xfrm>
              <a:off x="5358109" y="2999275"/>
              <a:ext cx="750218" cy="484898"/>
            </a:xfrm>
            <a:prstGeom prst="rect">
              <a:avLst/>
            </a:prstGeom>
            <a:noFill/>
          </p:spPr>
          <p:txBody>
            <a:bodyPr wrap="square" rtlCol="0">
              <a:spAutoFit/>
            </a:bodyPr>
            <a:lstStyle/>
            <a:p>
              <a:pPr algn="ctr"/>
              <a:r>
                <a:rPr lang="en-US" altLang="zh-CN" sz="36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03</a:t>
              </a:r>
              <a:endParaRPr lang="zh-CN" altLang="en-US" sz="36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grpSp>
      <p:grpSp>
        <p:nvGrpSpPr>
          <p:cNvPr id="26" name="组合 25"/>
          <p:cNvGrpSpPr/>
          <p:nvPr/>
        </p:nvGrpSpPr>
        <p:grpSpPr>
          <a:xfrm>
            <a:off x="8931469" y="4633816"/>
            <a:ext cx="1864678" cy="1864930"/>
            <a:chOff x="6274574" y="3212808"/>
            <a:chExt cx="1398940" cy="1399129"/>
          </a:xfrm>
        </p:grpSpPr>
        <p:grpSp>
          <p:nvGrpSpPr>
            <p:cNvPr id="27" name="组合 26"/>
            <p:cNvGrpSpPr/>
            <p:nvPr/>
          </p:nvGrpSpPr>
          <p:grpSpPr>
            <a:xfrm>
              <a:off x="6274574" y="3212808"/>
              <a:ext cx="1398940" cy="1399129"/>
              <a:chOff x="4926840" y="1732375"/>
              <a:chExt cx="1656097" cy="1656098"/>
            </a:xfrm>
          </p:grpSpPr>
          <p:sp>
            <p:nvSpPr>
              <p:cNvPr id="29" name="任意多边形 2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0" name="椭圆 29"/>
              <p:cNvSpPr/>
              <p:nvPr/>
            </p:nvSpPr>
            <p:spPr>
              <a:xfrm>
                <a:off x="5189938" y="1995474"/>
                <a:ext cx="1129900" cy="112990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8" name="文本框 49"/>
            <p:cNvSpPr txBox="1"/>
            <p:nvPr/>
          </p:nvSpPr>
          <p:spPr>
            <a:xfrm>
              <a:off x="6532723" y="3646881"/>
              <a:ext cx="887223" cy="530982"/>
            </a:xfrm>
            <a:prstGeom prst="rect">
              <a:avLst/>
            </a:prstGeom>
            <a:noFill/>
          </p:spPr>
          <p:txBody>
            <a:bodyPr wrap="square" rtlCol="0">
              <a:spAutoFit/>
            </a:bodyPr>
            <a:lstStyle/>
            <a:p>
              <a:pPr algn="ctr"/>
              <a:r>
                <a:rPr lang="en-US" altLang="zh-CN" sz="4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rPr>
                <a:t>04</a:t>
              </a:r>
              <a:endParaRPr lang="zh-CN" altLang="en-US" sz="4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endParaRPr>
            </a:p>
          </p:txBody>
        </p:sp>
      </p:grpSp>
      <p:sp>
        <p:nvSpPr>
          <p:cNvPr id="32" name="文本框 31"/>
          <p:cNvSpPr txBox="1"/>
          <p:nvPr/>
        </p:nvSpPr>
        <p:spPr>
          <a:xfrm>
            <a:off x="6395054" y="5630819"/>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012204" y="443150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626596" y="2852811"/>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582417" y="1590927"/>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6" name="Picture 5" descr="D:\办公资源网录入\PPT录入素材\1.jpg1"/>
          <p:cNvPicPr>
            <a:picLocks noChangeAspect="1" noChangeArrowheads="1"/>
          </p:cNvPicPr>
          <p:nvPr/>
        </p:nvPicPr>
        <p:blipFill>
          <a:blip r:embed="rId3" cstate="screen"/>
          <a:srcRect/>
          <a:stretch>
            <a:fillRect/>
          </a:stretch>
        </p:blipFill>
        <p:spPr bwMode="auto">
          <a:xfrm>
            <a:off x="634023" y="2380404"/>
            <a:ext cx="3577590" cy="2385082"/>
          </a:xfrm>
          <a:prstGeom prst="rect">
            <a:avLst/>
          </a:prstGeom>
          <a:solidFill>
            <a:srgbClr val="00B0F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sp>
        <p:nvSpPr>
          <p:cNvPr id="37" name="矩形 3"/>
          <p:cNvSpPr>
            <a:spLocks noChangeArrowheads="1"/>
          </p:cNvSpPr>
          <p:nvPr/>
        </p:nvSpPr>
        <p:spPr bwMode="auto">
          <a:xfrm>
            <a:off x="896392" y="5193774"/>
            <a:ext cx="3052849" cy="79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4400" b="1" dirty="0" smtClean="0">
                <a:solidFill>
                  <a:srgbClr val="6C6C6C">
                    <a:lumMod val="75000"/>
                  </a:srgbClr>
                </a:solidFill>
                <a:latin typeface="Arial" panose="020B0604020202020204" pitchFamily="34" charset="0"/>
                <a:cs typeface="Arial" panose="020B0604020202020204" pitchFamily="34" charset="0"/>
              </a:rPr>
              <a:t>输入大标题</a:t>
            </a:r>
            <a:endParaRPr lang="zh-CN" altLang="en-US" sz="4400" b="1" dirty="0">
              <a:solidFill>
                <a:srgbClr val="6C6C6C">
                  <a:lumMod val="75000"/>
                </a:srgb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outVertical)">
                                      <p:cBhvr>
                                        <p:cTn id="23" dur="750"/>
                                        <p:tgtEl>
                                          <p:spTgt spid="36"/>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750" fill="hold"/>
                                        <p:tgtEl>
                                          <p:spTgt spid="8"/>
                                        </p:tgtEl>
                                        <p:attrNameLst>
                                          <p:attrName>ppt_w</p:attrName>
                                        </p:attrNameLst>
                                      </p:cBhvr>
                                      <p:tavLst>
                                        <p:tav tm="0">
                                          <p:val>
                                            <p:fltVal val="0"/>
                                          </p:val>
                                        </p:tav>
                                        <p:tav tm="100000">
                                          <p:val>
                                            <p:strVal val="#ppt_w"/>
                                          </p:val>
                                        </p:tav>
                                      </p:tavLst>
                                    </p:anim>
                                    <p:anim calcmode="lin" valueType="num">
                                      <p:cBhvr>
                                        <p:cTn id="34" dur="750" fill="hold"/>
                                        <p:tgtEl>
                                          <p:spTgt spid="8"/>
                                        </p:tgtEl>
                                        <p:attrNameLst>
                                          <p:attrName>ppt_h</p:attrName>
                                        </p:attrNameLst>
                                      </p:cBhvr>
                                      <p:tavLst>
                                        <p:tav tm="0">
                                          <p:val>
                                            <p:fltVal val="0"/>
                                          </p:val>
                                        </p:tav>
                                        <p:tav tm="100000">
                                          <p:val>
                                            <p:strVal val="#ppt_h"/>
                                          </p:val>
                                        </p:tav>
                                      </p:tavLst>
                                    </p:anim>
                                    <p:animEffect transition="in" filter="fade">
                                      <p:cBhvr>
                                        <p:cTn id="35" dur="750"/>
                                        <p:tgtEl>
                                          <p:spTgt spid="8"/>
                                        </p:tgtEl>
                                      </p:cBhvr>
                                    </p:animEffect>
                                  </p:childTnLst>
                                </p:cTn>
                              </p:par>
                              <p:par>
                                <p:cTn id="36" presetID="53" presetClass="entr" presetSubtype="16" fill="hold" nodeType="withEffect">
                                  <p:stCondLst>
                                    <p:cond delay="2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750" fill="hold"/>
                                        <p:tgtEl>
                                          <p:spTgt spid="14"/>
                                        </p:tgtEl>
                                        <p:attrNameLst>
                                          <p:attrName>ppt_w</p:attrName>
                                        </p:attrNameLst>
                                      </p:cBhvr>
                                      <p:tavLst>
                                        <p:tav tm="0">
                                          <p:val>
                                            <p:fltVal val="0"/>
                                          </p:val>
                                        </p:tav>
                                        <p:tav tm="100000">
                                          <p:val>
                                            <p:strVal val="#ppt_w"/>
                                          </p:val>
                                        </p:tav>
                                      </p:tavLst>
                                    </p:anim>
                                    <p:anim calcmode="lin" valueType="num">
                                      <p:cBhvr>
                                        <p:cTn id="39" dur="750" fill="hold"/>
                                        <p:tgtEl>
                                          <p:spTgt spid="14"/>
                                        </p:tgtEl>
                                        <p:attrNameLst>
                                          <p:attrName>ppt_h</p:attrName>
                                        </p:attrNameLst>
                                      </p:cBhvr>
                                      <p:tavLst>
                                        <p:tav tm="0">
                                          <p:val>
                                            <p:fltVal val="0"/>
                                          </p:val>
                                        </p:tav>
                                        <p:tav tm="100000">
                                          <p:val>
                                            <p:strVal val="#ppt_h"/>
                                          </p:val>
                                        </p:tav>
                                      </p:tavLst>
                                    </p:anim>
                                    <p:animEffect transition="in" filter="fade">
                                      <p:cBhvr>
                                        <p:cTn id="40" dur="750"/>
                                        <p:tgtEl>
                                          <p:spTgt spid="14"/>
                                        </p:tgtEl>
                                      </p:cBhvr>
                                    </p:animEffect>
                                  </p:childTnLst>
                                </p:cTn>
                              </p:par>
                              <p:par>
                                <p:cTn id="41" presetID="53" presetClass="entr" presetSubtype="16" fill="hold"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par>
                                <p:cTn id="46" presetID="53" presetClass="entr" presetSubtype="16" fill="hold" nodeType="withEffect">
                                  <p:stCondLst>
                                    <p:cond delay="750"/>
                                  </p:stCondLst>
                                  <p:childTnLst>
                                    <p:set>
                                      <p:cBhvr>
                                        <p:cTn id="47" dur="1" fill="hold">
                                          <p:stCondLst>
                                            <p:cond delay="0"/>
                                          </p:stCondLst>
                                        </p:cTn>
                                        <p:tgtEl>
                                          <p:spTgt spid="26"/>
                                        </p:tgtEl>
                                        <p:attrNameLst>
                                          <p:attrName>style.visibility</p:attrName>
                                        </p:attrNameLst>
                                      </p:cBhvr>
                                      <p:to>
                                        <p:strVal val="visible"/>
                                      </p:to>
                                    </p:set>
                                    <p:anim calcmode="lin" valueType="num">
                                      <p:cBhvr>
                                        <p:cTn id="48" dur="750" fill="hold"/>
                                        <p:tgtEl>
                                          <p:spTgt spid="26"/>
                                        </p:tgtEl>
                                        <p:attrNameLst>
                                          <p:attrName>ppt_w</p:attrName>
                                        </p:attrNameLst>
                                      </p:cBhvr>
                                      <p:tavLst>
                                        <p:tav tm="0">
                                          <p:val>
                                            <p:fltVal val="0"/>
                                          </p:val>
                                        </p:tav>
                                        <p:tav tm="100000">
                                          <p:val>
                                            <p:strVal val="#ppt_w"/>
                                          </p:val>
                                        </p:tav>
                                      </p:tavLst>
                                    </p:anim>
                                    <p:anim calcmode="lin" valueType="num">
                                      <p:cBhvr>
                                        <p:cTn id="49" dur="750" fill="hold"/>
                                        <p:tgtEl>
                                          <p:spTgt spid="26"/>
                                        </p:tgtEl>
                                        <p:attrNameLst>
                                          <p:attrName>ppt_h</p:attrName>
                                        </p:attrNameLst>
                                      </p:cBhvr>
                                      <p:tavLst>
                                        <p:tav tm="0">
                                          <p:val>
                                            <p:fltVal val="0"/>
                                          </p:val>
                                        </p:tav>
                                        <p:tav tm="100000">
                                          <p:val>
                                            <p:strVal val="#ppt_h"/>
                                          </p:val>
                                        </p:tav>
                                      </p:tavLst>
                                    </p:anim>
                                    <p:animEffect transition="in" filter="fade">
                                      <p:cBhvr>
                                        <p:cTn id="50" dur="750"/>
                                        <p:tgtEl>
                                          <p:spTgt spid="26"/>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750"/>
                                        <p:tgtEl>
                                          <p:spTgt spid="35"/>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750"/>
                                        <p:tgtEl>
                                          <p:spTgt spid="34"/>
                                        </p:tgtEl>
                                      </p:cBhvr>
                                    </p:animEffect>
                                  </p:childTnLst>
                                </p:cTn>
                              </p:par>
                              <p:par>
                                <p:cTn id="58" presetID="22" presetClass="entr" presetSubtype="2" fill="hold" grpId="0" nodeType="withEffect">
                                  <p:stCondLst>
                                    <p:cond delay="50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750"/>
                                        <p:tgtEl>
                                          <p:spTgt spid="33"/>
                                        </p:tgtEl>
                                      </p:cBhvr>
                                    </p:animEffect>
                                  </p:childTnLst>
                                </p:cTn>
                              </p:par>
                              <p:par>
                                <p:cTn id="61" presetID="22" presetClass="entr" presetSubtype="2" fill="hold" grpId="0" nodeType="withEffect">
                                  <p:stCondLst>
                                    <p:cond delay="75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2" grpId="0"/>
      <p:bldP spid="33" grpId="0"/>
      <p:bldP spid="34" grpId="0"/>
      <p:bldP spid="35"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8222267" y="2165588"/>
            <a:ext cx="2135532" cy="1812530"/>
            <a:chOff x="9224782" y="2628163"/>
            <a:chExt cx="2397222" cy="2093640"/>
          </a:xfrm>
          <a:effectLst>
            <a:outerShdw blurRad="342900" dist="203200" dir="5400000" algn="ctr" rotWithShape="0">
              <a:srgbClr val="000000">
                <a:alpha val="43137"/>
              </a:srgbClr>
            </a:outerShdw>
          </a:effectLst>
        </p:grpSpPr>
        <p:grpSp>
          <p:nvGrpSpPr>
            <p:cNvPr id="9" name="组合 8"/>
            <p:cNvGrpSpPr/>
            <p:nvPr/>
          </p:nvGrpSpPr>
          <p:grpSpPr>
            <a:xfrm>
              <a:off x="9224782" y="2628163"/>
              <a:ext cx="2397222" cy="2093640"/>
              <a:chOff x="9224782" y="2628163"/>
              <a:chExt cx="2397222" cy="2093640"/>
            </a:xfrm>
          </p:grpSpPr>
          <p:grpSp>
            <p:nvGrpSpPr>
              <p:cNvPr id="11" name="组合 10"/>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2"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a:innerShdw blurRad="152400">
                  <a:schemeClr val="tx1">
                    <a:lumMod val="65000"/>
                    <a:lumOff val="35000"/>
                    <a:alpha val="41000"/>
                  </a:schemeClr>
                </a:innerShdw>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0" name="TextBox 84"/>
            <p:cNvSpPr txBox="1"/>
            <p:nvPr/>
          </p:nvSpPr>
          <p:spPr>
            <a:xfrm>
              <a:off x="9918251" y="3233558"/>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951545" y="2174739"/>
            <a:ext cx="2135532" cy="1812530"/>
            <a:chOff x="5553262" y="2638733"/>
            <a:chExt cx="2397222" cy="2093640"/>
          </a:xfrm>
          <a:effectLst>
            <a:outerShdw blurRad="342900" dist="203200" dir="5400000" algn="ctr" rotWithShape="0">
              <a:srgbClr val="000000">
                <a:alpha val="43137"/>
              </a:srgbClr>
            </a:outerShdw>
          </a:effectLst>
        </p:grpSpPr>
        <p:grpSp>
          <p:nvGrpSpPr>
            <p:cNvPr id="16" name="组合 15"/>
            <p:cNvGrpSpPr/>
            <p:nvPr/>
          </p:nvGrpSpPr>
          <p:grpSpPr>
            <a:xfrm>
              <a:off x="5553262" y="2638733"/>
              <a:ext cx="2397222" cy="2093640"/>
              <a:chOff x="5553262" y="2638733"/>
              <a:chExt cx="2397222" cy="2093640"/>
            </a:xfrm>
          </p:grpSpPr>
          <p:grpSp>
            <p:nvGrpSpPr>
              <p:cNvPr id="18" name="组合 17"/>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2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9"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7" name="TextBox 91"/>
            <p:cNvSpPr txBox="1"/>
            <p:nvPr/>
          </p:nvSpPr>
          <p:spPr>
            <a:xfrm>
              <a:off x="6259489" y="3180568"/>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80913" y="2189730"/>
            <a:ext cx="2135532" cy="1812530"/>
            <a:chOff x="1881842" y="2656049"/>
            <a:chExt cx="2397222" cy="2093640"/>
          </a:xfrm>
          <a:effectLst>
            <a:outerShdw blurRad="342900" dist="203200" dir="5400000" algn="ctr" rotWithShape="0">
              <a:srgbClr val="000000">
                <a:alpha val="43137"/>
              </a:srgbClr>
            </a:outerShdw>
          </a:effectLst>
        </p:grpSpPr>
        <p:grpSp>
          <p:nvGrpSpPr>
            <p:cNvPr id="23" name="组合 22"/>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2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24"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5" name="TextBox 99"/>
            <p:cNvSpPr txBox="1"/>
            <p:nvPr/>
          </p:nvSpPr>
          <p:spPr>
            <a:xfrm>
              <a:off x="2575311" y="3250047"/>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320141" y="3095995"/>
            <a:ext cx="2135532" cy="1812530"/>
            <a:chOff x="3721944" y="3702869"/>
            <a:chExt cx="2397222" cy="2093640"/>
          </a:xfrm>
          <a:effectLst>
            <a:outerShdw blurRad="342900" dist="203200" dir="5400000" algn="ctr" rotWithShape="0">
              <a:srgbClr val="000000">
                <a:alpha val="43137"/>
              </a:srgbClr>
            </a:outerShdw>
          </a:effectLst>
        </p:grpSpPr>
        <p:grpSp>
          <p:nvGrpSpPr>
            <p:cNvPr id="29" name="组合 28"/>
            <p:cNvGrpSpPr/>
            <p:nvPr/>
          </p:nvGrpSpPr>
          <p:grpSpPr>
            <a:xfrm>
              <a:off x="3721944" y="3702869"/>
              <a:ext cx="2397222" cy="2093640"/>
              <a:chOff x="3721944" y="3702869"/>
              <a:chExt cx="2397222" cy="2093640"/>
            </a:xfrm>
          </p:grpSpPr>
          <p:grpSp>
            <p:nvGrpSpPr>
              <p:cNvPr id="31" name="组合 30"/>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2" name="Freeform 7"/>
              <p:cNvSpPr/>
              <p:nvPr/>
            </p:nvSpPr>
            <p:spPr bwMode="auto">
              <a:xfrm>
                <a:off x="4050731" y="3982018"/>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0" name="TextBox 104"/>
            <p:cNvSpPr txBox="1"/>
            <p:nvPr/>
          </p:nvSpPr>
          <p:spPr>
            <a:xfrm>
              <a:off x="4416724" y="4271858"/>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586289" y="3086919"/>
            <a:ext cx="2135532" cy="1812530"/>
            <a:chOff x="7388330" y="3692384"/>
            <a:chExt cx="2397222" cy="2093640"/>
          </a:xfrm>
          <a:effectLst>
            <a:outerShdw blurRad="342900" dist="203200" dir="5400000" algn="ctr" rotWithShape="0">
              <a:srgbClr val="000000">
                <a:alpha val="43137"/>
              </a:srgbClr>
            </a:outerShdw>
          </a:effectLst>
        </p:grpSpPr>
        <p:grpSp>
          <p:nvGrpSpPr>
            <p:cNvPr id="36" name="组合 35"/>
            <p:cNvGrpSpPr/>
            <p:nvPr/>
          </p:nvGrpSpPr>
          <p:grpSpPr>
            <a:xfrm>
              <a:off x="7388330" y="3692384"/>
              <a:ext cx="2397222" cy="2093640"/>
              <a:chOff x="7388330" y="3692384"/>
              <a:chExt cx="2397222" cy="2093640"/>
            </a:xfrm>
          </p:grpSpPr>
          <p:grpSp>
            <p:nvGrpSpPr>
              <p:cNvPr id="38" name="组合 37"/>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4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4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9" name="Freeform 7"/>
              <p:cNvSpPr/>
              <p:nvPr/>
            </p:nvSpPr>
            <p:spPr bwMode="auto">
              <a:xfrm>
                <a:off x="7700013" y="3989132"/>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7" name="TextBox 111"/>
            <p:cNvSpPr txBox="1"/>
            <p:nvPr/>
          </p:nvSpPr>
          <p:spPr>
            <a:xfrm>
              <a:off x="8066006" y="4278973"/>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2083120" y="4156518"/>
            <a:ext cx="1370014" cy="603030"/>
            <a:chOff x="2328257" y="4927865"/>
            <a:chExt cx="1537897" cy="696556"/>
          </a:xfrm>
        </p:grpSpPr>
        <p:sp>
          <p:nvSpPr>
            <p:cNvPr id="43" name="TextBox 117"/>
            <p:cNvSpPr txBox="1"/>
            <p:nvPr/>
          </p:nvSpPr>
          <p:spPr>
            <a:xfrm>
              <a:off x="2328257" y="4927865"/>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重点一</a:t>
              </a:r>
            </a:p>
          </p:txBody>
        </p:sp>
        <p:sp>
          <p:nvSpPr>
            <p:cNvPr id="44" name="TextBox 118"/>
            <p:cNvSpPr txBox="1"/>
            <p:nvPr/>
          </p:nvSpPr>
          <p:spPr>
            <a:xfrm>
              <a:off x="2419470" y="5322307"/>
              <a:ext cx="1286284" cy="302114"/>
            </a:xfrm>
            <a:prstGeom prst="rect">
              <a:avLst/>
            </a:prstGeom>
            <a:noFill/>
          </p:spPr>
          <p:txBody>
            <a:bodyPr wrap="square" rtlCol="0">
              <a:spAutoFit/>
            </a:bodyPr>
            <a:lstStyle/>
            <a:p>
              <a:pPr algn="ctr"/>
              <a:endParaRPr lang="zh-CN" altLang="en-US" sz="1100" b="1"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708573" y="2255019"/>
            <a:ext cx="1370014" cy="559857"/>
            <a:chOff x="4246958" y="2731461"/>
            <a:chExt cx="1537897" cy="646687"/>
          </a:xfrm>
        </p:grpSpPr>
        <p:sp>
          <p:nvSpPr>
            <p:cNvPr id="46" name="TextBox 120"/>
            <p:cNvSpPr txBox="1"/>
            <p:nvPr/>
          </p:nvSpPr>
          <p:spPr>
            <a:xfrm>
              <a:off x="4246958" y="2731461"/>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重点二</a:t>
              </a:r>
            </a:p>
          </p:txBody>
        </p:sp>
        <p:sp>
          <p:nvSpPr>
            <p:cNvPr id="53" name="TextBox 121"/>
            <p:cNvSpPr txBox="1"/>
            <p:nvPr/>
          </p:nvSpPr>
          <p:spPr>
            <a:xfrm>
              <a:off x="4335082" y="3111578"/>
              <a:ext cx="1286284" cy="266570"/>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54633" y="4200495"/>
            <a:ext cx="1370014" cy="586246"/>
            <a:chOff x="5982926" y="4927865"/>
            <a:chExt cx="1537897" cy="677168"/>
          </a:xfrm>
        </p:grpSpPr>
        <p:sp>
          <p:nvSpPr>
            <p:cNvPr id="55" name="TextBox 123"/>
            <p:cNvSpPr txBox="1"/>
            <p:nvPr/>
          </p:nvSpPr>
          <p:spPr>
            <a:xfrm>
              <a:off x="5982926" y="4927865"/>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重点三</a:t>
              </a:r>
            </a:p>
          </p:txBody>
        </p:sp>
        <p:sp>
          <p:nvSpPr>
            <p:cNvPr id="56" name="TextBox 124"/>
            <p:cNvSpPr txBox="1"/>
            <p:nvPr/>
          </p:nvSpPr>
          <p:spPr>
            <a:xfrm>
              <a:off x="6071050" y="5338463"/>
              <a:ext cx="1286284" cy="266570"/>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908827" y="2255019"/>
            <a:ext cx="1370014" cy="559857"/>
            <a:chOff x="7839376" y="2731461"/>
            <a:chExt cx="1537897" cy="646687"/>
          </a:xfrm>
        </p:grpSpPr>
        <p:sp>
          <p:nvSpPr>
            <p:cNvPr id="58" name="TextBox 126"/>
            <p:cNvSpPr txBox="1"/>
            <p:nvPr/>
          </p:nvSpPr>
          <p:spPr>
            <a:xfrm>
              <a:off x="7839376" y="2731461"/>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重点四</a:t>
              </a:r>
            </a:p>
          </p:txBody>
        </p:sp>
        <p:sp>
          <p:nvSpPr>
            <p:cNvPr id="59" name="TextBox 127"/>
            <p:cNvSpPr txBox="1"/>
            <p:nvPr/>
          </p:nvSpPr>
          <p:spPr>
            <a:xfrm>
              <a:off x="7947821" y="3111578"/>
              <a:ext cx="1286284" cy="266570"/>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8613519" y="4200488"/>
            <a:ext cx="1370014" cy="542266"/>
            <a:chOff x="9752962" y="4978665"/>
            <a:chExt cx="1537897" cy="626369"/>
          </a:xfrm>
        </p:grpSpPr>
        <p:sp>
          <p:nvSpPr>
            <p:cNvPr id="61" name="TextBox 129"/>
            <p:cNvSpPr txBox="1"/>
            <p:nvPr/>
          </p:nvSpPr>
          <p:spPr>
            <a:xfrm>
              <a:off x="9752962" y="4978665"/>
              <a:ext cx="1537897" cy="462058"/>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重点五</a:t>
              </a:r>
            </a:p>
          </p:txBody>
        </p:sp>
        <p:sp>
          <p:nvSpPr>
            <p:cNvPr id="62" name="TextBox 130"/>
            <p:cNvSpPr txBox="1"/>
            <p:nvPr/>
          </p:nvSpPr>
          <p:spPr>
            <a:xfrm>
              <a:off x="9841086" y="5338463"/>
              <a:ext cx="1286284" cy="266571"/>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sp>
        <p:nvSpPr>
          <p:cNvPr id="63" name="TextBox 131"/>
          <p:cNvSpPr txBox="1"/>
          <p:nvPr/>
        </p:nvSpPr>
        <p:spPr>
          <a:xfrm>
            <a:off x="1272580" y="5196491"/>
            <a:ext cx="9790822" cy="1507752"/>
          </a:xfrm>
          <a:prstGeom prst="rect">
            <a:avLst/>
          </a:prstGeom>
          <a:noFill/>
        </p:spPr>
        <p:txBody>
          <a:bodyPr wrap="square" lIns="121889" tIns="60944" rIns="121889" bIns="60944" rtlCol="0">
            <a:spAutoFit/>
          </a:bodyPr>
          <a:lstStyle/>
          <a:p>
            <a:pPr>
              <a:lnSpc>
                <a:spcPct val="150000"/>
              </a:lnSpc>
            </a:pPr>
            <a:r>
              <a:rPr lang="zh-CN" altLang="en-US" sz="15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500" dirty="0">
                <a:solidFill>
                  <a:srgbClr val="484848"/>
                </a:solidFill>
                <a:latin typeface="微软雅黑" panose="020B0503020204020204" pitchFamily="34" charset="-122"/>
                <a:ea typeface="微软雅黑" panose="020B0503020204020204" pitchFamily="34" charset="-122"/>
              </a:rPr>
              <a:t>……</a:t>
            </a:r>
          </a:p>
          <a:p>
            <a:pPr>
              <a:lnSpc>
                <a:spcPct val="150000"/>
              </a:lnSpc>
            </a:pPr>
            <a:r>
              <a:rPr lang="zh-CN" altLang="en-US" sz="15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r>
              <a:rPr lang="en-US" altLang="zh-CN" sz="1500" dirty="0">
                <a:solidFill>
                  <a:srgbClr val="484848"/>
                </a:solidFill>
                <a:latin typeface="微软雅黑" panose="020B0503020204020204" pitchFamily="34" charset="-122"/>
                <a:ea typeface="微软雅黑" panose="020B0503020204020204" pitchFamily="34" charset="-122"/>
              </a:rPr>
              <a:t>……</a:t>
            </a:r>
          </a:p>
          <a:p>
            <a:pPr>
              <a:lnSpc>
                <a:spcPct val="150000"/>
              </a:lnSpc>
            </a:pPr>
            <a:endParaRPr lang="en-US" altLang="zh-CN" sz="1500" dirty="0">
              <a:solidFill>
                <a:srgbClr val="48484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3600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ppt_x"/>
                                          </p:val>
                                        </p:tav>
                                        <p:tav tm="100000">
                                          <p:val>
                                            <p:strVal val="#ppt_x"/>
                                          </p:val>
                                        </p:tav>
                                      </p:tavLst>
                                    </p:anim>
                                    <p:anim calcmode="lin" valueType="num">
                                      <p:cBhvr additive="base">
                                        <p:cTn id="24" dur="75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000"/>
                            </p:stCondLst>
                            <p:childTnLst>
                              <p:par>
                                <p:cTn id="30" presetID="2" presetClass="entr" presetSubtype="4" decel="36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750" fill="hold"/>
                                        <p:tgtEl>
                                          <p:spTgt spid="28"/>
                                        </p:tgtEl>
                                        <p:attrNameLst>
                                          <p:attrName>ppt_x</p:attrName>
                                        </p:attrNameLst>
                                      </p:cBhvr>
                                      <p:tavLst>
                                        <p:tav tm="0">
                                          <p:val>
                                            <p:strVal val="#ppt_x"/>
                                          </p:val>
                                        </p:tav>
                                        <p:tav tm="100000">
                                          <p:val>
                                            <p:strVal val="#ppt_x"/>
                                          </p:val>
                                        </p:tav>
                                      </p:tavLst>
                                    </p:anim>
                                    <p:anim calcmode="lin" valueType="num">
                                      <p:cBhvr additive="base">
                                        <p:cTn id="33" dur="75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3500"/>
                            </p:stCondLst>
                            <p:childTnLst>
                              <p:par>
                                <p:cTn id="39" presetID="2" presetClass="entr" presetSubtype="1" decel="3600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750" fill="hold"/>
                                        <p:tgtEl>
                                          <p:spTgt spid="15"/>
                                        </p:tgtEl>
                                        <p:attrNameLst>
                                          <p:attrName>ppt_x</p:attrName>
                                        </p:attrNameLst>
                                      </p:cBhvr>
                                      <p:tavLst>
                                        <p:tav tm="0">
                                          <p:val>
                                            <p:strVal val="#ppt_x"/>
                                          </p:val>
                                        </p:tav>
                                        <p:tav tm="100000">
                                          <p:val>
                                            <p:strVal val="#ppt_x"/>
                                          </p:val>
                                        </p:tav>
                                      </p:tavLst>
                                    </p:anim>
                                    <p:anim calcmode="lin" valueType="num">
                                      <p:cBhvr additive="base">
                                        <p:cTn id="42" dur="75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5000"/>
                            </p:stCondLst>
                            <p:childTnLst>
                              <p:par>
                                <p:cTn id="48" presetID="2" presetClass="entr" presetSubtype="4" decel="36000"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750" fill="hold"/>
                                        <p:tgtEl>
                                          <p:spTgt spid="35"/>
                                        </p:tgtEl>
                                        <p:attrNameLst>
                                          <p:attrName>ppt_x</p:attrName>
                                        </p:attrNameLst>
                                      </p:cBhvr>
                                      <p:tavLst>
                                        <p:tav tm="0">
                                          <p:val>
                                            <p:strVal val="#ppt_x"/>
                                          </p:val>
                                        </p:tav>
                                        <p:tav tm="100000">
                                          <p:val>
                                            <p:strVal val="#ppt_x"/>
                                          </p:val>
                                        </p:tav>
                                      </p:tavLst>
                                    </p:anim>
                                    <p:anim calcmode="lin" valueType="num">
                                      <p:cBhvr additive="base">
                                        <p:cTn id="51" dur="750" fill="hold"/>
                                        <p:tgtEl>
                                          <p:spTgt spid="35"/>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par>
                          <p:cTn id="56" fill="hold">
                            <p:stCondLst>
                              <p:cond delay="6500"/>
                            </p:stCondLst>
                            <p:childTnLst>
                              <p:par>
                                <p:cTn id="57" presetID="2" presetClass="entr" presetSubtype="1" decel="3600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750" fill="hold"/>
                                        <p:tgtEl>
                                          <p:spTgt spid="8"/>
                                        </p:tgtEl>
                                        <p:attrNameLst>
                                          <p:attrName>ppt_x</p:attrName>
                                        </p:attrNameLst>
                                      </p:cBhvr>
                                      <p:tavLst>
                                        <p:tav tm="0">
                                          <p:val>
                                            <p:strVal val="#ppt_x"/>
                                          </p:val>
                                        </p:tav>
                                        <p:tav tm="100000">
                                          <p:val>
                                            <p:strVal val="#ppt_x"/>
                                          </p:val>
                                        </p:tav>
                                      </p:tavLst>
                                    </p:anim>
                                    <p:anim calcmode="lin" valueType="num">
                                      <p:cBhvr additive="base">
                                        <p:cTn id="60" dur="750" fill="hold"/>
                                        <p:tgtEl>
                                          <p:spTgt spid="8"/>
                                        </p:tgtEl>
                                        <p:attrNameLst>
                                          <p:attrName>ppt_y</p:attrName>
                                        </p:attrNameLst>
                                      </p:cBhvr>
                                      <p:tavLst>
                                        <p:tav tm="0">
                                          <p:val>
                                            <p:strVal val="0-#ppt_h/2"/>
                                          </p:val>
                                        </p:tav>
                                        <p:tav tm="100000">
                                          <p:val>
                                            <p:strVal val="#ppt_y"/>
                                          </p:val>
                                        </p:tav>
                                      </p:tavLst>
                                    </p:anim>
                                  </p:childTnLst>
                                </p:cTn>
                              </p:par>
                            </p:childTnLst>
                          </p:cTn>
                        </p:par>
                        <p:par>
                          <p:cTn id="61" fill="hold">
                            <p:stCondLst>
                              <p:cond delay="7500"/>
                            </p:stCondLst>
                            <p:childTnLst>
                              <p:par>
                                <p:cTn id="62" presetID="10"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646925" y="2081257"/>
            <a:ext cx="2044718" cy="4258979"/>
            <a:chOff x="1313251" y="1526237"/>
            <a:chExt cx="1630450" cy="3396092"/>
          </a:xfrm>
        </p:grpSpPr>
        <p:sp>
          <p:nvSpPr>
            <p:cNvPr id="9" name="圆角矩形 8"/>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10" name="椭圆 9"/>
            <p:cNvSpPr/>
            <p:nvPr/>
          </p:nvSpPr>
          <p:spPr>
            <a:xfrm>
              <a:off x="1526248" y="1669424"/>
              <a:ext cx="1204455" cy="118950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11" name="椭圆 10"/>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12" name="椭圆 11"/>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13" name="圆角矩形 12"/>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14" name="文本框 13"/>
            <p:cNvSpPr txBox="1">
              <a:spLocks noChangeArrowheads="1"/>
            </p:cNvSpPr>
            <p:nvPr/>
          </p:nvSpPr>
          <p:spPr bwMode="auto">
            <a:xfrm>
              <a:off x="1862090" y="4353044"/>
              <a:ext cx="522388"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dirty="0">
                  <a:solidFill>
                    <a:srgbClr val="6C6C6C">
                      <a:lumMod val="75000"/>
                    </a:srgbClr>
                  </a:solidFill>
                  <a:latin typeface="Impact" panose="020B0806030902050204" pitchFamily="34" charset="0"/>
                </a:rPr>
                <a:t>01</a:t>
              </a:r>
              <a:endParaRPr lang="zh-CN" altLang="en-US" sz="4015" dirty="0">
                <a:solidFill>
                  <a:srgbClr val="6C6C6C">
                    <a:lumMod val="75000"/>
                  </a:srgbClr>
                </a:solidFill>
                <a:latin typeface="Impact" panose="020B0806030902050204" pitchFamily="34" charset="0"/>
              </a:endParaRPr>
            </a:p>
          </p:txBody>
        </p:sp>
        <p:sp>
          <p:nvSpPr>
            <p:cNvPr id="15"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16" name="组合 11"/>
            <p:cNvGrpSpPr/>
            <p:nvPr/>
          </p:nvGrpSpPr>
          <p:grpSpPr bwMode="auto">
            <a:xfrm>
              <a:off x="1453214" y="3044131"/>
              <a:ext cx="1489925" cy="1212389"/>
              <a:chOff x="1822164" y="3848421"/>
              <a:chExt cx="1869479" cy="1539778"/>
            </a:xfrm>
          </p:grpSpPr>
          <p:sp>
            <p:nvSpPr>
              <p:cNvPr id="17" name="矩形 47"/>
              <p:cNvSpPr>
                <a:spLocks noChangeArrowheads="1"/>
              </p:cNvSpPr>
              <p:nvPr/>
            </p:nvSpPr>
            <p:spPr bwMode="auto">
              <a:xfrm>
                <a:off x="1822164"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18"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grpSp>
        <p:nvGrpSpPr>
          <p:cNvPr id="19" name="组合 18"/>
          <p:cNvGrpSpPr/>
          <p:nvPr/>
        </p:nvGrpSpPr>
        <p:grpSpPr>
          <a:xfrm>
            <a:off x="3931403" y="2081257"/>
            <a:ext cx="2044718" cy="4258979"/>
            <a:chOff x="3134884" y="1526237"/>
            <a:chExt cx="1630450" cy="3396092"/>
          </a:xfrm>
        </p:grpSpPr>
        <p:sp>
          <p:nvSpPr>
            <p:cNvPr id="20" name="圆角矩形 19"/>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21" name="椭圆 20"/>
            <p:cNvSpPr/>
            <p:nvPr/>
          </p:nvSpPr>
          <p:spPr>
            <a:xfrm>
              <a:off x="3347881" y="1669424"/>
              <a:ext cx="1204455" cy="118950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a:effectLst>
              <a:innerShdw blurRad="88900" dist="88900" dir="13500000">
                <a:prstClr val="black">
                  <a:alpha val="50000"/>
                </a:prstClr>
              </a:innerShdw>
            </a:effectLst>
          </p:spPr>
          <p:txBody>
            <a:bodyPr lIns="91028" tIns="45514" rIns="91028" bIns="45514"/>
            <a:lstStyle/>
            <a:p>
              <a:pPr defTabSz="1212215">
                <a:defRPr/>
              </a:pPr>
              <a:endParaRPr lang="zh-CN" altLang="en-US" sz="2385" dirty="0">
                <a:solidFill>
                  <a:srgbClr val="6C6C6C">
                    <a:lumMod val="75000"/>
                  </a:srgbClr>
                </a:solidFill>
              </a:endParaRPr>
            </a:p>
          </p:txBody>
        </p:sp>
        <p:sp>
          <p:nvSpPr>
            <p:cNvPr id="22" name="椭圆 21"/>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23" name="椭圆 22"/>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24" name="圆角矩形 23"/>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25" name="文本框 36"/>
            <p:cNvSpPr txBox="1">
              <a:spLocks noChangeArrowheads="1"/>
            </p:cNvSpPr>
            <p:nvPr/>
          </p:nvSpPr>
          <p:spPr bwMode="auto">
            <a:xfrm>
              <a:off x="3683670" y="4353044"/>
              <a:ext cx="572238"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a:solidFill>
                    <a:srgbClr val="6C6C6C">
                      <a:lumMod val="75000"/>
                    </a:srgbClr>
                  </a:solidFill>
                  <a:latin typeface="Impact" panose="020B0806030902050204" pitchFamily="34" charset="0"/>
                </a:rPr>
                <a:t>02</a:t>
              </a:r>
              <a:endParaRPr lang="zh-CN" altLang="en-US" sz="4015">
                <a:solidFill>
                  <a:srgbClr val="6C6C6C">
                    <a:lumMod val="75000"/>
                  </a:srgbClr>
                </a:solidFill>
                <a:latin typeface="Impact" panose="020B0806030902050204" pitchFamily="34" charset="0"/>
              </a:endParaRPr>
            </a:p>
          </p:txBody>
        </p:sp>
        <p:sp>
          <p:nvSpPr>
            <p:cNvPr id="26"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27" name="组合 76"/>
            <p:cNvGrpSpPr/>
            <p:nvPr/>
          </p:nvGrpSpPr>
          <p:grpSpPr bwMode="auto">
            <a:xfrm>
              <a:off x="3241883" y="3044131"/>
              <a:ext cx="1489924" cy="1212389"/>
              <a:chOff x="1822164" y="3848421"/>
              <a:chExt cx="1869479" cy="1539778"/>
            </a:xfrm>
          </p:grpSpPr>
          <p:sp>
            <p:nvSpPr>
              <p:cNvPr id="28" name="矩形 47"/>
              <p:cNvSpPr>
                <a:spLocks noChangeArrowheads="1"/>
              </p:cNvSpPr>
              <p:nvPr/>
            </p:nvSpPr>
            <p:spPr bwMode="auto">
              <a:xfrm>
                <a:off x="1822164"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29"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grpSp>
        <p:nvGrpSpPr>
          <p:cNvPr id="30" name="组合 29"/>
          <p:cNvGrpSpPr/>
          <p:nvPr/>
        </p:nvGrpSpPr>
        <p:grpSpPr>
          <a:xfrm>
            <a:off x="6215880" y="2081257"/>
            <a:ext cx="2044718" cy="4258979"/>
            <a:chOff x="4956517" y="1526237"/>
            <a:chExt cx="1630450" cy="3396092"/>
          </a:xfrm>
        </p:grpSpPr>
        <p:sp>
          <p:nvSpPr>
            <p:cNvPr id="31" name="圆角矩形 30"/>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32" name="椭圆 31"/>
            <p:cNvSpPr/>
            <p:nvPr/>
          </p:nvSpPr>
          <p:spPr>
            <a:xfrm>
              <a:off x="5169514" y="1669424"/>
              <a:ext cx="1204455" cy="118950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a:effectLst>
              <a:innerShdw blurRad="88900" dist="88900" dir="13500000">
                <a:prstClr val="black">
                  <a:alpha val="50000"/>
                </a:prstClr>
              </a:innerShdw>
            </a:effectLst>
          </p:spPr>
          <p:txBody>
            <a:bodyPr lIns="91028" tIns="45514" rIns="91028" bIns="45514"/>
            <a:lstStyle/>
            <a:p>
              <a:pPr defTabSz="1212215">
                <a:defRPr/>
              </a:pPr>
              <a:endParaRPr lang="zh-CN" altLang="en-US" sz="2385" dirty="0">
                <a:solidFill>
                  <a:srgbClr val="6C6C6C">
                    <a:lumMod val="75000"/>
                  </a:srgbClr>
                </a:solidFill>
              </a:endParaRPr>
            </a:p>
          </p:txBody>
        </p:sp>
        <p:sp>
          <p:nvSpPr>
            <p:cNvPr id="33" name="椭圆 32"/>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34" name="椭圆 33"/>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35" name="圆角矩形 34"/>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36" name="文本框 44"/>
            <p:cNvSpPr txBox="1">
              <a:spLocks noChangeArrowheads="1"/>
            </p:cNvSpPr>
            <p:nvPr/>
          </p:nvSpPr>
          <p:spPr bwMode="auto">
            <a:xfrm>
              <a:off x="5505252" y="4353044"/>
              <a:ext cx="583743"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a:solidFill>
                    <a:srgbClr val="6C6C6C">
                      <a:lumMod val="75000"/>
                    </a:srgbClr>
                  </a:solidFill>
                  <a:latin typeface="Impact" panose="020B0806030902050204" pitchFamily="34" charset="0"/>
                </a:rPr>
                <a:t>03</a:t>
              </a:r>
              <a:endParaRPr lang="zh-CN" altLang="en-US" sz="4015">
                <a:solidFill>
                  <a:srgbClr val="6C6C6C">
                    <a:lumMod val="75000"/>
                  </a:srgbClr>
                </a:solidFill>
                <a:latin typeface="Impact" panose="020B0806030902050204" pitchFamily="34" charset="0"/>
              </a:endParaRPr>
            </a:p>
          </p:txBody>
        </p:sp>
        <p:sp>
          <p:nvSpPr>
            <p:cNvPr id="37"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38" name="组合 79"/>
            <p:cNvGrpSpPr/>
            <p:nvPr/>
          </p:nvGrpSpPr>
          <p:grpSpPr bwMode="auto">
            <a:xfrm>
              <a:off x="5029286" y="3044130"/>
              <a:ext cx="1491190" cy="1212389"/>
              <a:chOff x="1822164" y="3848421"/>
              <a:chExt cx="1869479" cy="1539778"/>
            </a:xfrm>
          </p:grpSpPr>
          <p:sp>
            <p:nvSpPr>
              <p:cNvPr id="39" name="矩形 47"/>
              <p:cNvSpPr>
                <a:spLocks noChangeArrowheads="1"/>
              </p:cNvSpPr>
              <p:nvPr/>
            </p:nvSpPr>
            <p:spPr bwMode="auto">
              <a:xfrm>
                <a:off x="1822164"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40"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grpSp>
        <p:nvGrpSpPr>
          <p:cNvPr id="41" name="组合 40"/>
          <p:cNvGrpSpPr/>
          <p:nvPr/>
        </p:nvGrpSpPr>
        <p:grpSpPr>
          <a:xfrm>
            <a:off x="8500359" y="2081257"/>
            <a:ext cx="2044718" cy="4258979"/>
            <a:chOff x="6778151" y="1526237"/>
            <a:chExt cx="1630450" cy="3396092"/>
          </a:xfrm>
        </p:grpSpPr>
        <p:sp>
          <p:nvSpPr>
            <p:cNvPr id="42" name="圆角矩形 41"/>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43" name="椭圆 42"/>
            <p:cNvSpPr/>
            <p:nvPr/>
          </p:nvSpPr>
          <p:spPr>
            <a:xfrm>
              <a:off x="6991147" y="1669424"/>
              <a:ext cx="1204455" cy="118950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a:effectLst>
              <a:innerShdw blurRad="88900" dist="63500" dir="13500000">
                <a:prstClr val="black">
                  <a:alpha val="50000"/>
                </a:prstClr>
              </a:innerShdw>
            </a:effectLst>
          </p:spPr>
          <p:txBody>
            <a:bodyPr lIns="91028" tIns="45514" rIns="91028" bIns="45514"/>
            <a:lstStyle/>
            <a:p>
              <a:pPr defTabSz="1212215">
                <a:defRPr/>
              </a:pPr>
              <a:endParaRPr lang="zh-CN" altLang="en-US" sz="2385" dirty="0">
                <a:solidFill>
                  <a:srgbClr val="6C6C6C">
                    <a:lumMod val="75000"/>
                  </a:srgbClr>
                </a:solidFill>
              </a:endParaRPr>
            </a:p>
          </p:txBody>
        </p:sp>
        <p:sp>
          <p:nvSpPr>
            <p:cNvPr id="44" name="椭圆 43"/>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45" name="椭圆 44"/>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46" name="圆角矩形 45"/>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53" name="文本框 69"/>
            <p:cNvSpPr txBox="1">
              <a:spLocks noChangeArrowheads="1"/>
            </p:cNvSpPr>
            <p:nvPr/>
          </p:nvSpPr>
          <p:spPr bwMode="auto">
            <a:xfrm>
              <a:off x="7326832" y="4353044"/>
              <a:ext cx="570960"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a:solidFill>
                    <a:srgbClr val="6C6C6C">
                      <a:lumMod val="75000"/>
                    </a:srgbClr>
                  </a:solidFill>
                  <a:latin typeface="Impact" panose="020B0806030902050204" pitchFamily="34" charset="0"/>
                </a:rPr>
                <a:t>04</a:t>
              </a:r>
              <a:endParaRPr lang="zh-CN" altLang="en-US" sz="4015">
                <a:solidFill>
                  <a:srgbClr val="6C6C6C">
                    <a:lumMod val="75000"/>
                  </a:srgbClr>
                </a:solidFill>
                <a:latin typeface="Impact" panose="020B0806030902050204" pitchFamily="34" charset="0"/>
              </a:endParaRPr>
            </a:p>
          </p:txBody>
        </p:sp>
        <p:sp>
          <p:nvSpPr>
            <p:cNvPr id="54"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55" name="组合 82"/>
            <p:cNvGrpSpPr/>
            <p:nvPr/>
          </p:nvGrpSpPr>
          <p:grpSpPr bwMode="auto">
            <a:xfrm>
              <a:off x="6817954" y="3044130"/>
              <a:ext cx="1552150" cy="1212389"/>
              <a:chOff x="1822164" y="3848421"/>
              <a:chExt cx="1945904" cy="1539778"/>
            </a:xfrm>
          </p:grpSpPr>
          <p:sp>
            <p:nvSpPr>
              <p:cNvPr id="56" name="矩形 55"/>
              <p:cNvSpPr>
                <a:spLocks noChangeArrowheads="1"/>
              </p:cNvSpPr>
              <p:nvPr/>
            </p:nvSpPr>
            <p:spPr bwMode="auto">
              <a:xfrm>
                <a:off x="1898589"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57"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68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1" decel="25300" fill="hold"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4" decel="30600" fill="hold" nodeType="withEffect">
                                  <p:stCondLst>
                                    <p:cond delay="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1" decel="28000" fill="hold" nodeType="withEffect">
                                  <p:stCondLst>
                                    <p:cond delay="75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750" fill="hold"/>
                                        <p:tgtEl>
                                          <p:spTgt spid="41"/>
                                        </p:tgtEl>
                                        <p:attrNameLst>
                                          <p:attrName>ppt_x</p:attrName>
                                        </p:attrNameLst>
                                      </p:cBhvr>
                                      <p:tavLst>
                                        <p:tav tm="0">
                                          <p:val>
                                            <p:strVal val="#ppt_x"/>
                                          </p:val>
                                        </p:tav>
                                        <p:tav tm="100000">
                                          <p:val>
                                            <p:strVal val="#ppt_x"/>
                                          </p:val>
                                        </p:tav>
                                      </p:tavLst>
                                    </p:anim>
                                    <p:anim calcmode="lin" valueType="num">
                                      <p:cBhvr additive="base">
                                        <p:cTn id="36" dur="750" fill="hold"/>
                                        <p:tgtEl>
                                          <p:spTgt spid="41"/>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6" presetClass="emph" presetSubtype="0" fill="hold" nodeType="afterEffect">
                                  <p:stCondLst>
                                    <p:cond delay="0"/>
                                  </p:stCondLst>
                                  <p:childTnLst>
                                    <p:animEffect transition="out" filter="fade">
                                      <p:cBhvr>
                                        <p:cTn id="39" dur="250" tmFilter="0, 0; .2, .5; .8, .5; 1, 0"/>
                                        <p:tgtEl>
                                          <p:spTgt spid="8"/>
                                        </p:tgtEl>
                                      </p:cBhvr>
                                    </p:animEffect>
                                    <p:animScale>
                                      <p:cBhvr>
                                        <p:cTn id="40" dur="125" autoRev="1" fill="hold"/>
                                        <p:tgtEl>
                                          <p:spTgt spid="8"/>
                                        </p:tgtEl>
                                      </p:cBhvr>
                                      <p:by x="105000" y="105000"/>
                                    </p:animScale>
                                  </p:childTnLst>
                                </p:cTn>
                              </p:par>
                            </p:childTnLst>
                          </p:cTn>
                        </p:par>
                        <p:par>
                          <p:cTn id="41" fill="hold">
                            <p:stCondLst>
                              <p:cond delay="2000"/>
                            </p:stCondLst>
                            <p:childTnLst>
                              <p:par>
                                <p:cTn id="42" presetID="26" presetClass="emph" presetSubtype="0" fill="hold" nodeType="after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par>
                          <p:cTn id="45" fill="hold">
                            <p:stCondLst>
                              <p:cond delay="2500"/>
                            </p:stCondLst>
                            <p:childTnLst>
                              <p:par>
                                <p:cTn id="46" presetID="26" presetClass="emph" presetSubtype="0" fill="hold" nodeType="afterEffect">
                                  <p:stCondLst>
                                    <p:cond delay="0"/>
                                  </p:stCondLst>
                                  <p:childTnLst>
                                    <p:animEffect transition="out" filter="fade">
                                      <p:cBhvr>
                                        <p:cTn id="47" dur="250" tmFilter="0, 0; .2, .5; .8, .5; 1, 0"/>
                                        <p:tgtEl>
                                          <p:spTgt spid="30"/>
                                        </p:tgtEl>
                                      </p:cBhvr>
                                    </p:animEffect>
                                    <p:animScale>
                                      <p:cBhvr>
                                        <p:cTn id="48" dur="125" autoRev="1" fill="hold"/>
                                        <p:tgtEl>
                                          <p:spTgt spid="30"/>
                                        </p:tgtEl>
                                      </p:cBhvr>
                                      <p:by x="105000" y="105000"/>
                                    </p:animScale>
                                  </p:childTnLst>
                                </p:cTn>
                              </p:par>
                            </p:childTnLst>
                          </p:cTn>
                        </p:par>
                        <p:par>
                          <p:cTn id="49" fill="hold">
                            <p:stCondLst>
                              <p:cond delay="3000"/>
                            </p:stCondLst>
                            <p:childTnLst>
                              <p:par>
                                <p:cTn id="50" presetID="26" presetClass="emph" presetSubtype="0" fill="hold" nodeType="afterEffect">
                                  <p:stCondLst>
                                    <p:cond delay="0"/>
                                  </p:stCondLst>
                                  <p:childTnLst>
                                    <p:animEffect transition="out" filter="fade">
                                      <p:cBhvr>
                                        <p:cTn id="51" dur="250" tmFilter="0, 0; .2, .5; .8, .5; 1, 0"/>
                                        <p:tgtEl>
                                          <p:spTgt spid="41"/>
                                        </p:tgtEl>
                                      </p:cBhvr>
                                    </p:animEffect>
                                    <p:animScale>
                                      <p:cBhvr>
                                        <p:cTn id="52" dur="125"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110261" y="2308360"/>
            <a:ext cx="2170610" cy="2179676"/>
            <a:chOff x="1110261" y="2308360"/>
            <a:chExt cx="2170610" cy="2179676"/>
          </a:xfrm>
        </p:grpSpPr>
        <p:sp>
          <p:nvSpPr>
            <p:cNvPr id="9" name="Oval 9"/>
            <p:cNvSpPr>
              <a:spLocks noChangeArrowheads="1"/>
            </p:cNvSpPr>
            <p:nvPr/>
          </p:nvSpPr>
          <p:spPr bwMode="auto">
            <a:xfrm>
              <a:off x="1110261" y="2308360"/>
              <a:ext cx="2170610" cy="21796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0"/>
            <p:cNvSpPr>
              <a:spLocks noChangeArrowheads="1"/>
            </p:cNvSpPr>
            <p:nvPr/>
          </p:nvSpPr>
          <p:spPr bwMode="auto">
            <a:xfrm>
              <a:off x="1411281" y="2627514"/>
              <a:ext cx="1564942"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1" name="组合 10"/>
            <p:cNvGrpSpPr/>
            <p:nvPr/>
          </p:nvGrpSpPr>
          <p:grpSpPr>
            <a:xfrm>
              <a:off x="1853214" y="3014943"/>
              <a:ext cx="666786" cy="659912"/>
              <a:chOff x="6967126" y="4092464"/>
              <a:chExt cx="453105" cy="448433"/>
            </a:xfrm>
            <a:solidFill>
              <a:schemeClr val="tx1">
                <a:lumMod val="65000"/>
                <a:lumOff val="35000"/>
              </a:schemeClr>
            </a:solidFill>
            <a:effectLst/>
          </p:grpSpPr>
          <p:sp>
            <p:nvSpPr>
              <p:cNvPr id="12"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3"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grpSp>
        <p:nvGrpSpPr>
          <p:cNvPr id="14" name="组合 13"/>
          <p:cNvGrpSpPr/>
          <p:nvPr/>
        </p:nvGrpSpPr>
        <p:grpSpPr>
          <a:xfrm>
            <a:off x="6301953" y="2308360"/>
            <a:ext cx="2170610" cy="2179676"/>
            <a:chOff x="6301953" y="2308360"/>
            <a:chExt cx="2170610" cy="2179676"/>
          </a:xfrm>
        </p:grpSpPr>
        <p:sp>
          <p:nvSpPr>
            <p:cNvPr id="15" name="Oval 14"/>
            <p:cNvSpPr>
              <a:spLocks noChangeArrowheads="1"/>
            </p:cNvSpPr>
            <p:nvPr/>
          </p:nvSpPr>
          <p:spPr bwMode="auto">
            <a:xfrm>
              <a:off x="6301953" y="2308360"/>
              <a:ext cx="2170610" cy="21796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Oval 22"/>
            <p:cNvSpPr>
              <a:spLocks noChangeArrowheads="1"/>
            </p:cNvSpPr>
            <p:nvPr/>
          </p:nvSpPr>
          <p:spPr bwMode="auto">
            <a:xfrm>
              <a:off x="6606600" y="2627514"/>
              <a:ext cx="1561316"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18"/>
            <p:cNvSpPr>
              <a:spLocks noEditPoints="1"/>
            </p:cNvSpPr>
            <p:nvPr/>
          </p:nvSpPr>
          <p:spPr bwMode="auto">
            <a:xfrm>
              <a:off x="7070044" y="3068564"/>
              <a:ext cx="634427" cy="632408"/>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7"/>
          <p:cNvGrpSpPr/>
          <p:nvPr/>
        </p:nvGrpSpPr>
        <p:grpSpPr>
          <a:xfrm>
            <a:off x="8913212" y="2308360"/>
            <a:ext cx="2170610" cy="2179676"/>
            <a:chOff x="8913212" y="2308360"/>
            <a:chExt cx="2170610" cy="2179676"/>
          </a:xfrm>
        </p:grpSpPr>
        <p:sp>
          <p:nvSpPr>
            <p:cNvPr id="19" name="Oval 17"/>
            <p:cNvSpPr>
              <a:spLocks noChangeArrowheads="1"/>
            </p:cNvSpPr>
            <p:nvPr/>
          </p:nvSpPr>
          <p:spPr bwMode="auto">
            <a:xfrm>
              <a:off x="8913212" y="2308360"/>
              <a:ext cx="2170610" cy="21796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Oval 23"/>
            <p:cNvSpPr>
              <a:spLocks noChangeArrowheads="1"/>
            </p:cNvSpPr>
            <p:nvPr/>
          </p:nvSpPr>
          <p:spPr bwMode="auto">
            <a:xfrm>
              <a:off x="9223300" y="2627514"/>
              <a:ext cx="1564942"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1" name="Group 18"/>
            <p:cNvGrpSpPr>
              <a:grpSpLocks noChangeAspect="1"/>
            </p:cNvGrpSpPr>
            <p:nvPr/>
          </p:nvGrpSpPr>
          <p:grpSpPr bwMode="auto">
            <a:xfrm>
              <a:off x="9644336" y="3053125"/>
              <a:ext cx="657230" cy="569601"/>
              <a:chOff x="3525" y="1887"/>
              <a:chExt cx="630" cy="546"/>
            </a:xfrm>
            <a:solidFill>
              <a:schemeClr val="tx1">
                <a:lumMod val="65000"/>
                <a:lumOff val="35000"/>
              </a:schemeClr>
            </a:solidFill>
            <a:effectLst/>
          </p:grpSpPr>
          <p:sp>
            <p:nvSpPr>
              <p:cNvPr id="22"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3"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4"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5"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grpSp>
        <p:nvGrpSpPr>
          <p:cNvPr id="26" name="组合 25"/>
          <p:cNvGrpSpPr/>
          <p:nvPr/>
        </p:nvGrpSpPr>
        <p:grpSpPr>
          <a:xfrm>
            <a:off x="3710640" y="2308360"/>
            <a:ext cx="2170610" cy="2179676"/>
            <a:chOff x="3710640" y="2308360"/>
            <a:chExt cx="2170610" cy="2179676"/>
          </a:xfrm>
        </p:grpSpPr>
        <p:sp>
          <p:nvSpPr>
            <p:cNvPr id="27" name="Oval 11"/>
            <p:cNvSpPr>
              <a:spLocks noChangeArrowheads="1"/>
            </p:cNvSpPr>
            <p:nvPr/>
          </p:nvSpPr>
          <p:spPr bwMode="auto">
            <a:xfrm>
              <a:off x="3710640" y="2308360"/>
              <a:ext cx="2170610" cy="21796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Oval 21"/>
            <p:cNvSpPr>
              <a:spLocks noChangeArrowheads="1"/>
            </p:cNvSpPr>
            <p:nvPr/>
          </p:nvSpPr>
          <p:spPr bwMode="auto">
            <a:xfrm>
              <a:off x="4015287" y="2627514"/>
              <a:ext cx="1564942"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9" name="组合 28"/>
            <p:cNvGrpSpPr/>
            <p:nvPr/>
          </p:nvGrpSpPr>
          <p:grpSpPr>
            <a:xfrm>
              <a:off x="4499999" y="3106020"/>
              <a:ext cx="637226" cy="609429"/>
              <a:chOff x="6042259" y="5362013"/>
              <a:chExt cx="464982" cy="444699"/>
            </a:xfrm>
            <a:solidFill>
              <a:schemeClr val="tx1">
                <a:lumMod val="65000"/>
                <a:lumOff val="35000"/>
              </a:schemeClr>
            </a:solidFill>
          </p:grpSpPr>
          <p:sp>
            <p:nvSpPr>
              <p:cNvPr id="30"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任意多边形 30"/>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sp>
        <p:nvSpPr>
          <p:cNvPr id="32" name="Freeform 5"/>
          <p:cNvSpPr/>
          <p:nvPr/>
        </p:nvSpPr>
        <p:spPr bwMode="auto">
          <a:xfrm>
            <a:off x="2058656" y="4685694"/>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3" name="Freeform 6"/>
          <p:cNvSpPr/>
          <p:nvPr/>
        </p:nvSpPr>
        <p:spPr bwMode="auto">
          <a:xfrm>
            <a:off x="4678982" y="4685694"/>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4" name="Freeform 7"/>
          <p:cNvSpPr/>
          <p:nvPr/>
        </p:nvSpPr>
        <p:spPr bwMode="auto">
          <a:xfrm>
            <a:off x="7313816" y="4685694"/>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5" name="Freeform 8"/>
          <p:cNvSpPr/>
          <p:nvPr/>
        </p:nvSpPr>
        <p:spPr bwMode="auto">
          <a:xfrm>
            <a:off x="9908755" y="4685694"/>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6" name="Freeform 13"/>
          <p:cNvSpPr/>
          <p:nvPr/>
        </p:nvSpPr>
        <p:spPr bwMode="auto">
          <a:xfrm>
            <a:off x="2105804" y="2308360"/>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16"/>
          <p:cNvSpPr/>
          <p:nvPr/>
        </p:nvSpPr>
        <p:spPr bwMode="auto">
          <a:xfrm>
            <a:off x="4697116" y="2308360"/>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19"/>
          <p:cNvSpPr/>
          <p:nvPr/>
        </p:nvSpPr>
        <p:spPr bwMode="auto">
          <a:xfrm>
            <a:off x="7310189" y="2308360"/>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文本框 38"/>
          <p:cNvSpPr txBox="1"/>
          <p:nvPr/>
        </p:nvSpPr>
        <p:spPr>
          <a:xfrm>
            <a:off x="8913212" y="5212728"/>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249449" y="521272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585686" y="5212728"/>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28026" y="5215366"/>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Effect transition="in" filter="fade">
                                      <p:cBhvr>
                                        <p:cTn id="25" dur="750"/>
                                        <p:tgtEl>
                                          <p:spTgt spid="8"/>
                                        </p:tgtEl>
                                      </p:cBhvr>
                                    </p:animEffect>
                                  </p:childTnLst>
                                </p:cTn>
                              </p:par>
                              <p:par>
                                <p:cTn id="26" presetID="53" presetClass="entr" presetSubtype="16" fill="hold" nodeType="withEffect">
                                  <p:stCondLst>
                                    <p:cond delay="250"/>
                                  </p:stCondLst>
                                  <p:childTnLst>
                                    <p:set>
                                      <p:cBhvr>
                                        <p:cTn id="27" dur="1" fill="hold">
                                          <p:stCondLst>
                                            <p:cond delay="0"/>
                                          </p:stCondLst>
                                        </p:cTn>
                                        <p:tgtEl>
                                          <p:spTgt spid="26"/>
                                        </p:tgtEl>
                                        <p:attrNameLst>
                                          <p:attrName>style.visibility</p:attrName>
                                        </p:attrNameLst>
                                      </p:cBhvr>
                                      <p:to>
                                        <p:strVal val="visible"/>
                                      </p:to>
                                    </p:set>
                                    <p:anim calcmode="lin" valueType="num">
                                      <p:cBhvr>
                                        <p:cTn id="28" dur="750" fill="hold"/>
                                        <p:tgtEl>
                                          <p:spTgt spid="26"/>
                                        </p:tgtEl>
                                        <p:attrNameLst>
                                          <p:attrName>ppt_w</p:attrName>
                                        </p:attrNameLst>
                                      </p:cBhvr>
                                      <p:tavLst>
                                        <p:tav tm="0">
                                          <p:val>
                                            <p:fltVal val="0"/>
                                          </p:val>
                                        </p:tav>
                                        <p:tav tm="100000">
                                          <p:val>
                                            <p:strVal val="#ppt_w"/>
                                          </p:val>
                                        </p:tav>
                                      </p:tavLst>
                                    </p:anim>
                                    <p:anim calcmode="lin" valueType="num">
                                      <p:cBhvr>
                                        <p:cTn id="29" dur="750" fill="hold"/>
                                        <p:tgtEl>
                                          <p:spTgt spid="26"/>
                                        </p:tgtEl>
                                        <p:attrNameLst>
                                          <p:attrName>ppt_h</p:attrName>
                                        </p:attrNameLst>
                                      </p:cBhvr>
                                      <p:tavLst>
                                        <p:tav tm="0">
                                          <p:val>
                                            <p:fltVal val="0"/>
                                          </p:val>
                                        </p:tav>
                                        <p:tav tm="100000">
                                          <p:val>
                                            <p:strVal val="#ppt_h"/>
                                          </p:val>
                                        </p:tav>
                                      </p:tavLst>
                                    </p:anim>
                                    <p:animEffect transition="in" filter="fade">
                                      <p:cBhvr>
                                        <p:cTn id="30" dur="750"/>
                                        <p:tgtEl>
                                          <p:spTgt spid="26"/>
                                        </p:tgtEl>
                                      </p:cBhvr>
                                    </p:animEffect>
                                  </p:childTnLst>
                                </p:cTn>
                              </p:par>
                              <p:par>
                                <p:cTn id="31" presetID="53" presetClass="entr" presetSubtype="16"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750" fill="hold"/>
                                        <p:tgtEl>
                                          <p:spTgt spid="14"/>
                                        </p:tgtEl>
                                        <p:attrNameLst>
                                          <p:attrName>ppt_w</p:attrName>
                                        </p:attrNameLst>
                                      </p:cBhvr>
                                      <p:tavLst>
                                        <p:tav tm="0">
                                          <p:val>
                                            <p:fltVal val="0"/>
                                          </p:val>
                                        </p:tav>
                                        <p:tav tm="100000">
                                          <p:val>
                                            <p:strVal val="#ppt_w"/>
                                          </p:val>
                                        </p:tav>
                                      </p:tavLst>
                                    </p:anim>
                                    <p:anim calcmode="lin" valueType="num">
                                      <p:cBhvr>
                                        <p:cTn id="34" dur="750" fill="hold"/>
                                        <p:tgtEl>
                                          <p:spTgt spid="14"/>
                                        </p:tgtEl>
                                        <p:attrNameLst>
                                          <p:attrName>ppt_h</p:attrName>
                                        </p:attrNameLst>
                                      </p:cBhvr>
                                      <p:tavLst>
                                        <p:tav tm="0">
                                          <p:val>
                                            <p:fltVal val="0"/>
                                          </p:val>
                                        </p:tav>
                                        <p:tav tm="100000">
                                          <p:val>
                                            <p:strVal val="#ppt_h"/>
                                          </p:val>
                                        </p:tav>
                                      </p:tavLst>
                                    </p:anim>
                                    <p:animEffect transition="in" filter="fade">
                                      <p:cBhvr>
                                        <p:cTn id="35" dur="750"/>
                                        <p:tgtEl>
                                          <p:spTgt spid="14"/>
                                        </p:tgtEl>
                                      </p:cBhvr>
                                    </p:animEffect>
                                  </p:childTnLst>
                                </p:cTn>
                              </p:par>
                              <p:par>
                                <p:cTn id="36" presetID="53" presetClass="entr" presetSubtype="16" fill="hold" nodeType="withEffect">
                                  <p:stCondLst>
                                    <p:cond delay="750"/>
                                  </p:stCondLst>
                                  <p:childTnLst>
                                    <p:set>
                                      <p:cBhvr>
                                        <p:cTn id="37" dur="1" fill="hold">
                                          <p:stCondLst>
                                            <p:cond delay="0"/>
                                          </p:stCondLst>
                                        </p:cTn>
                                        <p:tgtEl>
                                          <p:spTgt spid="18"/>
                                        </p:tgtEl>
                                        <p:attrNameLst>
                                          <p:attrName>style.visibility</p:attrName>
                                        </p:attrNameLst>
                                      </p:cBhvr>
                                      <p:to>
                                        <p:strVal val="visible"/>
                                      </p:to>
                                    </p:set>
                                    <p:anim calcmode="lin" valueType="num">
                                      <p:cBhvr>
                                        <p:cTn id="38" dur="750" fill="hold"/>
                                        <p:tgtEl>
                                          <p:spTgt spid="18"/>
                                        </p:tgtEl>
                                        <p:attrNameLst>
                                          <p:attrName>ppt_w</p:attrName>
                                        </p:attrNameLst>
                                      </p:cBhvr>
                                      <p:tavLst>
                                        <p:tav tm="0">
                                          <p:val>
                                            <p:fltVal val="0"/>
                                          </p:val>
                                        </p:tav>
                                        <p:tav tm="100000">
                                          <p:val>
                                            <p:strVal val="#ppt_w"/>
                                          </p:val>
                                        </p:tav>
                                      </p:tavLst>
                                    </p:anim>
                                    <p:anim calcmode="lin" valueType="num">
                                      <p:cBhvr>
                                        <p:cTn id="39" dur="750" fill="hold"/>
                                        <p:tgtEl>
                                          <p:spTgt spid="18"/>
                                        </p:tgtEl>
                                        <p:attrNameLst>
                                          <p:attrName>ppt_h</p:attrName>
                                        </p:attrNameLst>
                                      </p:cBhvr>
                                      <p:tavLst>
                                        <p:tav tm="0">
                                          <p:val>
                                            <p:fltVal val="0"/>
                                          </p:val>
                                        </p:tav>
                                        <p:tav tm="100000">
                                          <p:val>
                                            <p:strVal val="#ppt_h"/>
                                          </p:val>
                                        </p:tav>
                                      </p:tavLst>
                                    </p:anim>
                                    <p:animEffect transition="in" filter="fade">
                                      <p:cBhvr>
                                        <p:cTn id="40" dur="750"/>
                                        <p:tgtEl>
                                          <p:spTgt spid="1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par>
                          <p:cTn id="51" fill="hold">
                            <p:stCondLst>
                              <p:cond delay="2000"/>
                            </p:stCondLst>
                            <p:childTnLst>
                              <p:par>
                                <p:cTn id="52" presetID="37"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900" decel="100000" fill="hold"/>
                                        <p:tgtEl>
                                          <p:spTgt spid="3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2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900" decel="100000" fill="hold"/>
                                        <p:tgtEl>
                                          <p:spTgt spid="3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50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900" decel="100000" fill="hold"/>
                                        <p:tgtEl>
                                          <p:spTgt spid="3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75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900" decel="100000" fill="hold"/>
                                        <p:tgtEl>
                                          <p:spTgt spid="3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25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par>
                                <p:cTn id="86" presetID="10" presetClass="entr" presetSubtype="0" fill="hold" grpId="0" nodeType="withEffect">
                                  <p:stCondLst>
                                    <p:cond delay="75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4960262" y="1511707"/>
            <a:ext cx="2873098" cy="4842236"/>
            <a:chOff x="4960262" y="1937581"/>
            <a:chExt cx="2620409" cy="4416361"/>
          </a:xfrm>
        </p:grpSpPr>
        <p:sp>
          <p:nvSpPr>
            <p:cNvPr id="9" name="Oval 5"/>
            <p:cNvSpPr>
              <a:spLocks noChangeArrowheads="1"/>
            </p:cNvSpPr>
            <p:nvPr/>
          </p:nvSpPr>
          <p:spPr bwMode="auto">
            <a:xfrm>
              <a:off x="4960262" y="2615001"/>
              <a:ext cx="533009" cy="531697"/>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6"/>
            <p:cNvSpPr>
              <a:spLocks noChangeArrowheads="1"/>
            </p:cNvSpPr>
            <p:nvPr/>
          </p:nvSpPr>
          <p:spPr bwMode="auto">
            <a:xfrm>
              <a:off x="5200510" y="2183081"/>
              <a:ext cx="727308" cy="72730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7"/>
            <p:cNvSpPr>
              <a:spLocks noChangeArrowheads="1"/>
            </p:cNvSpPr>
            <p:nvPr/>
          </p:nvSpPr>
          <p:spPr bwMode="auto">
            <a:xfrm>
              <a:off x="5691509" y="1937581"/>
              <a:ext cx="1098839" cy="109752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8"/>
            <p:cNvSpPr>
              <a:spLocks noChangeArrowheads="1"/>
            </p:cNvSpPr>
            <p:nvPr/>
          </p:nvSpPr>
          <p:spPr bwMode="auto">
            <a:xfrm>
              <a:off x="6485771" y="2257912"/>
              <a:ext cx="817894" cy="813955"/>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Oval 9"/>
            <p:cNvSpPr>
              <a:spLocks noChangeArrowheads="1"/>
            </p:cNvSpPr>
            <p:nvPr/>
          </p:nvSpPr>
          <p:spPr bwMode="auto">
            <a:xfrm>
              <a:off x="6672193" y="2730530"/>
              <a:ext cx="908478" cy="90454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0"/>
            <p:cNvSpPr>
              <a:spLocks noChangeArrowheads="1"/>
            </p:cNvSpPr>
            <p:nvPr/>
          </p:nvSpPr>
          <p:spPr bwMode="auto">
            <a:xfrm>
              <a:off x="6485771" y="3467029"/>
              <a:ext cx="743062" cy="74306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Oval 11"/>
            <p:cNvSpPr>
              <a:spLocks noChangeArrowheads="1"/>
            </p:cNvSpPr>
            <p:nvPr/>
          </p:nvSpPr>
          <p:spPr bwMode="auto">
            <a:xfrm>
              <a:off x="6136558" y="3837247"/>
              <a:ext cx="569768" cy="571082"/>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2"/>
            <p:cNvSpPr>
              <a:spLocks noChangeArrowheads="1"/>
            </p:cNvSpPr>
            <p:nvPr/>
          </p:nvSpPr>
          <p:spPr bwMode="auto">
            <a:xfrm>
              <a:off x="5788658" y="4122131"/>
              <a:ext cx="693174" cy="69711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Oval 13"/>
            <p:cNvSpPr>
              <a:spLocks noChangeArrowheads="1"/>
            </p:cNvSpPr>
            <p:nvPr/>
          </p:nvSpPr>
          <p:spPr bwMode="auto">
            <a:xfrm>
              <a:off x="5772904" y="4660391"/>
              <a:ext cx="531697" cy="534322"/>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4"/>
            <p:cNvSpPr>
              <a:spLocks noChangeArrowheads="1"/>
            </p:cNvSpPr>
            <p:nvPr/>
          </p:nvSpPr>
          <p:spPr bwMode="auto">
            <a:xfrm>
              <a:off x="5657375" y="5592500"/>
              <a:ext cx="762755" cy="76144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9" name="矩形 18"/>
            <p:cNvSpPr/>
            <p:nvPr/>
          </p:nvSpPr>
          <p:spPr>
            <a:xfrm>
              <a:off x="5129272" y="2382331"/>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0" name="矩形 19"/>
            <p:cNvSpPr/>
            <p:nvPr/>
          </p:nvSpPr>
          <p:spPr>
            <a:xfrm>
              <a:off x="6489082" y="2424107"/>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1" name="矩形 20"/>
            <p:cNvSpPr/>
            <p:nvPr/>
          </p:nvSpPr>
          <p:spPr>
            <a:xfrm>
              <a:off x="6526498" y="3646353"/>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2" name="矩形 21"/>
            <p:cNvSpPr/>
            <p:nvPr/>
          </p:nvSpPr>
          <p:spPr>
            <a:xfrm>
              <a:off x="5752643" y="4280652"/>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23" name="文本框 22"/>
          <p:cNvSpPr txBox="1"/>
          <p:nvPr/>
        </p:nvSpPr>
        <p:spPr>
          <a:xfrm>
            <a:off x="1335098" y="2306761"/>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428693" y="476987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360908" y="4765602"/>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451992" y="2306761"/>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par>
                          <p:cTn id="26" fill="hold">
                            <p:stCondLst>
                              <p:cond delay="1500"/>
                            </p:stCondLst>
                            <p:childTnLst>
                              <p:par>
                                <p:cTn id="27" presetID="2" presetClass="entr" presetSubtype="8" decel="38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0-#ppt_w/2"/>
                                          </p:val>
                                        </p:tav>
                                        <p:tav tm="100000">
                                          <p:val>
                                            <p:strVal val="#ppt_x"/>
                                          </p:val>
                                        </p:tav>
                                      </p:tavLst>
                                    </p:anim>
                                    <p:anim calcmode="lin" valueType="num">
                                      <p:cBhvr additive="base">
                                        <p:cTn id="30" dur="75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8" decel="38000" fill="hold" grpId="0" nodeType="withEffect">
                                  <p:stCondLst>
                                    <p:cond delay="25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2" decel="38000"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750" fill="hold"/>
                                        <p:tgtEl>
                                          <p:spTgt spid="26"/>
                                        </p:tgtEl>
                                        <p:attrNameLst>
                                          <p:attrName>ppt_x</p:attrName>
                                        </p:attrNameLst>
                                      </p:cBhvr>
                                      <p:tavLst>
                                        <p:tav tm="0">
                                          <p:val>
                                            <p:strVal val="1+#ppt_w/2"/>
                                          </p:val>
                                        </p:tav>
                                        <p:tav tm="100000">
                                          <p:val>
                                            <p:strVal val="#ppt_x"/>
                                          </p:val>
                                        </p:tav>
                                      </p:tavLst>
                                    </p:anim>
                                    <p:anim calcmode="lin" valueType="num">
                                      <p:cBhvr additive="base">
                                        <p:cTn id="38" dur="750" fill="hold"/>
                                        <p:tgtEl>
                                          <p:spTgt spid="26"/>
                                        </p:tgtEl>
                                        <p:attrNameLst>
                                          <p:attrName>ppt_y</p:attrName>
                                        </p:attrNameLst>
                                      </p:cBhvr>
                                      <p:tavLst>
                                        <p:tav tm="0">
                                          <p:val>
                                            <p:strVal val="#ppt_y"/>
                                          </p:val>
                                        </p:tav>
                                        <p:tav tm="100000">
                                          <p:val>
                                            <p:strVal val="#ppt_y"/>
                                          </p:val>
                                        </p:tav>
                                      </p:tavLst>
                                    </p:anim>
                                  </p:childTnLst>
                                </p:cTn>
                              </p:par>
                              <p:par>
                                <p:cTn id="39" presetID="2" presetClass="entr" presetSubtype="2" decel="3800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750" fill="hold"/>
                                        <p:tgtEl>
                                          <p:spTgt spid="24"/>
                                        </p:tgtEl>
                                        <p:attrNameLst>
                                          <p:attrName>ppt_x</p:attrName>
                                        </p:attrNameLst>
                                      </p:cBhvr>
                                      <p:tavLst>
                                        <p:tav tm="0">
                                          <p:val>
                                            <p:strVal val="1+#ppt_w/2"/>
                                          </p:val>
                                        </p:tav>
                                        <p:tav tm="100000">
                                          <p:val>
                                            <p:strVal val="#ppt_x"/>
                                          </p:val>
                                        </p:tav>
                                      </p:tavLst>
                                    </p:anim>
                                    <p:anim calcmode="lin" valueType="num">
                                      <p:cBhvr additive="base">
                                        <p:cTn id="4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23" grpId="0"/>
      <p:bldP spid="24" grpId="0"/>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275979" y="3662416"/>
            <a:ext cx="4621839" cy="2887897"/>
            <a:chOff x="755576" y="1491630"/>
            <a:chExt cx="2880000" cy="1800000"/>
          </a:xfrm>
          <a:effectLst>
            <a:outerShdw blurRad="228600" dist="38100" dir="8400000" sx="105000" sy="105000" algn="tr" rotWithShape="0">
              <a:prstClr val="black">
                <a:alpha val="20000"/>
              </a:prstClr>
            </a:outerShdw>
          </a:effectLst>
        </p:grpSpPr>
        <p:sp>
          <p:nvSpPr>
            <p:cNvPr id="9" name="矩形 8"/>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0" name="矩形 9"/>
            <p:cNvSpPr/>
            <p:nvPr/>
          </p:nvSpPr>
          <p:spPr>
            <a:xfrm>
              <a:off x="813012" y="1524499"/>
              <a:ext cx="2772000" cy="1728000"/>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grpSp>
      <p:sp>
        <p:nvSpPr>
          <p:cNvPr id="11" name="对角圆角矩形 10"/>
          <p:cNvSpPr/>
          <p:nvPr/>
        </p:nvSpPr>
        <p:spPr>
          <a:xfrm>
            <a:off x="1301018" y="2124295"/>
            <a:ext cx="4620276" cy="1321596"/>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endParaRPr>
          </a:p>
        </p:txBody>
      </p:sp>
      <p:sp>
        <p:nvSpPr>
          <p:cNvPr id="12" name="TextBox 9"/>
          <p:cNvSpPr txBox="1"/>
          <p:nvPr/>
        </p:nvSpPr>
        <p:spPr>
          <a:xfrm>
            <a:off x="1429358" y="2347192"/>
            <a:ext cx="4356751" cy="1226566"/>
          </a:xfrm>
          <a:prstGeom prst="rect">
            <a:avLst/>
          </a:prstGeom>
          <a:noFill/>
        </p:spPr>
        <p:txBody>
          <a:bodyPr wrap="square" lIns="67892" tIns="33947" rIns="67892" bIns="33947" rtlCol="0">
            <a:spAutoFit/>
          </a:bodyPr>
          <a:lstStyle/>
          <a:p>
            <a:pPr defTabSz="1212215" fontAlgn="base">
              <a:lnSpc>
                <a:spcPct val="150000"/>
              </a:lnSpc>
              <a:spcBef>
                <a:spcPct val="0"/>
              </a:spcBef>
              <a:spcAft>
                <a:spcPct val="0"/>
              </a:spcAft>
            </a:pPr>
            <a:r>
              <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25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1212215" fontAlgn="base">
              <a:lnSpc>
                <a:spcPct val="150000"/>
              </a:lnSpc>
              <a:spcBef>
                <a:spcPct val="0"/>
              </a:spcBef>
              <a:spcAft>
                <a:spcPct val="0"/>
              </a:spcAft>
            </a:pPr>
            <a:endParaRPr lang="en-US" sz="125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7694111" y="2613430"/>
            <a:ext cx="3274094" cy="3369377"/>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grpSp>
        <p:nvGrpSpPr>
          <p:cNvPr id="14" name="组合 13"/>
          <p:cNvGrpSpPr/>
          <p:nvPr/>
        </p:nvGrpSpPr>
        <p:grpSpPr>
          <a:xfrm>
            <a:off x="8341029" y="1887529"/>
            <a:ext cx="1768338" cy="1819794"/>
            <a:chOff x="1463339" y="1072758"/>
            <a:chExt cx="1546058" cy="1546058"/>
          </a:xfrm>
          <a:effectLst>
            <a:outerShdw blurRad="330200" dist="215900" dir="6900000" sx="91000" sy="91000" algn="t" rotWithShape="0">
              <a:prstClr val="black">
                <a:alpha val="49000"/>
              </a:prstClr>
            </a:outerShdw>
          </a:effectLst>
        </p:grpSpPr>
        <p:sp>
          <p:nvSpPr>
            <p:cNvPr id="15" name="同心圆 1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6" name="椭圆 1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grpSp>
        <p:nvGrpSpPr>
          <p:cNvPr id="17" name="组合 16"/>
          <p:cNvGrpSpPr/>
          <p:nvPr/>
        </p:nvGrpSpPr>
        <p:grpSpPr>
          <a:xfrm>
            <a:off x="8556018" y="2108775"/>
            <a:ext cx="1338349" cy="1377292"/>
            <a:chOff x="4207298" y="1512123"/>
            <a:chExt cx="1003762" cy="1003758"/>
          </a:xfrm>
        </p:grpSpPr>
        <p:sp>
          <p:nvSpPr>
            <p:cNvPr id="18" name="椭圆 17"/>
            <p:cNvSpPr/>
            <p:nvPr/>
          </p:nvSpPr>
          <p:spPr>
            <a:xfrm>
              <a:off x="4207298" y="1512123"/>
              <a:ext cx="1003762" cy="100375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sp>
          <p:nvSpPr>
            <p:cNvPr id="19" name="TextBox 16"/>
            <p:cNvSpPr txBox="1"/>
            <p:nvPr/>
          </p:nvSpPr>
          <p:spPr>
            <a:xfrm>
              <a:off x="4421826" y="1744219"/>
              <a:ext cx="624833" cy="573566"/>
            </a:xfrm>
            <a:prstGeom prst="rect">
              <a:avLst/>
            </a:prstGeom>
            <a:noFill/>
          </p:spPr>
          <p:txBody>
            <a:bodyPr wrap="square" rtlCol="0">
              <a:spAutoFit/>
            </a:bodyPr>
            <a:lstStyle/>
            <a:p>
              <a:pPr defTabSz="1212215" fontAlgn="base">
                <a:spcBef>
                  <a:spcPct val="0"/>
                </a:spcBef>
                <a:spcAft>
                  <a:spcPct val="0"/>
                </a:spcAft>
              </a:pPr>
              <a:r>
                <a:rPr lang="zh-CN" altLang="en-US" sz="2255" dirty="0">
                  <a:solidFill>
                    <a:srgbClr val="FFFFFF"/>
                  </a:solidFill>
                  <a:latin typeface="微软雅黑" panose="020B0503020204020204" pitchFamily="34" charset="-122"/>
                </a:rPr>
                <a:t>添加</a:t>
              </a:r>
              <a:endParaRPr lang="en-US" altLang="zh-CN" sz="2255" dirty="0">
                <a:solidFill>
                  <a:srgbClr val="FFFFFF"/>
                </a:solidFill>
                <a:latin typeface="微软雅黑" panose="020B0503020204020204" pitchFamily="34" charset="-122"/>
              </a:endParaRPr>
            </a:p>
            <a:p>
              <a:pPr defTabSz="1212215" fontAlgn="base">
                <a:spcBef>
                  <a:spcPct val="0"/>
                </a:spcBef>
                <a:spcAft>
                  <a:spcPct val="0"/>
                </a:spcAft>
              </a:pPr>
              <a:r>
                <a:rPr lang="zh-CN" altLang="en-US" sz="2255" dirty="0">
                  <a:solidFill>
                    <a:srgbClr val="FFFFFF"/>
                  </a:solidFill>
                  <a:latin typeface="微软雅黑" panose="020B0503020204020204" pitchFamily="34" charset="-122"/>
                </a:rPr>
                <a:t>内容</a:t>
              </a:r>
            </a:p>
          </p:txBody>
        </p:sp>
      </p:grpSp>
      <p:grpSp>
        <p:nvGrpSpPr>
          <p:cNvPr id="20" name="组合 19"/>
          <p:cNvGrpSpPr/>
          <p:nvPr/>
        </p:nvGrpSpPr>
        <p:grpSpPr>
          <a:xfrm>
            <a:off x="6900231" y="4050777"/>
            <a:ext cx="1768339" cy="1819794"/>
            <a:chOff x="1463339" y="1072758"/>
            <a:chExt cx="1546058" cy="1546058"/>
          </a:xfrm>
          <a:effectLst>
            <a:outerShdw blurRad="330200" dist="215900" dir="6900000" sx="91000" sy="91000" algn="t" rotWithShape="0">
              <a:prstClr val="black">
                <a:alpha val="49000"/>
              </a:prstClr>
            </a:outerShdw>
          </a:effectLst>
        </p:grpSpPr>
        <p:sp>
          <p:nvSpPr>
            <p:cNvPr id="21" name="同心圆 2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2" name="椭圆 2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grpSp>
        <p:nvGrpSpPr>
          <p:cNvPr id="23" name="组合 22"/>
          <p:cNvGrpSpPr/>
          <p:nvPr/>
        </p:nvGrpSpPr>
        <p:grpSpPr>
          <a:xfrm>
            <a:off x="7115231" y="4272026"/>
            <a:ext cx="1338350" cy="1377292"/>
            <a:chOff x="3089228" y="3088680"/>
            <a:chExt cx="1003763" cy="1003758"/>
          </a:xfrm>
        </p:grpSpPr>
        <p:sp>
          <p:nvSpPr>
            <p:cNvPr id="24" name="椭圆 23"/>
            <p:cNvSpPr/>
            <p:nvPr/>
          </p:nvSpPr>
          <p:spPr>
            <a:xfrm>
              <a:off x="3089228" y="3088680"/>
              <a:ext cx="1003763" cy="100375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dirty="0">
                <a:solidFill>
                  <a:srgbClr val="FFFFFF"/>
                </a:solidFill>
              </a:endParaRPr>
            </a:p>
          </p:txBody>
        </p:sp>
        <p:sp>
          <p:nvSpPr>
            <p:cNvPr id="25" name="TextBox 22"/>
            <p:cNvSpPr txBox="1"/>
            <p:nvPr/>
          </p:nvSpPr>
          <p:spPr>
            <a:xfrm>
              <a:off x="3308043" y="3314659"/>
              <a:ext cx="700535" cy="601791"/>
            </a:xfrm>
            <a:prstGeom prst="rect">
              <a:avLst/>
            </a:prstGeom>
            <a:noFill/>
          </p:spPr>
          <p:txBody>
            <a:bodyPr wrap="square" rtlCol="0">
              <a:spAutoFit/>
            </a:bodyPr>
            <a:lstStyle/>
            <a:p>
              <a:pPr defTabSz="1212215" fontAlgn="base">
                <a:spcBef>
                  <a:spcPct val="0"/>
                </a:spcBef>
                <a:spcAft>
                  <a:spcPct val="0"/>
                </a:spcAft>
              </a:pPr>
              <a:r>
                <a:rPr lang="zh-CN" altLang="en-US" sz="2385" dirty="0">
                  <a:solidFill>
                    <a:srgbClr val="FFFFFF"/>
                  </a:solidFill>
                  <a:latin typeface="微软雅黑" panose="020B0503020204020204" pitchFamily="34" charset="-122"/>
                </a:rPr>
                <a:t>添加</a:t>
              </a:r>
              <a:endParaRPr lang="en-US" altLang="zh-CN" sz="2385" dirty="0">
                <a:solidFill>
                  <a:srgbClr val="FFFFFF"/>
                </a:solidFill>
                <a:latin typeface="微软雅黑" panose="020B0503020204020204" pitchFamily="34" charset="-122"/>
              </a:endParaRPr>
            </a:p>
            <a:p>
              <a:pPr defTabSz="1212215" fontAlgn="base">
                <a:spcBef>
                  <a:spcPct val="0"/>
                </a:spcBef>
                <a:spcAft>
                  <a:spcPct val="0"/>
                </a:spcAft>
              </a:pPr>
              <a:r>
                <a:rPr lang="zh-CN" altLang="en-US" sz="2385" dirty="0">
                  <a:solidFill>
                    <a:srgbClr val="FFFFFF"/>
                  </a:solidFill>
                  <a:latin typeface="微软雅黑" panose="020B0503020204020204" pitchFamily="34" charset="-122"/>
                </a:rPr>
                <a:t>内容</a:t>
              </a:r>
            </a:p>
          </p:txBody>
        </p:sp>
      </p:grpSp>
      <p:grpSp>
        <p:nvGrpSpPr>
          <p:cNvPr id="26" name="组合 25"/>
          <p:cNvGrpSpPr/>
          <p:nvPr/>
        </p:nvGrpSpPr>
        <p:grpSpPr>
          <a:xfrm>
            <a:off x="9805401" y="4050777"/>
            <a:ext cx="1768339" cy="1819794"/>
            <a:chOff x="1463339" y="1072758"/>
            <a:chExt cx="1546058" cy="1546058"/>
          </a:xfrm>
          <a:effectLst>
            <a:outerShdw blurRad="330200" dist="215900" dir="6900000" sx="91000" sy="91000" algn="t" rotWithShape="0">
              <a:prstClr val="black">
                <a:alpha val="49000"/>
              </a:prstClr>
            </a:outerShdw>
          </a:effectLst>
        </p:grpSpPr>
        <p:sp>
          <p:nvSpPr>
            <p:cNvPr id="27" name="同心圆 2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8" name="椭圆 2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grpSp>
        <p:nvGrpSpPr>
          <p:cNvPr id="29" name="组合 28"/>
          <p:cNvGrpSpPr/>
          <p:nvPr/>
        </p:nvGrpSpPr>
        <p:grpSpPr>
          <a:xfrm>
            <a:off x="10020400" y="4272026"/>
            <a:ext cx="1338350" cy="1377292"/>
            <a:chOff x="5305581" y="3088680"/>
            <a:chExt cx="1003763" cy="1003758"/>
          </a:xfrm>
        </p:grpSpPr>
        <p:sp>
          <p:nvSpPr>
            <p:cNvPr id="30" name="椭圆 29"/>
            <p:cNvSpPr/>
            <p:nvPr/>
          </p:nvSpPr>
          <p:spPr>
            <a:xfrm>
              <a:off x="5305581" y="3088680"/>
              <a:ext cx="1003763" cy="100375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sp>
          <p:nvSpPr>
            <p:cNvPr id="31" name="TextBox 28"/>
            <p:cNvSpPr txBox="1"/>
            <p:nvPr/>
          </p:nvSpPr>
          <p:spPr>
            <a:xfrm>
              <a:off x="5508104" y="3267393"/>
              <a:ext cx="761358" cy="601791"/>
            </a:xfrm>
            <a:prstGeom prst="rect">
              <a:avLst/>
            </a:prstGeom>
            <a:noFill/>
          </p:spPr>
          <p:txBody>
            <a:bodyPr wrap="square" rtlCol="0">
              <a:spAutoFit/>
            </a:bodyPr>
            <a:lstStyle/>
            <a:p>
              <a:pPr defTabSz="1212215" fontAlgn="base">
                <a:spcBef>
                  <a:spcPct val="0"/>
                </a:spcBef>
                <a:spcAft>
                  <a:spcPct val="0"/>
                </a:spcAft>
              </a:pPr>
              <a:r>
                <a:rPr lang="zh-CN" altLang="en-US" sz="2385" dirty="0">
                  <a:solidFill>
                    <a:srgbClr val="FFFFFF"/>
                  </a:solidFill>
                  <a:latin typeface="微软雅黑" panose="020B0503020204020204" pitchFamily="34" charset="-122"/>
                </a:rPr>
                <a:t>添加</a:t>
              </a:r>
              <a:endParaRPr lang="en-US" altLang="zh-CN" sz="2385" dirty="0">
                <a:solidFill>
                  <a:srgbClr val="FFFFFF"/>
                </a:solidFill>
                <a:latin typeface="微软雅黑" panose="020B0503020204020204" pitchFamily="34" charset="-122"/>
              </a:endParaRPr>
            </a:p>
            <a:p>
              <a:pPr defTabSz="1212215" fontAlgn="base">
                <a:spcBef>
                  <a:spcPct val="0"/>
                </a:spcBef>
                <a:spcAft>
                  <a:spcPct val="0"/>
                </a:spcAft>
              </a:pPr>
              <a:r>
                <a:rPr lang="zh-CN" altLang="en-US" sz="2385" dirty="0">
                  <a:solidFill>
                    <a:srgbClr val="FFFFFF"/>
                  </a:solidFill>
                  <a:latin typeface="微软雅黑" panose="020B0503020204020204" pitchFamily="34" charset="-122"/>
                </a:rPr>
                <a:t>内容</a:t>
              </a:r>
            </a:p>
          </p:txBody>
        </p:sp>
      </p:grpSp>
      <p:sp>
        <p:nvSpPr>
          <p:cNvPr id="32" name="Arc 3"/>
          <p:cNvSpPr/>
          <p:nvPr/>
        </p:nvSpPr>
        <p:spPr>
          <a:xfrm rot="1012582">
            <a:off x="9158802" y="2454867"/>
            <a:ext cx="2107998" cy="2169345"/>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3128" tIns="61564" rIns="123128" bIns="61564" rtlCol="0" anchor="ctr"/>
          <a:lstStyle/>
          <a:p>
            <a:pPr algn="ctr" defTabSz="1212215" fontAlgn="base">
              <a:spcBef>
                <a:spcPct val="0"/>
              </a:spcBef>
              <a:spcAft>
                <a:spcPct val="0"/>
              </a:spcAft>
            </a:pPr>
            <a:endParaRPr lang="en-US" sz="2385">
              <a:solidFill>
                <a:srgbClr val="4B4D79"/>
              </a:solidFill>
            </a:endParaRPr>
          </a:p>
        </p:txBody>
      </p:sp>
      <p:sp>
        <p:nvSpPr>
          <p:cNvPr id="33" name="Arc 3"/>
          <p:cNvSpPr/>
          <p:nvPr/>
        </p:nvSpPr>
        <p:spPr>
          <a:xfrm rot="8151960">
            <a:off x="8171196" y="4260903"/>
            <a:ext cx="2107998" cy="2169345"/>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3128" tIns="61564" rIns="123128" bIns="61564" rtlCol="0" anchor="ctr"/>
          <a:lstStyle/>
          <a:p>
            <a:pPr algn="ctr" defTabSz="1212215" fontAlgn="base">
              <a:spcBef>
                <a:spcPct val="0"/>
              </a:spcBef>
              <a:spcAft>
                <a:spcPct val="0"/>
              </a:spcAft>
            </a:pPr>
            <a:endParaRPr lang="en-US" sz="2385">
              <a:solidFill>
                <a:srgbClr val="4B4D79"/>
              </a:solidFill>
            </a:endParaRPr>
          </a:p>
        </p:txBody>
      </p:sp>
      <p:sp>
        <p:nvSpPr>
          <p:cNvPr id="34" name="Arc 3"/>
          <p:cNvSpPr/>
          <p:nvPr/>
        </p:nvSpPr>
        <p:spPr>
          <a:xfrm rot="15479340">
            <a:off x="7056492" y="2540155"/>
            <a:ext cx="2169345" cy="2107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3128" tIns="61564" rIns="123128" bIns="61564" rtlCol="0" anchor="ctr"/>
          <a:lstStyle/>
          <a:p>
            <a:pPr algn="ctr" defTabSz="1212215" fontAlgn="base">
              <a:spcBef>
                <a:spcPct val="0"/>
              </a:spcBef>
              <a:spcAft>
                <a:spcPct val="0"/>
              </a:spcAft>
            </a:pPr>
            <a:endParaRPr lang="en-US" sz="2385">
              <a:solidFill>
                <a:srgbClr val="4B4D79"/>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000"/>
                            </p:stCondLst>
                            <p:childTnLst>
                              <p:par>
                                <p:cTn id="27" presetID="8" presetClass="emph" presetSubtype="0" fill="hold" grpId="1" nodeType="afterEffect">
                                  <p:stCondLst>
                                    <p:cond delay="0"/>
                                  </p:stCondLst>
                                  <p:childTnLst>
                                    <p:animRot by="-21600000">
                                      <p:cBhvr>
                                        <p:cTn id="28" dur="2000" fill="hold"/>
                                        <p:tgtEl>
                                          <p:spTgt spid="13"/>
                                        </p:tgtEl>
                                        <p:attrNameLst>
                                          <p:attrName>r</p:attrName>
                                        </p:attrNameLst>
                                      </p:cBhvr>
                                    </p:animRot>
                                  </p:childTnLst>
                                </p:cTn>
                              </p:par>
                              <p:par>
                                <p:cTn id="29" presetID="23" presetClass="entr" presetSubtype="27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2/3*#ppt_w"/>
                                          </p:val>
                                        </p:tav>
                                        <p:tav tm="100000">
                                          <p:val>
                                            <p:strVal val="#ppt_w"/>
                                          </p:val>
                                        </p:tav>
                                      </p:tavLst>
                                    </p:anim>
                                    <p:anim calcmode="lin" valueType="num">
                                      <p:cBhvr>
                                        <p:cTn id="32" dur="500" fill="hold"/>
                                        <p:tgtEl>
                                          <p:spTgt spid="14"/>
                                        </p:tgtEl>
                                        <p:attrNameLst>
                                          <p:attrName>ppt_h</p:attrName>
                                        </p:attrNameLst>
                                      </p:cBhvr>
                                      <p:tavLst>
                                        <p:tav tm="0">
                                          <p:val>
                                            <p:strVal val="2/3*#ppt_h"/>
                                          </p:val>
                                        </p:tav>
                                        <p:tav tm="100000">
                                          <p:val>
                                            <p:strVal val="#ppt_h"/>
                                          </p:val>
                                        </p:tav>
                                      </p:tavLst>
                                    </p:anim>
                                  </p:childTnLst>
                                </p:cTn>
                              </p:par>
                              <p:par>
                                <p:cTn id="33" presetID="23" presetClass="entr" presetSubtype="28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strVal val="4/3*#ppt_w"/>
                                          </p:val>
                                        </p:tav>
                                        <p:tav tm="100000">
                                          <p:val>
                                            <p:strVal val="#ppt_w"/>
                                          </p:val>
                                        </p:tav>
                                      </p:tavLst>
                                    </p:anim>
                                    <p:anim calcmode="lin" valueType="num">
                                      <p:cBhvr>
                                        <p:cTn id="36" dur="500" fill="hold"/>
                                        <p:tgtEl>
                                          <p:spTgt spid="17"/>
                                        </p:tgtEl>
                                        <p:attrNameLst>
                                          <p:attrName>ppt_h</p:attrName>
                                        </p:attrNameLst>
                                      </p:cBhvr>
                                      <p:tavLst>
                                        <p:tav tm="0">
                                          <p:val>
                                            <p:strVal val="4/3*#ppt_h"/>
                                          </p:val>
                                        </p:tav>
                                        <p:tav tm="100000">
                                          <p:val>
                                            <p:strVal val="#ppt_h"/>
                                          </p:val>
                                        </p:tav>
                                      </p:tavLst>
                                    </p:anim>
                                  </p:childTnLst>
                                </p:cTn>
                              </p:par>
                              <p:par>
                                <p:cTn id="37" presetID="22" presetClass="entr" presetSubtype="1" fill="hold" grpId="0" nodeType="withEffect">
                                  <p:stCondLst>
                                    <p:cond delay="50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par>
                                <p:cTn id="40" presetID="23" presetClass="entr" presetSubtype="272" fill="hold" nodeType="withEffect">
                                  <p:stCondLst>
                                    <p:cond delay="7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strVal val="2/3*#ppt_w"/>
                                          </p:val>
                                        </p:tav>
                                        <p:tav tm="100000">
                                          <p:val>
                                            <p:strVal val="#ppt_w"/>
                                          </p:val>
                                        </p:tav>
                                      </p:tavLst>
                                    </p:anim>
                                    <p:anim calcmode="lin" valueType="num">
                                      <p:cBhvr>
                                        <p:cTn id="43" dur="500" fill="hold"/>
                                        <p:tgtEl>
                                          <p:spTgt spid="26"/>
                                        </p:tgtEl>
                                        <p:attrNameLst>
                                          <p:attrName>ppt_h</p:attrName>
                                        </p:attrNameLst>
                                      </p:cBhvr>
                                      <p:tavLst>
                                        <p:tav tm="0">
                                          <p:val>
                                            <p:strVal val="2/3*#ppt_h"/>
                                          </p:val>
                                        </p:tav>
                                        <p:tav tm="100000">
                                          <p:val>
                                            <p:strVal val="#ppt_h"/>
                                          </p:val>
                                        </p:tav>
                                      </p:tavLst>
                                    </p:anim>
                                  </p:childTnLst>
                                </p:cTn>
                              </p:par>
                              <p:par>
                                <p:cTn id="44" presetID="23" presetClass="entr" presetSubtype="288" fill="hold" nodeType="withEffect">
                                  <p:stCondLst>
                                    <p:cond delay="7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strVal val="4/3*#ppt_w"/>
                                          </p:val>
                                        </p:tav>
                                        <p:tav tm="100000">
                                          <p:val>
                                            <p:strVal val="#ppt_w"/>
                                          </p:val>
                                        </p:tav>
                                      </p:tavLst>
                                    </p:anim>
                                    <p:anim calcmode="lin" valueType="num">
                                      <p:cBhvr>
                                        <p:cTn id="47" dur="500" fill="hold"/>
                                        <p:tgtEl>
                                          <p:spTgt spid="29"/>
                                        </p:tgtEl>
                                        <p:attrNameLst>
                                          <p:attrName>ppt_h</p:attrName>
                                        </p:attrNameLst>
                                      </p:cBhvr>
                                      <p:tavLst>
                                        <p:tav tm="0">
                                          <p:val>
                                            <p:strVal val="4/3*#ppt_h"/>
                                          </p:val>
                                        </p:tav>
                                        <p:tav tm="100000">
                                          <p:val>
                                            <p:strVal val="#ppt_h"/>
                                          </p:val>
                                        </p:tav>
                                      </p:tavLst>
                                    </p:anim>
                                  </p:childTnLst>
                                </p:cTn>
                              </p:par>
                              <p:par>
                                <p:cTn id="48" presetID="22" presetClass="entr" presetSubtype="2" fill="hold" grpId="0" nodeType="withEffect">
                                  <p:stCondLst>
                                    <p:cond delay="120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par>
                                <p:cTn id="51" presetID="23" presetClass="entr" presetSubtype="272" fill="hold" nodeType="withEffect">
                                  <p:stCondLst>
                                    <p:cond delay="140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strVal val="2/3*#ppt_w"/>
                                          </p:val>
                                        </p:tav>
                                        <p:tav tm="100000">
                                          <p:val>
                                            <p:strVal val="#ppt_w"/>
                                          </p:val>
                                        </p:tav>
                                      </p:tavLst>
                                    </p:anim>
                                    <p:anim calcmode="lin" valueType="num">
                                      <p:cBhvr>
                                        <p:cTn id="54" dur="500" fill="hold"/>
                                        <p:tgtEl>
                                          <p:spTgt spid="20"/>
                                        </p:tgtEl>
                                        <p:attrNameLst>
                                          <p:attrName>ppt_h</p:attrName>
                                        </p:attrNameLst>
                                      </p:cBhvr>
                                      <p:tavLst>
                                        <p:tav tm="0">
                                          <p:val>
                                            <p:strVal val="2/3*#ppt_h"/>
                                          </p:val>
                                        </p:tav>
                                        <p:tav tm="100000">
                                          <p:val>
                                            <p:strVal val="#ppt_h"/>
                                          </p:val>
                                        </p:tav>
                                      </p:tavLst>
                                    </p:anim>
                                  </p:childTnLst>
                                </p:cTn>
                              </p:par>
                              <p:par>
                                <p:cTn id="55" presetID="23" presetClass="entr" presetSubtype="288" fill="hold" nodeType="withEffect">
                                  <p:stCondLst>
                                    <p:cond delay="140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3*#ppt_w"/>
                                          </p:val>
                                        </p:tav>
                                        <p:tav tm="100000">
                                          <p:val>
                                            <p:strVal val="#ppt_w"/>
                                          </p:val>
                                        </p:tav>
                                      </p:tavLst>
                                    </p:anim>
                                    <p:anim calcmode="lin" valueType="num">
                                      <p:cBhvr>
                                        <p:cTn id="58" dur="500" fill="hold"/>
                                        <p:tgtEl>
                                          <p:spTgt spid="23"/>
                                        </p:tgtEl>
                                        <p:attrNameLst>
                                          <p:attrName>ppt_h</p:attrName>
                                        </p:attrNameLst>
                                      </p:cBhvr>
                                      <p:tavLst>
                                        <p:tav tm="0">
                                          <p:val>
                                            <p:strVal val="4/3*#ppt_h"/>
                                          </p:val>
                                        </p:tav>
                                        <p:tav tm="100000">
                                          <p:val>
                                            <p:strVal val="#ppt_h"/>
                                          </p:val>
                                        </p:tav>
                                      </p:tavLst>
                                    </p:anim>
                                  </p:childTnLst>
                                </p:cTn>
                              </p:par>
                              <p:par>
                                <p:cTn id="59" presetID="22" presetClass="entr" presetSubtype="4" fill="hold" grpId="0" nodeType="withEffect">
                                  <p:stCondLst>
                                    <p:cond delay="1800"/>
                                  </p:stCondLst>
                                  <p:childTnLst>
                                    <p:set>
                                      <p:cBhvr>
                                        <p:cTn id="60" dur="1" fill="hold">
                                          <p:stCondLst>
                                            <p:cond delay="0"/>
                                          </p:stCondLst>
                                        </p:cTn>
                                        <p:tgtEl>
                                          <p:spTgt spid="34"/>
                                        </p:tgtEl>
                                        <p:attrNameLst>
                                          <p:attrName>style.visibility</p:attrName>
                                        </p:attrNameLst>
                                      </p:cBhvr>
                                      <p:to>
                                        <p:strVal val="visible"/>
                                      </p:to>
                                    </p:set>
                                    <p:animEffect transition="in" filter="wipe(down)">
                                      <p:cBhvr>
                                        <p:cTn id="61" dur="500"/>
                                        <p:tgtEl>
                                          <p:spTgt spid="34"/>
                                        </p:tgtEl>
                                      </p:cBhvr>
                                    </p:animEffect>
                                  </p:childTnLst>
                                </p:cTn>
                              </p:par>
                              <p:par>
                                <p:cTn id="62" presetID="42" presetClass="entr" presetSubtype="0" fill="hold" grpId="0" nodeType="withEffect">
                                  <p:stCondLst>
                                    <p:cond delay="220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3500"/>
                            </p:stCondLst>
                            <p:childTnLst>
                              <p:par>
                                <p:cTn id="72" presetID="42" presetClass="entr" presetSubtype="0"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anim calcmode="lin" valueType="num">
                                      <p:cBhvr>
                                        <p:cTn id="75" dur="500" fill="hold"/>
                                        <p:tgtEl>
                                          <p:spTgt spid="8"/>
                                        </p:tgtEl>
                                        <p:attrNameLst>
                                          <p:attrName>ppt_x</p:attrName>
                                        </p:attrNameLst>
                                      </p:cBhvr>
                                      <p:tavLst>
                                        <p:tav tm="0">
                                          <p:val>
                                            <p:strVal val="#ppt_x"/>
                                          </p:val>
                                        </p:tav>
                                        <p:tav tm="100000">
                                          <p:val>
                                            <p:strVal val="#ppt_x"/>
                                          </p:val>
                                        </p:tav>
                                      </p:tavLst>
                                    </p:anim>
                                    <p:anim calcmode="lin" valueType="num">
                                      <p:cBhvr>
                                        <p:cTn id="7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1" grpId="0" animBg="1"/>
      <p:bldP spid="12" grpId="0"/>
      <p:bldP spid="13" grpId="0" animBg="1"/>
      <p:bldP spid="13" grpId="1"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29" name="圆角矩形 28"/>
          <p:cNvSpPr/>
          <p:nvPr/>
        </p:nvSpPr>
        <p:spPr>
          <a:xfrm>
            <a:off x="1177638" y="1405288"/>
            <a:ext cx="9836727" cy="3929207"/>
          </a:xfrm>
          <a:prstGeom prst="roundRect">
            <a:avLst>
              <a:gd name="adj" fmla="val 8886"/>
            </a:avLst>
          </a:prstGeom>
          <a:gradFill>
            <a:gsLst>
              <a:gs pos="0">
                <a:sysClr val="window" lastClr="FFFFFF"/>
              </a:gs>
              <a:gs pos="100000">
                <a:schemeClr val="bg1">
                  <a:lumMod val="85000"/>
                </a:schemeClr>
              </a:gs>
            </a:gsLst>
            <a:lin ang="16200000" scaled="0"/>
          </a:gradFill>
          <a:ln w="63500">
            <a:gradFill>
              <a:gsLst>
                <a:gs pos="0">
                  <a:schemeClr val="bg1"/>
                </a:gs>
                <a:gs pos="100000">
                  <a:schemeClr val="bg1">
                    <a:lumMod val="95000"/>
                  </a:schemeClr>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9"/>
          <p:cNvSpPr>
            <a:spLocks noChangeArrowheads="1"/>
          </p:cNvSpPr>
          <p:nvPr/>
        </p:nvSpPr>
        <p:spPr bwMode="auto">
          <a:xfrm>
            <a:off x="1800458" y="2176427"/>
            <a:ext cx="8591085" cy="29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eaLnBrk="1" hangingPunct="1">
              <a:lnSpc>
                <a:spcPct val="12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回顾</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这一年的工作，在取得成绩的同时，我们也找到了工作中的不足和问题，主要反映于</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600" dirty="0" err="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4400" eaLnBrk="1" hangingPunct="1">
              <a:lnSpc>
                <a:spcPct val="12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4400" eaLnBrk="1" hangingPunct="1">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4400" eaLnBrk="1" hangingPunct="1">
              <a:lnSpc>
                <a:spcPct val="12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18"/>
          <p:cNvSpPr>
            <a:spLocks noChangeArrowheads="1"/>
          </p:cNvSpPr>
          <p:nvPr/>
        </p:nvSpPr>
        <p:spPr bwMode="auto">
          <a:xfrm>
            <a:off x="1665134" y="335994"/>
            <a:ext cx="1615170" cy="94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p>
            <a:pPr algn="ctr" defTabSz="914400"/>
            <a:r>
              <a:rPr lang="zh-CN" altLang="en-US" sz="53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sym typeface="方正大黑简体" pitchFamily="65" charset="-122"/>
              </a:rPr>
              <a:t>前言</a:t>
            </a:r>
          </a:p>
        </p:txBody>
      </p:sp>
      <p:sp>
        <p:nvSpPr>
          <p:cNvPr id="32" name="前言"/>
          <p:cNvSpPr>
            <a:spLocks noChangeArrowheads="1"/>
          </p:cNvSpPr>
          <p:nvPr/>
        </p:nvSpPr>
        <p:spPr bwMode="auto">
          <a:xfrm>
            <a:off x="3482151" y="647327"/>
            <a:ext cx="2177823" cy="57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spcBef>
                <a:spcPct val="0"/>
              </a:spcBef>
              <a:buNone/>
            </a:pPr>
            <a:r>
              <a:rPr lang="en-US" altLang="zh-CN" sz="2935"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sym typeface="Impact" panose="020B0806030902050204" pitchFamily="34" charset="0"/>
              </a:rPr>
              <a:t>Introduction</a:t>
            </a:r>
            <a:endParaRPr lang="zh-CN" altLang="en-US" sz="2935"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sym typeface="Impact" panose="020B0806030902050204" pitchFamily="34" charset="0"/>
            </a:endParaRPr>
          </a:p>
        </p:txBody>
      </p:sp>
      <p:sp>
        <p:nvSpPr>
          <p:cNvPr id="33" name="矩形 32"/>
          <p:cNvSpPr/>
          <p:nvPr/>
        </p:nvSpPr>
        <p:spPr bwMode="auto">
          <a:xfrm>
            <a:off x="8222244" y="502920"/>
            <a:ext cx="2552435" cy="1420458"/>
          </a:xfrm>
          <a:prstGeom prst="rect">
            <a:avLst/>
          </a:prstGeom>
          <a:blipFill>
            <a:blip r:embed="rId3" cstate="print"/>
            <a:srcRect/>
            <a:stretch>
              <a:fillRect/>
            </a:stretch>
          </a:blipFill>
          <a:ln w="3175">
            <a:solidFill>
              <a:srgbClr val="5F5F5F"/>
            </a:solidFill>
            <a:miter lim="800000"/>
          </a:ln>
        </p:spPr>
        <p:txBody>
          <a:bodyPr vert="horz" wrap="square" lIns="121912" tIns="60956" rIns="121912" bIns="60956" numCol="1" rtlCol="0" anchor="t" anchorCtr="0" compatLnSpc="1"/>
          <a:lstStyle/>
          <a:p>
            <a:pPr defTabSz="1219200" fontAlgn="base">
              <a:spcBef>
                <a:spcPct val="0"/>
              </a:spcBef>
              <a:spcAft>
                <a:spcPct val="0"/>
              </a:spcAft>
            </a:pPr>
            <a:endParaRPr lang="zh-CN" altLang="en-US" sz="2400">
              <a:solidFill>
                <a:prstClr val="black"/>
              </a:solidFill>
              <a:latin typeface="Arial" panose="020B0604020202020204" pitchFamily="34" charset="0"/>
            </a:endParaRPr>
          </a:p>
        </p:txBody>
      </p:sp>
      <p:sp>
        <p:nvSpPr>
          <p:cNvPr id="34" name="椭圆 33"/>
          <p:cNvSpPr>
            <a:spLocks noChangeAspect="1"/>
          </p:cNvSpPr>
          <p:nvPr/>
        </p:nvSpPr>
        <p:spPr>
          <a:xfrm flipV="1">
            <a:off x="8696859" y="5238253"/>
            <a:ext cx="767796" cy="76779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flipV="1">
            <a:off x="6224146" y="5466169"/>
            <a:ext cx="767796" cy="76779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flipV="1">
            <a:off x="3322840" y="5481730"/>
            <a:ext cx="767796" cy="76779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flipV="1">
            <a:off x="4602542" y="5339002"/>
            <a:ext cx="767796" cy="76779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flipV="1">
            <a:off x="5441351" y="5043037"/>
            <a:ext cx="527860" cy="52786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flipV="1">
            <a:off x="7950510" y="5166880"/>
            <a:ext cx="479873" cy="47987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flipV="1">
            <a:off x="8427154" y="4847171"/>
            <a:ext cx="479873" cy="47987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flipV="1">
            <a:off x="3554650" y="4908367"/>
            <a:ext cx="479873" cy="47987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flipV="1">
            <a:off x="4047463" y="5092729"/>
            <a:ext cx="575847" cy="57584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flipV="1">
            <a:off x="6978832" y="5251330"/>
            <a:ext cx="431885" cy="431885"/>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flipV="1">
            <a:off x="7481730" y="5556829"/>
            <a:ext cx="287924" cy="287924"/>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flipV="1">
            <a:off x="6174243" y="5288642"/>
            <a:ext cx="287924" cy="287924"/>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flipV="1">
            <a:off x="2874423" y="5913270"/>
            <a:ext cx="287924" cy="287924"/>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flipV="1">
            <a:off x="2759229" y="5362362"/>
            <a:ext cx="191949" cy="191949"/>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flipV="1">
            <a:off x="3241341" y="4992278"/>
            <a:ext cx="143962" cy="14396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1000"/>
                                        <p:tgtEl>
                                          <p:spTgt spid="2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0"/>
                                        </p:tgtEl>
                                        <p:attrNameLst>
                                          <p:attrName>ppt_y</p:attrName>
                                        </p:attrNameLst>
                                      </p:cBhvr>
                                      <p:tavLst>
                                        <p:tav tm="0">
                                          <p:val>
                                            <p:strVal val="#ppt_y"/>
                                          </p:val>
                                        </p:tav>
                                        <p:tav tm="100000">
                                          <p:val>
                                            <p:strVal val="#ppt_y"/>
                                          </p:val>
                                        </p:tav>
                                      </p:tavLst>
                                    </p:anim>
                                    <p:anim calcmode="lin" valueType="num">
                                      <p:cBhvr>
                                        <p:cTn id="2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15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225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225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bldLvl="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53" grpId="0" animBg="1"/>
      <p:bldP spid="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8" name="矩形 7"/>
          <p:cNvSpPr/>
          <p:nvPr/>
        </p:nvSpPr>
        <p:spPr>
          <a:xfrm>
            <a:off x="823" y="0"/>
            <a:ext cx="12190355" cy="3861048"/>
          </a:xfrm>
          <a:prstGeom prst="rect">
            <a:avLst/>
          </a:prstGeom>
          <a:blipFill>
            <a:blip r:embed="rId3" cstate="screen"/>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grpSp>
        <p:nvGrpSpPr>
          <p:cNvPr id="9" name="组合 8"/>
          <p:cNvGrpSpPr/>
          <p:nvPr/>
        </p:nvGrpSpPr>
        <p:grpSpPr>
          <a:xfrm>
            <a:off x="3940735" y="2872384"/>
            <a:ext cx="1395091" cy="1395643"/>
            <a:chOff x="3940735" y="2872384"/>
            <a:chExt cx="1395091" cy="1395643"/>
          </a:xfrm>
        </p:grpSpPr>
        <p:grpSp>
          <p:nvGrpSpPr>
            <p:cNvPr id="10" name="组合 9"/>
            <p:cNvGrpSpPr/>
            <p:nvPr/>
          </p:nvGrpSpPr>
          <p:grpSpPr>
            <a:xfrm>
              <a:off x="3940735" y="2872384"/>
              <a:ext cx="1395091" cy="1395643"/>
              <a:chOff x="1677608" y="2996952"/>
              <a:chExt cx="1395643" cy="1395643"/>
            </a:xfrm>
          </p:grpSpPr>
          <p:sp>
            <p:nvSpPr>
              <p:cNvPr id="1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13" name="Oval 29"/>
              <p:cNvSpPr>
                <a:spLocks noChangeAspect="1"/>
              </p:cNvSpPr>
              <p:nvPr/>
            </p:nvSpPr>
            <p:spPr>
              <a:xfrm>
                <a:off x="1850114" y="3169458"/>
                <a:ext cx="1050630" cy="1050630"/>
              </a:xfrm>
              <a:prstGeom prst="ellipse">
                <a:avLst/>
              </a:prstGeom>
              <a:solidFill>
                <a:srgbClr val="006CC4"/>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1" name="TextBox 23"/>
            <p:cNvSpPr txBox="1"/>
            <p:nvPr/>
          </p:nvSpPr>
          <p:spPr>
            <a:xfrm flipH="1">
              <a:off x="4196387" y="3216276"/>
              <a:ext cx="883786" cy="707858"/>
            </a:xfrm>
            <a:prstGeom prst="rect">
              <a:avLst/>
            </a:prstGeom>
            <a:noFill/>
          </p:spPr>
          <p:txBody>
            <a:bodyPr wrap="square" lIns="91412" tIns="45706" rIns="91412" bIns="45706"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结</a:t>
              </a:r>
              <a:endParaRPr lang="id-ID" sz="40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393224" y="2897454"/>
            <a:ext cx="1395091" cy="1395643"/>
            <a:chOff x="5393224" y="2897454"/>
            <a:chExt cx="1395091" cy="1395643"/>
          </a:xfrm>
        </p:grpSpPr>
        <p:grpSp>
          <p:nvGrpSpPr>
            <p:cNvPr id="15" name="组合 14"/>
            <p:cNvGrpSpPr/>
            <p:nvPr/>
          </p:nvGrpSpPr>
          <p:grpSpPr>
            <a:xfrm>
              <a:off x="5393224" y="2897454"/>
              <a:ext cx="1395091" cy="1395643"/>
              <a:chOff x="1677608" y="2996952"/>
              <a:chExt cx="1395643" cy="1395643"/>
            </a:xfrm>
          </p:grpSpPr>
          <p:sp>
            <p:nvSpPr>
              <p:cNvPr id="1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18" name="Oval 29"/>
              <p:cNvSpPr>
                <a:spLocks noChangeAspect="1"/>
              </p:cNvSpPr>
              <p:nvPr/>
            </p:nvSpPr>
            <p:spPr>
              <a:xfrm>
                <a:off x="1850114" y="3169458"/>
                <a:ext cx="1050630" cy="1050630"/>
              </a:xfrm>
              <a:prstGeom prst="ellipse">
                <a:avLst/>
              </a:prstGeom>
              <a:solidFill>
                <a:srgbClr val="00A8EB"/>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TextBox 24"/>
            <p:cNvSpPr txBox="1"/>
            <p:nvPr/>
          </p:nvSpPr>
          <p:spPr>
            <a:xfrm flipH="1">
              <a:off x="5637477" y="3228949"/>
              <a:ext cx="883786" cy="707858"/>
            </a:xfrm>
            <a:prstGeom prst="rect">
              <a:avLst/>
            </a:prstGeom>
            <a:noFill/>
          </p:spPr>
          <p:txBody>
            <a:bodyPr wrap="square" lIns="91412" tIns="45706" rIns="91412" bIns="45706"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束</a:t>
              </a:r>
              <a:endParaRPr lang="id-ID" sz="40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860295" y="2897454"/>
            <a:ext cx="1395091" cy="1395643"/>
            <a:chOff x="6860295" y="2897454"/>
            <a:chExt cx="1395091" cy="1395643"/>
          </a:xfrm>
        </p:grpSpPr>
        <p:grpSp>
          <p:nvGrpSpPr>
            <p:cNvPr id="20" name="组合 19"/>
            <p:cNvGrpSpPr/>
            <p:nvPr/>
          </p:nvGrpSpPr>
          <p:grpSpPr>
            <a:xfrm>
              <a:off x="6860295" y="2897454"/>
              <a:ext cx="1395091" cy="1395643"/>
              <a:chOff x="1677608" y="2996952"/>
              <a:chExt cx="1395643" cy="1395643"/>
            </a:xfrm>
          </p:grpSpPr>
          <p:sp>
            <p:nvSpPr>
              <p:cNvPr id="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23" name="Oval 29"/>
              <p:cNvSpPr>
                <a:spLocks noChangeAspect="1"/>
              </p:cNvSpPr>
              <p:nvPr/>
            </p:nvSpPr>
            <p:spPr>
              <a:xfrm>
                <a:off x="1850114" y="3169458"/>
                <a:ext cx="1050630" cy="1050630"/>
              </a:xfrm>
              <a:prstGeom prst="ellipse">
                <a:avLst/>
              </a:prstGeom>
              <a:solidFill>
                <a:srgbClr val="006AC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1" name="TextBox 25"/>
            <p:cNvSpPr txBox="1"/>
            <p:nvPr/>
          </p:nvSpPr>
          <p:spPr>
            <a:xfrm flipH="1">
              <a:off x="7087757" y="3228949"/>
              <a:ext cx="883786" cy="707858"/>
            </a:xfrm>
            <a:prstGeom prst="rect">
              <a:avLst/>
            </a:prstGeom>
            <a:noFill/>
          </p:spPr>
          <p:txBody>
            <a:bodyPr wrap="square" lIns="91412" tIns="45706" rIns="91412" bIns="45706"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语</a:t>
              </a:r>
              <a:endParaRPr lang="id-ID" sz="4000" b="1" dirty="0">
                <a:solidFill>
                  <a:schemeClr val="bg1"/>
                </a:solidFill>
                <a:latin typeface="微软雅黑" panose="020B0503020204020204" pitchFamily="34" charset="-122"/>
                <a:ea typeface="微软雅黑" panose="020B0503020204020204" pitchFamily="34" charset="-122"/>
              </a:endParaRPr>
            </a:p>
          </p:txBody>
        </p:sp>
      </p:grpSp>
      <p:sp>
        <p:nvSpPr>
          <p:cNvPr id="24" name="文本框 1"/>
          <p:cNvSpPr txBox="1"/>
          <p:nvPr/>
        </p:nvSpPr>
        <p:spPr>
          <a:xfrm>
            <a:off x="1548879" y="4676761"/>
            <a:ext cx="9354510" cy="1913957"/>
          </a:xfrm>
          <a:prstGeom prst="rect">
            <a:avLst/>
          </a:prstGeom>
          <a:noFill/>
        </p:spPr>
        <p:txBody>
          <a:bodyPr wrap="square" lIns="91412" tIns="45706" rIns="91412" bIns="45706" rtlCol="0">
            <a:spAutoFit/>
          </a:bodyPr>
          <a:lstStyle/>
          <a:p>
            <a:pP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总结：</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par>
                                <p:cTn id="14" presetID="52" presetClass="entr" presetSubtype="0"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Scale>
                                      <p:cBhvr>
                                        <p:cTn id="1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4"/>
                                        </p:tgtEl>
                                        <p:attrNameLst>
                                          <p:attrName>ppt_x</p:attrName>
                                          <p:attrName>ppt_y</p:attrName>
                                        </p:attrNameLst>
                                      </p:cBhvr>
                                    </p:animMotion>
                                    <p:animEffect transition="in" filter="fade">
                                      <p:cBhvr>
                                        <p:cTn id="18" dur="1000"/>
                                        <p:tgtEl>
                                          <p:spTgt spid="14"/>
                                        </p:tgtEl>
                                      </p:cBhvr>
                                    </p:animEffect>
                                  </p:childTnLst>
                                </p:cTn>
                              </p:par>
                              <p:par>
                                <p:cTn id="19" presetID="52" presetClass="entr" presetSubtype="0" fill="hold" nodeType="withEffect">
                                  <p:stCondLst>
                                    <p:cond delay="500"/>
                                  </p:stCondLst>
                                  <p:childTnLst>
                                    <p:set>
                                      <p:cBhvr>
                                        <p:cTn id="20" dur="1" fill="hold">
                                          <p:stCondLst>
                                            <p:cond delay="0"/>
                                          </p:stCondLst>
                                        </p:cTn>
                                        <p:tgtEl>
                                          <p:spTgt spid="19"/>
                                        </p:tgtEl>
                                        <p:attrNameLst>
                                          <p:attrName>style.visibility</p:attrName>
                                        </p:attrNameLst>
                                      </p:cBhvr>
                                      <p:to>
                                        <p:strVal val="visible"/>
                                      </p:to>
                                    </p:set>
                                    <p:animScale>
                                      <p:cBhvr>
                                        <p:cTn id="2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
                                        </p:tgtEl>
                                        <p:attrNameLst>
                                          <p:attrName>ppt_x</p:attrName>
                                          <p:attrName>ppt_y</p:attrName>
                                        </p:attrNameLst>
                                      </p:cBhvr>
                                    </p:animMotion>
                                    <p:animEffect transition="in" filter="fade">
                                      <p:cBhvr>
                                        <p:cTn id="23" dur="1000"/>
                                        <p:tgtEl>
                                          <p:spTgt spid="1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25" name="组合 24"/>
          <p:cNvGrpSpPr/>
          <p:nvPr/>
        </p:nvGrpSpPr>
        <p:grpSpPr>
          <a:xfrm>
            <a:off x="2254448" y="1675767"/>
            <a:ext cx="1813182" cy="1813900"/>
            <a:chOff x="3368402" y="1155188"/>
            <a:chExt cx="1395091" cy="1395643"/>
          </a:xfrm>
        </p:grpSpPr>
        <p:grpSp>
          <p:nvGrpSpPr>
            <p:cNvPr id="26" name="组合 25"/>
            <p:cNvGrpSpPr/>
            <p:nvPr/>
          </p:nvGrpSpPr>
          <p:grpSpPr>
            <a:xfrm>
              <a:off x="3368402" y="1155188"/>
              <a:ext cx="1395091" cy="1395643"/>
              <a:chOff x="1677608" y="2996952"/>
              <a:chExt cx="1395643" cy="1395643"/>
            </a:xfrm>
          </p:grpSpPr>
          <p:sp>
            <p:nvSpPr>
              <p:cNvPr id="2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29" name="Oval 29"/>
              <p:cNvSpPr>
                <a:spLocks noChangeAspect="1"/>
              </p:cNvSpPr>
              <p:nvPr/>
            </p:nvSpPr>
            <p:spPr>
              <a:xfrm>
                <a:off x="1850114" y="3169458"/>
                <a:ext cx="1050630" cy="1050630"/>
              </a:xfrm>
              <a:prstGeom prst="ellipse">
                <a:avLst/>
              </a:prstGeom>
              <a:solidFill>
                <a:srgbClr val="006BC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TextBox 46"/>
            <p:cNvSpPr txBox="1"/>
            <p:nvPr/>
          </p:nvSpPr>
          <p:spPr>
            <a:xfrm flipH="1">
              <a:off x="3714061" y="1533329"/>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谢</a:t>
              </a:r>
              <a:endParaRPr lang="id-ID" sz="4800"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228180" y="1675767"/>
            <a:ext cx="1813182" cy="1813900"/>
            <a:chOff x="4820891" y="1180257"/>
            <a:chExt cx="1395091" cy="1395643"/>
          </a:xfrm>
        </p:grpSpPr>
        <p:grpSp>
          <p:nvGrpSpPr>
            <p:cNvPr id="31" name="组合 30"/>
            <p:cNvGrpSpPr/>
            <p:nvPr/>
          </p:nvGrpSpPr>
          <p:grpSpPr>
            <a:xfrm>
              <a:off x="4820891" y="1180257"/>
              <a:ext cx="1395091" cy="1395643"/>
              <a:chOff x="1677608" y="2996952"/>
              <a:chExt cx="1395643" cy="1395643"/>
            </a:xfrm>
          </p:grpSpPr>
          <p:sp>
            <p:nvSpPr>
              <p:cNvPr id="3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34" name="Oval 29"/>
              <p:cNvSpPr>
                <a:spLocks noChangeAspect="1"/>
              </p:cNvSpPr>
              <p:nvPr/>
            </p:nvSpPr>
            <p:spPr>
              <a:xfrm>
                <a:off x="1850114" y="3169458"/>
                <a:ext cx="1050630" cy="1050630"/>
              </a:xfrm>
              <a:prstGeom prst="ellipse">
                <a:avLst/>
              </a:prstGeom>
              <a:solidFill>
                <a:srgbClr val="00AC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2" name="TextBox 47"/>
            <p:cNvSpPr txBox="1"/>
            <p:nvPr/>
          </p:nvSpPr>
          <p:spPr>
            <a:xfrm flipH="1">
              <a:off x="5166550" y="1554612"/>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谢</a:t>
              </a:r>
              <a:endParaRPr lang="id-ID" sz="48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201912" y="1675767"/>
            <a:ext cx="1813182" cy="1813900"/>
            <a:chOff x="6287963" y="1180257"/>
            <a:chExt cx="1395091" cy="1395643"/>
          </a:xfrm>
        </p:grpSpPr>
        <p:grpSp>
          <p:nvGrpSpPr>
            <p:cNvPr id="36" name="组合 35"/>
            <p:cNvGrpSpPr/>
            <p:nvPr/>
          </p:nvGrpSpPr>
          <p:grpSpPr>
            <a:xfrm>
              <a:off x="6287963" y="1180257"/>
              <a:ext cx="1395091" cy="1395643"/>
              <a:chOff x="1677608" y="2996952"/>
              <a:chExt cx="1395643" cy="1395643"/>
            </a:xfrm>
          </p:grpSpPr>
          <p:sp>
            <p:nvSpPr>
              <p:cNvPr id="3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39" name="Oval 29"/>
              <p:cNvSpPr>
                <a:spLocks noChangeAspect="1"/>
              </p:cNvSpPr>
              <p:nvPr/>
            </p:nvSpPr>
            <p:spPr>
              <a:xfrm>
                <a:off x="1850114" y="3169458"/>
                <a:ext cx="1050630" cy="1050630"/>
              </a:xfrm>
              <a:prstGeom prst="ellipse">
                <a:avLst/>
              </a:prstGeom>
              <a:solidFill>
                <a:srgbClr val="006ABF"/>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7" name="TextBox 48"/>
            <p:cNvSpPr txBox="1"/>
            <p:nvPr/>
          </p:nvSpPr>
          <p:spPr>
            <a:xfrm flipH="1">
              <a:off x="6633622" y="1554612"/>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聆</a:t>
              </a:r>
              <a:endParaRPr lang="id-ID" sz="48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239209" y="1675767"/>
            <a:ext cx="1813182" cy="1813900"/>
            <a:chOff x="7755034" y="1180257"/>
            <a:chExt cx="1395091" cy="1395643"/>
          </a:xfrm>
        </p:grpSpPr>
        <p:grpSp>
          <p:nvGrpSpPr>
            <p:cNvPr id="41" name="组合 40"/>
            <p:cNvGrpSpPr/>
            <p:nvPr/>
          </p:nvGrpSpPr>
          <p:grpSpPr>
            <a:xfrm>
              <a:off x="7755034" y="1180257"/>
              <a:ext cx="1395091" cy="1395643"/>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44" name="Oval 29"/>
              <p:cNvSpPr>
                <a:spLocks noChangeAspect="1"/>
              </p:cNvSpPr>
              <p:nvPr/>
            </p:nvSpPr>
            <p:spPr>
              <a:xfrm>
                <a:off x="1850114" y="3169458"/>
                <a:ext cx="1050630" cy="1050630"/>
              </a:xfrm>
              <a:prstGeom prst="ellipse">
                <a:avLst/>
              </a:prstGeom>
              <a:solidFill>
                <a:srgbClr val="00AC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2" name="TextBox 49"/>
            <p:cNvSpPr txBox="1"/>
            <p:nvPr/>
          </p:nvSpPr>
          <p:spPr>
            <a:xfrm flipH="1">
              <a:off x="8100693" y="1554612"/>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听</a:t>
              </a:r>
              <a:endParaRPr lang="id-ID" sz="4800" b="1" dirty="0">
                <a:solidFill>
                  <a:schemeClr val="bg1"/>
                </a:solidFill>
                <a:latin typeface="微软雅黑" panose="020B0503020204020204" pitchFamily="34" charset="-122"/>
                <a:ea typeface="微软雅黑" panose="020B0503020204020204" pitchFamily="34" charset="-122"/>
              </a:endParaRPr>
            </a:p>
          </p:txBody>
        </p:sp>
      </p:grpSp>
      <p:sp>
        <p:nvSpPr>
          <p:cNvPr id="45" name="椭圆 44"/>
          <p:cNvSpPr/>
          <p:nvPr/>
        </p:nvSpPr>
        <p:spPr>
          <a:xfrm flipH="1">
            <a:off x="4686928" y="6095148"/>
            <a:ext cx="385268" cy="38532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46" name="椭圆 45"/>
          <p:cNvSpPr/>
          <p:nvPr/>
        </p:nvSpPr>
        <p:spPr>
          <a:xfrm flipH="1">
            <a:off x="2325230" y="5994054"/>
            <a:ext cx="644913" cy="64500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49" name="椭圆 48"/>
          <p:cNvSpPr/>
          <p:nvPr/>
        </p:nvSpPr>
        <p:spPr>
          <a:xfrm flipH="1">
            <a:off x="2543027" y="6517757"/>
            <a:ext cx="1029648" cy="1029789"/>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0" name="椭圆 49"/>
          <p:cNvSpPr/>
          <p:nvPr/>
        </p:nvSpPr>
        <p:spPr>
          <a:xfrm flipH="1">
            <a:off x="-1009104" y="4964697"/>
            <a:ext cx="1859840" cy="186008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1" name="椭圆 50"/>
          <p:cNvSpPr/>
          <p:nvPr/>
        </p:nvSpPr>
        <p:spPr>
          <a:xfrm flipH="1">
            <a:off x="1309019" y="5246305"/>
            <a:ext cx="226737" cy="22676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2" name="椭圆 51"/>
          <p:cNvSpPr/>
          <p:nvPr/>
        </p:nvSpPr>
        <p:spPr>
          <a:xfrm flipH="1">
            <a:off x="3663815" y="5693857"/>
            <a:ext cx="422956" cy="42301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3" name="椭圆 52"/>
          <p:cNvSpPr/>
          <p:nvPr/>
        </p:nvSpPr>
        <p:spPr>
          <a:xfrm flipH="1">
            <a:off x="3825826" y="6303184"/>
            <a:ext cx="1012228" cy="101236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4" name="椭圆 53"/>
          <p:cNvSpPr/>
          <p:nvPr/>
        </p:nvSpPr>
        <p:spPr>
          <a:xfrm flipH="1">
            <a:off x="918850" y="6036626"/>
            <a:ext cx="1057013" cy="105715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5" name="椭圆 54"/>
          <p:cNvSpPr/>
          <p:nvPr/>
        </p:nvSpPr>
        <p:spPr>
          <a:xfrm flipH="1">
            <a:off x="2881203" y="5313800"/>
            <a:ext cx="226737" cy="226767"/>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6" name="椭圆 55"/>
          <p:cNvSpPr/>
          <p:nvPr/>
        </p:nvSpPr>
        <p:spPr>
          <a:xfrm flipH="1">
            <a:off x="2047586" y="5589432"/>
            <a:ext cx="332844" cy="33289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7" name="椭圆 56"/>
          <p:cNvSpPr/>
          <p:nvPr/>
        </p:nvSpPr>
        <p:spPr>
          <a:xfrm>
            <a:off x="11163518" y="4926541"/>
            <a:ext cx="385268" cy="3853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8" name="椭圆 57"/>
          <p:cNvSpPr/>
          <p:nvPr/>
        </p:nvSpPr>
        <p:spPr>
          <a:xfrm>
            <a:off x="7699049" y="5869632"/>
            <a:ext cx="644913" cy="64500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9" name="椭圆 58"/>
          <p:cNvSpPr/>
          <p:nvPr/>
        </p:nvSpPr>
        <p:spPr>
          <a:xfrm>
            <a:off x="8182010" y="6171242"/>
            <a:ext cx="1029648" cy="1029789"/>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0" name="椭圆 59"/>
          <p:cNvSpPr/>
          <p:nvPr/>
        </p:nvSpPr>
        <p:spPr>
          <a:xfrm>
            <a:off x="10353063" y="5624854"/>
            <a:ext cx="226737" cy="22676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1" name="椭圆 60"/>
          <p:cNvSpPr/>
          <p:nvPr/>
        </p:nvSpPr>
        <p:spPr>
          <a:xfrm>
            <a:off x="7184614" y="6617868"/>
            <a:ext cx="422956" cy="423012"/>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2" name="椭圆 61"/>
          <p:cNvSpPr/>
          <p:nvPr/>
        </p:nvSpPr>
        <p:spPr>
          <a:xfrm>
            <a:off x="9429775" y="5854674"/>
            <a:ext cx="1012228" cy="101236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3" name="椭圆 62"/>
          <p:cNvSpPr/>
          <p:nvPr/>
        </p:nvSpPr>
        <p:spPr>
          <a:xfrm>
            <a:off x="11134163" y="5619148"/>
            <a:ext cx="1057013" cy="105715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4" name="椭圆 63"/>
          <p:cNvSpPr/>
          <p:nvPr/>
        </p:nvSpPr>
        <p:spPr>
          <a:xfrm>
            <a:off x="11874423" y="4944600"/>
            <a:ext cx="226737" cy="226767"/>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5" name="椭圆 64"/>
          <p:cNvSpPr/>
          <p:nvPr/>
        </p:nvSpPr>
        <p:spPr>
          <a:xfrm>
            <a:off x="8824049" y="5523393"/>
            <a:ext cx="332844" cy="33289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Scale>
                                      <p:cBhvr>
                                        <p:cTn id="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
                                        </p:tgtEl>
                                        <p:attrNameLst>
                                          <p:attrName>ppt_x</p:attrName>
                                          <p:attrName>ppt_y</p:attrName>
                                        </p:attrNameLst>
                                      </p:cBhvr>
                                    </p:animMotion>
                                    <p:animEffect transition="in" filter="fade">
                                      <p:cBhvr>
                                        <p:cTn id="9" dur="1000"/>
                                        <p:tgtEl>
                                          <p:spTgt spid="25"/>
                                        </p:tgtEl>
                                      </p:cBhvr>
                                    </p:animEffect>
                                  </p:childTnLst>
                                </p:cTn>
                              </p:par>
                              <p:par>
                                <p:cTn id="10" presetID="52" presetClass="entr" presetSubtype="0" fill="hold" nodeType="withEffect">
                                  <p:stCondLst>
                                    <p:cond delay="250"/>
                                  </p:stCondLst>
                                  <p:childTnLst>
                                    <p:set>
                                      <p:cBhvr>
                                        <p:cTn id="11" dur="1" fill="hold">
                                          <p:stCondLst>
                                            <p:cond delay="0"/>
                                          </p:stCondLst>
                                        </p:cTn>
                                        <p:tgtEl>
                                          <p:spTgt spid="30"/>
                                        </p:tgtEl>
                                        <p:attrNameLst>
                                          <p:attrName>style.visibility</p:attrName>
                                        </p:attrNameLst>
                                      </p:cBhvr>
                                      <p:to>
                                        <p:strVal val="visible"/>
                                      </p:to>
                                    </p:set>
                                    <p:animScale>
                                      <p:cBhvr>
                                        <p:cTn id="1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
                                        </p:tgtEl>
                                        <p:attrNameLst>
                                          <p:attrName>ppt_x</p:attrName>
                                          <p:attrName>ppt_y</p:attrName>
                                        </p:attrNameLst>
                                      </p:cBhvr>
                                    </p:animMotion>
                                    <p:animEffect transition="in" filter="fade">
                                      <p:cBhvr>
                                        <p:cTn id="14" dur="1000"/>
                                        <p:tgtEl>
                                          <p:spTgt spid="30"/>
                                        </p:tgtEl>
                                      </p:cBhvr>
                                    </p:animEffect>
                                  </p:childTnLst>
                                </p:cTn>
                              </p:par>
                              <p:par>
                                <p:cTn id="15" presetID="52" presetClass="entr" presetSubtype="0" fill="hold" nodeType="withEffect">
                                  <p:stCondLst>
                                    <p:cond delay="500"/>
                                  </p:stCondLst>
                                  <p:childTnLst>
                                    <p:set>
                                      <p:cBhvr>
                                        <p:cTn id="16" dur="1" fill="hold">
                                          <p:stCondLst>
                                            <p:cond delay="0"/>
                                          </p:stCondLst>
                                        </p:cTn>
                                        <p:tgtEl>
                                          <p:spTgt spid="35"/>
                                        </p:tgtEl>
                                        <p:attrNameLst>
                                          <p:attrName>style.visibility</p:attrName>
                                        </p:attrNameLst>
                                      </p:cBhvr>
                                      <p:to>
                                        <p:strVal val="visible"/>
                                      </p:to>
                                    </p:set>
                                    <p:animScale>
                                      <p:cBhvr>
                                        <p:cTn id="1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5"/>
                                        </p:tgtEl>
                                        <p:attrNameLst>
                                          <p:attrName>ppt_x</p:attrName>
                                          <p:attrName>ppt_y</p:attrName>
                                        </p:attrNameLst>
                                      </p:cBhvr>
                                    </p:animMotion>
                                    <p:animEffect transition="in" filter="fade">
                                      <p:cBhvr>
                                        <p:cTn id="19" dur="1000"/>
                                        <p:tgtEl>
                                          <p:spTgt spid="35"/>
                                        </p:tgtEl>
                                      </p:cBhvr>
                                    </p:animEffect>
                                  </p:childTnLst>
                                </p:cTn>
                              </p:par>
                              <p:par>
                                <p:cTn id="20" presetID="52" presetClass="entr" presetSubtype="0"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Scale>
                                      <p:cBhvr>
                                        <p:cTn id="22"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0"/>
                                        </p:tgtEl>
                                        <p:attrNameLst>
                                          <p:attrName>ppt_x</p:attrName>
                                          <p:attrName>ppt_y</p:attrName>
                                        </p:attrNameLst>
                                      </p:cBhvr>
                                    </p:animMotion>
                                    <p:animEffect transition="in" filter="fade">
                                      <p:cBhvr>
                                        <p:cTn id="24" dur="1000"/>
                                        <p:tgtEl>
                                          <p:spTgt spid="4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4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60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par>
                                <p:cTn id="53" presetID="10" presetClass="entr" presetSubtype="0" fill="hold" grpId="0" nodeType="withEffect">
                                  <p:stCondLst>
                                    <p:cond delay="70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30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grpId="0" nodeType="withEffect">
                                  <p:stCondLst>
                                    <p:cond delay="30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par>
                                <p:cTn id="68" presetID="10" presetClass="entr" presetSubtype="0" fill="hold" grpId="0" nodeType="withEffect">
                                  <p:stCondLst>
                                    <p:cond delay="40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rot="19335404">
            <a:off x="2295164" y="1692026"/>
            <a:ext cx="4778724" cy="4714030"/>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ysClr val="window" lastClr="FFFFFF">
              <a:lumMod val="75000"/>
            </a:sysClr>
          </a:solidFill>
          <a:ln w="12700" cap="flat" cmpd="sng" algn="ctr">
            <a:noFill/>
            <a:prstDash val="solid"/>
            <a:miter lim="800000"/>
          </a:ln>
          <a:effectLst>
            <a:innerShdw blurRad="190500" dist="50800" dir="13500000">
              <a:prstClr val="black">
                <a:alpha val="42000"/>
              </a:prstClr>
            </a:innerShdw>
          </a:effectLst>
        </p:spPr>
        <p:txBody>
          <a:bodyPr wrap="square" lIns="91424" tIns="45713" rIns="91424" bIns="45713" rtlCol="0" anchor="ctr">
            <a:noAutofit/>
          </a:bodyPr>
          <a:lstStyle/>
          <a:p>
            <a:pPr algn="ctr" defTabSz="1218565">
              <a:defRPr/>
            </a:pPr>
            <a:endParaRPr lang="zh-CN" altLang="en-US" sz="2400" kern="0">
              <a:solidFill>
                <a:sysClr val="window" lastClr="FFFFFF"/>
              </a:solidFill>
              <a:latin typeface="Agency FB" panose="020B0503020202020204"/>
            </a:endParaRPr>
          </a:p>
        </p:txBody>
      </p:sp>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5037689" y="1747569"/>
            <a:ext cx="965446" cy="965577"/>
            <a:chOff x="5037689" y="1747569"/>
            <a:chExt cx="965446" cy="965577"/>
          </a:xfrm>
        </p:grpSpPr>
        <p:sp>
          <p:nvSpPr>
            <p:cNvPr id="9" name="椭圆 8"/>
            <p:cNvSpPr/>
            <p:nvPr/>
          </p:nvSpPr>
          <p:spPr>
            <a:xfrm>
              <a:off x="5037689" y="1747569"/>
              <a:ext cx="965446" cy="96557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0" name="KSO_Shape"/>
            <p:cNvSpPr/>
            <p:nvPr/>
          </p:nvSpPr>
          <p:spPr bwMode="auto">
            <a:xfrm>
              <a:off x="5286500" y="1996416"/>
              <a:ext cx="467824"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ysClr val="window" lastClr="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defRPr/>
              </a:pPr>
              <a:endParaRPr lang="zh-CN" altLang="en-US" sz="2400">
                <a:solidFill>
                  <a:sysClr val="windowText" lastClr="000000"/>
                </a:solidFill>
              </a:endParaRPr>
            </a:p>
          </p:txBody>
        </p:sp>
      </p:grpSp>
      <p:grpSp>
        <p:nvGrpSpPr>
          <p:cNvPr id="11" name="组合 10"/>
          <p:cNvGrpSpPr/>
          <p:nvPr/>
        </p:nvGrpSpPr>
        <p:grpSpPr>
          <a:xfrm>
            <a:off x="5698000" y="3449174"/>
            <a:ext cx="965446" cy="965577"/>
            <a:chOff x="5698000" y="3449174"/>
            <a:chExt cx="965446" cy="965577"/>
          </a:xfrm>
        </p:grpSpPr>
        <p:sp>
          <p:nvSpPr>
            <p:cNvPr id="12" name="椭圆 11"/>
            <p:cNvSpPr/>
            <p:nvPr/>
          </p:nvSpPr>
          <p:spPr>
            <a:xfrm>
              <a:off x="5698000" y="3449174"/>
              <a:ext cx="965446" cy="965577"/>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3" name="KSO_Shape"/>
            <p:cNvSpPr/>
            <p:nvPr/>
          </p:nvSpPr>
          <p:spPr bwMode="auto">
            <a:xfrm>
              <a:off x="5895054" y="3639055"/>
              <a:ext cx="545942" cy="509615"/>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defRPr/>
              </a:pPr>
              <a:endParaRPr lang="zh-CN" altLang="en-US" sz="2400">
                <a:solidFill>
                  <a:srgbClr val="FFFFFF"/>
                </a:solidFill>
              </a:endParaRPr>
            </a:p>
          </p:txBody>
        </p:sp>
      </p:grpSp>
      <p:grpSp>
        <p:nvGrpSpPr>
          <p:cNvPr id="14" name="组合 13"/>
          <p:cNvGrpSpPr/>
          <p:nvPr/>
        </p:nvGrpSpPr>
        <p:grpSpPr>
          <a:xfrm>
            <a:off x="5018642" y="5122201"/>
            <a:ext cx="965446" cy="965577"/>
            <a:chOff x="5018642" y="5122201"/>
            <a:chExt cx="965446" cy="965577"/>
          </a:xfrm>
        </p:grpSpPr>
        <p:sp>
          <p:nvSpPr>
            <p:cNvPr id="15" name="椭圆 14"/>
            <p:cNvSpPr/>
            <p:nvPr/>
          </p:nvSpPr>
          <p:spPr>
            <a:xfrm>
              <a:off x="5018642" y="5122201"/>
              <a:ext cx="965446" cy="96557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6" name="KSO_Shape"/>
            <p:cNvSpPr/>
            <p:nvPr/>
          </p:nvSpPr>
          <p:spPr bwMode="auto">
            <a:xfrm>
              <a:off x="5270482" y="5312076"/>
              <a:ext cx="461765"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defRPr/>
              </a:pPr>
              <a:endParaRPr lang="zh-CN" altLang="en-US" sz="2400">
                <a:solidFill>
                  <a:srgbClr val="FFFFFF"/>
                </a:solidFill>
                <a:latin typeface="造字工房悦黑（非商用）常规体"/>
                <a:ea typeface="+mn-ea"/>
              </a:endParaRPr>
            </a:p>
          </p:txBody>
        </p:sp>
      </p:grpSp>
      <p:grpSp>
        <p:nvGrpSpPr>
          <p:cNvPr id="17" name="组合 16"/>
          <p:cNvGrpSpPr/>
          <p:nvPr/>
        </p:nvGrpSpPr>
        <p:grpSpPr>
          <a:xfrm>
            <a:off x="6362603" y="1645241"/>
            <a:ext cx="3649425" cy="1411079"/>
            <a:chOff x="5841004" y="1334791"/>
            <a:chExt cx="3649919" cy="1411079"/>
          </a:xfrm>
        </p:grpSpPr>
        <p:sp>
          <p:nvSpPr>
            <p:cNvPr id="18" name="MH_SubTitle_1"/>
            <p:cNvSpPr>
              <a:spLocks noChangeArrowheads="1"/>
            </p:cNvSpPr>
            <p:nvPr/>
          </p:nvSpPr>
          <p:spPr bwMode="auto">
            <a:xfrm flipH="1">
              <a:off x="5841004" y="1334791"/>
              <a:ext cx="1829595" cy="420564"/>
            </a:xfrm>
            <a:prstGeom prst="rect">
              <a:avLst/>
            </a:prstGeom>
            <a:noFill/>
          </p:spPr>
          <p:txBody>
            <a:bodyPr wrap="none" rtlCol="0">
              <a:spAutoFit/>
            </a:bodyPr>
            <a:lstStyle/>
            <a:p>
              <a:r>
                <a:rPr lang="zh-CN" altLang="en-US"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文字标题内容</a:t>
              </a:r>
              <a:endParaRPr lang="en-US" altLang="zh-CN"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9" name="Rectangle 5"/>
            <p:cNvSpPr/>
            <p:nvPr/>
          </p:nvSpPr>
          <p:spPr bwMode="auto">
            <a:xfrm>
              <a:off x="5980702" y="1933362"/>
              <a:ext cx="351022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500"/>
                </a:spcBef>
                <a:defRPr/>
              </a:pPr>
              <a:r>
                <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点击添加相关文字标题点击添加相关文字标题点击添加相关文字标题点击添加相关文字标题</a:t>
              </a:r>
            </a:p>
            <a:p>
              <a:pPr>
                <a:spcBef>
                  <a:spcPts val="500"/>
                </a:spcBef>
                <a:defRPr/>
              </a:pPr>
              <a:endPar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grpSp>
      <p:cxnSp>
        <p:nvCxnSpPr>
          <p:cNvPr id="20" name="直接连接符 19"/>
          <p:cNvCxnSpPr/>
          <p:nvPr/>
        </p:nvCxnSpPr>
        <p:spPr>
          <a:xfrm>
            <a:off x="6153722" y="2127495"/>
            <a:ext cx="2966057" cy="0"/>
          </a:xfrm>
          <a:prstGeom prst="line">
            <a:avLst/>
          </a:prstGeom>
          <a:noFill/>
          <a:ln w="19050" cap="flat" cmpd="sng" algn="ctr">
            <a:solidFill>
              <a:srgbClr val="E7E6E6">
                <a:lumMod val="50000"/>
              </a:srgbClr>
            </a:solidFill>
            <a:prstDash val="sysDot"/>
            <a:miter lim="800000"/>
            <a:tailEnd type="oval"/>
          </a:ln>
          <a:effectLst/>
        </p:spPr>
      </p:cxnSp>
      <p:grpSp>
        <p:nvGrpSpPr>
          <p:cNvPr id="21" name="组合 20"/>
          <p:cNvGrpSpPr/>
          <p:nvPr/>
        </p:nvGrpSpPr>
        <p:grpSpPr>
          <a:xfrm>
            <a:off x="6851763" y="3421902"/>
            <a:ext cx="3422290" cy="1224827"/>
            <a:chOff x="5841004" y="2711041"/>
            <a:chExt cx="3422752" cy="1224827"/>
          </a:xfrm>
        </p:grpSpPr>
        <p:sp>
          <p:nvSpPr>
            <p:cNvPr id="22" name="MH_SubTitle_1"/>
            <p:cNvSpPr>
              <a:spLocks noChangeArrowheads="1"/>
            </p:cNvSpPr>
            <p:nvPr/>
          </p:nvSpPr>
          <p:spPr bwMode="auto">
            <a:xfrm flipH="1">
              <a:off x="5841004" y="2711041"/>
              <a:ext cx="1829594" cy="420564"/>
            </a:xfrm>
            <a:prstGeom prst="rect">
              <a:avLst/>
            </a:prstGeom>
            <a:noFill/>
          </p:spPr>
          <p:txBody>
            <a:bodyPr wrap="none" rtlCol="0">
              <a:spAutoFit/>
            </a:bodyPr>
            <a:lstStyle/>
            <a:p>
              <a:r>
                <a:rPr lang="zh-CN" altLang="en-US" sz="2135"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文字标题内容</a:t>
              </a:r>
              <a:endParaRPr lang="en-US" altLang="zh-CN" sz="2135"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23" name="Rectangle 5"/>
            <p:cNvSpPr/>
            <p:nvPr/>
          </p:nvSpPr>
          <p:spPr bwMode="auto">
            <a:xfrm>
              <a:off x="5980705" y="3123360"/>
              <a:ext cx="328305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500"/>
                </a:spcBef>
                <a:defRPr/>
              </a:pPr>
              <a:r>
                <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点击添加相关文字标题点击添加相关文字标题点击添加相关文字标题点击添加相关文字标题</a:t>
              </a:r>
            </a:p>
          </p:txBody>
        </p:sp>
      </p:grpSp>
      <p:cxnSp>
        <p:nvCxnSpPr>
          <p:cNvPr id="24" name="直接连接符 23"/>
          <p:cNvCxnSpPr/>
          <p:nvPr/>
        </p:nvCxnSpPr>
        <p:spPr>
          <a:xfrm>
            <a:off x="6828305" y="3811362"/>
            <a:ext cx="2966058" cy="0"/>
          </a:xfrm>
          <a:prstGeom prst="line">
            <a:avLst/>
          </a:prstGeom>
          <a:noFill/>
          <a:ln w="19050" cap="flat" cmpd="sng" algn="ctr">
            <a:solidFill>
              <a:srgbClr val="E7E6E6">
                <a:lumMod val="50000"/>
              </a:srgbClr>
            </a:solidFill>
            <a:prstDash val="sysDot"/>
            <a:miter lim="800000"/>
            <a:tailEnd type="oval"/>
          </a:ln>
          <a:effectLst/>
        </p:spPr>
      </p:cxnSp>
      <p:grpSp>
        <p:nvGrpSpPr>
          <p:cNvPr id="25" name="组合 24"/>
          <p:cNvGrpSpPr/>
          <p:nvPr/>
        </p:nvGrpSpPr>
        <p:grpSpPr>
          <a:xfrm>
            <a:off x="6222921" y="5162341"/>
            <a:ext cx="3610769" cy="1349290"/>
            <a:chOff x="5678803" y="4973323"/>
            <a:chExt cx="3611257" cy="1349290"/>
          </a:xfrm>
        </p:grpSpPr>
        <p:sp>
          <p:nvSpPr>
            <p:cNvPr id="26" name="MH_SubTitle_1"/>
            <p:cNvSpPr>
              <a:spLocks noChangeArrowheads="1"/>
            </p:cNvSpPr>
            <p:nvPr/>
          </p:nvSpPr>
          <p:spPr bwMode="auto">
            <a:xfrm flipH="1">
              <a:off x="5678803" y="4973323"/>
              <a:ext cx="1829594" cy="420564"/>
            </a:xfrm>
            <a:prstGeom prst="rect">
              <a:avLst/>
            </a:prstGeom>
            <a:noFill/>
          </p:spPr>
          <p:txBody>
            <a:bodyPr wrap="none" rtlCol="0">
              <a:spAutoFit/>
            </a:bodyPr>
            <a:lstStyle/>
            <a:p>
              <a:r>
                <a:rPr lang="zh-CN" altLang="en-US"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文字标题内容</a:t>
              </a:r>
              <a:endParaRPr lang="en-US" altLang="zh-CN"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27" name="Rectangle 5"/>
            <p:cNvSpPr/>
            <p:nvPr/>
          </p:nvSpPr>
          <p:spPr bwMode="auto">
            <a:xfrm>
              <a:off x="5818504" y="5510106"/>
              <a:ext cx="3471556" cy="8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500"/>
                </a:spcBef>
                <a:defRPr/>
              </a:pPr>
              <a:r>
                <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点击添加相关文字标题点击添加相关文字标题点击添加相关文字标题点击添加相关文字标题</a:t>
              </a:r>
            </a:p>
          </p:txBody>
        </p:sp>
      </p:grpSp>
      <p:cxnSp>
        <p:nvCxnSpPr>
          <p:cNvPr id="28" name="直接连接符 27"/>
          <p:cNvCxnSpPr/>
          <p:nvPr/>
        </p:nvCxnSpPr>
        <p:spPr>
          <a:xfrm>
            <a:off x="6130865" y="5574618"/>
            <a:ext cx="2966057" cy="0"/>
          </a:xfrm>
          <a:prstGeom prst="line">
            <a:avLst/>
          </a:prstGeom>
          <a:noFill/>
          <a:ln w="19050" cap="flat" cmpd="sng" algn="ctr">
            <a:solidFill>
              <a:srgbClr val="E7E6E6">
                <a:lumMod val="50000"/>
              </a:srgbClr>
            </a:solidFill>
            <a:prstDash val="sysDot"/>
            <a:miter lim="800000"/>
            <a:tailEnd type="oval"/>
          </a:ln>
          <a:effectLst/>
        </p:spPr>
      </p:cxnSp>
      <p:grpSp>
        <p:nvGrpSpPr>
          <p:cNvPr id="29" name="组合 28"/>
          <p:cNvGrpSpPr/>
          <p:nvPr/>
        </p:nvGrpSpPr>
        <p:grpSpPr>
          <a:xfrm>
            <a:off x="2165502" y="2539156"/>
            <a:ext cx="2761109" cy="2761482"/>
            <a:chOff x="2175027" y="2551221"/>
            <a:chExt cx="2761109" cy="2761482"/>
          </a:xfrm>
        </p:grpSpPr>
        <p:sp>
          <p:nvSpPr>
            <p:cNvPr id="30" name="椭圆 29"/>
            <p:cNvSpPr/>
            <p:nvPr/>
          </p:nvSpPr>
          <p:spPr>
            <a:xfrm>
              <a:off x="2175027" y="2551221"/>
              <a:ext cx="2761109" cy="2761482"/>
            </a:xfrm>
            <a:prstGeom prst="ellipse">
              <a:avLst/>
            </a:prstGeom>
            <a:gradFill flip="none" rotWithShape="1">
              <a:gsLst>
                <a:gs pos="100000">
                  <a:srgbClr val="FFFFFF"/>
                </a:gs>
                <a:gs pos="0">
                  <a:srgbClr val="B8BBBC"/>
                </a:gs>
              </a:gsLst>
              <a:lin ang="5400000" scaled="1"/>
              <a:tileRect/>
            </a:gradFill>
            <a:ln w="44450" cap="flat" cmpd="sng" algn="ctr">
              <a:gradFill>
                <a:gsLst>
                  <a:gs pos="0">
                    <a:sysClr val="window" lastClr="FFFFFF"/>
                  </a:gs>
                  <a:gs pos="100000">
                    <a:sysClr val="window" lastClr="FFFFFF">
                      <a:lumMod val="75000"/>
                    </a:sysClr>
                  </a:gs>
                </a:gsLst>
                <a:lin ang="5400000" scaled="1"/>
              </a:gradFill>
              <a:prstDash val="solid"/>
              <a:miter lim="800000"/>
            </a:ln>
            <a:effectLst>
              <a:outerShdw blurRad="152400" dist="38100" dir="2700000" algn="tl" rotWithShape="0">
                <a:prstClr val="black">
                  <a:alpha val="28000"/>
                </a:prstClr>
              </a:outerShdw>
            </a:effectLst>
          </p:spPr>
          <p:txBody>
            <a:bodyPr rtlCol="0" anchor="ctr"/>
            <a:lstStyle/>
            <a:p>
              <a:pPr algn="ctr" defTabSz="1218565">
                <a:defRPr/>
              </a:pPr>
              <a:endParaRPr lang="zh-CN" altLang="en-US" sz="2400" kern="0">
                <a:solidFill>
                  <a:sysClr val="window" lastClr="FFFFFF"/>
                </a:solidFill>
                <a:latin typeface="Agency FB" panose="020B0503020202020204"/>
              </a:endParaRPr>
            </a:p>
          </p:txBody>
        </p:sp>
        <p:sp>
          <p:nvSpPr>
            <p:cNvPr id="31" name="Oval 68"/>
            <p:cNvSpPr/>
            <p:nvPr/>
          </p:nvSpPr>
          <p:spPr>
            <a:xfrm>
              <a:off x="2378910" y="2766991"/>
              <a:ext cx="2355210" cy="2355210"/>
            </a:xfrm>
            <a:prstGeom prst="ellipse">
              <a:avLst/>
            </a:prstGeom>
            <a:blipFill rotWithShape="1">
              <a:blip r:embed="rId3" cstate="screen"/>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ppt_w</p:attrName>
                                        </p:attrNameLst>
                                      </p:cBhvr>
                                      <p:tavLst>
                                        <p:tav tm="0">
                                          <p:val>
                                            <p:fltVal val="0"/>
                                          </p:val>
                                        </p:tav>
                                        <p:tav tm="100000">
                                          <p:val>
                                            <p:strVal val="#ppt_w"/>
                                          </p:val>
                                        </p:tav>
                                      </p:tavLst>
                                    </p:anim>
                                    <p:anim calcmode="lin" valueType="num">
                                      <p:cBhvr>
                                        <p:cTn id="28" dur="1000" fill="hold"/>
                                        <p:tgtEl>
                                          <p:spTgt spid="29"/>
                                        </p:tgtEl>
                                        <p:attrNameLst>
                                          <p:attrName>ppt_h</p:attrName>
                                        </p:attrNameLst>
                                      </p:cBhvr>
                                      <p:tavLst>
                                        <p:tav tm="0">
                                          <p:val>
                                            <p:fltVal val="0"/>
                                          </p:val>
                                        </p:tav>
                                        <p:tav tm="100000">
                                          <p:val>
                                            <p:strVal val="#ppt_h"/>
                                          </p:val>
                                        </p:tav>
                                      </p:tavLst>
                                    </p:anim>
                                    <p:animEffect transition="in" filter="fade">
                                      <p:cBhvr>
                                        <p:cTn id="29" dur="1000"/>
                                        <p:tgtEl>
                                          <p:spTgt spid="29"/>
                                        </p:tgtEl>
                                      </p:cBhvr>
                                    </p:animEffect>
                                  </p:childTnLst>
                                </p:cTn>
                              </p:par>
                            </p:childTnLst>
                          </p:cTn>
                        </p:par>
                        <p:par>
                          <p:cTn id="30" fill="hold">
                            <p:stCondLst>
                              <p:cond delay="2000"/>
                            </p:stCondLst>
                            <p:childTnLst>
                              <p:par>
                                <p:cTn id="31" presetID="5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500"/>
                            </p:stCondLst>
                            <p:childTnLst>
                              <p:par>
                                <p:cTn id="44" presetID="5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Scale>
                                      <p:cBhvr>
                                        <p:cTn id="4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gtEl>
                                        <p:attrNameLst>
                                          <p:attrName>ppt_x</p:attrName>
                                          <p:attrName>ppt_y</p:attrName>
                                        </p:attrNameLst>
                                      </p:cBhvr>
                                    </p:animMotion>
                                    <p:animEffect transition="in" filter="fade">
                                      <p:cBhvr>
                                        <p:cTn id="48" dur="1000"/>
                                        <p:tgtEl>
                                          <p:spTgt spid="11"/>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5000"/>
                            </p:stCondLst>
                            <p:childTnLst>
                              <p:par>
                                <p:cTn id="57" presetID="52"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Scale>
                                      <p:cBhvr>
                                        <p:cTn id="5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4"/>
                                        </p:tgtEl>
                                        <p:attrNameLst>
                                          <p:attrName>ppt_x</p:attrName>
                                          <p:attrName>ppt_y</p:attrName>
                                        </p:attrNameLst>
                                      </p:cBhvr>
                                    </p:animMotion>
                                    <p:animEffect transition="in" filter="fade">
                                      <p:cBhvr>
                                        <p:cTn id="61" dur="1000"/>
                                        <p:tgtEl>
                                          <p:spTgt spid="14"/>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par>
                                <p:cTn id="66" presetID="22" presetClass="entr" presetSubtype="8"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animBg="1"/>
      <p:bldP spid="51" grpId="0" animBg="1"/>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1758812" y="4278055"/>
            <a:ext cx="852991" cy="851119"/>
            <a:chOff x="1941706" y="3231482"/>
            <a:chExt cx="1212300" cy="1209474"/>
          </a:xfrm>
        </p:grpSpPr>
        <p:sp>
          <p:nvSpPr>
            <p:cNvPr id="9" name="任意多边形 8"/>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0" name="椭圆 9"/>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 name="组合 10"/>
          <p:cNvGrpSpPr/>
          <p:nvPr/>
        </p:nvGrpSpPr>
        <p:grpSpPr>
          <a:xfrm>
            <a:off x="2641793" y="3582938"/>
            <a:ext cx="2023871" cy="2024145"/>
            <a:chOff x="2508643" y="3155719"/>
            <a:chExt cx="2161075" cy="2161075"/>
          </a:xfrm>
        </p:grpSpPr>
        <p:sp>
          <p:nvSpPr>
            <p:cNvPr id="12" name="任意多边形 11"/>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3" name="椭圆 12"/>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 name="组合 13"/>
          <p:cNvGrpSpPr/>
          <p:nvPr/>
        </p:nvGrpSpPr>
        <p:grpSpPr>
          <a:xfrm>
            <a:off x="7226574" y="3997858"/>
            <a:ext cx="1664117" cy="1664341"/>
            <a:chOff x="2508643" y="3155719"/>
            <a:chExt cx="2161075" cy="2161075"/>
          </a:xfrm>
        </p:grpSpPr>
        <p:sp>
          <p:nvSpPr>
            <p:cNvPr id="15" name="任意多边形 14"/>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6" name="椭圆 15"/>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7" name="组合 16"/>
          <p:cNvGrpSpPr/>
          <p:nvPr/>
        </p:nvGrpSpPr>
        <p:grpSpPr>
          <a:xfrm>
            <a:off x="6444271" y="4171231"/>
            <a:ext cx="853955" cy="854070"/>
            <a:chOff x="2508643" y="3155719"/>
            <a:chExt cx="2161075" cy="2161075"/>
          </a:xfrm>
        </p:grpSpPr>
        <p:sp>
          <p:nvSpPr>
            <p:cNvPr id="18" name="任意多边形 17"/>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397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9" name="椭圆 18"/>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0" name="组合 19"/>
          <p:cNvGrpSpPr/>
          <p:nvPr/>
        </p:nvGrpSpPr>
        <p:grpSpPr>
          <a:xfrm>
            <a:off x="7740394" y="2594187"/>
            <a:ext cx="1237004" cy="1234286"/>
            <a:chOff x="1941706" y="3231482"/>
            <a:chExt cx="1212300" cy="1209474"/>
          </a:xfrm>
        </p:grpSpPr>
        <p:sp>
          <p:nvSpPr>
            <p:cNvPr id="21" name="任意多边形 20"/>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2" name="椭圆 21"/>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3" name="组合 22"/>
          <p:cNvGrpSpPr/>
          <p:nvPr/>
        </p:nvGrpSpPr>
        <p:grpSpPr>
          <a:xfrm>
            <a:off x="3420926" y="2217437"/>
            <a:ext cx="1345786" cy="1342830"/>
            <a:chOff x="1941706" y="3231482"/>
            <a:chExt cx="1212300" cy="1209474"/>
          </a:xfrm>
        </p:grpSpPr>
        <p:sp>
          <p:nvSpPr>
            <p:cNvPr id="24" name="任意多边形 23"/>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5" name="椭圆 24"/>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6" name="组合 25"/>
          <p:cNvGrpSpPr/>
          <p:nvPr/>
        </p:nvGrpSpPr>
        <p:grpSpPr>
          <a:xfrm>
            <a:off x="4721127" y="2780227"/>
            <a:ext cx="582606" cy="581325"/>
            <a:chOff x="1941706" y="3231482"/>
            <a:chExt cx="1212300" cy="1209474"/>
          </a:xfrm>
        </p:grpSpPr>
        <p:sp>
          <p:nvSpPr>
            <p:cNvPr id="27" name="任意多边形 26"/>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8" name="椭圆 27"/>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9" name="组合 28"/>
          <p:cNvGrpSpPr/>
          <p:nvPr/>
        </p:nvGrpSpPr>
        <p:grpSpPr>
          <a:xfrm>
            <a:off x="9636926" y="2674593"/>
            <a:ext cx="582606" cy="581325"/>
            <a:chOff x="1941706" y="3231482"/>
            <a:chExt cx="1212300" cy="1209474"/>
          </a:xfrm>
        </p:grpSpPr>
        <p:sp>
          <p:nvSpPr>
            <p:cNvPr id="30" name="任意多边形 29"/>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1" name="椭圆 30"/>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2" name="组合 31"/>
          <p:cNvGrpSpPr/>
          <p:nvPr/>
        </p:nvGrpSpPr>
        <p:grpSpPr>
          <a:xfrm>
            <a:off x="8879249" y="3202780"/>
            <a:ext cx="1375304" cy="1375489"/>
            <a:chOff x="2508643" y="3155719"/>
            <a:chExt cx="2161075" cy="2161075"/>
          </a:xfrm>
        </p:grpSpPr>
        <p:sp>
          <p:nvSpPr>
            <p:cNvPr id="33" name="任意多边形 32"/>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4" name="椭圆 33"/>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 name="Freeform 5"/>
          <p:cNvSpPr/>
          <p:nvPr/>
        </p:nvSpPr>
        <p:spPr bwMode="auto">
          <a:xfrm>
            <a:off x="5108750" y="1885771"/>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
          <p:cNvSpPr/>
          <p:nvPr/>
        </p:nvSpPr>
        <p:spPr bwMode="auto">
          <a:xfrm>
            <a:off x="9651028" y="1895712"/>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5"/>
          <p:cNvSpPr/>
          <p:nvPr/>
        </p:nvSpPr>
        <p:spPr bwMode="auto">
          <a:xfrm>
            <a:off x="6346559" y="5476798"/>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5"/>
          <p:cNvSpPr/>
          <p:nvPr/>
        </p:nvSpPr>
        <p:spPr bwMode="auto">
          <a:xfrm>
            <a:off x="2022522" y="5544802"/>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1735404" y="2286907"/>
            <a:ext cx="2296748" cy="2035865"/>
            <a:chOff x="1301337" y="1304103"/>
            <a:chExt cx="1723093" cy="1527370"/>
          </a:xfrm>
        </p:grpSpPr>
        <p:grpSp>
          <p:nvGrpSpPr>
            <p:cNvPr id="40" name="组合 39"/>
            <p:cNvGrpSpPr/>
            <p:nvPr/>
          </p:nvGrpSpPr>
          <p:grpSpPr>
            <a:xfrm>
              <a:off x="1301337" y="1304103"/>
              <a:ext cx="1723093" cy="1527370"/>
              <a:chOff x="1529861" y="1829264"/>
              <a:chExt cx="2452453" cy="2173589"/>
            </a:xfrm>
          </p:grpSpPr>
          <p:sp>
            <p:nvSpPr>
              <p:cNvPr id="55"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588152" y="1822266"/>
              <a:ext cx="1233342" cy="394012"/>
              <a:chOff x="7488048" y="2660881"/>
              <a:chExt cx="1644171" cy="525187"/>
            </a:xfrm>
          </p:grpSpPr>
          <p:sp>
            <p:nvSpPr>
              <p:cNvPr id="53" name="文本框 71"/>
              <p:cNvSpPr txBox="1"/>
              <p:nvPr/>
            </p:nvSpPr>
            <p:spPr>
              <a:xfrm>
                <a:off x="7488048" y="2660881"/>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54" name="文本框 72"/>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grpSp>
          <p:nvGrpSpPr>
            <p:cNvPr id="42" name="Group 909"/>
            <p:cNvGrpSpPr>
              <a:grpSpLocks noChangeAspect="1"/>
            </p:cNvGrpSpPr>
            <p:nvPr/>
          </p:nvGrpSpPr>
          <p:grpSpPr bwMode="auto">
            <a:xfrm>
              <a:off x="2337968" y="1596676"/>
              <a:ext cx="241178" cy="205712"/>
              <a:chOff x="6090" y="1175"/>
              <a:chExt cx="265" cy="226"/>
            </a:xfrm>
            <a:solidFill>
              <a:schemeClr val="bg1"/>
            </a:solidFill>
            <a:effectLst/>
          </p:grpSpPr>
          <p:sp>
            <p:nvSpPr>
              <p:cNvPr id="43"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44"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45"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46"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grpSp>
      </p:grpSp>
      <p:grpSp>
        <p:nvGrpSpPr>
          <p:cNvPr id="57" name="组合 56"/>
          <p:cNvGrpSpPr/>
          <p:nvPr/>
        </p:nvGrpSpPr>
        <p:grpSpPr>
          <a:xfrm>
            <a:off x="8031201" y="3735621"/>
            <a:ext cx="2296748" cy="2035865"/>
            <a:chOff x="6024642" y="2390974"/>
            <a:chExt cx="1723093" cy="1527370"/>
          </a:xfrm>
        </p:grpSpPr>
        <p:grpSp>
          <p:nvGrpSpPr>
            <p:cNvPr id="58" name="组合 57"/>
            <p:cNvGrpSpPr/>
            <p:nvPr/>
          </p:nvGrpSpPr>
          <p:grpSpPr>
            <a:xfrm>
              <a:off x="6024642" y="2390974"/>
              <a:ext cx="1723093" cy="1527370"/>
              <a:chOff x="1529861" y="1829264"/>
              <a:chExt cx="2452453" cy="2173589"/>
            </a:xfrm>
          </p:grpSpPr>
          <p:sp>
            <p:nvSpPr>
              <p:cNvPr id="63"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305318" y="2856253"/>
              <a:ext cx="1233342" cy="423870"/>
              <a:chOff x="7488048" y="2621083"/>
              <a:chExt cx="1644171" cy="564985"/>
            </a:xfrm>
          </p:grpSpPr>
          <p:sp>
            <p:nvSpPr>
              <p:cNvPr id="61" name="文本框 85"/>
              <p:cNvSpPr txBox="1"/>
              <p:nvPr/>
            </p:nvSpPr>
            <p:spPr>
              <a:xfrm>
                <a:off x="7488048" y="2621083"/>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62" name="文本框 86"/>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sp>
          <p:nvSpPr>
            <p:cNvPr id="60" name="Freeform 53"/>
            <p:cNvSpPr>
              <a:spLocks noEditPoints="1"/>
            </p:cNvSpPr>
            <p:nvPr/>
          </p:nvSpPr>
          <p:spPr bwMode="auto">
            <a:xfrm>
              <a:off x="7019560" y="2622710"/>
              <a:ext cx="276782" cy="276820"/>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24" tIns="45713" rIns="91424" bIns="45713" numCol="1" anchor="t" anchorCtr="0" compatLnSpc="1"/>
            <a:lstStyle/>
            <a:p>
              <a:endParaRPr lang="zh-CN" altLang="en-US" sz="2400">
                <a:solidFill>
                  <a:srgbClr val="FFB850"/>
                </a:solidFill>
              </a:endParaRPr>
            </a:p>
          </p:txBody>
        </p:sp>
      </p:grpSp>
      <p:grpSp>
        <p:nvGrpSpPr>
          <p:cNvPr id="65" name="组合 64"/>
          <p:cNvGrpSpPr/>
          <p:nvPr/>
        </p:nvGrpSpPr>
        <p:grpSpPr>
          <a:xfrm>
            <a:off x="4090229" y="3765445"/>
            <a:ext cx="2296748" cy="2035865"/>
            <a:chOff x="3068001" y="2413349"/>
            <a:chExt cx="1723093" cy="1527370"/>
          </a:xfrm>
        </p:grpSpPr>
        <p:grpSp>
          <p:nvGrpSpPr>
            <p:cNvPr id="66" name="组合 65"/>
            <p:cNvGrpSpPr/>
            <p:nvPr/>
          </p:nvGrpSpPr>
          <p:grpSpPr>
            <a:xfrm>
              <a:off x="3068001" y="2413349"/>
              <a:ext cx="1723093" cy="1527370"/>
              <a:chOff x="1529861" y="1829264"/>
              <a:chExt cx="2452453" cy="2173589"/>
            </a:xfrm>
          </p:grpSpPr>
          <p:sp>
            <p:nvSpPr>
              <p:cNvPr id="74"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3371759" y="2916752"/>
              <a:ext cx="1233342" cy="423870"/>
              <a:chOff x="7488048" y="2621083"/>
              <a:chExt cx="1644171" cy="564985"/>
            </a:xfrm>
          </p:grpSpPr>
          <p:sp>
            <p:nvSpPr>
              <p:cNvPr id="72" name="文本框 79"/>
              <p:cNvSpPr txBox="1"/>
              <p:nvPr/>
            </p:nvSpPr>
            <p:spPr>
              <a:xfrm>
                <a:off x="7488048" y="2621083"/>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73" name="文本框 80"/>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grpSp>
          <p:nvGrpSpPr>
            <p:cNvPr id="68" name="Group 46"/>
            <p:cNvGrpSpPr>
              <a:grpSpLocks noChangeAspect="1"/>
            </p:cNvGrpSpPr>
            <p:nvPr/>
          </p:nvGrpSpPr>
          <p:grpSpPr bwMode="auto">
            <a:xfrm>
              <a:off x="4078067" y="2736128"/>
              <a:ext cx="350102" cy="216781"/>
              <a:chOff x="3098" y="1701"/>
              <a:chExt cx="1486" cy="920"/>
            </a:xfrm>
            <a:solidFill>
              <a:schemeClr val="bg1"/>
            </a:solidFill>
          </p:grpSpPr>
          <p:sp>
            <p:nvSpPr>
              <p:cNvPr id="69"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70"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71"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grpSp>
        <p:nvGrpSpPr>
          <p:cNvPr id="76" name="组合 75"/>
          <p:cNvGrpSpPr/>
          <p:nvPr/>
        </p:nvGrpSpPr>
        <p:grpSpPr>
          <a:xfrm>
            <a:off x="6100524" y="2286907"/>
            <a:ext cx="2296748" cy="2035865"/>
            <a:chOff x="4576187" y="1304103"/>
            <a:chExt cx="1723093" cy="1527370"/>
          </a:xfrm>
        </p:grpSpPr>
        <p:grpSp>
          <p:nvGrpSpPr>
            <p:cNvPr id="77" name="组合 76"/>
            <p:cNvGrpSpPr/>
            <p:nvPr/>
          </p:nvGrpSpPr>
          <p:grpSpPr>
            <a:xfrm>
              <a:off x="4576187" y="1304103"/>
              <a:ext cx="1723093" cy="1527370"/>
              <a:chOff x="1529861" y="1829264"/>
              <a:chExt cx="2452453" cy="2173589"/>
            </a:xfrm>
          </p:grpSpPr>
          <p:sp>
            <p:nvSpPr>
              <p:cNvPr id="82"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77"/>
            <p:cNvGrpSpPr/>
            <p:nvPr/>
          </p:nvGrpSpPr>
          <p:grpSpPr>
            <a:xfrm>
              <a:off x="4886786" y="1782483"/>
              <a:ext cx="1233342" cy="423870"/>
              <a:chOff x="7488048" y="2621083"/>
              <a:chExt cx="1644171" cy="564985"/>
            </a:xfrm>
          </p:grpSpPr>
          <p:sp>
            <p:nvSpPr>
              <p:cNvPr id="80" name="文本框 82"/>
              <p:cNvSpPr txBox="1"/>
              <p:nvPr/>
            </p:nvSpPr>
            <p:spPr>
              <a:xfrm>
                <a:off x="7488048" y="2621083"/>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81" name="文本框 83"/>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sp>
          <p:nvSpPr>
            <p:cNvPr id="79" name="Freeform 57"/>
            <p:cNvSpPr>
              <a:spLocks noEditPoints="1"/>
            </p:cNvSpPr>
            <p:nvPr/>
          </p:nvSpPr>
          <p:spPr bwMode="auto">
            <a:xfrm>
              <a:off x="5037000" y="1532798"/>
              <a:ext cx="269008" cy="26956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24" tIns="45713" rIns="91424" bIns="45713" numCol="1" anchor="t" anchorCtr="0" compatLnSpc="1"/>
            <a:lstStyle/>
            <a:p>
              <a:endParaRPr lang="zh-CN" altLang="en-US" sz="2400" dirty="0"/>
            </a:p>
          </p:txBody>
        </p:sp>
      </p:grpSp>
      <p:grpSp>
        <p:nvGrpSpPr>
          <p:cNvPr id="84" name="组合 83"/>
          <p:cNvGrpSpPr/>
          <p:nvPr/>
        </p:nvGrpSpPr>
        <p:grpSpPr>
          <a:xfrm>
            <a:off x="1663126" y="3854314"/>
            <a:ext cx="999982" cy="749305"/>
            <a:chOff x="1247112" y="2480020"/>
            <a:chExt cx="750218" cy="562152"/>
          </a:xfrm>
        </p:grpSpPr>
        <p:sp>
          <p:nvSpPr>
            <p:cNvPr id="85" name="Freeform 5"/>
            <p:cNvSpPr/>
            <p:nvPr/>
          </p:nvSpPr>
          <p:spPr bwMode="auto">
            <a:xfrm>
              <a:off x="1321714" y="2480020"/>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6" name="组合 85"/>
            <p:cNvGrpSpPr/>
            <p:nvPr/>
          </p:nvGrpSpPr>
          <p:grpSpPr>
            <a:xfrm>
              <a:off x="1247112" y="2509090"/>
              <a:ext cx="750218" cy="477964"/>
              <a:chOff x="4123036" y="1197871"/>
              <a:chExt cx="1000117" cy="637088"/>
            </a:xfrm>
          </p:grpSpPr>
          <p:sp>
            <p:nvSpPr>
              <p:cNvPr id="87" name="文本框 59"/>
              <p:cNvSpPr txBox="1"/>
              <p:nvPr/>
            </p:nvSpPr>
            <p:spPr>
              <a:xfrm>
                <a:off x="4123036" y="1197871"/>
                <a:ext cx="1000117" cy="584646"/>
              </a:xfrm>
              <a:prstGeom prst="rect">
                <a:avLst/>
              </a:prstGeom>
              <a:noFill/>
            </p:spPr>
            <p:txBody>
              <a:bodyPr wrap="square" rtlCol="0">
                <a:spAutoFit/>
              </a:bodyPr>
              <a:lstStyle/>
              <a:p>
                <a:pPr algn="ctr"/>
                <a:r>
                  <a:rPr lang="en-US" altLang="zh-CN" sz="3200" dirty="0">
                    <a:solidFill>
                      <a:srgbClr val="0070CA"/>
                    </a:solidFill>
                    <a:latin typeface="Impact" panose="020B0806030902050204" pitchFamily="34" charset="0"/>
                  </a:rPr>
                  <a:t>01</a:t>
                </a:r>
                <a:endParaRPr lang="zh-CN" altLang="en-US" sz="3200" dirty="0">
                  <a:solidFill>
                    <a:srgbClr val="0070CA"/>
                  </a:solidFill>
                  <a:latin typeface="Impact" panose="020B0806030902050204" pitchFamily="34" charset="0"/>
                </a:endParaRPr>
              </a:p>
            </p:txBody>
          </p:sp>
          <p:sp>
            <p:nvSpPr>
              <p:cNvPr id="88" name="文本框 60"/>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89" name="组合 88"/>
          <p:cNvGrpSpPr/>
          <p:nvPr/>
        </p:nvGrpSpPr>
        <p:grpSpPr>
          <a:xfrm>
            <a:off x="4204724" y="3474559"/>
            <a:ext cx="999982" cy="749305"/>
            <a:chOff x="3153899" y="2195115"/>
            <a:chExt cx="750218" cy="562152"/>
          </a:xfrm>
        </p:grpSpPr>
        <p:sp>
          <p:nvSpPr>
            <p:cNvPr id="90" name="Freeform 5"/>
            <p:cNvSpPr/>
            <p:nvPr/>
          </p:nvSpPr>
          <p:spPr bwMode="auto">
            <a:xfrm>
              <a:off x="3220377" y="2195115"/>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1" name="组合 90"/>
            <p:cNvGrpSpPr/>
            <p:nvPr/>
          </p:nvGrpSpPr>
          <p:grpSpPr>
            <a:xfrm>
              <a:off x="3153899" y="2229449"/>
              <a:ext cx="750218" cy="477964"/>
              <a:chOff x="4123036" y="1197871"/>
              <a:chExt cx="1000117" cy="637088"/>
            </a:xfrm>
          </p:grpSpPr>
          <p:sp>
            <p:nvSpPr>
              <p:cNvPr id="92" name="文本框 62"/>
              <p:cNvSpPr txBox="1"/>
              <p:nvPr/>
            </p:nvSpPr>
            <p:spPr>
              <a:xfrm>
                <a:off x="4123036" y="1197871"/>
                <a:ext cx="1000117" cy="584647"/>
              </a:xfrm>
              <a:prstGeom prst="rect">
                <a:avLst/>
              </a:prstGeom>
              <a:noFill/>
            </p:spPr>
            <p:txBody>
              <a:bodyPr wrap="square" rtlCol="0">
                <a:spAutoFit/>
              </a:bodyPr>
              <a:lstStyle/>
              <a:p>
                <a:pPr algn="ctr"/>
                <a:r>
                  <a:rPr lang="en-US" altLang="zh-CN" sz="3200" dirty="0">
                    <a:solidFill>
                      <a:srgbClr val="0073A2"/>
                    </a:solidFill>
                    <a:latin typeface="Impact" panose="020B0806030902050204" pitchFamily="34" charset="0"/>
                  </a:rPr>
                  <a:t>02</a:t>
                </a:r>
                <a:endParaRPr lang="zh-CN" altLang="en-US" sz="3200" dirty="0">
                  <a:solidFill>
                    <a:srgbClr val="0073A2"/>
                  </a:solidFill>
                  <a:latin typeface="Impact" panose="020B0806030902050204" pitchFamily="34" charset="0"/>
                </a:endParaRPr>
              </a:p>
            </p:txBody>
          </p:sp>
          <p:sp>
            <p:nvSpPr>
              <p:cNvPr id="93" name="文本框 63"/>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94" name="组合 93"/>
          <p:cNvGrpSpPr/>
          <p:nvPr/>
        </p:nvGrpSpPr>
        <p:grpSpPr>
          <a:xfrm>
            <a:off x="7403970" y="2085460"/>
            <a:ext cx="999982" cy="749305"/>
            <a:chOff x="5554074" y="1152970"/>
            <a:chExt cx="750218" cy="562152"/>
          </a:xfrm>
        </p:grpSpPr>
        <p:sp>
          <p:nvSpPr>
            <p:cNvPr id="95" name="Freeform 5"/>
            <p:cNvSpPr/>
            <p:nvPr/>
          </p:nvSpPr>
          <p:spPr bwMode="auto">
            <a:xfrm>
              <a:off x="5623438" y="1152970"/>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6" name="组合 95"/>
            <p:cNvGrpSpPr/>
            <p:nvPr/>
          </p:nvGrpSpPr>
          <p:grpSpPr>
            <a:xfrm>
              <a:off x="5554074" y="1164109"/>
              <a:ext cx="750218" cy="477964"/>
              <a:chOff x="4123036" y="1197871"/>
              <a:chExt cx="1000117" cy="637088"/>
            </a:xfrm>
          </p:grpSpPr>
          <p:sp>
            <p:nvSpPr>
              <p:cNvPr id="97" name="文本框 65"/>
              <p:cNvSpPr txBox="1"/>
              <p:nvPr/>
            </p:nvSpPr>
            <p:spPr>
              <a:xfrm>
                <a:off x="4123036" y="1197871"/>
                <a:ext cx="1000117" cy="584646"/>
              </a:xfrm>
              <a:prstGeom prst="rect">
                <a:avLst/>
              </a:prstGeom>
              <a:noFill/>
            </p:spPr>
            <p:txBody>
              <a:bodyPr wrap="square" rtlCol="0">
                <a:spAutoFit/>
              </a:bodyPr>
              <a:lstStyle/>
              <a:p>
                <a:pPr algn="ctr"/>
                <a:r>
                  <a:rPr lang="en-US" altLang="zh-CN" sz="3200" dirty="0">
                    <a:solidFill>
                      <a:srgbClr val="00417B"/>
                    </a:solidFill>
                    <a:latin typeface="Impact" panose="020B0806030902050204" pitchFamily="34" charset="0"/>
                  </a:rPr>
                  <a:t>03</a:t>
                </a:r>
                <a:endParaRPr lang="zh-CN" altLang="en-US" sz="3200" dirty="0">
                  <a:solidFill>
                    <a:srgbClr val="00417B"/>
                  </a:solidFill>
                  <a:latin typeface="Impact" panose="020B0806030902050204" pitchFamily="34" charset="0"/>
                </a:endParaRPr>
              </a:p>
            </p:txBody>
          </p:sp>
          <p:sp>
            <p:nvSpPr>
              <p:cNvPr id="98" name="文本框 66"/>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99" name="组合 98"/>
          <p:cNvGrpSpPr/>
          <p:nvPr/>
        </p:nvGrpSpPr>
        <p:grpSpPr>
          <a:xfrm>
            <a:off x="8100267" y="5266606"/>
            <a:ext cx="999982" cy="749305"/>
            <a:chOff x="6076458" y="3539564"/>
            <a:chExt cx="750218" cy="562152"/>
          </a:xfrm>
        </p:grpSpPr>
        <p:sp>
          <p:nvSpPr>
            <p:cNvPr id="100" name="Freeform 5"/>
            <p:cNvSpPr/>
            <p:nvPr/>
          </p:nvSpPr>
          <p:spPr bwMode="auto">
            <a:xfrm>
              <a:off x="6146851" y="3539564"/>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1" name="组合 100"/>
            <p:cNvGrpSpPr/>
            <p:nvPr/>
          </p:nvGrpSpPr>
          <p:grpSpPr>
            <a:xfrm>
              <a:off x="6076458" y="3573844"/>
              <a:ext cx="750218" cy="477964"/>
              <a:chOff x="4123036" y="1197871"/>
              <a:chExt cx="1000117" cy="637088"/>
            </a:xfrm>
          </p:grpSpPr>
          <p:sp>
            <p:nvSpPr>
              <p:cNvPr id="102" name="文本框 68"/>
              <p:cNvSpPr txBox="1"/>
              <p:nvPr/>
            </p:nvSpPr>
            <p:spPr>
              <a:xfrm>
                <a:off x="4123036" y="1197871"/>
                <a:ext cx="1000117" cy="584647"/>
              </a:xfrm>
              <a:prstGeom prst="rect">
                <a:avLst/>
              </a:prstGeom>
              <a:noFill/>
            </p:spPr>
            <p:txBody>
              <a:bodyPr wrap="square" rtlCol="0">
                <a:spAutoFit/>
              </a:bodyPr>
              <a:lstStyle/>
              <a:p>
                <a:pPr algn="ctr"/>
                <a:r>
                  <a:rPr lang="en-US" altLang="zh-CN" sz="3200" dirty="0">
                    <a:solidFill>
                      <a:srgbClr val="009CDC"/>
                    </a:solidFill>
                    <a:latin typeface="Impact" panose="020B0806030902050204" pitchFamily="34" charset="0"/>
                  </a:rPr>
                  <a:t>04</a:t>
                </a:r>
                <a:endParaRPr lang="zh-CN" altLang="en-US" sz="3200" dirty="0">
                  <a:solidFill>
                    <a:srgbClr val="009CDC"/>
                  </a:solidFill>
                  <a:latin typeface="Impact" panose="020B0806030902050204" pitchFamily="34" charset="0"/>
                </a:endParaRPr>
              </a:p>
            </p:txBody>
          </p:sp>
          <p:sp>
            <p:nvSpPr>
              <p:cNvPr id="103" name="文本框 69"/>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2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nodeType="withEffect">
                                  <p:stCondLst>
                                    <p:cond delay="30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16" fill="hold" nodeType="withEffect">
                                  <p:stCondLst>
                                    <p:cond delay="80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nodeType="withEffect">
                                  <p:stCondLst>
                                    <p:cond delay="50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nodeType="withEffect">
                                  <p:stCondLst>
                                    <p:cond delay="6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80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Effect transition="in" filter="fade">
                                      <p:cBhvr>
                                        <p:cTn id="70" dur="500"/>
                                        <p:tgtEl>
                                          <p:spTgt spid="35"/>
                                        </p:tgtEl>
                                      </p:cBhvr>
                                    </p:animEffect>
                                  </p:childTnLst>
                                </p:cTn>
                              </p:par>
                              <p:par>
                                <p:cTn id="71" presetID="53" presetClass="entr" presetSubtype="16" fill="hold" grpId="0" nodeType="withEffect">
                                  <p:stCondLst>
                                    <p:cond delay="60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par>
                                <p:cTn id="76" presetID="53" presetClass="entr" presetSubtype="16" fill="hold" grpId="0" nodeType="withEffect">
                                  <p:stCondLst>
                                    <p:cond delay="80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par>
                                <p:cTn id="81" presetID="53" presetClass="entr" presetSubtype="16" fill="hold" grpId="0" nodeType="withEffect">
                                  <p:stCondLst>
                                    <p:cond delay="900"/>
                                  </p:stCondLst>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
                                          </p:val>
                                        </p:tav>
                                        <p:tav tm="100000">
                                          <p:val>
                                            <p:strVal val="#ppt_w"/>
                                          </p:val>
                                        </p:tav>
                                      </p:tavLst>
                                    </p:anim>
                                    <p:anim calcmode="lin" valueType="num">
                                      <p:cBhvr>
                                        <p:cTn id="84" dur="500" fill="hold"/>
                                        <p:tgtEl>
                                          <p:spTgt spid="38"/>
                                        </p:tgtEl>
                                        <p:attrNameLst>
                                          <p:attrName>ppt_h</p:attrName>
                                        </p:attrNameLst>
                                      </p:cBhvr>
                                      <p:tavLst>
                                        <p:tav tm="0">
                                          <p:val>
                                            <p:fltVal val="0"/>
                                          </p:val>
                                        </p:tav>
                                        <p:tav tm="100000">
                                          <p:val>
                                            <p:strVal val="#ppt_h"/>
                                          </p:val>
                                        </p:tav>
                                      </p:tavLst>
                                    </p:anim>
                                    <p:animEffect transition="in" filter="fade">
                                      <p:cBhvr>
                                        <p:cTn id="85" dur="500"/>
                                        <p:tgtEl>
                                          <p:spTgt spid="38"/>
                                        </p:tgtEl>
                                      </p:cBhvr>
                                    </p:animEffect>
                                  </p:childTnLst>
                                </p:cTn>
                              </p:par>
                              <p:par>
                                <p:cTn id="86" presetID="31" presetClass="entr" presetSubtype="0" fill="hold" nodeType="withEffect">
                                  <p:stCondLst>
                                    <p:cond delay="900"/>
                                  </p:stCondLst>
                                  <p:childTnLst>
                                    <p:set>
                                      <p:cBhvr>
                                        <p:cTn id="87" dur="1" fill="hold">
                                          <p:stCondLst>
                                            <p:cond delay="0"/>
                                          </p:stCondLst>
                                        </p:cTn>
                                        <p:tgtEl>
                                          <p:spTgt spid="84"/>
                                        </p:tgtEl>
                                        <p:attrNameLst>
                                          <p:attrName>style.visibility</p:attrName>
                                        </p:attrNameLst>
                                      </p:cBhvr>
                                      <p:to>
                                        <p:strVal val="visible"/>
                                      </p:to>
                                    </p:set>
                                    <p:anim calcmode="lin" valueType="num">
                                      <p:cBhvr>
                                        <p:cTn id="88" dur="1000" fill="hold"/>
                                        <p:tgtEl>
                                          <p:spTgt spid="84"/>
                                        </p:tgtEl>
                                        <p:attrNameLst>
                                          <p:attrName>ppt_w</p:attrName>
                                        </p:attrNameLst>
                                      </p:cBhvr>
                                      <p:tavLst>
                                        <p:tav tm="0">
                                          <p:val>
                                            <p:fltVal val="0"/>
                                          </p:val>
                                        </p:tav>
                                        <p:tav tm="100000">
                                          <p:val>
                                            <p:strVal val="#ppt_w"/>
                                          </p:val>
                                        </p:tav>
                                      </p:tavLst>
                                    </p:anim>
                                    <p:anim calcmode="lin" valueType="num">
                                      <p:cBhvr>
                                        <p:cTn id="89" dur="1000" fill="hold"/>
                                        <p:tgtEl>
                                          <p:spTgt spid="84"/>
                                        </p:tgtEl>
                                        <p:attrNameLst>
                                          <p:attrName>ppt_h</p:attrName>
                                        </p:attrNameLst>
                                      </p:cBhvr>
                                      <p:tavLst>
                                        <p:tav tm="0">
                                          <p:val>
                                            <p:fltVal val="0"/>
                                          </p:val>
                                        </p:tav>
                                        <p:tav tm="100000">
                                          <p:val>
                                            <p:strVal val="#ppt_h"/>
                                          </p:val>
                                        </p:tav>
                                      </p:tavLst>
                                    </p:anim>
                                    <p:anim calcmode="lin" valueType="num">
                                      <p:cBhvr>
                                        <p:cTn id="90" dur="1000" fill="hold"/>
                                        <p:tgtEl>
                                          <p:spTgt spid="84"/>
                                        </p:tgtEl>
                                        <p:attrNameLst>
                                          <p:attrName>style.rotation</p:attrName>
                                        </p:attrNameLst>
                                      </p:cBhvr>
                                      <p:tavLst>
                                        <p:tav tm="0">
                                          <p:val>
                                            <p:fltVal val="90"/>
                                          </p:val>
                                        </p:tav>
                                        <p:tav tm="100000">
                                          <p:val>
                                            <p:fltVal val="0"/>
                                          </p:val>
                                        </p:tav>
                                      </p:tavLst>
                                    </p:anim>
                                    <p:animEffect transition="in" filter="fade">
                                      <p:cBhvr>
                                        <p:cTn id="91" dur="1000"/>
                                        <p:tgtEl>
                                          <p:spTgt spid="84"/>
                                        </p:tgtEl>
                                      </p:cBhvr>
                                    </p:animEffect>
                                  </p:childTnLst>
                                </p:cTn>
                              </p:par>
                              <p:par>
                                <p:cTn id="92" presetID="14" presetClass="entr" presetSubtype="10" fill="hold" nodeType="withEffect">
                                  <p:stCondLst>
                                    <p:cond delay="1500"/>
                                  </p:stCondLst>
                                  <p:childTnLst>
                                    <p:set>
                                      <p:cBhvr>
                                        <p:cTn id="93" dur="1" fill="hold">
                                          <p:stCondLst>
                                            <p:cond delay="0"/>
                                          </p:stCondLst>
                                        </p:cTn>
                                        <p:tgtEl>
                                          <p:spTgt spid="39"/>
                                        </p:tgtEl>
                                        <p:attrNameLst>
                                          <p:attrName>style.visibility</p:attrName>
                                        </p:attrNameLst>
                                      </p:cBhvr>
                                      <p:to>
                                        <p:strVal val="visible"/>
                                      </p:to>
                                    </p:set>
                                    <p:animEffect transition="in" filter="randombar(horizontal)">
                                      <p:cBhvr>
                                        <p:cTn id="94" dur="500"/>
                                        <p:tgtEl>
                                          <p:spTgt spid="39"/>
                                        </p:tgtEl>
                                      </p:cBhvr>
                                    </p:animEffect>
                                  </p:childTnLst>
                                </p:cTn>
                              </p:par>
                              <p:par>
                                <p:cTn id="95" presetID="31" presetClass="entr" presetSubtype="0" fill="hold" nodeType="withEffect">
                                  <p:stCondLst>
                                    <p:cond delay="1700"/>
                                  </p:stCondLst>
                                  <p:childTnLst>
                                    <p:set>
                                      <p:cBhvr>
                                        <p:cTn id="96" dur="1" fill="hold">
                                          <p:stCondLst>
                                            <p:cond delay="0"/>
                                          </p:stCondLst>
                                        </p:cTn>
                                        <p:tgtEl>
                                          <p:spTgt spid="89"/>
                                        </p:tgtEl>
                                        <p:attrNameLst>
                                          <p:attrName>style.visibility</p:attrName>
                                        </p:attrNameLst>
                                      </p:cBhvr>
                                      <p:to>
                                        <p:strVal val="visible"/>
                                      </p:to>
                                    </p:set>
                                    <p:anim calcmode="lin" valueType="num">
                                      <p:cBhvr>
                                        <p:cTn id="97" dur="1000" fill="hold"/>
                                        <p:tgtEl>
                                          <p:spTgt spid="89"/>
                                        </p:tgtEl>
                                        <p:attrNameLst>
                                          <p:attrName>ppt_w</p:attrName>
                                        </p:attrNameLst>
                                      </p:cBhvr>
                                      <p:tavLst>
                                        <p:tav tm="0">
                                          <p:val>
                                            <p:fltVal val="0"/>
                                          </p:val>
                                        </p:tav>
                                        <p:tav tm="100000">
                                          <p:val>
                                            <p:strVal val="#ppt_w"/>
                                          </p:val>
                                        </p:tav>
                                      </p:tavLst>
                                    </p:anim>
                                    <p:anim calcmode="lin" valueType="num">
                                      <p:cBhvr>
                                        <p:cTn id="98" dur="1000" fill="hold"/>
                                        <p:tgtEl>
                                          <p:spTgt spid="89"/>
                                        </p:tgtEl>
                                        <p:attrNameLst>
                                          <p:attrName>ppt_h</p:attrName>
                                        </p:attrNameLst>
                                      </p:cBhvr>
                                      <p:tavLst>
                                        <p:tav tm="0">
                                          <p:val>
                                            <p:fltVal val="0"/>
                                          </p:val>
                                        </p:tav>
                                        <p:tav tm="100000">
                                          <p:val>
                                            <p:strVal val="#ppt_h"/>
                                          </p:val>
                                        </p:tav>
                                      </p:tavLst>
                                    </p:anim>
                                    <p:anim calcmode="lin" valueType="num">
                                      <p:cBhvr>
                                        <p:cTn id="99" dur="1000" fill="hold"/>
                                        <p:tgtEl>
                                          <p:spTgt spid="89"/>
                                        </p:tgtEl>
                                        <p:attrNameLst>
                                          <p:attrName>style.rotation</p:attrName>
                                        </p:attrNameLst>
                                      </p:cBhvr>
                                      <p:tavLst>
                                        <p:tav tm="0">
                                          <p:val>
                                            <p:fltVal val="90"/>
                                          </p:val>
                                        </p:tav>
                                        <p:tav tm="100000">
                                          <p:val>
                                            <p:fltVal val="0"/>
                                          </p:val>
                                        </p:tav>
                                      </p:tavLst>
                                    </p:anim>
                                    <p:animEffect transition="in" filter="fade">
                                      <p:cBhvr>
                                        <p:cTn id="100" dur="1000"/>
                                        <p:tgtEl>
                                          <p:spTgt spid="89"/>
                                        </p:tgtEl>
                                      </p:cBhvr>
                                    </p:animEffect>
                                  </p:childTnLst>
                                </p:cTn>
                              </p:par>
                              <p:par>
                                <p:cTn id="101" presetID="14" presetClass="entr" presetSubtype="10" fill="hold" nodeType="withEffect">
                                  <p:stCondLst>
                                    <p:cond delay="2300"/>
                                  </p:stCondLst>
                                  <p:childTnLst>
                                    <p:set>
                                      <p:cBhvr>
                                        <p:cTn id="102" dur="1" fill="hold">
                                          <p:stCondLst>
                                            <p:cond delay="0"/>
                                          </p:stCondLst>
                                        </p:cTn>
                                        <p:tgtEl>
                                          <p:spTgt spid="65"/>
                                        </p:tgtEl>
                                        <p:attrNameLst>
                                          <p:attrName>style.visibility</p:attrName>
                                        </p:attrNameLst>
                                      </p:cBhvr>
                                      <p:to>
                                        <p:strVal val="visible"/>
                                      </p:to>
                                    </p:set>
                                    <p:animEffect transition="in" filter="randombar(horizontal)">
                                      <p:cBhvr>
                                        <p:cTn id="103" dur="500"/>
                                        <p:tgtEl>
                                          <p:spTgt spid="65"/>
                                        </p:tgtEl>
                                      </p:cBhvr>
                                    </p:animEffect>
                                  </p:childTnLst>
                                </p:cTn>
                              </p:par>
                              <p:par>
                                <p:cTn id="104" presetID="31" presetClass="entr" presetSubtype="0" fill="hold" nodeType="withEffect">
                                  <p:stCondLst>
                                    <p:cond delay="2300"/>
                                  </p:stCondLst>
                                  <p:childTnLst>
                                    <p:set>
                                      <p:cBhvr>
                                        <p:cTn id="105" dur="1" fill="hold">
                                          <p:stCondLst>
                                            <p:cond delay="0"/>
                                          </p:stCondLst>
                                        </p:cTn>
                                        <p:tgtEl>
                                          <p:spTgt spid="94"/>
                                        </p:tgtEl>
                                        <p:attrNameLst>
                                          <p:attrName>style.visibility</p:attrName>
                                        </p:attrNameLst>
                                      </p:cBhvr>
                                      <p:to>
                                        <p:strVal val="visible"/>
                                      </p:to>
                                    </p:set>
                                    <p:anim calcmode="lin" valueType="num">
                                      <p:cBhvr>
                                        <p:cTn id="106" dur="1000" fill="hold"/>
                                        <p:tgtEl>
                                          <p:spTgt spid="94"/>
                                        </p:tgtEl>
                                        <p:attrNameLst>
                                          <p:attrName>ppt_w</p:attrName>
                                        </p:attrNameLst>
                                      </p:cBhvr>
                                      <p:tavLst>
                                        <p:tav tm="0">
                                          <p:val>
                                            <p:fltVal val="0"/>
                                          </p:val>
                                        </p:tav>
                                        <p:tav tm="100000">
                                          <p:val>
                                            <p:strVal val="#ppt_w"/>
                                          </p:val>
                                        </p:tav>
                                      </p:tavLst>
                                    </p:anim>
                                    <p:anim calcmode="lin" valueType="num">
                                      <p:cBhvr>
                                        <p:cTn id="107" dur="1000" fill="hold"/>
                                        <p:tgtEl>
                                          <p:spTgt spid="94"/>
                                        </p:tgtEl>
                                        <p:attrNameLst>
                                          <p:attrName>ppt_h</p:attrName>
                                        </p:attrNameLst>
                                      </p:cBhvr>
                                      <p:tavLst>
                                        <p:tav tm="0">
                                          <p:val>
                                            <p:fltVal val="0"/>
                                          </p:val>
                                        </p:tav>
                                        <p:tav tm="100000">
                                          <p:val>
                                            <p:strVal val="#ppt_h"/>
                                          </p:val>
                                        </p:tav>
                                      </p:tavLst>
                                    </p:anim>
                                    <p:anim calcmode="lin" valueType="num">
                                      <p:cBhvr>
                                        <p:cTn id="108" dur="1000" fill="hold"/>
                                        <p:tgtEl>
                                          <p:spTgt spid="94"/>
                                        </p:tgtEl>
                                        <p:attrNameLst>
                                          <p:attrName>style.rotation</p:attrName>
                                        </p:attrNameLst>
                                      </p:cBhvr>
                                      <p:tavLst>
                                        <p:tav tm="0">
                                          <p:val>
                                            <p:fltVal val="90"/>
                                          </p:val>
                                        </p:tav>
                                        <p:tav tm="100000">
                                          <p:val>
                                            <p:fltVal val="0"/>
                                          </p:val>
                                        </p:tav>
                                      </p:tavLst>
                                    </p:anim>
                                    <p:animEffect transition="in" filter="fade">
                                      <p:cBhvr>
                                        <p:cTn id="109" dur="1000"/>
                                        <p:tgtEl>
                                          <p:spTgt spid="94"/>
                                        </p:tgtEl>
                                      </p:cBhvr>
                                    </p:animEffect>
                                  </p:childTnLst>
                                </p:cTn>
                              </p:par>
                              <p:par>
                                <p:cTn id="110" presetID="14" presetClass="entr" presetSubtype="10" fill="hold" nodeType="withEffect">
                                  <p:stCondLst>
                                    <p:cond delay="2700"/>
                                  </p:stCondLst>
                                  <p:childTnLst>
                                    <p:set>
                                      <p:cBhvr>
                                        <p:cTn id="111" dur="1" fill="hold">
                                          <p:stCondLst>
                                            <p:cond delay="0"/>
                                          </p:stCondLst>
                                        </p:cTn>
                                        <p:tgtEl>
                                          <p:spTgt spid="76"/>
                                        </p:tgtEl>
                                        <p:attrNameLst>
                                          <p:attrName>style.visibility</p:attrName>
                                        </p:attrNameLst>
                                      </p:cBhvr>
                                      <p:to>
                                        <p:strVal val="visible"/>
                                      </p:to>
                                    </p:set>
                                    <p:animEffect transition="in" filter="randombar(horizontal)">
                                      <p:cBhvr>
                                        <p:cTn id="112" dur="500"/>
                                        <p:tgtEl>
                                          <p:spTgt spid="76"/>
                                        </p:tgtEl>
                                      </p:cBhvr>
                                    </p:animEffect>
                                  </p:childTnLst>
                                </p:cTn>
                              </p:par>
                              <p:par>
                                <p:cTn id="113" presetID="31" presetClass="entr" presetSubtype="0" fill="hold" nodeType="withEffect">
                                  <p:stCondLst>
                                    <p:cond delay="2700"/>
                                  </p:stCondLst>
                                  <p:childTnLst>
                                    <p:set>
                                      <p:cBhvr>
                                        <p:cTn id="114" dur="1" fill="hold">
                                          <p:stCondLst>
                                            <p:cond delay="0"/>
                                          </p:stCondLst>
                                        </p:cTn>
                                        <p:tgtEl>
                                          <p:spTgt spid="99"/>
                                        </p:tgtEl>
                                        <p:attrNameLst>
                                          <p:attrName>style.visibility</p:attrName>
                                        </p:attrNameLst>
                                      </p:cBhvr>
                                      <p:to>
                                        <p:strVal val="visible"/>
                                      </p:to>
                                    </p:set>
                                    <p:anim calcmode="lin" valueType="num">
                                      <p:cBhvr>
                                        <p:cTn id="115" dur="1000" fill="hold"/>
                                        <p:tgtEl>
                                          <p:spTgt spid="99"/>
                                        </p:tgtEl>
                                        <p:attrNameLst>
                                          <p:attrName>ppt_w</p:attrName>
                                        </p:attrNameLst>
                                      </p:cBhvr>
                                      <p:tavLst>
                                        <p:tav tm="0">
                                          <p:val>
                                            <p:fltVal val="0"/>
                                          </p:val>
                                        </p:tav>
                                        <p:tav tm="100000">
                                          <p:val>
                                            <p:strVal val="#ppt_w"/>
                                          </p:val>
                                        </p:tav>
                                      </p:tavLst>
                                    </p:anim>
                                    <p:anim calcmode="lin" valueType="num">
                                      <p:cBhvr>
                                        <p:cTn id="116" dur="1000" fill="hold"/>
                                        <p:tgtEl>
                                          <p:spTgt spid="99"/>
                                        </p:tgtEl>
                                        <p:attrNameLst>
                                          <p:attrName>ppt_h</p:attrName>
                                        </p:attrNameLst>
                                      </p:cBhvr>
                                      <p:tavLst>
                                        <p:tav tm="0">
                                          <p:val>
                                            <p:fltVal val="0"/>
                                          </p:val>
                                        </p:tav>
                                        <p:tav tm="100000">
                                          <p:val>
                                            <p:strVal val="#ppt_h"/>
                                          </p:val>
                                        </p:tav>
                                      </p:tavLst>
                                    </p:anim>
                                    <p:anim calcmode="lin" valueType="num">
                                      <p:cBhvr>
                                        <p:cTn id="117" dur="1000" fill="hold"/>
                                        <p:tgtEl>
                                          <p:spTgt spid="99"/>
                                        </p:tgtEl>
                                        <p:attrNameLst>
                                          <p:attrName>style.rotation</p:attrName>
                                        </p:attrNameLst>
                                      </p:cBhvr>
                                      <p:tavLst>
                                        <p:tav tm="0">
                                          <p:val>
                                            <p:fltVal val="90"/>
                                          </p:val>
                                        </p:tav>
                                        <p:tav tm="100000">
                                          <p:val>
                                            <p:fltVal val="0"/>
                                          </p:val>
                                        </p:tav>
                                      </p:tavLst>
                                    </p:anim>
                                    <p:animEffect transition="in" filter="fade">
                                      <p:cBhvr>
                                        <p:cTn id="118" dur="1000"/>
                                        <p:tgtEl>
                                          <p:spTgt spid="99"/>
                                        </p:tgtEl>
                                      </p:cBhvr>
                                    </p:animEffect>
                                  </p:childTnLst>
                                </p:cTn>
                              </p:par>
                              <p:par>
                                <p:cTn id="119" presetID="14" presetClass="entr" presetSubtype="10" fill="hold" nodeType="withEffect">
                                  <p:stCondLst>
                                    <p:cond delay="3300"/>
                                  </p:stCondLst>
                                  <p:childTnLst>
                                    <p:set>
                                      <p:cBhvr>
                                        <p:cTn id="120" dur="1" fill="hold">
                                          <p:stCondLst>
                                            <p:cond delay="0"/>
                                          </p:stCondLst>
                                        </p:cTn>
                                        <p:tgtEl>
                                          <p:spTgt spid="57"/>
                                        </p:tgtEl>
                                        <p:attrNameLst>
                                          <p:attrName>style.visibility</p:attrName>
                                        </p:attrNameLst>
                                      </p:cBhvr>
                                      <p:to>
                                        <p:strVal val="visible"/>
                                      </p:to>
                                    </p:set>
                                    <p:animEffect transition="in" filter="randombar(horizontal)">
                                      <p:cBhvr>
                                        <p:cTn id="121" dur="500"/>
                                        <p:tgtEl>
                                          <p:spTgt spid="57"/>
                                        </p:tgtEl>
                                      </p:cBhvr>
                                    </p:animEffect>
                                  </p:childTnLst>
                                </p:cTn>
                              </p:par>
                              <p:par>
                                <p:cTn id="122" presetID="8" presetClass="emph" presetSubtype="0" fill="hold" nodeType="withEffect">
                                  <p:stCondLst>
                                    <p:cond delay="0"/>
                                  </p:stCondLst>
                                  <p:childTnLst>
                                    <p:animRot by="21600000">
                                      <p:cBhvr>
                                        <p:cTn id="123" dur="4200" fill="hold"/>
                                        <p:tgtEl>
                                          <p:spTgt spid="11"/>
                                        </p:tgtEl>
                                        <p:attrNameLst>
                                          <p:attrName>r</p:attrName>
                                        </p:attrNameLst>
                                      </p:cBhvr>
                                    </p:animRot>
                                  </p:childTnLst>
                                </p:cTn>
                              </p:par>
                              <p:par>
                                <p:cTn id="124" presetID="8" presetClass="emph" presetSubtype="0" fill="hold" nodeType="withEffect">
                                  <p:stCondLst>
                                    <p:cond delay="0"/>
                                  </p:stCondLst>
                                  <p:childTnLst>
                                    <p:animRot by="21600000">
                                      <p:cBhvr>
                                        <p:cTn id="125" dur="4200" fill="hold"/>
                                        <p:tgtEl>
                                          <p:spTgt spid="14"/>
                                        </p:tgtEl>
                                        <p:attrNameLst>
                                          <p:attrName>r</p:attrName>
                                        </p:attrNameLst>
                                      </p:cBhvr>
                                    </p:animRot>
                                  </p:childTnLst>
                                </p:cTn>
                              </p:par>
                              <p:par>
                                <p:cTn id="126" presetID="8" presetClass="emph" presetSubtype="0" fill="hold" nodeType="withEffect">
                                  <p:stCondLst>
                                    <p:cond delay="0"/>
                                  </p:stCondLst>
                                  <p:childTnLst>
                                    <p:animRot by="21600000">
                                      <p:cBhvr>
                                        <p:cTn id="127" dur="4200" fill="hold"/>
                                        <p:tgtEl>
                                          <p:spTgt spid="23"/>
                                        </p:tgtEl>
                                        <p:attrNameLst>
                                          <p:attrName>r</p:attrName>
                                        </p:attrNameLst>
                                      </p:cBhvr>
                                    </p:animRot>
                                  </p:childTnLst>
                                </p:cTn>
                              </p:par>
                              <p:par>
                                <p:cTn id="128" presetID="8" presetClass="emph" presetSubtype="0" fill="hold" nodeType="withEffect">
                                  <p:stCondLst>
                                    <p:cond delay="0"/>
                                  </p:stCondLst>
                                  <p:childTnLst>
                                    <p:animRot by="21600000">
                                      <p:cBhvr>
                                        <p:cTn id="129" dur="42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1364566" y="2529093"/>
            <a:ext cx="1854671" cy="1854671"/>
            <a:chOff x="1364566" y="2529093"/>
            <a:chExt cx="1854671" cy="1854671"/>
          </a:xfrm>
        </p:grpSpPr>
        <p:grpSp>
          <p:nvGrpSpPr>
            <p:cNvPr id="9" name="组合 8"/>
            <p:cNvGrpSpPr/>
            <p:nvPr/>
          </p:nvGrpSpPr>
          <p:grpSpPr>
            <a:xfrm>
              <a:off x="1364566" y="2529093"/>
              <a:ext cx="1854671" cy="1854671"/>
              <a:chOff x="1364566" y="2633667"/>
              <a:chExt cx="2369075" cy="2369075"/>
            </a:xfrm>
          </p:grpSpPr>
          <p:sp>
            <p:nvSpPr>
              <p:cNvPr id="11" name="圆角矩形 10"/>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1"/>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1802801" y="3071902"/>
                <a:ext cx="1492608" cy="1492608"/>
              </a:xfrm>
              <a:prstGeom prst="ellipse">
                <a:avLst/>
              </a:prstGeom>
              <a:solidFill>
                <a:srgbClr val="0065B8"/>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等腰三角形 14"/>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等腰三角形 15"/>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等腰三角形 17"/>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1934270" y="3161179"/>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01</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19" name="组合 18"/>
          <p:cNvGrpSpPr/>
          <p:nvPr/>
        </p:nvGrpSpPr>
        <p:grpSpPr>
          <a:xfrm>
            <a:off x="3906884" y="2527662"/>
            <a:ext cx="1854671" cy="1854671"/>
            <a:chOff x="3906884" y="2527662"/>
            <a:chExt cx="1854671" cy="1854671"/>
          </a:xfrm>
        </p:grpSpPr>
        <p:grpSp>
          <p:nvGrpSpPr>
            <p:cNvPr id="20" name="组合 19"/>
            <p:cNvGrpSpPr/>
            <p:nvPr/>
          </p:nvGrpSpPr>
          <p:grpSpPr>
            <a:xfrm>
              <a:off x="3906884" y="2527662"/>
              <a:ext cx="1854671" cy="1854671"/>
              <a:chOff x="1364566" y="2633667"/>
              <a:chExt cx="2369075" cy="2369075"/>
            </a:xfrm>
          </p:grpSpPr>
          <p:sp>
            <p:nvSpPr>
              <p:cNvPr id="22" name="圆角矩形 21"/>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1802801" y="3071902"/>
                <a:ext cx="1492609" cy="1492608"/>
              </a:xfrm>
              <a:prstGeom prst="ellipse">
                <a:avLst/>
              </a:prstGeom>
              <a:solidFill>
                <a:srgbClr val="009DDD"/>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等腰三角形 27"/>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等腰三角形 28"/>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文本框 20"/>
            <p:cNvSpPr txBox="1"/>
            <p:nvPr/>
          </p:nvSpPr>
          <p:spPr>
            <a:xfrm>
              <a:off x="4476588" y="3170364"/>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02</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0" name="组合 29"/>
          <p:cNvGrpSpPr/>
          <p:nvPr/>
        </p:nvGrpSpPr>
        <p:grpSpPr>
          <a:xfrm>
            <a:off x="6449202" y="2527662"/>
            <a:ext cx="1854671" cy="1854671"/>
            <a:chOff x="6449202" y="2527662"/>
            <a:chExt cx="1854671" cy="1854671"/>
          </a:xfrm>
        </p:grpSpPr>
        <p:grpSp>
          <p:nvGrpSpPr>
            <p:cNvPr id="31" name="组合 30"/>
            <p:cNvGrpSpPr/>
            <p:nvPr/>
          </p:nvGrpSpPr>
          <p:grpSpPr>
            <a:xfrm>
              <a:off x="6449202" y="2527662"/>
              <a:ext cx="1854671" cy="1854671"/>
              <a:chOff x="1364566" y="2633667"/>
              <a:chExt cx="2369075" cy="2369075"/>
            </a:xfrm>
          </p:grpSpPr>
          <p:sp>
            <p:nvSpPr>
              <p:cNvPr id="33" name="圆角矩形 32"/>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圆角矩形 33"/>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1802801" y="3071902"/>
                <a:ext cx="1492608" cy="1492608"/>
              </a:xfrm>
              <a:prstGeom prst="ellipse">
                <a:avLst/>
              </a:prstGeom>
              <a:solidFill>
                <a:srgbClr val="0061B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等腰三角形 36"/>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等腰三角形 37"/>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等腰三角形 38"/>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等腰三角形 39"/>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文本框 31"/>
            <p:cNvSpPr txBox="1"/>
            <p:nvPr/>
          </p:nvSpPr>
          <p:spPr>
            <a:xfrm>
              <a:off x="7018906" y="3167338"/>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03</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41" name="组合 40"/>
          <p:cNvGrpSpPr/>
          <p:nvPr/>
        </p:nvGrpSpPr>
        <p:grpSpPr>
          <a:xfrm>
            <a:off x="8991520" y="2527662"/>
            <a:ext cx="1854671" cy="1854671"/>
            <a:chOff x="8991520" y="2527662"/>
            <a:chExt cx="1854671" cy="1854671"/>
          </a:xfrm>
        </p:grpSpPr>
        <p:grpSp>
          <p:nvGrpSpPr>
            <p:cNvPr id="42" name="组合 41"/>
            <p:cNvGrpSpPr/>
            <p:nvPr/>
          </p:nvGrpSpPr>
          <p:grpSpPr>
            <a:xfrm>
              <a:off x="8991520" y="2527662"/>
              <a:ext cx="1854671" cy="1854671"/>
              <a:chOff x="1364566" y="2633667"/>
              <a:chExt cx="2369075" cy="2369075"/>
            </a:xfrm>
          </p:grpSpPr>
          <p:sp>
            <p:nvSpPr>
              <p:cNvPr id="44" name="圆角矩形 43"/>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圆角矩形 44"/>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1802801" y="3071902"/>
                <a:ext cx="1492608" cy="1492608"/>
              </a:xfrm>
              <a:prstGeom prst="ellipse">
                <a:avLst/>
              </a:prstGeom>
              <a:solidFill>
                <a:srgbClr val="008FC9"/>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等腰三角形 53"/>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等腰三角形 54"/>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等腰三角形 55"/>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等腰三角形 56"/>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3" name="文本框 42"/>
            <p:cNvSpPr txBox="1"/>
            <p:nvPr/>
          </p:nvSpPr>
          <p:spPr>
            <a:xfrm>
              <a:off x="9574393" y="3161179"/>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04</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sp>
        <p:nvSpPr>
          <p:cNvPr id="58" name="文本框 57"/>
          <p:cNvSpPr txBox="1"/>
          <p:nvPr/>
        </p:nvSpPr>
        <p:spPr>
          <a:xfrm>
            <a:off x="993417" y="4880862"/>
            <a:ext cx="2339102" cy="1261884"/>
          </a:xfrm>
          <a:prstGeom prst="rect">
            <a:avLst/>
          </a:prstGeom>
          <a:noFill/>
          <a:effectLst/>
        </p:spPr>
        <p:txBody>
          <a:bodyPr wrap="none" rtlCol="0">
            <a:spAutoFit/>
          </a:bodyPr>
          <a:lstStyle/>
          <a:p>
            <a:r>
              <a:rPr lang="zh-CN" altLang="en-US" sz="2000" dirty="0">
                <a:solidFill>
                  <a:srgbClr val="0061B1"/>
                </a:solidFill>
                <a:latin typeface="微软雅黑" panose="020B0503020204020204" pitchFamily="34" charset="-122"/>
                <a:ea typeface="微软雅黑" panose="020B0503020204020204" pitchFamily="34" charset="-122"/>
              </a:rPr>
              <a:t>单击此处输入标题</a:t>
            </a:r>
            <a:endParaRPr lang="en-US" altLang="zh-CN" sz="2000" dirty="0">
              <a:solidFill>
                <a:srgbClr val="0061B1"/>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3663619" y="4880862"/>
            <a:ext cx="2339102" cy="1261884"/>
          </a:xfrm>
          <a:prstGeom prst="rect">
            <a:avLst/>
          </a:prstGeom>
          <a:noFill/>
          <a:effectLst/>
        </p:spPr>
        <p:txBody>
          <a:bodyPr wrap="none" rtlCol="0">
            <a:spAutoFit/>
          </a:bodyPr>
          <a:lstStyle/>
          <a:p>
            <a:r>
              <a:rPr lang="zh-CN" altLang="en-US" sz="2000" dirty="0">
                <a:solidFill>
                  <a:srgbClr val="0080B4"/>
                </a:solidFill>
                <a:latin typeface="微软雅黑" panose="020B0503020204020204" pitchFamily="34" charset="-122"/>
                <a:ea typeface="微软雅黑" panose="020B0503020204020204" pitchFamily="34" charset="-122"/>
              </a:rPr>
              <a:t>单击此处输入标题</a:t>
            </a:r>
            <a:endParaRPr lang="en-US" altLang="zh-CN" sz="2000" dirty="0">
              <a:solidFill>
                <a:srgbClr val="0080B4"/>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205937" y="4880862"/>
            <a:ext cx="2339102" cy="1261884"/>
          </a:xfrm>
          <a:prstGeom prst="rect">
            <a:avLst/>
          </a:prstGeom>
          <a:noFill/>
          <a:effectLst/>
        </p:spPr>
        <p:txBody>
          <a:bodyPr wrap="none" rtlCol="0">
            <a:spAutoFit/>
          </a:bodyPr>
          <a:lstStyle/>
          <a:p>
            <a:r>
              <a:rPr lang="zh-CN" altLang="en-US" sz="2000" dirty="0">
                <a:solidFill>
                  <a:srgbClr val="0061B1"/>
                </a:solidFill>
                <a:latin typeface="微软雅黑" panose="020B0503020204020204" pitchFamily="34" charset="-122"/>
                <a:ea typeface="微软雅黑" panose="020B0503020204020204" pitchFamily="34" charset="-122"/>
              </a:rPr>
              <a:t>单击此处输入标题</a:t>
            </a:r>
            <a:endParaRPr lang="en-US" altLang="zh-CN" sz="2000" dirty="0">
              <a:solidFill>
                <a:srgbClr val="0061B1"/>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891440" y="4894835"/>
            <a:ext cx="2339102" cy="1261884"/>
          </a:xfrm>
          <a:prstGeom prst="rect">
            <a:avLst/>
          </a:prstGeom>
          <a:noFill/>
          <a:effectLst/>
        </p:spPr>
        <p:txBody>
          <a:bodyPr wrap="none" rtlCol="0">
            <a:spAutoFit/>
          </a:bodyPr>
          <a:lstStyle/>
          <a:p>
            <a:r>
              <a:rPr lang="zh-CN" altLang="en-US" sz="2000" dirty="0">
                <a:solidFill>
                  <a:srgbClr val="0080B4"/>
                </a:solidFill>
                <a:latin typeface="微软雅黑" panose="020B0503020204020204" pitchFamily="34" charset="-122"/>
                <a:ea typeface="微软雅黑" panose="020B0503020204020204" pitchFamily="34" charset="-122"/>
              </a:rPr>
              <a:t>单击此处输入标题</a:t>
            </a:r>
            <a:endParaRPr lang="en-US" altLang="zh-CN" sz="2000" dirty="0">
              <a:solidFill>
                <a:srgbClr val="0080B4"/>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42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decel="42000" fill="hold"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decel="42000" fill="hold" nodeType="withEffect">
                                  <p:stCondLst>
                                    <p:cond delay="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 decel="42000" fill="hold" nodeType="withEffect">
                                  <p:stCondLst>
                                    <p:cond delay="75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750" fill="hold"/>
                                        <p:tgtEl>
                                          <p:spTgt spid="41"/>
                                        </p:tgtEl>
                                        <p:attrNameLst>
                                          <p:attrName>ppt_x</p:attrName>
                                        </p:attrNameLst>
                                      </p:cBhvr>
                                      <p:tavLst>
                                        <p:tav tm="0">
                                          <p:val>
                                            <p:strVal val="#ppt_x"/>
                                          </p:val>
                                        </p:tav>
                                        <p:tav tm="100000">
                                          <p:val>
                                            <p:strVal val="#ppt_x"/>
                                          </p:val>
                                        </p:tav>
                                      </p:tavLst>
                                    </p:anim>
                                    <p:anim calcmode="lin" valueType="num">
                                      <p:cBhvr additive="base">
                                        <p:cTn id="36" dur="750" fill="hold"/>
                                        <p:tgtEl>
                                          <p:spTgt spid="41"/>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 presetClass="entr" presetSubtype="4" decel="4200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750" fill="hold"/>
                                        <p:tgtEl>
                                          <p:spTgt spid="58"/>
                                        </p:tgtEl>
                                        <p:attrNameLst>
                                          <p:attrName>ppt_x</p:attrName>
                                        </p:attrNameLst>
                                      </p:cBhvr>
                                      <p:tavLst>
                                        <p:tav tm="0">
                                          <p:val>
                                            <p:strVal val="#ppt_x"/>
                                          </p:val>
                                        </p:tav>
                                        <p:tav tm="100000">
                                          <p:val>
                                            <p:strVal val="#ppt_x"/>
                                          </p:val>
                                        </p:tav>
                                      </p:tavLst>
                                    </p:anim>
                                    <p:anim calcmode="lin" valueType="num">
                                      <p:cBhvr additive="base">
                                        <p:cTn id="41" dur="750" fill="hold"/>
                                        <p:tgtEl>
                                          <p:spTgt spid="58"/>
                                        </p:tgtEl>
                                        <p:attrNameLst>
                                          <p:attrName>ppt_y</p:attrName>
                                        </p:attrNameLst>
                                      </p:cBhvr>
                                      <p:tavLst>
                                        <p:tav tm="0">
                                          <p:val>
                                            <p:strVal val="1+#ppt_h/2"/>
                                          </p:val>
                                        </p:tav>
                                        <p:tav tm="100000">
                                          <p:val>
                                            <p:strVal val="#ppt_y"/>
                                          </p:val>
                                        </p:tav>
                                      </p:tavLst>
                                    </p:anim>
                                  </p:childTnLst>
                                </p:cTn>
                              </p:par>
                              <p:par>
                                <p:cTn id="42" presetID="2" presetClass="entr" presetSubtype="4" decel="42000" fill="hold" grpId="0" nodeType="withEffect">
                                  <p:stCondLst>
                                    <p:cond delay="25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750" fill="hold"/>
                                        <p:tgtEl>
                                          <p:spTgt spid="59"/>
                                        </p:tgtEl>
                                        <p:attrNameLst>
                                          <p:attrName>ppt_x</p:attrName>
                                        </p:attrNameLst>
                                      </p:cBhvr>
                                      <p:tavLst>
                                        <p:tav tm="0">
                                          <p:val>
                                            <p:strVal val="#ppt_x"/>
                                          </p:val>
                                        </p:tav>
                                        <p:tav tm="100000">
                                          <p:val>
                                            <p:strVal val="#ppt_x"/>
                                          </p:val>
                                        </p:tav>
                                      </p:tavLst>
                                    </p:anim>
                                    <p:anim calcmode="lin" valueType="num">
                                      <p:cBhvr additive="base">
                                        <p:cTn id="45" dur="75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4" decel="42000" fill="hold" grpId="0" nodeType="withEffect">
                                  <p:stCondLst>
                                    <p:cond delay="50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750" fill="hold"/>
                                        <p:tgtEl>
                                          <p:spTgt spid="60"/>
                                        </p:tgtEl>
                                        <p:attrNameLst>
                                          <p:attrName>ppt_x</p:attrName>
                                        </p:attrNameLst>
                                      </p:cBhvr>
                                      <p:tavLst>
                                        <p:tav tm="0">
                                          <p:val>
                                            <p:strVal val="#ppt_x"/>
                                          </p:val>
                                        </p:tav>
                                        <p:tav tm="100000">
                                          <p:val>
                                            <p:strVal val="#ppt_x"/>
                                          </p:val>
                                        </p:tav>
                                      </p:tavLst>
                                    </p:anim>
                                    <p:anim calcmode="lin" valueType="num">
                                      <p:cBhvr additive="base">
                                        <p:cTn id="49" dur="750" fill="hold"/>
                                        <p:tgtEl>
                                          <p:spTgt spid="60"/>
                                        </p:tgtEl>
                                        <p:attrNameLst>
                                          <p:attrName>ppt_y</p:attrName>
                                        </p:attrNameLst>
                                      </p:cBhvr>
                                      <p:tavLst>
                                        <p:tav tm="0">
                                          <p:val>
                                            <p:strVal val="1+#ppt_h/2"/>
                                          </p:val>
                                        </p:tav>
                                        <p:tav tm="100000">
                                          <p:val>
                                            <p:strVal val="#ppt_y"/>
                                          </p:val>
                                        </p:tav>
                                      </p:tavLst>
                                    </p:anim>
                                  </p:childTnLst>
                                </p:cTn>
                              </p:par>
                              <p:par>
                                <p:cTn id="50" presetID="2" presetClass="entr" presetSubtype="4" decel="42000" fill="hold" grpId="0" nodeType="withEffect">
                                  <p:stCondLst>
                                    <p:cond delay="75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750" fill="hold"/>
                                        <p:tgtEl>
                                          <p:spTgt spid="61"/>
                                        </p:tgtEl>
                                        <p:attrNameLst>
                                          <p:attrName>ppt_x</p:attrName>
                                        </p:attrNameLst>
                                      </p:cBhvr>
                                      <p:tavLst>
                                        <p:tav tm="0">
                                          <p:val>
                                            <p:strVal val="#ppt_x"/>
                                          </p:val>
                                        </p:tav>
                                        <p:tav tm="100000">
                                          <p:val>
                                            <p:strVal val="#ppt_x"/>
                                          </p:val>
                                        </p:tav>
                                      </p:tavLst>
                                    </p:anim>
                                    <p:anim calcmode="lin" valueType="num">
                                      <p:cBhvr additive="base">
                                        <p:cTn id="53" dur="75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58" grpId="0"/>
      <p:bldP spid="59" grpId="0"/>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矩形 7"/>
          <p:cNvSpPr/>
          <p:nvPr/>
        </p:nvSpPr>
        <p:spPr>
          <a:xfrm>
            <a:off x="4735972" y="2016890"/>
            <a:ext cx="2887672" cy="3977536"/>
          </a:xfrm>
          <a:prstGeom prst="rec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grpSp>
        <p:nvGrpSpPr>
          <p:cNvPr id="9" name="组合 8"/>
          <p:cNvGrpSpPr/>
          <p:nvPr/>
        </p:nvGrpSpPr>
        <p:grpSpPr>
          <a:xfrm>
            <a:off x="3687842" y="2185070"/>
            <a:ext cx="834011" cy="858279"/>
            <a:chOff x="3687842" y="2185070"/>
            <a:chExt cx="834011" cy="858279"/>
          </a:xfrm>
        </p:grpSpPr>
        <p:grpSp>
          <p:nvGrpSpPr>
            <p:cNvPr id="10" name="组合 9"/>
            <p:cNvGrpSpPr/>
            <p:nvPr/>
          </p:nvGrpSpPr>
          <p:grpSpPr>
            <a:xfrm>
              <a:off x="3687842" y="2185070"/>
              <a:ext cx="834011" cy="858279"/>
              <a:chOff x="1463339" y="1072758"/>
              <a:chExt cx="1546058" cy="1546058"/>
            </a:xfrm>
            <a:effectLst>
              <a:outerShdw blurRad="330200" dist="215900" dir="6900000" sx="81000" sy="81000" algn="t" rotWithShape="0">
                <a:prstClr val="black">
                  <a:alpha val="49000"/>
                </a:prstClr>
              </a:outerShdw>
            </a:effectLst>
          </p:grpSpPr>
          <p:sp>
            <p:nvSpPr>
              <p:cNvPr id="13" name="同心圆 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4" name="椭圆 1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11" name="椭圆 10"/>
            <p:cNvSpPr/>
            <p:nvPr/>
          </p:nvSpPr>
          <p:spPr>
            <a:xfrm>
              <a:off x="3789243" y="2289423"/>
              <a:ext cx="631213" cy="64958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dirty="0">
                <a:solidFill>
                  <a:srgbClr val="FFFFFF"/>
                </a:solidFill>
              </a:endParaRPr>
            </a:p>
          </p:txBody>
        </p:sp>
        <p:sp>
          <p:nvSpPr>
            <p:cNvPr id="12" name="TextBox 76"/>
            <p:cNvSpPr txBox="1"/>
            <p:nvPr/>
          </p:nvSpPr>
          <p:spPr>
            <a:xfrm>
              <a:off x="3792994" y="2353104"/>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01</a:t>
              </a:r>
              <a:endParaRPr lang="zh-CN" altLang="en-US" sz="2510" dirty="0">
                <a:solidFill>
                  <a:srgbClr val="FFFFFF"/>
                </a:solidFill>
                <a:latin typeface="微软雅黑" panose="020B0503020204020204" pitchFamily="34" charset="-122"/>
              </a:endParaRPr>
            </a:p>
          </p:txBody>
        </p:sp>
      </p:grpSp>
      <p:grpSp>
        <p:nvGrpSpPr>
          <p:cNvPr id="15" name="组合 14"/>
          <p:cNvGrpSpPr/>
          <p:nvPr/>
        </p:nvGrpSpPr>
        <p:grpSpPr>
          <a:xfrm>
            <a:off x="3672951" y="3609810"/>
            <a:ext cx="834011" cy="858279"/>
            <a:chOff x="3672951" y="3609810"/>
            <a:chExt cx="834011" cy="858279"/>
          </a:xfrm>
        </p:grpSpPr>
        <p:grpSp>
          <p:nvGrpSpPr>
            <p:cNvPr id="16" name="组合 15"/>
            <p:cNvGrpSpPr/>
            <p:nvPr/>
          </p:nvGrpSpPr>
          <p:grpSpPr>
            <a:xfrm>
              <a:off x="3672951" y="3609810"/>
              <a:ext cx="834011" cy="858279"/>
              <a:chOff x="1463339" y="1072758"/>
              <a:chExt cx="1546058" cy="1546058"/>
            </a:xfrm>
            <a:effectLst>
              <a:outerShdw blurRad="330200" dist="215900" dir="6900000" sx="81000" sy="81000" algn="t" rotWithShape="0">
                <a:prstClr val="black">
                  <a:alpha val="49000"/>
                </a:prstClr>
              </a:outerShdw>
            </a:effectLst>
          </p:grpSpPr>
          <p:sp>
            <p:nvSpPr>
              <p:cNvPr id="19" name="同心圆 1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0" name="椭圆 1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17" name="椭圆 16"/>
            <p:cNvSpPr/>
            <p:nvPr/>
          </p:nvSpPr>
          <p:spPr>
            <a:xfrm>
              <a:off x="3774351" y="3714163"/>
              <a:ext cx="631213" cy="64958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18" name="TextBox 77"/>
            <p:cNvSpPr txBox="1"/>
            <p:nvPr/>
          </p:nvSpPr>
          <p:spPr>
            <a:xfrm>
              <a:off x="3778814" y="3784790"/>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02</a:t>
              </a:r>
              <a:endParaRPr lang="zh-CN" altLang="en-US" sz="2510" dirty="0">
                <a:solidFill>
                  <a:srgbClr val="FFFFFF"/>
                </a:solidFill>
                <a:latin typeface="微软雅黑" panose="020B0503020204020204" pitchFamily="34" charset="-122"/>
              </a:endParaRPr>
            </a:p>
          </p:txBody>
        </p:sp>
      </p:grpSp>
      <p:grpSp>
        <p:nvGrpSpPr>
          <p:cNvPr id="21" name="组合 20"/>
          <p:cNvGrpSpPr/>
          <p:nvPr/>
        </p:nvGrpSpPr>
        <p:grpSpPr>
          <a:xfrm>
            <a:off x="3672951" y="4967964"/>
            <a:ext cx="834011" cy="858279"/>
            <a:chOff x="3672951" y="4967964"/>
            <a:chExt cx="834011" cy="858279"/>
          </a:xfrm>
        </p:grpSpPr>
        <p:grpSp>
          <p:nvGrpSpPr>
            <p:cNvPr id="22" name="组合 21"/>
            <p:cNvGrpSpPr/>
            <p:nvPr/>
          </p:nvGrpSpPr>
          <p:grpSpPr>
            <a:xfrm>
              <a:off x="3672951" y="4967964"/>
              <a:ext cx="834011" cy="858279"/>
              <a:chOff x="1463339" y="1072758"/>
              <a:chExt cx="1546058" cy="1546058"/>
            </a:xfrm>
            <a:effectLst>
              <a:outerShdw blurRad="330200" dist="215900" dir="6900000" sx="81000" sy="8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6" name="椭圆 25"/>
              <p:cNvSpPr/>
              <p:nvPr/>
            </p:nvSpPr>
            <p:spPr>
              <a:xfrm>
                <a:off x="1484232" y="1093652"/>
                <a:ext cx="1504272"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23" name="椭圆 22"/>
            <p:cNvSpPr/>
            <p:nvPr/>
          </p:nvSpPr>
          <p:spPr>
            <a:xfrm>
              <a:off x="3774351" y="5072317"/>
              <a:ext cx="631213" cy="64958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24" name="TextBox 78"/>
            <p:cNvSpPr txBox="1"/>
            <p:nvPr/>
          </p:nvSpPr>
          <p:spPr>
            <a:xfrm>
              <a:off x="3778818" y="5139350"/>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03</a:t>
              </a:r>
              <a:endParaRPr lang="zh-CN" altLang="en-US" sz="2510" dirty="0">
                <a:solidFill>
                  <a:srgbClr val="FFFFFF"/>
                </a:solidFill>
                <a:latin typeface="微软雅黑" panose="020B0503020204020204" pitchFamily="34" charset="-122"/>
              </a:endParaRPr>
            </a:p>
          </p:txBody>
        </p:sp>
      </p:grpSp>
      <p:grpSp>
        <p:nvGrpSpPr>
          <p:cNvPr id="27" name="组合 26"/>
          <p:cNvGrpSpPr/>
          <p:nvPr/>
        </p:nvGrpSpPr>
        <p:grpSpPr>
          <a:xfrm>
            <a:off x="7877007" y="4967964"/>
            <a:ext cx="834011" cy="858279"/>
            <a:chOff x="7877007" y="4967964"/>
            <a:chExt cx="834011" cy="858279"/>
          </a:xfrm>
        </p:grpSpPr>
        <p:grpSp>
          <p:nvGrpSpPr>
            <p:cNvPr id="28" name="组合 27"/>
            <p:cNvGrpSpPr/>
            <p:nvPr/>
          </p:nvGrpSpPr>
          <p:grpSpPr>
            <a:xfrm>
              <a:off x="7877007" y="4967964"/>
              <a:ext cx="834011" cy="858279"/>
              <a:chOff x="1463339" y="1072758"/>
              <a:chExt cx="1546058" cy="1546058"/>
            </a:xfrm>
            <a:effectLst>
              <a:outerShdw blurRad="330200" dist="215900" dir="6900000" sx="81000" sy="8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32" name="椭圆 3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29" name="椭圆 28"/>
            <p:cNvSpPr/>
            <p:nvPr/>
          </p:nvSpPr>
          <p:spPr>
            <a:xfrm>
              <a:off x="7978406" y="5072317"/>
              <a:ext cx="631213" cy="64958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30" name="TextBox 79"/>
            <p:cNvSpPr txBox="1"/>
            <p:nvPr/>
          </p:nvSpPr>
          <p:spPr>
            <a:xfrm>
              <a:off x="7978405" y="5133162"/>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06</a:t>
              </a:r>
              <a:endParaRPr lang="zh-CN" altLang="en-US" sz="2510" dirty="0">
                <a:solidFill>
                  <a:srgbClr val="FFFFFF"/>
                </a:solidFill>
                <a:latin typeface="微软雅黑" panose="020B0503020204020204" pitchFamily="34" charset="-122"/>
              </a:endParaRPr>
            </a:p>
          </p:txBody>
        </p:sp>
      </p:grpSp>
      <p:grpSp>
        <p:nvGrpSpPr>
          <p:cNvPr id="33" name="组合 32"/>
          <p:cNvGrpSpPr/>
          <p:nvPr/>
        </p:nvGrpSpPr>
        <p:grpSpPr>
          <a:xfrm>
            <a:off x="7877007" y="3609810"/>
            <a:ext cx="834011" cy="858279"/>
            <a:chOff x="7877007" y="3609810"/>
            <a:chExt cx="834011" cy="858279"/>
          </a:xfrm>
        </p:grpSpPr>
        <p:grpSp>
          <p:nvGrpSpPr>
            <p:cNvPr id="34" name="组合 33"/>
            <p:cNvGrpSpPr/>
            <p:nvPr/>
          </p:nvGrpSpPr>
          <p:grpSpPr>
            <a:xfrm>
              <a:off x="7877007" y="3609810"/>
              <a:ext cx="834011" cy="858279"/>
              <a:chOff x="1463339" y="1072758"/>
              <a:chExt cx="1546058" cy="1546058"/>
            </a:xfrm>
            <a:effectLst>
              <a:outerShdw blurRad="330200" dist="215900" dir="6900000" sx="81000" sy="81000" algn="t" rotWithShape="0">
                <a:prstClr val="black">
                  <a:alpha val="49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38" name="椭圆 3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35" name="椭圆 34"/>
            <p:cNvSpPr/>
            <p:nvPr/>
          </p:nvSpPr>
          <p:spPr>
            <a:xfrm>
              <a:off x="7978406" y="3714163"/>
              <a:ext cx="631213" cy="64958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36" name="TextBox 80"/>
            <p:cNvSpPr txBox="1"/>
            <p:nvPr/>
          </p:nvSpPr>
          <p:spPr>
            <a:xfrm>
              <a:off x="7979612" y="3787241"/>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05</a:t>
              </a:r>
              <a:endParaRPr lang="zh-CN" altLang="en-US" sz="2510" dirty="0">
                <a:solidFill>
                  <a:srgbClr val="FFFFFF"/>
                </a:solidFill>
                <a:latin typeface="微软雅黑" panose="020B0503020204020204" pitchFamily="34" charset="-122"/>
              </a:endParaRPr>
            </a:p>
          </p:txBody>
        </p:sp>
      </p:grpSp>
      <p:grpSp>
        <p:nvGrpSpPr>
          <p:cNvPr id="39" name="组合 38"/>
          <p:cNvGrpSpPr/>
          <p:nvPr/>
        </p:nvGrpSpPr>
        <p:grpSpPr>
          <a:xfrm>
            <a:off x="7891898" y="2185070"/>
            <a:ext cx="834011" cy="858279"/>
            <a:chOff x="7891898" y="2185070"/>
            <a:chExt cx="834011" cy="858279"/>
          </a:xfrm>
        </p:grpSpPr>
        <p:grpSp>
          <p:nvGrpSpPr>
            <p:cNvPr id="40" name="组合 39"/>
            <p:cNvGrpSpPr/>
            <p:nvPr/>
          </p:nvGrpSpPr>
          <p:grpSpPr>
            <a:xfrm>
              <a:off x="7891898" y="2185070"/>
              <a:ext cx="834011" cy="858279"/>
              <a:chOff x="1463339" y="1072758"/>
              <a:chExt cx="1546058" cy="1546058"/>
            </a:xfrm>
            <a:effectLst>
              <a:outerShdw blurRad="330200" dist="215900" dir="6900000" sx="81000" sy="8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44" name="椭圆 4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41" name="椭圆 40"/>
            <p:cNvSpPr/>
            <p:nvPr/>
          </p:nvSpPr>
          <p:spPr>
            <a:xfrm>
              <a:off x="7993297" y="2289423"/>
              <a:ext cx="631213" cy="64958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42" name="TextBox 81"/>
            <p:cNvSpPr txBox="1"/>
            <p:nvPr/>
          </p:nvSpPr>
          <p:spPr>
            <a:xfrm>
              <a:off x="7995213" y="2355683"/>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04</a:t>
              </a:r>
              <a:endParaRPr lang="zh-CN" altLang="en-US" sz="2510" dirty="0">
                <a:solidFill>
                  <a:srgbClr val="FFFFFF"/>
                </a:solidFill>
                <a:latin typeface="微软雅黑" panose="020B0503020204020204" pitchFamily="34" charset="-122"/>
              </a:endParaRPr>
            </a:p>
          </p:txBody>
        </p:sp>
      </p:grpSp>
      <p:sp>
        <p:nvSpPr>
          <p:cNvPr id="45" name="Freeform 11"/>
          <p:cNvSpPr/>
          <p:nvPr/>
        </p:nvSpPr>
        <p:spPr bwMode="auto">
          <a:xfrm>
            <a:off x="4864312" y="2120214"/>
            <a:ext cx="1288902" cy="1838309"/>
          </a:xfrm>
          <a:custGeom>
            <a:avLst/>
            <a:gdLst>
              <a:gd name="T0" fmla="*/ 2209 w 2293"/>
              <a:gd name="T1" fmla="*/ 0 h 3267"/>
              <a:gd name="T2" fmla="*/ 83 w 2293"/>
              <a:gd name="T3" fmla="*/ 0 h 3267"/>
              <a:gd name="T4" fmla="*/ 0 w 2293"/>
              <a:gd name="T5" fmla="*/ 83 h 3267"/>
              <a:gd name="T6" fmla="*/ 0 w 2293"/>
              <a:gd name="T7" fmla="*/ 3184 h 3267"/>
              <a:gd name="T8" fmla="*/ 83 w 2293"/>
              <a:gd name="T9" fmla="*/ 3267 h 3267"/>
              <a:gd name="T10" fmla="*/ 2209 w 2293"/>
              <a:gd name="T11" fmla="*/ 3267 h 3267"/>
              <a:gd name="T12" fmla="*/ 2293 w 2293"/>
              <a:gd name="T13" fmla="*/ 3184 h 3267"/>
              <a:gd name="T14" fmla="*/ 2293 w 2293"/>
              <a:gd name="T15" fmla="*/ 83 h 3267"/>
              <a:gd name="T16" fmla="*/ 2209 w 2293"/>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7">
                <a:moveTo>
                  <a:pt x="2209" y="0"/>
                </a:moveTo>
                <a:lnTo>
                  <a:pt x="83" y="0"/>
                </a:lnTo>
                <a:cubicBezTo>
                  <a:pt x="37" y="0"/>
                  <a:pt x="0" y="37"/>
                  <a:pt x="0" y="83"/>
                </a:cubicBezTo>
                <a:lnTo>
                  <a:pt x="0" y="3184"/>
                </a:lnTo>
                <a:cubicBezTo>
                  <a:pt x="0" y="3229"/>
                  <a:pt x="37" y="3267"/>
                  <a:pt x="83" y="3267"/>
                </a:cubicBezTo>
                <a:lnTo>
                  <a:pt x="2209" y="3267"/>
                </a:lnTo>
                <a:cubicBezTo>
                  <a:pt x="2255" y="3267"/>
                  <a:pt x="2293" y="3229"/>
                  <a:pt x="2293" y="3184"/>
                </a:cubicBezTo>
                <a:lnTo>
                  <a:pt x="2293" y="83"/>
                </a:lnTo>
                <a:cubicBezTo>
                  <a:pt x="2293" y="37"/>
                  <a:pt x="2255" y="0"/>
                  <a:pt x="2209" y="0"/>
                </a:cubicBezTo>
                <a:close/>
              </a:path>
            </a:pathLst>
          </a:custGeom>
          <a:blipFill>
            <a:blip r:embed="rId3" cstate="screen"/>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46" name="Freeform 12"/>
          <p:cNvSpPr/>
          <p:nvPr/>
        </p:nvSpPr>
        <p:spPr bwMode="auto">
          <a:xfrm>
            <a:off x="6226927" y="2120214"/>
            <a:ext cx="1287785" cy="1838309"/>
          </a:xfrm>
          <a:custGeom>
            <a:avLst/>
            <a:gdLst>
              <a:gd name="T0" fmla="*/ 2209 w 2292"/>
              <a:gd name="T1" fmla="*/ 0 h 3267"/>
              <a:gd name="T2" fmla="*/ 83 w 2292"/>
              <a:gd name="T3" fmla="*/ 0 h 3267"/>
              <a:gd name="T4" fmla="*/ 0 w 2292"/>
              <a:gd name="T5" fmla="*/ 83 h 3267"/>
              <a:gd name="T6" fmla="*/ 0 w 2292"/>
              <a:gd name="T7" fmla="*/ 3184 h 3267"/>
              <a:gd name="T8" fmla="*/ 83 w 2292"/>
              <a:gd name="T9" fmla="*/ 3267 h 3267"/>
              <a:gd name="T10" fmla="*/ 2209 w 2292"/>
              <a:gd name="T11" fmla="*/ 3267 h 3267"/>
              <a:gd name="T12" fmla="*/ 2292 w 2292"/>
              <a:gd name="T13" fmla="*/ 3184 h 3267"/>
              <a:gd name="T14" fmla="*/ 2292 w 2292"/>
              <a:gd name="T15" fmla="*/ 83 h 3267"/>
              <a:gd name="T16" fmla="*/ 2209 w 2292"/>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7">
                <a:moveTo>
                  <a:pt x="2209" y="0"/>
                </a:moveTo>
                <a:lnTo>
                  <a:pt x="83" y="0"/>
                </a:lnTo>
                <a:cubicBezTo>
                  <a:pt x="37" y="0"/>
                  <a:pt x="0" y="37"/>
                  <a:pt x="0" y="83"/>
                </a:cubicBezTo>
                <a:lnTo>
                  <a:pt x="0" y="3184"/>
                </a:lnTo>
                <a:cubicBezTo>
                  <a:pt x="0" y="3229"/>
                  <a:pt x="37" y="3267"/>
                  <a:pt x="83" y="3267"/>
                </a:cubicBezTo>
                <a:lnTo>
                  <a:pt x="2209" y="3267"/>
                </a:lnTo>
                <a:cubicBezTo>
                  <a:pt x="2255" y="3267"/>
                  <a:pt x="2292" y="3229"/>
                  <a:pt x="2292" y="3184"/>
                </a:cubicBezTo>
                <a:lnTo>
                  <a:pt x="2292" y="83"/>
                </a:lnTo>
                <a:cubicBezTo>
                  <a:pt x="2292" y="37"/>
                  <a:pt x="2255" y="0"/>
                  <a:pt x="2209" y="0"/>
                </a:cubicBezTo>
                <a:close/>
              </a:path>
            </a:pathLst>
          </a:custGeom>
          <a:blipFill>
            <a:blip r:embed="rId4" cstate="screen"/>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3" name="Freeform 13"/>
          <p:cNvSpPr/>
          <p:nvPr/>
        </p:nvSpPr>
        <p:spPr bwMode="auto">
          <a:xfrm>
            <a:off x="6226927" y="4027810"/>
            <a:ext cx="1287785" cy="1838309"/>
          </a:xfrm>
          <a:custGeom>
            <a:avLst/>
            <a:gdLst>
              <a:gd name="T0" fmla="*/ 2209 w 2292"/>
              <a:gd name="T1" fmla="*/ 0 h 3266"/>
              <a:gd name="T2" fmla="*/ 83 w 2292"/>
              <a:gd name="T3" fmla="*/ 0 h 3266"/>
              <a:gd name="T4" fmla="*/ 0 w 2292"/>
              <a:gd name="T5" fmla="*/ 83 h 3266"/>
              <a:gd name="T6" fmla="*/ 0 w 2292"/>
              <a:gd name="T7" fmla="*/ 3183 h 3266"/>
              <a:gd name="T8" fmla="*/ 83 w 2292"/>
              <a:gd name="T9" fmla="*/ 3266 h 3266"/>
              <a:gd name="T10" fmla="*/ 2209 w 2292"/>
              <a:gd name="T11" fmla="*/ 3266 h 3266"/>
              <a:gd name="T12" fmla="*/ 2292 w 2292"/>
              <a:gd name="T13" fmla="*/ 3183 h 3266"/>
              <a:gd name="T14" fmla="*/ 2292 w 2292"/>
              <a:gd name="T15" fmla="*/ 83 h 3266"/>
              <a:gd name="T16" fmla="*/ 2209 w 2292"/>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6">
                <a:moveTo>
                  <a:pt x="2209" y="0"/>
                </a:moveTo>
                <a:lnTo>
                  <a:pt x="83" y="0"/>
                </a:lnTo>
                <a:cubicBezTo>
                  <a:pt x="37" y="0"/>
                  <a:pt x="0" y="37"/>
                  <a:pt x="0" y="83"/>
                </a:cubicBezTo>
                <a:lnTo>
                  <a:pt x="0" y="3183"/>
                </a:lnTo>
                <a:cubicBezTo>
                  <a:pt x="0" y="3229"/>
                  <a:pt x="37" y="3266"/>
                  <a:pt x="83" y="3266"/>
                </a:cubicBezTo>
                <a:lnTo>
                  <a:pt x="2209" y="3266"/>
                </a:lnTo>
                <a:cubicBezTo>
                  <a:pt x="2255" y="3266"/>
                  <a:pt x="2292" y="3229"/>
                  <a:pt x="2292" y="3183"/>
                </a:cubicBezTo>
                <a:lnTo>
                  <a:pt x="2292" y="83"/>
                </a:lnTo>
                <a:cubicBezTo>
                  <a:pt x="2292" y="37"/>
                  <a:pt x="2255" y="0"/>
                  <a:pt x="2209" y="0"/>
                </a:cubicBezTo>
                <a:close/>
              </a:path>
            </a:pathLst>
          </a:custGeom>
          <a:blipFill>
            <a:blip r:embed="rId5" cstate="screen"/>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4" name="Freeform 14"/>
          <p:cNvSpPr/>
          <p:nvPr/>
        </p:nvSpPr>
        <p:spPr bwMode="auto">
          <a:xfrm>
            <a:off x="4864312" y="4027810"/>
            <a:ext cx="1288902" cy="1838309"/>
          </a:xfrm>
          <a:custGeom>
            <a:avLst/>
            <a:gdLst>
              <a:gd name="T0" fmla="*/ 2209 w 2293"/>
              <a:gd name="T1" fmla="*/ 0 h 3266"/>
              <a:gd name="T2" fmla="*/ 83 w 2293"/>
              <a:gd name="T3" fmla="*/ 0 h 3266"/>
              <a:gd name="T4" fmla="*/ 0 w 2293"/>
              <a:gd name="T5" fmla="*/ 83 h 3266"/>
              <a:gd name="T6" fmla="*/ 0 w 2293"/>
              <a:gd name="T7" fmla="*/ 3183 h 3266"/>
              <a:gd name="T8" fmla="*/ 83 w 2293"/>
              <a:gd name="T9" fmla="*/ 3266 h 3266"/>
              <a:gd name="T10" fmla="*/ 2209 w 2293"/>
              <a:gd name="T11" fmla="*/ 3266 h 3266"/>
              <a:gd name="T12" fmla="*/ 2293 w 2293"/>
              <a:gd name="T13" fmla="*/ 3183 h 3266"/>
              <a:gd name="T14" fmla="*/ 2293 w 2293"/>
              <a:gd name="T15" fmla="*/ 83 h 3266"/>
              <a:gd name="T16" fmla="*/ 2209 w 2293"/>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6">
                <a:moveTo>
                  <a:pt x="2209" y="0"/>
                </a:moveTo>
                <a:lnTo>
                  <a:pt x="83" y="0"/>
                </a:lnTo>
                <a:cubicBezTo>
                  <a:pt x="37" y="0"/>
                  <a:pt x="0" y="37"/>
                  <a:pt x="0" y="83"/>
                </a:cubicBezTo>
                <a:lnTo>
                  <a:pt x="0" y="3183"/>
                </a:lnTo>
                <a:cubicBezTo>
                  <a:pt x="0" y="3229"/>
                  <a:pt x="37" y="3266"/>
                  <a:pt x="83" y="3266"/>
                </a:cubicBezTo>
                <a:lnTo>
                  <a:pt x="2209" y="3266"/>
                </a:lnTo>
                <a:cubicBezTo>
                  <a:pt x="2255" y="3266"/>
                  <a:pt x="2293" y="3229"/>
                  <a:pt x="2293" y="3183"/>
                </a:cubicBezTo>
                <a:lnTo>
                  <a:pt x="2293" y="83"/>
                </a:lnTo>
                <a:cubicBezTo>
                  <a:pt x="2293" y="37"/>
                  <a:pt x="2255" y="0"/>
                  <a:pt x="2209" y="0"/>
                </a:cubicBezTo>
                <a:close/>
              </a:path>
            </a:pathLst>
          </a:custGeom>
          <a:blipFill>
            <a:blip r:embed="rId6" cstate="screen"/>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5" name="文本框 54"/>
          <p:cNvSpPr txBox="1"/>
          <p:nvPr/>
        </p:nvSpPr>
        <p:spPr>
          <a:xfrm>
            <a:off x="717793" y="2026100"/>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699881" y="352141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90860" y="501993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9006205" y="207848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994934" y="357511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979272" y="5072317"/>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1000"/>
                            </p:stCondLst>
                            <p:childTnLst>
                              <p:par>
                                <p:cTn id="25" presetID="2" presetClass="entr" presetSubtype="9" decel="44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3" decel="44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000" fill="hold"/>
                                        <p:tgtEl>
                                          <p:spTgt spid="46"/>
                                        </p:tgtEl>
                                        <p:attrNameLst>
                                          <p:attrName>ppt_x</p:attrName>
                                        </p:attrNameLst>
                                      </p:cBhvr>
                                      <p:tavLst>
                                        <p:tav tm="0">
                                          <p:val>
                                            <p:strVal val="1+#ppt_w/2"/>
                                          </p:val>
                                        </p:tav>
                                        <p:tav tm="100000">
                                          <p:val>
                                            <p:strVal val="#ppt_x"/>
                                          </p:val>
                                        </p:tav>
                                      </p:tavLst>
                                    </p:anim>
                                    <p:anim calcmode="lin" valueType="num">
                                      <p:cBhvr additive="base">
                                        <p:cTn id="32" dur="100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12" decel="44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1000" fill="hold"/>
                                        <p:tgtEl>
                                          <p:spTgt spid="54"/>
                                        </p:tgtEl>
                                        <p:attrNameLst>
                                          <p:attrName>ppt_x</p:attrName>
                                        </p:attrNameLst>
                                      </p:cBhvr>
                                      <p:tavLst>
                                        <p:tav tm="0">
                                          <p:val>
                                            <p:strVal val="0-#ppt_w/2"/>
                                          </p:val>
                                        </p:tav>
                                        <p:tav tm="100000">
                                          <p:val>
                                            <p:strVal val="#ppt_x"/>
                                          </p:val>
                                        </p:tav>
                                      </p:tavLst>
                                    </p:anim>
                                    <p:anim calcmode="lin" valueType="num">
                                      <p:cBhvr additive="base">
                                        <p:cTn id="36" dur="10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6" decel="4400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1000" fill="hold"/>
                                        <p:tgtEl>
                                          <p:spTgt spid="53"/>
                                        </p:tgtEl>
                                        <p:attrNameLst>
                                          <p:attrName>ppt_x</p:attrName>
                                        </p:attrNameLst>
                                      </p:cBhvr>
                                      <p:tavLst>
                                        <p:tav tm="0">
                                          <p:val>
                                            <p:strVal val="1+#ppt_w/2"/>
                                          </p:val>
                                        </p:tav>
                                        <p:tav tm="100000">
                                          <p:val>
                                            <p:strVal val="#ppt_x"/>
                                          </p:val>
                                        </p:tav>
                                      </p:tavLst>
                                    </p:anim>
                                    <p:anim calcmode="lin" valueType="num">
                                      <p:cBhvr additive="base">
                                        <p:cTn id="40" dur="1000" fill="hold"/>
                                        <p:tgtEl>
                                          <p:spTgt spid="53"/>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8" decel="44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0-#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par>
                                <p:cTn id="46" presetID="2" presetClass="entr" presetSubtype="8" decel="44000" fill="hold" nodeType="withEffect">
                                  <p:stCondLst>
                                    <p:cond delay="25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0-#ppt_w/2"/>
                                          </p:val>
                                        </p:tav>
                                        <p:tav tm="100000">
                                          <p:val>
                                            <p:strVal val="#ppt_x"/>
                                          </p:val>
                                        </p:tav>
                                      </p:tavLst>
                                    </p:anim>
                                    <p:anim calcmode="lin" valueType="num">
                                      <p:cBhvr additive="base">
                                        <p:cTn id="49" dur="10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8" decel="44000" fill="hold" nodeType="withEffect">
                                  <p:stCondLst>
                                    <p:cond delay="5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1000" fill="hold"/>
                                        <p:tgtEl>
                                          <p:spTgt spid="21"/>
                                        </p:tgtEl>
                                        <p:attrNameLst>
                                          <p:attrName>ppt_x</p:attrName>
                                        </p:attrNameLst>
                                      </p:cBhvr>
                                      <p:tavLst>
                                        <p:tav tm="0">
                                          <p:val>
                                            <p:strVal val="0-#ppt_w/2"/>
                                          </p:val>
                                        </p:tav>
                                        <p:tav tm="100000">
                                          <p:val>
                                            <p:strVal val="#ppt_x"/>
                                          </p:val>
                                        </p:tav>
                                      </p:tavLst>
                                    </p:anim>
                                    <p:anim calcmode="lin" valueType="num">
                                      <p:cBhvr additive="base">
                                        <p:cTn id="53" dur="1000" fill="hold"/>
                                        <p:tgtEl>
                                          <p:spTgt spid="21"/>
                                        </p:tgtEl>
                                        <p:attrNameLst>
                                          <p:attrName>ppt_y</p:attrName>
                                        </p:attrNameLst>
                                      </p:cBhvr>
                                      <p:tavLst>
                                        <p:tav tm="0">
                                          <p:val>
                                            <p:strVal val="#ppt_y"/>
                                          </p:val>
                                        </p:tav>
                                        <p:tav tm="100000">
                                          <p:val>
                                            <p:strVal val="#ppt_y"/>
                                          </p:val>
                                        </p:tav>
                                      </p:tavLst>
                                    </p:anim>
                                  </p:childTnLst>
                                </p:cTn>
                              </p:par>
                              <p:par>
                                <p:cTn id="54" presetID="2" presetClass="entr" presetSubtype="2" decel="44000" fill="hold" nodeType="withEffect">
                                  <p:stCondLst>
                                    <p:cond delay="75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1000" fill="hold"/>
                                        <p:tgtEl>
                                          <p:spTgt spid="39"/>
                                        </p:tgtEl>
                                        <p:attrNameLst>
                                          <p:attrName>ppt_x</p:attrName>
                                        </p:attrNameLst>
                                      </p:cBhvr>
                                      <p:tavLst>
                                        <p:tav tm="0">
                                          <p:val>
                                            <p:strVal val="1+#ppt_w/2"/>
                                          </p:val>
                                        </p:tav>
                                        <p:tav tm="100000">
                                          <p:val>
                                            <p:strVal val="#ppt_x"/>
                                          </p:val>
                                        </p:tav>
                                      </p:tavLst>
                                    </p:anim>
                                    <p:anim calcmode="lin" valueType="num">
                                      <p:cBhvr additive="base">
                                        <p:cTn id="57" dur="10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decel="44000" fill="hold" nodeType="withEffect">
                                  <p:stCondLst>
                                    <p:cond delay="100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1000" fill="hold"/>
                                        <p:tgtEl>
                                          <p:spTgt spid="33"/>
                                        </p:tgtEl>
                                        <p:attrNameLst>
                                          <p:attrName>ppt_x</p:attrName>
                                        </p:attrNameLst>
                                      </p:cBhvr>
                                      <p:tavLst>
                                        <p:tav tm="0">
                                          <p:val>
                                            <p:strVal val="1+#ppt_w/2"/>
                                          </p:val>
                                        </p:tav>
                                        <p:tav tm="100000">
                                          <p:val>
                                            <p:strVal val="#ppt_x"/>
                                          </p:val>
                                        </p:tav>
                                      </p:tavLst>
                                    </p:anim>
                                    <p:anim calcmode="lin" valueType="num">
                                      <p:cBhvr additive="base">
                                        <p:cTn id="61" dur="1000" fill="hold"/>
                                        <p:tgtEl>
                                          <p:spTgt spid="33"/>
                                        </p:tgtEl>
                                        <p:attrNameLst>
                                          <p:attrName>ppt_y</p:attrName>
                                        </p:attrNameLst>
                                      </p:cBhvr>
                                      <p:tavLst>
                                        <p:tav tm="0">
                                          <p:val>
                                            <p:strVal val="#ppt_y"/>
                                          </p:val>
                                        </p:tav>
                                        <p:tav tm="100000">
                                          <p:val>
                                            <p:strVal val="#ppt_y"/>
                                          </p:val>
                                        </p:tav>
                                      </p:tavLst>
                                    </p:anim>
                                  </p:childTnLst>
                                </p:cTn>
                              </p:par>
                              <p:par>
                                <p:cTn id="62" presetID="2" presetClass="entr" presetSubtype="2" decel="44000" fill="hold" nodeType="withEffect">
                                  <p:stCondLst>
                                    <p:cond delay="125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0" fill="hold"/>
                                        <p:tgtEl>
                                          <p:spTgt spid="27"/>
                                        </p:tgtEl>
                                        <p:attrNameLst>
                                          <p:attrName>ppt_x</p:attrName>
                                        </p:attrNameLst>
                                      </p:cBhvr>
                                      <p:tavLst>
                                        <p:tav tm="0">
                                          <p:val>
                                            <p:strVal val="1+#ppt_w/2"/>
                                          </p:val>
                                        </p:tav>
                                        <p:tav tm="100000">
                                          <p:val>
                                            <p:strVal val="#ppt_x"/>
                                          </p:val>
                                        </p:tav>
                                      </p:tavLst>
                                    </p:anim>
                                    <p:anim calcmode="lin" valueType="num">
                                      <p:cBhvr additive="base">
                                        <p:cTn id="65" dur="100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10" presetClass="entr" presetSubtype="0" fill="hold" grpId="0" nodeType="withEffect">
                                  <p:stCondLst>
                                    <p:cond delay="125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45" grpId="0" bldLvl="0" animBg="1"/>
      <p:bldP spid="46" grpId="0" bldLvl="0" animBg="1"/>
      <p:bldP spid="53" grpId="0" bldLvl="0" animBg="1"/>
      <p:bldP spid="54" grpId="0" bldLvl="0" animBg="1"/>
      <p:bldP spid="55" grpId="0"/>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任意多边形 7"/>
          <p:cNvSpPr/>
          <p:nvPr/>
        </p:nvSpPr>
        <p:spPr>
          <a:xfrm>
            <a:off x="1472895" y="3599119"/>
            <a:ext cx="8998488" cy="659181"/>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9" name="任意多边形 8"/>
          <p:cNvSpPr/>
          <p:nvPr/>
        </p:nvSpPr>
        <p:spPr>
          <a:xfrm rot="18900000">
            <a:off x="2723522"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0" name="文本框 25"/>
          <p:cNvSpPr txBox="1"/>
          <p:nvPr/>
        </p:nvSpPr>
        <p:spPr>
          <a:xfrm>
            <a:off x="1976070" y="3672543"/>
            <a:ext cx="999982" cy="523079"/>
          </a:xfrm>
          <a:prstGeom prst="rect">
            <a:avLst/>
          </a:prstGeom>
          <a:noFill/>
        </p:spPr>
        <p:txBody>
          <a:bodyPr wrap="square" lIns="91424" tIns="45713" rIns="91424" bIns="45713" rtlCol="0">
            <a:spAutoFit/>
          </a:bodyPr>
          <a:lstStyle/>
          <a:p>
            <a:pPr algn="ctr"/>
            <a:r>
              <a:rPr lang="en-US" altLang="zh-CN" sz="2800" dirty="0">
                <a:solidFill>
                  <a:schemeClr val="bg1"/>
                </a:solidFill>
                <a:latin typeface="Impact" panose="020B0806030902050204" pitchFamily="34" charset="0"/>
              </a:rPr>
              <a:t>2016</a:t>
            </a:r>
            <a:endParaRPr lang="zh-CN" altLang="en-US" sz="2800" dirty="0">
              <a:solidFill>
                <a:schemeClr val="bg1"/>
              </a:solidFill>
              <a:latin typeface="Impact" panose="020B0806030902050204" pitchFamily="34" charset="0"/>
            </a:endParaRPr>
          </a:p>
        </p:txBody>
      </p:sp>
      <p:sp>
        <p:nvSpPr>
          <p:cNvPr id="11" name="任意多边形 10"/>
          <p:cNvSpPr/>
          <p:nvPr/>
        </p:nvSpPr>
        <p:spPr>
          <a:xfrm rot="18900000">
            <a:off x="4564774"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2" name="文本框 26"/>
          <p:cNvSpPr txBox="1"/>
          <p:nvPr/>
        </p:nvSpPr>
        <p:spPr>
          <a:xfrm>
            <a:off x="3788749" y="3672543"/>
            <a:ext cx="999982" cy="523079"/>
          </a:xfrm>
          <a:prstGeom prst="rect">
            <a:avLst/>
          </a:prstGeom>
          <a:noFill/>
        </p:spPr>
        <p:txBody>
          <a:bodyPr wrap="square" lIns="91424" tIns="45713" rIns="91424" bIns="45713" rtlCol="0">
            <a:spAutoFit/>
          </a:bodyPr>
          <a:lstStyle/>
          <a:p>
            <a:pPr algn="ctr"/>
            <a:r>
              <a:rPr lang="en-US" altLang="zh-CN" sz="2800" dirty="0">
                <a:solidFill>
                  <a:schemeClr val="bg1"/>
                </a:solidFill>
                <a:latin typeface="Impact" panose="020B0806030902050204" pitchFamily="34" charset="0"/>
              </a:rPr>
              <a:t>2017</a:t>
            </a:r>
            <a:endParaRPr lang="zh-CN" altLang="en-US" sz="2800" dirty="0">
              <a:solidFill>
                <a:schemeClr val="bg1"/>
              </a:solidFill>
              <a:latin typeface="Impact" panose="020B0806030902050204" pitchFamily="34" charset="0"/>
            </a:endParaRPr>
          </a:p>
        </p:txBody>
      </p:sp>
      <p:sp>
        <p:nvSpPr>
          <p:cNvPr id="13" name="任意多边形 12"/>
          <p:cNvSpPr/>
          <p:nvPr/>
        </p:nvSpPr>
        <p:spPr>
          <a:xfrm rot="18900000">
            <a:off x="6406026"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4" name="文本框 27"/>
          <p:cNvSpPr txBox="1"/>
          <p:nvPr/>
        </p:nvSpPr>
        <p:spPr>
          <a:xfrm>
            <a:off x="5601430" y="3672543"/>
            <a:ext cx="999982" cy="523079"/>
          </a:xfrm>
          <a:prstGeom prst="rect">
            <a:avLst/>
          </a:prstGeom>
          <a:noFill/>
        </p:spPr>
        <p:txBody>
          <a:bodyPr wrap="square" lIns="91424" tIns="45713" rIns="91424" bIns="45713" rtlCol="0">
            <a:spAutoFit/>
          </a:bodyPr>
          <a:lstStyle/>
          <a:p>
            <a:pPr algn="ctr"/>
            <a:r>
              <a:rPr lang="en-US" altLang="zh-CN" sz="2800" dirty="0">
                <a:solidFill>
                  <a:schemeClr val="bg1"/>
                </a:solidFill>
                <a:latin typeface="Impact" panose="020B0806030902050204" pitchFamily="34" charset="0"/>
              </a:rPr>
              <a:t>2018</a:t>
            </a:r>
            <a:endParaRPr lang="zh-CN" altLang="en-US" sz="2800" dirty="0">
              <a:solidFill>
                <a:schemeClr val="bg1"/>
              </a:solidFill>
              <a:latin typeface="Impact" panose="020B0806030902050204" pitchFamily="34" charset="0"/>
            </a:endParaRPr>
          </a:p>
        </p:txBody>
      </p:sp>
      <p:sp>
        <p:nvSpPr>
          <p:cNvPr id="15" name="任意多边形 14"/>
          <p:cNvSpPr/>
          <p:nvPr/>
        </p:nvSpPr>
        <p:spPr>
          <a:xfrm rot="18900000">
            <a:off x="8247277"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6" name="文本框 28"/>
          <p:cNvSpPr txBox="1"/>
          <p:nvPr/>
        </p:nvSpPr>
        <p:spPr>
          <a:xfrm>
            <a:off x="7414110" y="3672543"/>
            <a:ext cx="999982" cy="523079"/>
          </a:xfrm>
          <a:prstGeom prst="rect">
            <a:avLst/>
          </a:prstGeom>
          <a:noFill/>
        </p:spPr>
        <p:txBody>
          <a:bodyPr wrap="square" lIns="91424" tIns="45713" rIns="91424" bIns="45713" rtlCol="0">
            <a:spAutoFit/>
          </a:bodyPr>
          <a:lstStyle/>
          <a:p>
            <a:pPr algn="ctr"/>
            <a:r>
              <a:rPr lang="en-US" altLang="zh-CN" sz="2800" dirty="0" smtClean="0">
                <a:solidFill>
                  <a:schemeClr val="bg1"/>
                </a:solidFill>
                <a:latin typeface="Impact" panose="020B0806030902050204" pitchFamily="34" charset="0"/>
              </a:rPr>
              <a:t>2020</a:t>
            </a:r>
            <a:endParaRPr lang="zh-CN" altLang="en-US" sz="2800" dirty="0">
              <a:solidFill>
                <a:schemeClr val="bg1"/>
              </a:solidFill>
              <a:latin typeface="Impact" panose="020B0806030902050204" pitchFamily="34" charset="0"/>
            </a:endParaRPr>
          </a:p>
        </p:txBody>
      </p:sp>
      <p:sp>
        <p:nvSpPr>
          <p:cNvPr id="17" name="文本框 29"/>
          <p:cNvSpPr txBox="1"/>
          <p:nvPr/>
        </p:nvSpPr>
        <p:spPr>
          <a:xfrm>
            <a:off x="9226791" y="3672543"/>
            <a:ext cx="999982" cy="523078"/>
          </a:xfrm>
          <a:prstGeom prst="rect">
            <a:avLst/>
          </a:prstGeom>
          <a:noFill/>
        </p:spPr>
        <p:txBody>
          <a:bodyPr wrap="square" lIns="91424" tIns="45713" rIns="91424" bIns="45713" rtlCol="0">
            <a:spAutoFit/>
          </a:bodyPr>
          <a:lstStyle/>
          <a:p>
            <a:pPr algn="ctr"/>
            <a:r>
              <a:rPr lang="en-US" altLang="zh-CN" sz="2800" dirty="0" smtClean="0">
                <a:solidFill>
                  <a:schemeClr val="bg1"/>
                </a:solidFill>
                <a:latin typeface="Impact" panose="020B0806030902050204" pitchFamily="34" charset="0"/>
              </a:rPr>
              <a:t>2030</a:t>
            </a:r>
            <a:endParaRPr lang="zh-CN" altLang="en-US" sz="2800" dirty="0">
              <a:solidFill>
                <a:schemeClr val="bg1"/>
              </a:solidFill>
              <a:latin typeface="Impact" panose="020B0806030902050204" pitchFamily="34" charset="0"/>
            </a:endParaRPr>
          </a:p>
        </p:txBody>
      </p:sp>
      <p:grpSp>
        <p:nvGrpSpPr>
          <p:cNvPr id="18" name="组合 17"/>
          <p:cNvGrpSpPr/>
          <p:nvPr/>
        </p:nvGrpSpPr>
        <p:grpSpPr>
          <a:xfrm>
            <a:off x="1770073" y="4429935"/>
            <a:ext cx="1401927" cy="1853237"/>
            <a:chOff x="1770073" y="4429935"/>
            <a:chExt cx="1401927" cy="1853237"/>
          </a:xfrm>
        </p:grpSpPr>
        <p:sp>
          <p:nvSpPr>
            <p:cNvPr id="19" name="圆角矩形 18"/>
            <p:cNvSpPr/>
            <p:nvPr/>
          </p:nvSpPr>
          <p:spPr>
            <a:xfrm>
              <a:off x="1770073" y="5349244"/>
              <a:ext cx="1390597" cy="93392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0" name="组合 19"/>
            <p:cNvGrpSpPr/>
            <p:nvPr/>
          </p:nvGrpSpPr>
          <p:grpSpPr>
            <a:xfrm>
              <a:off x="1788408" y="5188423"/>
              <a:ext cx="1383592" cy="587494"/>
              <a:chOff x="2222230" y="3857031"/>
              <a:chExt cx="1383780" cy="587494"/>
            </a:xfrm>
          </p:grpSpPr>
          <p:grpSp>
            <p:nvGrpSpPr>
              <p:cNvPr id="25" name="组合 24"/>
              <p:cNvGrpSpPr/>
              <p:nvPr/>
            </p:nvGrpSpPr>
            <p:grpSpPr>
              <a:xfrm>
                <a:off x="2285329" y="3857031"/>
                <a:ext cx="1231046" cy="325884"/>
                <a:chOff x="2285329" y="3857031"/>
                <a:chExt cx="1231046" cy="325884"/>
              </a:xfrm>
            </p:grpSpPr>
            <p:sp>
              <p:nvSpPr>
                <p:cNvPr id="27" name="圆角矩形 26"/>
                <p:cNvSpPr/>
                <p:nvPr/>
              </p:nvSpPr>
              <p:spPr>
                <a:xfrm>
                  <a:off x="2285329" y="3857031"/>
                  <a:ext cx="1231046" cy="325884"/>
                </a:xfrm>
                <a:prstGeom prst="roundRect">
                  <a:avLst/>
                </a:prstGeom>
                <a:solidFill>
                  <a:srgbClr val="0069BE"/>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文本框 63"/>
                <p:cNvSpPr txBox="1"/>
                <p:nvPr/>
              </p:nvSpPr>
              <p:spPr>
                <a:xfrm>
                  <a:off x="2389034" y="3905049"/>
                  <a:ext cx="1007759"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01</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26" name="文本框 61"/>
              <p:cNvSpPr txBox="1"/>
              <p:nvPr/>
            </p:nvSpPr>
            <p:spPr>
              <a:xfrm>
                <a:off x="2222230" y="4189255"/>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21" name="组合 20"/>
            <p:cNvGrpSpPr/>
            <p:nvPr/>
          </p:nvGrpSpPr>
          <p:grpSpPr>
            <a:xfrm>
              <a:off x="2432623" y="4429935"/>
              <a:ext cx="93222" cy="715207"/>
              <a:chOff x="2690232" y="4097191"/>
              <a:chExt cx="93235" cy="715207"/>
            </a:xfrm>
          </p:grpSpPr>
          <p:sp>
            <p:nvSpPr>
              <p:cNvPr id="22" name="椭圆 21"/>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9" name="组合 28"/>
          <p:cNvGrpSpPr/>
          <p:nvPr/>
        </p:nvGrpSpPr>
        <p:grpSpPr>
          <a:xfrm>
            <a:off x="3586866" y="4429939"/>
            <a:ext cx="1410513" cy="1853239"/>
            <a:chOff x="3586866" y="4429939"/>
            <a:chExt cx="1410513" cy="1853239"/>
          </a:xfrm>
        </p:grpSpPr>
        <p:sp>
          <p:nvSpPr>
            <p:cNvPr id="30" name="圆角矩形 29"/>
            <p:cNvSpPr/>
            <p:nvPr/>
          </p:nvSpPr>
          <p:spPr>
            <a:xfrm>
              <a:off x="3595452" y="5349249"/>
              <a:ext cx="1390597" cy="933929"/>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3586866" y="5188428"/>
              <a:ext cx="1410513" cy="587498"/>
              <a:chOff x="2195306" y="3857031"/>
              <a:chExt cx="1410704" cy="587497"/>
            </a:xfrm>
          </p:grpSpPr>
          <p:grpSp>
            <p:nvGrpSpPr>
              <p:cNvPr id="36" name="组合 35"/>
              <p:cNvGrpSpPr/>
              <p:nvPr/>
            </p:nvGrpSpPr>
            <p:grpSpPr>
              <a:xfrm>
                <a:off x="2195306" y="3857031"/>
                <a:ext cx="1385454" cy="325884"/>
                <a:chOff x="2195306" y="3857031"/>
                <a:chExt cx="1385454" cy="325884"/>
              </a:xfrm>
            </p:grpSpPr>
            <p:sp>
              <p:nvSpPr>
                <p:cNvPr id="38" name="圆角矩形 37"/>
                <p:cNvSpPr/>
                <p:nvPr/>
              </p:nvSpPr>
              <p:spPr>
                <a:xfrm>
                  <a:off x="2285329" y="3857031"/>
                  <a:ext cx="1231046" cy="325884"/>
                </a:xfrm>
                <a:prstGeom prst="roundRect">
                  <a:avLst/>
                </a:prstGeom>
                <a:solidFill>
                  <a:srgbClr val="00A3E5"/>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文本框 138"/>
                <p:cNvSpPr txBox="1"/>
                <p:nvPr/>
              </p:nvSpPr>
              <p:spPr>
                <a:xfrm>
                  <a:off x="2195306" y="3899218"/>
                  <a:ext cx="1385454"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02</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37" name="文本框 136"/>
              <p:cNvSpPr txBox="1"/>
              <p:nvPr/>
            </p:nvSpPr>
            <p:spPr>
              <a:xfrm>
                <a:off x="2222229" y="4189258"/>
                <a:ext cx="1383781"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32" name="组合 31"/>
            <p:cNvGrpSpPr/>
            <p:nvPr/>
          </p:nvGrpSpPr>
          <p:grpSpPr>
            <a:xfrm>
              <a:off x="4258002" y="4429939"/>
              <a:ext cx="93222" cy="715208"/>
              <a:chOff x="2690232" y="4097191"/>
              <a:chExt cx="93235" cy="715207"/>
            </a:xfrm>
          </p:grpSpPr>
          <p:sp>
            <p:nvSpPr>
              <p:cNvPr id="33" name="椭圆 32"/>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椭圆 33"/>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35" name="直接连接符 34"/>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40" name="组合 39"/>
          <p:cNvGrpSpPr/>
          <p:nvPr/>
        </p:nvGrpSpPr>
        <p:grpSpPr>
          <a:xfrm>
            <a:off x="5420833" y="4429935"/>
            <a:ext cx="1420887" cy="1853237"/>
            <a:chOff x="5420833" y="4429935"/>
            <a:chExt cx="1420887" cy="1853237"/>
          </a:xfrm>
        </p:grpSpPr>
        <p:sp>
          <p:nvSpPr>
            <p:cNvPr id="41" name="圆角矩形 40"/>
            <p:cNvSpPr/>
            <p:nvPr/>
          </p:nvSpPr>
          <p:spPr>
            <a:xfrm>
              <a:off x="5420833" y="5349244"/>
              <a:ext cx="1390598" cy="93392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2" name="组合 41"/>
            <p:cNvGrpSpPr/>
            <p:nvPr/>
          </p:nvGrpSpPr>
          <p:grpSpPr>
            <a:xfrm>
              <a:off x="5439168" y="5188423"/>
              <a:ext cx="1402552" cy="587498"/>
              <a:chOff x="2222230" y="3857031"/>
              <a:chExt cx="1402741" cy="587498"/>
            </a:xfrm>
          </p:grpSpPr>
          <p:grpSp>
            <p:nvGrpSpPr>
              <p:cNvPr id="53" name="组合 52"/>
              <p:cNvGrpSpPr/>
              <p:nvPr/>
            </p:nvGrpSpPr>
            <p:grpSpPr>
              <a:xfrm>
                <a:off x="2239517" y="3857031"/>
                <a:ext cx="1385454" cy="325884"/>
                <a:chOff x="2239517" y="3857031"/>
                <a:chExt cx="1385454" cy="325884"/>
              </a:xfrm>
            </p:grpSpPr>
            <p:sp>
              <p:nvSpPr>
                <p:cNvPr id="55" name="圆角矩形 54"/>
                <p:cNvSpPr/>
                <p:nvPr/>
              </p:nvSpPr>
              <p:spPr>
                <a:xfrm>
                  <a:off x="2285329" y="3857031"/>
                  <a:ext cx="1231046" cy="325884"/>
                </a:xfrm>
                <a:prstGeom prst="roundRect">
                  <a:avLst/>
                </a:prstGeom>
                <a:solidFill>
                  <a:srgbClr val="0066B8"/>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151"/>
                <p:cNvSpPr txBox="1"/>
                <p:nvPr/>
              </p:nvSpPr>
              <p:spPr>
                <a:xfrm>
                  <a:off x="2239517" y="3902089"/>
                  <a:ext cx="1385454"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03</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54" name="文本框 149"/>
              <p:cNvSpPr txBox="1"/>
              <p:nvPr/>
            </p:nvSpPr>
            <p:spPr>
              <a:xfrm>
                <a:off x="2222230" y="4189259"/>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43" name="组合 42"/>
            <p:cNvGrpSpPr/>
            <p:nvPr/>
          </p:nvGrpSpPr>
          <p:grpSpPr>
            <a:xfrm>
              <a:off x="6083384" y="4429935"/>
              <a:ext cx="93222" cy="715207"/>
              <a:chOff x="2690232" y="4097191"/>
              <a:chExt cx="93235" cy="715207"/>
            </a:xfrm>
          </p:grpSpPr>
          <p:sp>
            <p:nvSpPr>
              <p:cNvPr id="44" name="椭圆 43"/>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椭圆 44"/>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46" name="直接连接符 45"/>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7246209" y="4429934"/>
            <a:ext cx="1401927" cy="1853237"/>
            <a:chOff x="7246209" y="4429934"/>
            <a:chExt cx="1401927" cy="1853237"/>
          </a:xfrm>
        </p:grpSpPr>
        <p:sp>
          <p:nvSpPr>
            <p:cNvPr id="58" name="圆角矩形 57"/>
            <p:cNvSpPr/>
            <p:nvPr/>
          </p:nvSpPr>
          <p:spPr>
            <a:xfrm>
              <a:off x="7246209" y="5349243"/>
              <a:ext cx="1390597" cy="93392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9" name="组合 58"/>
            <p:cNvGrpSpPr/>
            <p:nvPr/>
          </p:nvGrpSpPr>
          <p:grpSpPr>
            <a:xfrm>
              <a:off x="7264544" y="5188422"/>
              <a:ext cx="1383592" cy="587500"/>
              <a:chOff x="2222230" y="3857031"/>
              <a:chExt cx="1383780" cy="587500"/>
            </a:xfrm>
          </p:grpSpPr>
          <p:grpSp>
            <p:nvGrpSpPr>
              <p:cNvPr id="64" name="组合 63"/>
              <p:cNvGrpSpPr/>
              <p:nvPr/>
            </p:nvGrpSpPr>
            <p:grpSpPr>
              <a:xfrm>
                <a:off x="2285329" y="3857031"/>
                <a:ext cx="1231046" cy="325884"/>
                <a:chOff x="2285329" y="3857031"/>
                <a:chExt cx="1231046" cy="325884"/>
              </a:xfrm>
            </p:grpSpPr>
            <p:sp>
              <p:nvSpPr>
                <p:cNvPr id="66" name="圆角矩形 65"/>
                <p:cNvSpPr/>
                <p:nvPr/>
              </p:nvSpPr>
              <p:spPr>
                <a:xfrm>
                  <a:off x="2285329" y="3857031"/>
                  <a:ext cx="1231046" cy="325884"/>
                </a:xfrm>
                <a:prstGeom prst="roundRect">
                  <a:avLst/>
                </a:prstGeom>
                <a:solidFill>
                  <a:srgbClr val="00A3E5"/>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文本框 164"/>
                <p:cNvSpPr txBox="1"/>
                <p:nvPr/>
              </p:nvSpPr>
              <p:spPr>
                <a:xfrm>
                  <a:off x="2415578" y="3890596"/>
                  <a:ext cx="1041186"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04</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65" name="文本框 162"/>
              <p:cNvSpPr txBox="1"/>
              <p:nvPr/>
            </p:nvSpPr>
            <p:spPr>
              <a:xfrm>
                <a:off x="2222230" y="4189261"/>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60" name="组合 59"/>
            <p:cNvGrpSpPr/>
            <p:nvPr/>
          </p:nvGrpSpPr>
          <p:grpSpPr>
            <a:xfrm>
              <a:off x="7908759" y="4429934"/>
              <a:ext cx="93222" cy="715207"/>
              <a:chOff x="2690232" y="4097191"/>
              <a:chExt cx="93235" cy="715207"/>
            </a:xfrm>
          </p:grpSpPr>
          <p:sp>
            <p:nvSpPr>
              <p:cNvPr id="61" name="椭圆 60"/>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椭圆 61"/>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3" name="直接连接符 62"/>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68" name="组合 67"/>
          <p:cNvGrpSpPr/>
          <p:nvPr/>
        </p:nvGrpSpPr>
        <p:grpSpPr>
          <a:xfrm>
            <a:off x="9071589" y="4429939"/>
            <a:ext cx="1401927" cy="1853239"/>
            <a:chOff x="9071589" y="4429939"/>
            <a:chExt cx="1401927" cy="1853239"/>
          </a:xfrm>
        </p:grpSpPr>
        <p:sp>
          <p:nvSpPr>
            <p:cNvPr id="69" name="圆角矩形 68"/>
            <p:cNvSpPr/>
            <p:nvPr/>
          </p:nvSpPr>
          <p:spPr>
            <a:xfrm>
              <a:off x="9071589" y="5349249"/>
              <a:ext cx="1390597" cy="933929"/>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0" name="组合 69"/>
            <p:cNvGrpSpPr/>
            <p:nvPr/>
          </p:nvGrpSpPr>
          <p:grpSpPr>
            <a:xfrm>
              <a:off x="9089924" y="5188428"/>
              <a:ext cx="1383592" cy="587498"/>
              <a:chOff x="2222230" y="3857031"/>
              <a:chExt cx="1383780" cy="587497"/>
            </a:xfrm>
          </p:grpSpPr>
          <p:grpSp>
            <p:nvGrpSpPr>
              <p:cNvPr id="75" name="组合 74"/>
              <p:cNvGrpSpPr/>
              <p:nvPr/>
            </p:nvGrpSpPr>
            <p:grpSpPr>
              <a:xfrm>
                <a:off x="2285329" y="3857031"/>
                <a:ext cx="1231046" cy="325884"/>
                <a:chOff x="2285329" y="3857031"/>
                <a:chExt cx="1231046" cy="325884"/>
              </a:xfrm>
            </p:grpSpPr>
            <p:sp>
              <p:nvSpPr>
                <p:cNvPr id="77" name="圆角矩形 76"/>
                <p:cNvSpPr/>
                <p:nvPr/>
              </p:nvSpPr>
              <p:spPr>
                <a:xfrm>
                  <a:off x="2285329" y="3857031"/>
                  <a:ext cx="1231046" cy="325884"/>
                </a:xfrm>
                <a:prstGeom prst="roundRect">
                  <a:avLst/>
                </a:prstGeom>
                <a:solidFill>
                  <a:srgbClr val="0066B8"/>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文本框 177"/>
                <p:cNvSpPr txBox="1"/>
                <p:nvPr/>
              </p:nvSpPr>
              <p:spPr>
                <a:xfrm>
                  <a:off x="2293008" y="3899218"/>
                  <a:ext cx="1145004" cy="256352"/>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OPTION 05</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sp>
            <p:nvSpPr>
              <p:cNvPr id="76" name="文本框 175"/>
              <p:cNvSpPr txBox="1"/>
              <p:nvPr/>
            </p:nvSpPr>
            <p:spPr>
              <a:xfrm>
                <a:off x="2222230" y="4189258"/>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71" name="组合 70"/>
            <p:cNvGrpSpPr/>
            <p:nvPr/>
          </p:nvGrpSpPr>
          <p:grpSpPr>
            <a:xfrm>
              <a:off x="9734139" y="4429939"/>
              <a:ext cx="93222" cy="715208"/>
              <a:chOff x="2690232" y="4097191"/>
              <a:chExt cx="93235" cy="715207"/>
            </a:xfrm>
          </p:grpSpPr>
          <p:sp>
            <p:nvSpPr>
              <p:cNvPr id="72" name="椭圆 71"/>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74" name="直接连接符 73"/>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9" name="组合 78"/>
          <p:cNvGrpSpPr/>
          <p:nvPr/>
        </p:nvGrpSpPr>
        <p:grpSpPr>
          <a:xfrm>
            <a:off x="2097577" y="1861806"/>
            <a:ext cx="8007687" cy="1545339"/>
            <a:chOff x="2097577" y="1861806"/>
            <a:chExt cx="8007687" cy="1545339"/>
          </a:xfrm>
        </p:grpSpPr>
        <p:cxnSp>
          <p:nvCxnSpPr>
            <p:cNvPr id="80" name="直接连接符 79"/>
            <p:cNvCxnSpPr/>
            <p:nvPr/>
          </p:nvCxnSpPr>
          <p:spPr>
            <a:xfrm rot="5400000">
              <a:off x="5432874" y="2735251"/>
              <a:ext cx="13437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5400000">
              <a:off x="7216984" y="2735251"/>
              <a:ext cx="13437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5400000">
              <a:off x="3613104" y="2735251"/>
              <a:ext cx="13437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圆角矩形 46"/>
            <p:cNvSpPr/>
            <p:nvPr/>
          </p:nvSpPr>
          <p:spPr>
            <a:xfrm flipH="1">
              <a:off x="8023716" y="1927554"/>
              <a:ext cx="1708779" cy="1458458"/>
            </a:xfrm>
            <a:custGeom>
              <a:avLst/>
              <a:gdLst>
                <a:gd name="connsiteX0" fmla="*/ 0 w 1803400"/>
                <a:gd name="connsiteY0" fmla="*/ 213108 h 1671566"/>
                <a:gd name="connsiteX1" fmla="*/ 213108 w 1803400"/>
                <a:gd name="connsiteY1" fmla="*/ 0 h 1671566"/>
                <a:gd name="connsiteX2" fmla="*/ 1590292 w 1803400"/>
                <a:gd name="connsiteY2" fmla="*/ 0 h 1671566"/>
                <a:gd name="connsiteX3" fmla="*/ 1803400 w 1803400"/>
                <a:gd name="connsiteY3" fmla="*/ 213108 h 1671566"/>
                <a:gd name="connsiteX4" fmla="*/ 1803400 w 1803400"/>
                <a:gd name="connsiteY4" fmla="*/ 1458458 h 1671566"/>
                <a:gd name="connsiteX5" fmla="*/ 1590292 w 1803400"/>
                <a:gd name="connsiteY5" fmla="*/ 1671566 h 1671566"/>
                <a:gd name="connsiteX6" fmla="*/ 213108 w 1803400"/>
                <a:gd name="connsiteY6" fmla="*/ 1671566 h 1671566"/>
                <a:gd name="connsiteX7" fmla="*/ 0 w 1803400"/>
                <a:gd name="connsiteY7" fmla="*/ 1458458 h 1671566"/>
                <a:gd name="connsiteX8" fmla="*/ 0 w 1803400"/>
                <a:gd name="connsiteY8" fmla="*/ 213108 h 1671566"/>
                <a:gd name="connsiteX0-1" fmla="*/ 213108 w 1803400"/>
                <a:gd name="connsiteY0-2" fmla="*/ 1671566 h 1763006"/>
                <a:gd name="connsiteX1-3" fmla="*/ 0 w 1803400"/>
                <a:gd name="connsiteY1-4" fmla="*/ 1458458 h 1763006"/>
                <a:gd name="connsiteX2-5" fmla="*/ 0 w 1803400"/>
                <a:gd name="connsiteY2-6" fmla="*/ 213108 h 1763006"/>
                <a:gd name="connsiteX3-7" fmla="*/ 213108 w 1803400"/>
                <a:gd name="connsiteY3-8" fmla="*/ 0 h 1763006"/>
                <a:gd name="connsiteX4-9" fmla="*/ 1590292 w 1803400"/>
                <a:gd name="connsiteY4-10" fmla="*/ 0 h 1763006"/>
                <a:gd name="connsiteX5-11" fmla="*/ 1803400 w 1803400"/>
                <a:gd name="connsiteY5-12" fmla="*/ 213108 h 1763006"/>
                <a:gd name="connsiteX6-13" fmla="*/ 1803400 w 1803400"/>
                <a:gd name="connsiteY6-14" fmla="*/ 1458458 h 1763006"/>
                <a:gd name="connsiteX7-15" fmla="*/ 1590292 w 1803400"/>
                <a:gd name="connsiteY7-16" fmla="*/ 1671566 h 1763006"/>
                <a:gd name="connsiteX8-17" fmla="*/ 304548 w 1803400"/>
                <a:gd name="connsiteY8-18" fmla="*/ 1763006 h 1763006"/>
                <a:gd name="connsiteX0-19" fmla="*/ 0 w 1803400"/>
                <a:gd name="connsiteY0-20" fmla="*/ 1458458 h 1763006"/>
                <a:gd name="connsiteX1-21" fmla="*/ 0 w 1803400"/>
                <a:gd name="connsiteY1-22" fmla="*/ 213108 h 1763006"/>
                <a:gd name="connsiteX2-23" fmla="*/ 213108 w 1803400"/>
                <a:gd name="connsiteY2-24" fmla="*/ 0 h 1763006"/>
                <a:gd name="connsiteX3-25" fmla="*/ 1590292 w 1803400"/>
                <a:gd name="connsiteY3-26" fmla="*/ 0 h 1763006"/>
                <a:gd name="connsiteX4-27" fmla="*/ 1803400 w 1803400"/>
                <a:gd name="connsiteY4-28" fmla="*/ 213108 h 1763006"/>
                <a:gd name="connsiteX5-29" fmla="*/ 1803400 w 1803400"/>
                <a:gd name="connsiteY5-30" fmla="*/ 1458458 h 1763006"/>
                <a:gd name="connsiteX6-31" fmla="*/ 1590292 w 1803400"/>
                <a:gd name="connsiteY6-32" fmla="*/ 1671566 h 1763006"/>
                <a:gd name="connsiteX7-33" fmla="*/ 304548 w 1803400"/>
                <a:gd name="connsiteY7-34" fmla="*/ 1763006 h 1763006"/>
                <a:gd name="connsiteX0-35" fmla="*/ 0 w 1803400"/>
                <a:gd name="connsiteY0-36" fmla="*/ 1458458 h 1671566"/>
                <a:gd name="connsiteX1-37" fmla="*/ 0 w 1803400"/>
                <a:gd name="connsiteY1-38" fmla="*/ 213108 h 1671566"/>
                <a:gd name="connsiteX2-39" fmla="*/ 213108 w 1803400"/>
                <a:gd name="connsiteY2-40" fmla="*/ 0 h 1671566"/>
                <a:gd name="connsiteX3-41" fmla="*/ 1590292 w 1803400"/>
                <a:gd name="connsiteY3-42" fmla="*/ 0 h 1671566"/>
                <a:gd name="connsiteX4-43" fmla="*/ 1803400 w 1803400"/>
                <a:gd name="connsiteY4-44" fmla="*/ 213108 h 1671566"/>
                <a:gd name="connsiteX5-45" fmla="*/ 1803400 w 1803400"/>
                <a:gd name="connsiteY5-46" fmla="*/ 1458458 h 1671566"/>
                <a:gd name="connsiteX6-47" fmla="*/ 1590292 w 1803400"/>
                <a:gd name="connsiteY6-48" fmla="*/ 1671566 h 1671566"/>
                <a:gd name="connsiteX0-49" fmla="*/ 0 w 1803400"/>
                <a:gd name="connsiteY0-50" fmla="*/ 1458458 h 1458458"/>
                <a:gd name="connsiteX1-51" fmla="*/ 0 w 1803400"/>
                <a:gd name="connsiteY1-52" fmla="*/ 213108 h 1458458"/>
                <a:gd name="connsiteX2-53" fmla="*/ 213108 w 1803400"/>
                <a:gd name="connsiteY2-54" fmla="*/ 0 h 1458458"/>
                <a:gd name="connsiteX3-55" fmla="*/ 1590292 w 1803400"/>
                <a:gd name="connsiteY3-56" fmla="*/ 0 h 1458458"/>
                <a:gd name="connsiteX4-57" fmla="*/ 1803400 w 1803400"/>
                <a:gd name="connsiteY4-58" fmla="*/ 213108 h 1458458"/>
                <a:gd name="connsiteX5-59" fmla="*/ 1803400 w 1803400"/>
                <a:gd name="connsiteY5-60" fmla="*/ 1458458 h 1458458"/>
                <a:gd name="connsiteX0-61" fmla="*/ 0 w 1803400"/>
                <a:gd name="connsiteY0-62" fmla="*/ 1458458 h 1458458"/>
                <a:gd name="connsiteX1-63" fmla="*/ 0 w 1803400"/>
                <a:gd name="connsiteY1-64" fmla="*/ 213108 h 1458458"/>
                <a:gd name="connsiteX2-65" fmla="*/ 213108 w 1803400"/>
                <a:gd name="connsiteY2-66" fmla="*/ 0 h 1458458"/>
                <a:gd name="connsiteX3-67" fmla="*/ 1590292 w 1803400"/>
                <a:gd name="connsiteY3-68" fmla="*/ 0 h 1458458"/>
                <a:gd name="connsiteX4-69" fmla="*/ 1803400 w 1803400"/>
                <a:gd name="connsiteY4-70" fmla="*/ 213108 h 1458458"/>
                <a:gd name="connsiteX0-71" fmla="*/ 0 w 1590292"/>
                <a:gd name="connsiteY0-72" fmla="*/ 1458458 h 1458458"/>
                <a:gd name="connsiteX1-73" fmla="*/ 0 w 1590292"/>
                <a:gd name="connsiteY1-74" fmla="*/ 213108 h 1458458"/>
                <a:gd name="connsiteX2-75" fmla="*/ 213108 w 1590292"/>
                <a:gd name="connsiteY2-76" fmla="*/ 0 h 1458458"/>
                <a:gd name="connsiteX3-77" fmla="*/ 1590292 w 1590292"/>
                <a:gd name="connsiteY3-78" fmla="*/ 0 h 1458458"/>
              </a:gdLst>
              <a:ahLst/>
              <a:cxnLst>
                <a:cxn ang="0">
                  <a:pos x="connsiteX0-1" y="connsiteY0-2"/>
                </a:cxn>
                <a:cxn ang="0">
                  <a:pos x="connsiteX1-3" y="connsiteY1-4"/>
                </a:cxn>
                <a:cxn ang="0">
                  <a:pos x="connsiteX2-5" y="connsiteY2-6"/>
                </a:cxn>
                <a:cxn ang="0">
                  <a:pos x="connsiteX3-7" y="connsiteY3-8"/>
                </a:cxn>
              </a:cxnLst>
              <a:rect l="l" t="t" r="r" b="b"/>
              <a:pathLst>
                <a:path w="1590292" h="1458458">
                  <a:moveTo>
                    <a:pt x="0" y="1458458"/>
                  </a:moveTo>
                  <a:lnTo>
                    <a:pt x="0" y="213108"/>
                  </a:lnTo>
                  <a:cubicBezTo>
                    <a:pt x="0" y="95412"/>
                    <a:pt x="95412" y="0"/>
                    <a:pt x="213108" y="0"/>
                  </a:cubicBezTo>
                  <a:lnTo>
                    <a:pt x="1590292" y="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84" name="圆角矩形 46"/>
            <p:cNvSpPr/>
            <p:nvPr/>
          </p:nvSpPr>
          <p:spPr>
            <a:xfrm>
              <a:off x="2469711" y="1927554"/>
              <a:ext cx="1704110" cy="1458458"/>
            </a:xfrm>
            <a:custGeom>
              <a:avLst/>
              <a:gdLst>
                <a:gd name="connsiteX0" fmla="*/ 0 w 1803400"/>
                <a:gd name="connsiteY0" fmla="*/ 213108 h 1671566"/>
                <a:gd name="connsiteX1" fmla="*/ 213108 w 1803400"/>
                <a:gd name="connsiteY1" fmla="*/ 0 h 1671566"/>
                <a:gd name="connsiteX2" fmla="*/ 1590292 w 1803400"/>
                <a:gd name="connsiteY2" fmla="*/ 0 h 1671566"/>
                <a:gd name="connsiteX3" fmla="*/ 1803400 w 1803400"/>
                <a:gd name="connsiteY3" fmla="*/ 213108 h 1671566"/>
                <a:gd name="connsiteX4" fmla="*/ 1803400 w 1803400"/>
                <a:gd name="connsiteY4" fmla="*/ 1458458 h 1671566"/>
                <a:gd name="connsiteX5" fmla="*/ 1590292 w 1803400"/>
                <a:gd name="connsiteY5" fmla="*/ 1671566 h 1671566"/>
                <a:gd name="connsiteX6" fmla="*/ 213108 w 1803400"/>
                <a:gd name="connsiteY6" fmla="*/ 1671566 h 1671566"/>
                <a:gd name="connsiteX7" fmla="*/ 0 w 1803400"/>
                <a:gd name="connsiteY7" fmla="*/ 1458458 h 1671566"/>
                <a:gd name="connsiteX8" fmla="*/ 0 w 1803400"/>
                <a:gd name="connsiteY8" fmla="*/ 213108 h 1671566"/>
                <a:gd name="connsiteX0-1" fmla="*/ 213108 w 1803400"/>
                <a:gd name="connsiteY0-2" fmla="*/ 1671566 h 1763006"/>
                <a:gd name="connsiteX1-3" fmla="*/ 0 w 1803400"/>
                <a:gd name="connsiteY1-4" fmla="*/ 1458458 h 1763006"/>
                <a:gd name="connsiteX2-5" fmla="*/ 0 w 1803400"/>
                <a:gd name="connsiteY2-6" fmla="*/ 213108 h 1763006"/>
                <a:gd name="connsiteX3-7" fmla="*/ 213108 w 1803400"/>
                <a:gd name="connsiteY3-8" fmla="*/ 0 h 1763006"/>
                <a:gd name="connsiteX4-9" fmla="*/ 1590292 w 1803400"/>
                <a:gd name="connsiteY4-10" fmla="*/ 0 h 1763006"/>
                <a:gd name="connsiteX5-11" fmla="*/ 1803400 w 1803400"/>
                <a:gd name="connsiteY5-12" fmla="*/ 213108 h 1763006"/>
                <a:gd name="connsiteX6-13" fmla="*/ 1803400 w 1803400"/>
                <a:gd name="connsiteY6-14" fmla="*/ 1458458 h 1763006"/>
                <a:gd name="connsiteX7-15" fmla="*/ 1590292 w 1803400"/>
                <a:gd name="connsiteY7-16" fmla="*/ 1671566 h 1763006"/>
                <a:gd name="connsiteX8-17" fmla="*/ 304548 w 1803400"/>
                <a:gd name="connsiteY8-18" fmla="*/ 1763006 h 1763006"/>
                <a:gd name="connsiteX0-19" fmla="*/ 0 w 1803400"/>
                <a:gd name="connsiteY0-20" fmla="*/ 1458458 h 1763006"/>
                <a:gd name="connsiteX1-21" fmla="*/ 0 w 1803400"/>
                <a:gd name="connsiteY1-22" fmla="*/ 213108 h 1763006"/>
                <a:gd name="connsiteX2-23" fmla="*/ 213108 w 1803400"/>
                <a:gd name="connsiteY2-24" fmla="*/ 0 h 1763006"/>
                <a:gd name="connsiteX3-25" fmla="*/ 1590292 w 1803400"/>
                <a:gd name="connsiteY3-26" fmla="*/ 0 h 1763006"/>
                <a:gd name="connsiteX4-27" fmla="*/ 1803400 w 1803400"/>
                <a:gd name="connsiteY4-28" fmla="*/ 213108 h 1763006"/>
                <a:gd name="connsiteX5-29" fmla="*/ 1803400 w 1803400"/>
                <a:gd name="connsiteY5-30" fmla="*/ 1458458 h 1763006"/>
                <a:gd name="connsiteX6-31" fmla="*/ 1590292 w 1803400"/>
                <a:gd name="connsiteY6-32" fmla="*/ 1671566 h 1763006"/>
                <a:gd name="connsiteX7-33" fmla="*/ 304548 w 1803400"/>
                <a:gd name="connsiteY7-34" fmla="*/ 1763006 h 1763006"/>
                <a:gd name="connsiteX0-35" fmla="*/ 0 w 1803400"/>
                <a:gd name="connsiteY0-36" fmla="*/ 1458458 h 1671566"/>
                <a:gd name="connsiteX1-37" fmla="*/ 0 w 1803400"/>
                <a:gd name="connsiteY1-38" fmla="*/ 213108 h 1671566"/>
                <a:gd name="connsiteX2-39" fmla="*/ 213108 w 1803400"/>
                <a:gd name="connsiteY2-40" fmla="*/ 0 h 1671566"/>
                <a:gd name="connsiteX3-41" fmla="*/ 1590292 w 1803400"/>
                <a:gd name="connsiteY3-42" fmla="*/ 0 h 1671566"/>
                <a:gd name="connsiteX4-43" fmla="*/ 1803400 w 1803400"/>
                <a:gd name="connsiteY4-44" fmla="*/ 213108 h 1671566"/>
                <a:gd name="connsiteX5-45" fmla="*/ 1803400 w 1803400"/>
                <a:gd name="connsiteY5-46" fmla="*/ 1458458 h 1671566"/>
                <a:gd name="connsiteX6-47" fmla="*/ 1590292 w 1803400"/>
                <a:gd name="connsiteY6-48" fmla="*/ 1671566 h 1671566"/>
                <a:gd name="connsiteX0-49" fmla="*/ 0 w 1803400"/>
                <a:gd name="connsiteY0-50" fmla="*/ 1458458 h 1458458"/>
                <a:gd name="connsiteX1-51" fmla="*/ 0 w 1803400"/>
                <a:gd name="connsiteY1-52" fmla="*/ 213108 h 1458458"/>
                <a:gd name="connsiteX2-53" fmla="*/ 213108 w 1803400"/>
                <a:gd name="connsiteY2-54" fmla="*/ 0 h 1458458"/>
                <a:gd name="connsiteX3-55" fmla="*/ 1590292 w 1803400"/>
                <a:gd name="connsiteY3-56" fmla="*/ 0 h 1458458"/>
                <a:gd name="connsiteX4-57" fmla="*/ 1803400 w 1803400"/>
                <a:gd name="connsiteY4-58" fmla="*/ 213108 h 1458458"/>
                <a:gd name="connsiteX5-59" fmla="*/ 1803400 w 1803400"/>
                <a:gd name="connsiteY5-60" fmla="*/ 1458458 h 1458458"/>
                <a:gd name="connsiteX0-61" fmla="*/ 0 w 1803400"/>
                <a:gd name="connsiteY0-62" fmla="*/ 1458458 h 1458458"/>
                <a:gd name="connsiteX1-63" fmla="*/ 0 w 1803400"/>
                <a:gd name="connsiteY1-64" fmla="*/ 213108 h 1458458"/>
                <a:gd name="connsiteX2-65" fmla="*/ 213108 w 1803400"/>
                <a:gd name="connsiteY2-66" fmla="*/ 0 h 1458458"/>
                <a:gd name="connsiteX3-67" fmla="*/ 1590292 w 1803400"/>
                <a:gd name="connsiteY3-68" fmla="*/ 0 h 1458458"/>
                <a:gd name="connsiteX4-69" fmla="*/ 1803400 w 1803400"/>
                <a:gd name="connsiteY4-70" fmla="*/ 213108 h 1458458"/>
                <a:gd name="connsiteX0-71" fmla="*/ 0 w 1590292"/>
                <a:gd name="connsiteY0-72" fmla="*/ 1458458 h 1458458"/>
                <a:gd name="connsiteX1-73" fmla="*/ 0 w 1590292"/>
                <a:gd name="connsiteY1-74" fmla="*/ 213108 h 1458458"/>
                <a:gd name="connsiteX2-75" fmla="*/ 213108 w 1590292"/>
                <a:gd name="connsiteY2-76" fmla="*/ 0 h 1458458"/>
                <a:gd name="connsiteX3-77" fmla="*/ 1590292 w 1590292"/>
                <a:gd name="connsiteY3-78" fmla="*/ 0 h 1458458"/>
              </a:gdLst>
              <a:ahLst/>
              <a:cxnLst>
                <a:cxn ang="0">
                  <a:pos x="connsiteX0-1" y="connsiteY0-2"/>
                </a:cxn>
                <a:cxn ang="0">
                  <a:pos x="connsiteX1-3" y="connsiteY1-4"/>
                </a:cxn>
                <a:cxn ang="0">
                  <a:pos x="connsiteX2-5" y="connsiteY2-6"/>
                </a:cxn>
                <a:cxn ang="0">
                  <a:pos x="connsiteX3-7" y="connsiteY3-8"/>
                </a:cxn>
              </a:cxnLst>
              <a:rect l="l" t="t" r="r" b="b"/>
              <a:pathLst>
                <a:path w="1590292" h="1458458">
                  <a:moveTo>
                    <a:pt x="0" y="1458458"/>
                  </a:moveTo>
                  <a:lnTo>
                    <a:pt x="0" y="213108"/>
                  </a:lnTo>
                  <a:cubicBezTo>
                    <a:pt x="0" y="95412"/>
                    <a:pt x="95412" y="0"/>
                    <a:pt x="213108" y="0"/>
                  </a:cubicBezTo>
                  <a:lnTo>
                    <a:pt x="1590292" y="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grpSp>
          <p:nvGrpSpPr>
            <p:cNvPr id="85" name="组合 84"/>
            <p:cNvGrpSpPr/>
            <p:nvPr/>
          </p:nvGrpSpPr>
          <p:grpSpPr>
            <a:xfrm>
              <a:off x="2097577" y="2276211"/>
              <a:ext cx="756966" cy="757068"/>
              <a:chOff x="2208974" y="1732724"/>
              <a:chExt cx="916052" cy="916052"/>
            </a:xfrm>
          </p:grpSpPr>
          <p:sp>
            <p:nvSpPr>
              <p:cNvPr id="123" name="椭圆 122"/>
              <p:cNvSpPr/>
              <p:nvPr/>
            </p:nvSpPr>
            <p:spPr>
              <a:xfrm>
                <a:off x="2208974" y="1732724"/>
                <a:ext cx="916052" cy="916052"/>
              </a:xfrm>
              <a:prstGeom prst="ellipse">
                <a:avLst/>
              </a:prstGeom>
              <a:solidFill>
                <a:srgbClr val="0059A4"/>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椭圆 123"/>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6" name="组合 85"/>
            <p:cNvGrpSpPr/>
            <p:nvPr/>
          </p:nvGrpSpPr>
          <p:grpSpPr>
            <a:xfrm>
              <a:off x="3910256" y="2276211"/>
              <a:ext cx="756966" cy="757068"/>
              <a:chOff x="2208974" y="1732724"/>
              <a:chExt cx="916052" cy="916052"/>
            </a:xfrm>
          </p:grpSpPr>
          <p:sp>
            <p:nvSpPr>
              <p:cNvPr id="121" name="椭圆 120"/>
              <p:cNvSpPr/>
              <p:nvPr/>
            </p:nvSpPr>
            <p:spPr>
              <a:xfrm>
                <a:off x="2208974" y="1732724"/>
                <a:ext cx="916052" cy="916052"/>
              </a:xfrm>
              <a:prstGeom prst="ellipse">
                <a:avLst/>
              </a:prstGeom>
              <a:solidFill>
                <a:srgbClr val="00A1E2"/>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2" name="椭圆 121"/>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7" name="组合 86"/>
            <p:cNvGrpSpPr/>
            <p:nvPr/>
          </p:nvGrpSpPr>
          <p:grpSpPr>
            <a:xfrm>
              <a:off x="5722937" y="2276211"/>
              <a:ext cx="756966" cy="757068"/>
              <a:chOff x="2208974" y="1732724"/>
              <a:chExt cx="916052" cy="916052"/>
            </a:xfrm>
          </p:grpSpPr>
          <p:sp>
            <p:nvSpPr>
              <p:cNvPr id="119" name="椭圆 118"/>
              <p:cNvSpPr/>
              <p:nvPr/>
            </p:nvSpPr>
            <p:spPr>
              <a:xfrm>
                <a:off x="2208974" y="1732724"/>
                <a:ext cx="916052" cy="916052"/>
              </a:xfrm>
              <a:prstGeom prst="ellipse">
                <a:avLst/>
              </a:prstGeom>
              <a:solidFill>
                <a:srgbClr val="005BA6"/>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0" name="椭圆 119"/>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8" name="组合 87"/>
            <p:cNvGrpSpPr/>
            <p:nvPr/>
          </p:nvGrpSpPr>
          <p:grpSpPr>
            <a:xfrm>
              <a:off x="7535617" y="2276211"/>
              <a:ext cx="756966" cy="757068"/>
              <a:chOff x="2208974" y="1732724"/>
              <a:chExt cx="916052" cy="916052"/>
            </a:xfrm>
          </p:grpSpPr>
          <p:sp>
            <p:nvSpPr>
              <p:cNvPr id="117" name="椭圆 116"/>
              <p:cNvSpPr/>
              <p:nvPr/>
            </p:nvSpPr>
            <p:spPr>
              <a:xfrm>
                <a:off x="2208974" y="1732724"/>
                <a:ext cx="916052" cy="916052"/>
              </a:xfrm>
              <a:prstGeom prst="ellipse">
                <a:avLst/>
              </a:prstGeom>
              <a:solidFill>
                <a:srgbClr val="009CDC"/>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8" name="椭圆 117"/>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9" name="组合 88"/>
            <p:cNvGrpSpPr/>
            <p:nvPr/>
          </p:nvGrpSpPr>
          <p:grpSpPr>
            <a:xfrm>
              <a:off x="9348298" y="2276211"/>
              <a:ext cx="756966" cy="757068"/>
              <a:chOff x="2208974" y="1732724"/>
              <a:chExt cx="916052" cy="916052"/>
            </a:xfrm>
          </p:grpSpPr>
          <p:sp>
            <p:nvSpPr>
              <p:cNvPr id="115" name="椭圆 114"/>
              <p:cNvSpPr/>
              <p:nvPr/>
            </p:nvSpPr>
            <p:spPr>
              <a:xfrm>
                <a:off x="2208974" y="1732724"/>
                <a:ext cx="916052" cy="916052"/>
              </a:xfrm>
              <a:prstGeom prst="ellipse">
                <a:avLst/>
              </a:prstGeom>
              <a:solidFill>
                <a:srgbClr val="005AA4"/>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6" name="椭圆 115"/>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0" name="椭圆 89"/>
            <p:cNvSpPr/>
            <p:nvPr/>
          </p:nvSpPr>
          <p:spPr>
            <a:xfrm>
              <a:off x="4228738" y="1861806"/>
              <a:ext cx="112800"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91" name="椭圆 90"/>
            <p:cNvSpPr/>
            <p:nvPr/>
          </p:nvSpPr>
          <p:spPr>
            <a:xfrm>
              <a:off x="6045020" y="1861806"/>
              <a:ext cx="112800"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92" name="椭圆 91"/>
            <p:cNvSpPr/>
            <p:nvPr/>
          </p:nvSpPr>
          <p:spPr>
            <a:xfrm>
              <a:off x="7839395" y="1861806"/>
              <a:ext cx="112800"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cxnSp>
          <p:nvCxnSpPr>
            <p:cNvPr id="93" name="直接连接符 92"/>
            <p:cNvCxnSpPr/>
            <p:nvPr/>
          </p:nvCxnSpPr>
          <p:spPr>
            <a:xfrm>
              <a:off x="4403292" y="1922790"/>
              <a:ext cx="1559887"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219781" y="1922790"/>
              <a:ext cx="1559887"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5" name="Group 4"/>
            <p:cNvGrpSpPr>
              <a:grpSpLocks noChangeAspect="1"/>
            </p:cNvGrpSpPr>
            <p:nvPr/>
          </p:nvGrpSpPr>
          <p:grpSpPr bwMode="auto">
            <a:xfrm>
              <a:off x="2334551" y="2470717"/>
              <a:ext cx="308415" cy="361475"/>
              <a:chOff x="1776" y="1776"/>
              <a:chExt cx="64" cy="75"/>
            </a:xfrm>
            <a:solidFill>
              <a:schemeClr val="bg1">
                <a:lumMod val="50000"/>
              </a:schemeClr>
            </a:solidFill>
          </p:grpSpPr>
          <p:sp>
            <p:nvSpPr>
              <p:cNvPr id="11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6" name="Group 18"/>
            <p:cNvGrpSpPr>
              <a:grpSpLocks noChangeAspect="1"/>
            </p:cNvGrpSpPr>
            <p:nvPr/>
          </p:nvGrpSpPr>
          <p:grpSpPr bwMode="auto">
            <a:xfrm>
              <a:off x="4126839" y="2505501"/>
              <a:ext cx="313223" cy="291905"/>
              <a:chOff x="3802" y="2858"/>
              <a:chExt cx="616" cy="574"/>
            </a:xfrm>
            <a:solidFill>
              <a:schemeClr val="bg1">
                <a:lumMod val="50000"/>
              </a:schemeClr>
            </a:solidFill>
          </p:grpSpPr>
          <p:sp>
            <p:nvSpPr>
              <p:cNvPr id="10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Group 13"/>
            <p:cNvGrpSpPr>
              <a:grpSpLocks noChangeAspect="1"/>
            </p:cNvGrpSpPr>
            <p:nvPr/>
          </p:nvGrpSpPr>
          <p:grpSpPr bwMode="auto">
            <a:xfrm>
              <a:off x="5918662" y="2461157"/>
              <a:ext cx="376103" cy="380595"/>
              <a:chOff x="2426" y="2781"/>
              <a:chExt cx="593" cy="600"/>
            </a:xfrm>
            <a:solidFill>
              <a:schemeClr val="bg1">
                <a:lumMod val="50000"/>
              </a:schemeClr>
            </a:solidFill>
          </p:grpSpPr>
          <p:sp>
            <p:nvSpPr>
              <p:cNvPr id="10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98" name="Freeform 108"/>
            <p:cNvSpPr>
              <a:spLocks noEditPoints="1"/>
            </p:cNvSpPr>
            <p:nvPr/>
          </p:nvSpPr>
          <p:spPr bwMode="auto">
            <a:xfrm>
              <a:off x="7713394" y="2453185"/>
              <a:ext cx="395066" cy="39653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lumMod val="50000"/>
              </a:schemeClr>
            </a:solidFill>
            <a:ln>
              <a:noFill/>
            </a:ln>
          </p:spPr>
          <p:txBody>
            <a:bodyPr vert="horz" wrap="square" lIns="91424" tIns="45713" rIns="91424" bIns="45713"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99" name="Group 909"/>
            <p:cNvGrpSpPr>
              <a:grpSpLocks noChangeAspect="1"/>
            </p:cNvGrpSpPr>
            <p:nvPr/>
          </p:nvGrpSpPr>
          <p:grpSpPr bwMode="auto">
            <a:xfrm>
              <a:off x="9566300" y="2508209"/>
              <a:ext cx="336200" cy="286759"/>
              <a:chOff x="6090" y="1175"/>
              <a:chExt cx="265" cy="226"/>
            </a:xfrm>
            <a:solidFill>
              <a:schemeClr val="bg1">
                <a:lumMod val="50000"/>
              </a:schemeClr>
            </a:solidFill>
            <a:effectLst/>
          </p:grpSpPr>
          <p:sp>
            <p:nvSpPr>
              <p:cNvPr id="100"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101"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102"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103"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anim calcmode="lin" valueType="num">
                                      <p:cBhvr>
                                        <p:cTn id="28" dur="1000" fill="hold"/>
                                        <p:tgtEl>
                                          <p:spTgt spid="79"/>
                                        </p:tgtEl>
                                        <p:attrNameLst>
                                          <p:attrName>ppt_x</p:attrName>
                                        </p:attrNameLst>
                                      </p:cBhvr>
                                      <p:tavLst>
                                        <p:tav tm="0">
                                          <p:val>
                                            <p:strVal val="#ppt_x"/>
                                          </p:val>
                                        </p:tav>
                                        <p:tav tm="100000">
                                          <p:val>
                                            <p:strVal val="#ppt_x"/>
                                          </p:val>
                                        </p:tav>
                                      </p:tavLst>
                                    </p:anim>
                                    <p:anim calcmode="lin" valueType="num">
                                      <p:cBhvr>
                                        <p:cTn id="29" dur="1000" fill="hold"/>
                                        <p:tgtEl>
                                          <p:spTgt spid="7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8" decel="3800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8" decel="38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 presetClass="entr" presetSubtype="8" decel="3800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0-#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par>
                          <p:cTn id="69" fill="hold">
                            <p:stCondLst>
                              <p:cond delay="7000"/>
                            </p:stCondLst>
                            <p:childTnLst>
                              <p:par>
                                <p:cTn id="70" presetID="42" presetClass="entr" presetSubtype="0" fill="hold"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000"/>
                            </p:stCondLst>
                            <p:childTnLst>
                              <p:par>
                                <p:cTn id="76" presetID="2" presetClass="entr" presetSubtype="8" decel="3800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0-#ppt_w/2"/>
                                          </p:val>
                                        </p:tav>
                                        <p:tav tm="100000">
                                          <p:val>
                                            <p:strVal val="#ppt_x"/>
                                          </p:val>
                                        </p:tav>
                                      </p:tavLst>
                                    </p:anim>
                                    <p:anim calcmode="lin" valueType="num">
                                      <p:cBhvr additive="base">
                                        <p:cTn id="79" dur="500" fill="hold"/>
                                        <p:tgtEl>
                                          <p:spTgt spid="15"/>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9000"/>
                            </p:stCondLst>
                            <p:childTnLst>
                              <p:par>
                                <p:cTn id="85" presetID="42" presetClass="entr" presetSubtype="0" fill="hold"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1000"/>
                                        <p:tgtEl>
                                          <p:spTgt spid="57"/>
                                        </p:tgtEl>
                                      </p:cBhvr>
                                    </p:animEffect>
                                    <p:anim calcmode="lin" valueType="num">
                                      <p:cBhvr>
                                        <p:cTn id="88" dur="1000" fill="hold"/>
                                        <p:tgtEl>
                                          <p:spTgt spid="57"/>
                                        </p:tgtEl>
                                        <p:attrNameLst>
                                          <p:attrName>ppt_x</p:attrName>
                                        </p:attrNameLst>
                                      </p:cBhvr>
                                      <p:tavLst>
                                        <p:tav tm="0">
                                          <p:val>
                                            <p:strVal val="#ppt_x"/>
                                          </p:val>
                                        </p:tav>
                                        <p:tav tm="100000">
                                          <p:val>
                                            <p:strVal val="#ppt_x"/>
                                          </p:val>
                                        </p:tav>
                                      </p:tavLst>
                                    </p:anim>
                                    <p:anim calcmode="lin" valueType="num">
                                      <p:cBhvr>
                                        <p:cTn id="89" dur="1000" fill="hold"/>
                                        <p:tgtEl>
                                          <p:spTgt spid="5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childTnLst>
                          </p:cTn>
                        </p:par>
                        <p:par>
                          <p:cTn id="94" fill="hold">
                            <p:stCondLst>
                              <p:cond delay="10500"/>
                            </p:stCondLst>
                            <p:childTnLst>
                              <p:par>
                                <p:cTn id="95" presetID="42" presetClass="entr" presetSubtype="0"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1000"/>
                                        <p:tgtEl>
                                          <p:spTgt spid="68"/>
                                        </p:tgtEl>
                                      </p:cBhvr>
                                    </p:animEffect>
                                    <p:anim calcmode="lin" valueType="num">
                                      <p:cBhvr>
                                        <p:cTn id="98" dur="1000" fill="hold"/>
                                        <p:tgtEl>
                                          <p:spTgt spid="68"/>
                                        </p:tgtEl>
                                        <p:attrNameLst>
                                          <p:attrName>ppt_x</p:attrName>
                                        </p:attrNameLst>
                                      </p:cBhvr>
                                      <p:tavLst>
                                        <p:tav tm="0">
                                          <p:val>
                                            <p:strVal val="#ppt_x"/>
                                          </p:val>
                                        </p:tav>
                                        <p:tav tm="100000">
                                          <p:val>
                                            <p:strVal val="#ppt_x"/>
                                          </p:val>
                                        </p:tav>
                                      </p:tavLst>
                                    </p:anim>
                                    <p:anim calcmode="lin" valueType="num">
                                      <p:cBhvr>
                                        <p:cTn id="9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p:bldP spid="11" grpId="0" animBg="1"/>
      <p:bldP spid="12" grpId="0"/>
      <p:bldP spid="13" grpId="0" animBg="1"/>
      <p:bldP spid="14" grpId="0"/>
      <p:bldP spid="15" grpId="0" animBg="1"/>
      <p:bldP spid="16" grpId="0"/>
      <p:bldP spid="17"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3478</Words>
  <Application>Microsoft Office PowerPoint</Application>
  <PresentationFormat>宽屏</PresentationFormat>
  <Paragraphs>586</Paragraphs>
  <Slides>41</Slides>
  <Notes>41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41</vt:i4>
      </vt:variant>
    </vt:vector>
  </HeadingPairs>
  <TitlesOfParts>
    <vt:vector size="66" baseType="lpstr">
      <vt:lpstr>Arial Unicode MS</vt:lpstr>
      <vt:lpstr>BrowalliaUPC</vt:lpstr>
      <vt:lpstr>Gill Sans</vt:lpstr>
      <vt:lpstr>Impact MT Std</vt:lpstr>
      <vt:lpstr>Kartika</vt:lpstr>
      <vt:lpstr>Lato Light</vt:lpstr>
      <vt:lpstr>LiHei Pro</vt:lpstr>
      <vt:lpstr>方正超粗黑简体</vt:lpstr>
      <vt:lpstr>方正大黑简体</vt:lpstr>
      <vt:lpstr>方正兰亭超细黑简体</vt:lpstr>
      <vt:lpstr>方正兰亭粗黑_GBK</vt:lpstr>
      <vt:lpstr>方正兰亭黑_GBK</vt:lpstr>
      <vt:lpstr>时尚中黑简体</vt:lpstr>
      <vt:lpstr>思源黑体 CN Bold</vt:lpstr>
      <vt:lpstr>宋体</vt:lpstr>
      <vt:lpstr>微软雅黑</vt:lpstr>
      <vt:lpstr>造字工房悦黑（非商用）常规体</vt:lpstr>
      <vt:lpstr>Agency FB</vt:lpstr>
      <vt:lpstr>Arial</vt:lpstr>
      <vt:lpstr>Calibri</vt:lpstr>
      <vt:lpstr>Calibri Light</vt:lpstr>
      <vt:lpstr>Haettenschweiler</vt:lpstr>
      <vt:lpstr>Impact</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2022-03-17T03:28:01Z</dcterms:created>
  <dcterms:modified xsi:type="dcterms:W3CDTF">2023-01-10T06:07:13Z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CC707B75B9EA440D955BB8E75C95E8B5</vt:lpwstr>
  </property>
  <property fmtid="{A09F084E-AD41-489F-8076-AA5BE3082BCA}" pid="100">
    <vt:ui4>5</vt:ui4>
  </property>
  <property fmtid="{64440492-4C8B-11D1-8B70-080036B11A03}" pid="11">
    <vt:lpwstr>www.2ppt.com-爱PPT提供资源下载</vt:lpwstr>
  </property>
</Properties>
</file>