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0" r:id="rId2"/>
    <p:sldId id="258" r:id="rId3"/>
    <p:sldId id="334" r:id="rId4"/>
    <p:sldId id="271" r:id="rId5"/>
    <p:sldId id="336" r:id="rId6"/>
    <p:sldId id="337" r:id="rId7"/>
    <p:sldId id="338" r:id="rId8"/>
    <p:sldId id="310" r:id="rId9"/>
    <p:sldId id="274" r:id="rId10"/>
    <p:sldId id="275" r:id="rId11"/>
    <p:sldId id="282" r:id="rId12"/>
    <p:sldId id="284" r:id="rId13"/>
    <p:sldId id="295" r:id="rId14"/>
    <p:sldId id="283" r:id="rId15"/>
    <p:sldId id="297" r:id="rId16"/>
    <p:sldId id="285" r:id="rId17"/>
    <p:sldId id="306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305" r:id="rId26"/>
    <p:sldId id="300" r:id="rId27"/>
    <p:sldId id="341" r:id="rId28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indent="0" algn="l" defTabSz="145161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29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08305" indent="317500" algn="l" defTabSz="145161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29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816610" indent="635000" algn="l" defTabSz="145161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29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224915" indent="952500" algn="l" defTabSz="145161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29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632585" indent="1270000" algn="l" defTabSz="145161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29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 autoAdjust="0"/>
  </p:normalViewPr>
  <p:slideViewPr>
    <p:cSldViewPr>
      <p:cViewPr varScale="1">
        <p:scale>
          <a:sx n="146" d="100"/>
          <a:sy n="146" d="100"/>
        </p:scale>
        <p:origin x="-774" y="-90"/>
      </p:cViewPr>
      <p:guideLst>
        <p:guide orient="horz" pos="1619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lang="zh-CN" alt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lang="zh-CN" alt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lang="zh-CN" alt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lang="zh-CN" altLang="en-US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/>
            <a:endParaRPr lang="zh-CN" altLang="zh-CN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9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defTabSz="914400" eaLnBrk="1" hangingPunct="1"/>
            <a:endParaRPr lang="zh-CN" altLang="zh-CN" sz="1200"/>
          </a:p>
        </p:txBody>
      </p:sp>
      <p:sp>
        <p:nvSpPr>
          <p:cNvPr id="2052" name="Rectangle 4"/>
          <p:cNvSpPr>
            <a:spLocks noGrp="1" noRot="1" noChangeAspect="1"/>
          </p:cNvSpPr>
          <p:nvPr>
            <p:ph type="sldImg" idx="19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  <a:miter lim="800000"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2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/>
            <a:r>
              <a:t>单击此处编辑母版文本样式</a:t>
            </a:r>
          </a:p>
          <a:p>
            <a:pPr marL="257175" lvl="1" indent="0" defTabSz="914400"/>
            <a:r>
              <a:t>第二级</a:t>
            </a:r>
          </a:p>
          <a:p>
            <a:pPr marL="514350" lvl="2" indent="0" defTabSz="914400"/>
            <a:r>
              <a:t>第三级</a:t>
            </a:r>
          </a:p>
          <a:p>
            <a:pPr marL="771525" lvl="3" indent="0" defTabSz="914400"/>
            <a:r>
              <a:t>第四级</a:t>
            </a:r>
          </a:p>
          <a:p>
            <a:pPr marL="1028700" lvl="4" indent="0" defTabSz="914400"/>
            <a: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9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 eaLnBrk="1" hangingPunct="1"/>
            <a:endParaRPr lang="zh-CN" altLang="zh-CN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9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defTabSz="914400" eaLnBrk="1" hangingPunct="1"/>
            <a:fld id="{D227BFF2-C2F0-43EB-A98E-FB0E4CB15051}" type="slidenum">
              <a:rPr lang="zh-CN" altLang="zh-CN" sz="1200"/>
              <a:t>‹#›</a:t>
            </a:fld>
            <a:endParaRPr lang="zh-CN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5123" name="Rectangle 3"/>
          <p:cNvSpPr>
            <a:spLocks noGrp="1" noRot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endParaRPr lang="zh-CN" altLang="zh-CN" sz="8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7171" name="Rectangle 3"/>
          <p:cNvSpPr>
            <a:spLocks noGrp="1" noRot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49"/>
          </a:xfrm>
        </p:spPr>
        <p:txBody>
          <a:bodyPr/>
          <a:lstStyle>
            <a:lvl1pPr marL="0" indent="0" algn="ctr">
              <a:buNone/>
              <a:defRPr/>
            </a:lvl1pPr>
            <a:lvl2pPr marL="408305" indent="0" algn="ctr">
              <a:buNone/>
              <a:defRPr/>
            </a:lvl2pPr>
            <a:lvl3pPr marL="816610" indent="0" algn="ctr">
              <a:buNone/>
              <a:defRPr/>
            </a:lvl3pPr>
            <a:lvl4pPr marL="1224915" indent="0" algn="ctr">
              <a:buNone/>
              <a:defRPr/>
            </a:lvl4pPr>
            <a:lvl5pPr marL="1632585" indent="0" algn="ctr">
              <a:buNone/>
              <a:defRPr/>
            </a:lvl5pPr>
            <a:lvl6pPr marL="2040890" indent="0" algn="ctr">
              <a:buNone/>
              <a:defRPr/>
            </a:lvl6pPr>
            <a:lvl7pPr marL="2449195" indent="0" algn="ctr">
              <a:buNone/>
              <a:defRPr/>
            </a:lvl7pPr>
            <a:lvl8pPr marL="2857500" indent="0" algn="ctr">
              <a:buNone/>
              <a:defRPr/>
            </a:lvl8pPr>
            <a:lvl9pPr marL="326580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606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431" y="4684844"/>
            <a:ext cx="289513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ct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74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fld id="{329C4245-12C6-4F57-9CA0-EE8D29E502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606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431" y="4684844"/>
            <a:ext cx="289513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ct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74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fld id="{329C4245-12C6-4F57-9CA0-EE8D29E502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799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606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431" y="4684844"/>
            <a:ext cx="289513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ct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74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fld id="{329C4245-12C6-4F57-9CA0-EE8D29E502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vert="horz" wrap="square" lIns="81643" tIns="40822" rIns="81643" bIns="40822" numCol="1" anchor="t" anchorCtr="0" compatLnSpc="1"/>
          <a:lstStyle/>
          <a:p>
            <a:pPr marL="305435" marR="0" lvl="0" indent="-305435" algn="l" defTabSz="145161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5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606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431" y="4684844"/>
            <a:ext cx="289513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ct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74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fld id="{329C4245-12C6-4F57-9CA0-EE8D29E502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606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431" y="4684844"/>
            <a:ext cx="289513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ct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74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fld id="{329C4245-12C6-4F57-9CA0-EE8D29E502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2" y="3305177"/>
            <a:ext cx="7772400" cy="102155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2" y="2180036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408305" indent="0">
              <a:buNone/>
              <a:defRPr sz="1600"/>
            </a:lvl2pPr>
            <a:lvl3pPr marL="816610" indent="0">
              <a:buNone/>
              <a:defRPr sz="1400"/>
            </a:lvl3pPr>
            <a:lvl4pPr marL="1224915" indent="0">
              <a:buNone/>
              <a:defRPr sz="1300"/>
            </a:lvl4pPr>
            <a:lvl5pPr marL="1632585" indent="0">
              <a:buNone/>
              <a:defRPr sz="1300"/>
            </a:lvl5pPr>
            <a:lvl6pPr marL="2040890" indent="0">
              <a:buNone/>
              <a:defRPr sz="1300"/>
            </a:lvl6pPr>
            <a:lvl7pPr marL="2449195" indent="0">
              <a:buNone/>
              <a:defRPr sz="1300"/>
            </a:lvl7pPr>
            <a:lvl8pPr marL="2857500" indent="0">
              <a:buNone/>
              <a:defRPr sz="1300"/>
            </a:lvl8pPr>
            <a:lvl9pPr marL="3265805" indent="0">
              <a:buNone/>
              <a:defRPr sz="13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606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431" y="4684844"/>
            <a:ext cx="289513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ct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74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fld id="{329C4245-12C6-4F57-9CA0-EE8D29E502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599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599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606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431" y="4684844"/>
            <a:ext cx="289513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ct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74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fld id="{329C4245-12C6-4F57-9CA0-EE8D29E502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305" indent="0">
              <a:buNone/>
              <a:defRPr sz="1700" b="1"/>
            </a:lvl2pPr>
            <a:lvl3pPr marL="816610" indent="0">
              <a:buNone/>
              <a:defRPr sz="1600" b="1"/>
            </a:lvl3pPr>
            <a:lvl4pPr marL="1224915" indent="0">
              <a:buNone/>
              <a:defRPr sz="1400" b="1"/>
            </a:lvl4pPr>
            <a:lvl5pPr marL="1632585" indent="0">
              <a:buNone/>
              <a:defRPr sz="1400" b="1"/>
            </a:lvl5pPr>
            <a:lvl6pPr marL="2040890" indent="0">
              <a:buNone/>
              <a:defRPr sz="1400" b="1"/>
            </a:lvl6pPr>
            <a:lvl7pPr marL="2449195" indent="0">
              <a:buNone/>
              <a:defRPr sz="1400" b="1"/>
            </a:lvl7pPr>
            <a:lvl8pPr marL="2857500" indent="0">
              <a:buNone/>
              <a:defRPr sz="1400" b="1"/>
            </a:lvl8pPr>
            <a:lvl9pPr marL="3265805" indent="0">
              <a:buNone/>
              <a:defRPr sz="14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305" indent="0">
              <a:buNone/>
              <a:defRPr sz="1700" b="1"/>
            </a:lvl2pPr>
            <a:lvl3pPr marL="816610" indent="0">
              <a:buNone/>
              <a:defRPr sz="1600" b="1"/>
            </a:lvl3pPr>
            <a:lvl4pPr marL="1224915" indent="0">
              <a:buNone/>
              <a:defRPr sz="1400" b="1"/>
            </a:lvl4pPr>
            <a:lvl5pPr marL="1632585" indent="0">
              <a:buNone/>
              <a:defRPr sz="1400" b="1"/>
            </a:lvl5pPr>
            <a:lvl6pPr marL="2040890" indent="0">
              <a:buNone/>
              <a:defRPr sz="1400" b="1"/>
            </a:lvl6pPr>
            <a:lvl7pPr marL="2449195" indent="0">
              <a:buNone/>
              <a:defRPr sz="1400" b="1"/>
            </a:lvl7pPr>
            <a:lvl8pPr marL="2857500" indent="0">
              <a:buNone/>
              <a:defRPr sz="1400" b="1"/>
            </a:lvl8pPr>
            <a:lvl9pPr marL="3265805" indent="0">
              <a:buNone/>
              <a:defRPr sz="14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606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431" y="4684844"/>
            <a:ext cx="289513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ct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74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fld id="{329C4245-12C6-4F57-9CA0-EE8D29E502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606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431" y="4684844"/>
            <a:ext cx="289513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ct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74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fld id="{329C4245-12C6-4F57-9CA0-EE8D29E502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606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431" y="4684844"/>
            <a:ext cx="289513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ct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74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fld id="{329C4245-12C6-4F57-9CA0-EE8D29E502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305" indent="0">
              <a:buNone/>
              <a:defRPr sz="1100"/>
            </a:lvl2pPr>
            <a:lvl3pPr marL="816610" indent="0">
              <a:buNone/>
              <a:defRPr sz="1000"/>
            </a:lvl3pPr>
            <a:lvl4pPr marL="1224915" indent="0">
              <a:buNone/>
              <a:defRPr sz="800"/>
            </a:lvl4pPr>
            <a:lvl5pPr marL="1632585" indent="0">
              <a:buNone/>
              <a:defRPr sz="800"/>
            </a:lvl5pPr>
            <a:lvl6pPr marL="2040890" indent="0">
              <a:buNone/>
              <a:defRPr sz="800"/>
            </a:lvl6pPr>
            <a:lvl7pPr marL="2449195" indent="0">
              <a:buNone/>
              <a:defRPr sz="800"/>
            </a:lvl7pPr>
            <a:lvl8pPr marL="2857500" indent="0">
              <a:buNone/>
              <a:defRPr sz="800"/>
            </a:lvl8pPr>
            <a:lvl9pPr marL="3265805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606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431" y="4684844"/>
            <a:ext cx="289513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ct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74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fld id="{329C4245-12C6-4F57-9CA0-EE8D29E502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49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 vert="horz" wrap="square" lIns="81643" tIns="40822" rIns="81643" bIns="40822" numCol="1" anchor="t" anchorCtr="0" compatLnSpc="1"/>
          <a:lstStyle>
            <a:lvl1pPr marL="0" indent="0">
              <a:buNone/>
              <a:defRPr sz="2900"/>
            </a:lvl1pPr>
            <a:lvl2pPr marL="408305" indent="0">
              <a:buNone/>
              <a:defRPr sz="2500"/>
            </a:lvl2pPr>
            <a:lvl3pPr marL="816610" indent="0">
              <a:buNone/>
              <a:defRPr sz="2200"/>
            </a:lvl3pPr>
            <a:lvl4pPr marL="1224915" indent="0">
              <a:buNone/>
              <a:defRPr sz="1700"/>
            </a:lvl4pPr>
            <a:lvl5pPr marL="1632585" indent="0">
              <a:buNone/>
              <a:defRPr sz="1700"/>
            </a:lvl5pPr>
            <a:lvl6pPr marL="2040890" indent="0">
              <a:buNone/>
              <a:defRPr sz="1700"/>
            </a:lvl6pPr>
            <a:lvl7pPr marL="2449195" indent="0">
              <a:buNone/>
              <a:defRPr sz="1700"/>
            </a:lvl7pPr>
            <a:lvl8pPr marL="2857500" indent="0">
              <a:buNone/>
              <a:defRPr sz="1700"/>
            </a:lvl8pPr>
            <a:lvl9pPr marL="3265805" indent="0">
              <a:buNone/>
              <a:defRPr sz="1700"/>
            </a:lvl9pPr>
          </a:lstStyle>
          <a:p>
            <a:pPr marL="0" marR="0" lvl="0" indent="0" algn="l" defTabSz="145161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9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305" indent="0">
              <a:buNone/>
              <a:defRPr sz="1100"/>
            </a:lvl2pPr>
            <a:lvl3pPr marL="816610" indent="0">
              <a:buNone/>
              <a:defRPr sz="1000"/>
            </a:lvl3pPr>
            <a:lvl4pPr marL="1224915" indent="0">
              <a:buNone/>
              <a:defRPr sz="800"/>
            </a:lvl4pPr>
            <a:lvl5pPr marL="1632585" indent="0">
              <a:buNone/>
              <a:defRPr sz="800"/>
            </a:lvl5pPr>
            <a:lvl6pPr marL="2040890" indent="0">
              <a:buNone/>
              <a:defRPr sz="800"/>
            </a:lvl6pPr>
            <a:lvl7pPr marL="2449195" indent="0">
              <a:buNone/>
              <a:defRPr sz="800"/>
            </a:lvl7pPr>
            <a:lvl8pPr marL="2857500" indent="0">
              <a:buNone/>
              <a:defRPr sz="800"/>
            </a:lvl8pPr>
            <a:lvl9pPr marL="3265805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606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431" y="4684844"/>
            <a:ext cx="289513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ct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74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fld id="{329C4245-12C6-4F57-9CA0-EE8D29E502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456067" y="206647"/>
            <a:ext cx="8231866" cy="8568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5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9"/>
          </p:nvPr>
        </p:nvSpPr>
        <p:spPr>
          <a:xfrm>
            <a:off x="456067" y="1199563"/>
            <a:ext cx="8231866" cy="33945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/>
          <a:lstStyle>
            <a:lvl1pPr marL="192405" indent="-19240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830" indent="-16065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643255" indent="-12890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900430" indent="-12890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1100">
                <a:solidFill>
                  <a:schemeClr val="tx1"/>
                </a:solidFill>
                <a:latin typeface="+mn-lt"/>
                <a:ea typeface="+mn-ea"/>
              </a:defRPr>
            </a:lvl4pPr>
            <a:lvl5pPr marL="1157605" indent="-12890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1100">
                <a:solidFill>
                  <a:schemeClr val="tx1"/>
                </a:solidFill>
                <a:latin typeface="+mn-lt"/>
                <a:ea typeface="+mn-ea"/>
              </a:defRPr>
            </a:lvl5pPr>
            <a:lvl6pPr marL="1414780" indent="-128905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1671955" indent="-128905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1929130" indent="-128905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186305" indent="-128905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04800" lvl="0" indent="-304800"/>
            <a:r>
              <a:t>单击此处编辑母版文本样式</a:t>
            </a:r>
          </a:p>
          <a:p>
            <a:pPr marL="662940" lvl="1" indent="-254635"/>
            <a:r>
              <a:t>第二级</a:t>
            </a:r>
          </a:p>
          <a:p>
            <a:pPr marL="1020445" lvl="2" indent="-203835"/>
            <a:r>
              <a:t>第三级</a:t>
            </a:r>
          </a:p>
          <a:p>
            <a:pPr marL="1428750" lvl="3" indent="-203835"/>
            <a:r>
              <a:t>第四级</a:t>
            </a:r>
          </a:p>
          <a:p>
            <a:pPr marL="1837055" lvl="4" indent="-203835"/>
            <a: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19"/>
          </p:nvPr>
        </p:nvSpPr>
        <p:spPr bwMode="auto">
          <a:xfrm>
            <a:off x="45606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29"/>
          </p:nvPr>
        </p:nvSpPr>
        <p:spPr bwMode="auto">
          <a:xfrm>
            <a:off x="3124431" y="4684844"/>
            <a:ext cx="289513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ct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39"/>
          </p:nvPr>
        </p:nvSpPr>
        <p:spPr bwMode="auto">
          <a:xfrm>
            <a:off x="6553747" y="4684844"/>
            <a:ext cx="2134189" cy="3553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643" tIns="40822" rIns="81643" bIns="40822" numCol="1" anchor="t" anchorCtr="0" compatLnSpc="1"/>
          <a:lstStyle>
            <a:defPPr>
              <a:defRPr lang="zh-CN"/>
            </a:defPPr>
            <a:lvl1pPr marL="0" indent="0" algn="r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300" b="0" i="0" u="none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08305" indent="317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16610" indent="635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24915" indent="9525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32585" indent="1270000" algn="l" defTabSz="145161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29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fld id="{329C4245-12C6-4F57-9CA0-EE8D29E5022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indent="0" algn="ctr" defTabSz="145161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lvl1pPr marL="305435" indent="-305435" algn="l" defTabSz="145161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5100">
          <a:solidFill>
            <a:schemeClr val="tx1"/>
          </a:solidFill>
          <a:latin typeface="+mn-lt"/>
          <a:ea typeface="+mn-ea"/>
          <a:cs typeface="+mn-cs"/>
        </a:defRPr>
      </a:lvl1pPr>
      <a:lvl2pPr marL="662940" indent="-255270" algn="l" defTabSz="145161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1080" indent="-204470" algn="l" defTabSz="145161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29385" indent="-204470" algn="l" defTabSz="145161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1700">
          <a:solidFill>
            <a:schemeClr val="tx1"/>
          </a:solidFill>
          <a:latin typeface="+mn-lt"/>
          <a:ea typeface="+mn-ea"/>
        </a:defRPr>
      </a:lvl4pPr>
      <a:lvl5pPr marL="1837690" indent="-204470" algn="l" defTabSz="145161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245995" indent="-20447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653665" indent="-20447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061970" indent="-20447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470275" indent="-20447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81661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05" indent="0" algn="l" defTabSz="81661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10" indent="0" algn="l" defTabSz="81661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0" algn="l" defTabSz="81661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0" algn="l" defTabSz="81661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95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805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D:\&#35793;&#26519;&#23567;&#23398;&#33521;&#35821;&#19979;&#23398;&#26399;&#35838;&#20214;\6B&#35838;&#20214;\6B%20unit3%20a%20healthy%20diet\6B%20unit3%20&#31532;&#19977;&#35838;&#26102;\AVSEQ15%2000_00_17-00_01_36.avi" TargetMode="External"/><Relationship Id="rId1" Type="http://schemas.microsoft.com/office/2007/relationships/media" Target="file:///D:\&#35793;&#26519;&#23567;&#23398;&#33521;&#35821;&#19979;&#23398;&#26399;&#35838;&#20214;\6B&#35838;&#20214;\6B%20unit3%20a%20healthy%20diet\6B%20unit3%20&#31532;&#19977;&#35838;&#26102;\AVSEQ15%2000_00_17-00_01_36.avi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7.jpe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audio" Target="../media/audio2.wav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jpe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jpeg"/><Relationship Id="rId1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&#35793;&#26519;&#23567;&#23398;&#33521;&#35821;&#19979;&#23398;&#26399;&#35838;&#20214;\6B&#35838;&#20214;\6B%20unit3%20a%20healthy%20diet\6B%20unit3%20&#31532;&#19977;&#35838;&#26102;\AVSEQ13%2000_00_50-00_01_14.avi" TargetMode="External"/><Relationship Id="rId1" Type="http://schemas.microsoft.com/office/2007/relationships/media" Target="file:///D:\&#35793;&#26519;&#23567;&#23398;&#33521;&#35821;&#19979;&#23398;&#26399;&#35838;&#20214;\6B&#35838;&#20214;\6B%20unit3%20a%20healthy%20diet\6B%20unit3%20&#31532;&#19977;&#35838;&#26102;\AVSEQ13%2000_00_50-00_01_14.avi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1"/>
          <p:cNvSpPr/>
          <p:nvPr/>
        </p:nvSpPr>
        <p:spPr>
          <a:xfrm>
            <a:off x="0" y="857106"/>
            <a:ext cx="9144000" cy="20520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45143" tIns="72571" rIns="145143" bIns="72571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5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Unit3 A healthy diet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5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5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5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</a:p>
        </p:txBody>
      </p:sp>
      <p:sp>
        <p:nvSpPr>
          <p:cNvPr id="3" name="矩形 2"/>
          <p:cNvSpPr/>
          <p:nvPr/>
        </p:nvSpPr>
        <p:spPr>
          <a:xfrm>
            <a:off x="-9362" y="3867894"/>
            <a:ext cx="9153361" cy="465455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9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1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9"/>
          <p:cNvGrpSpPr>
            <a:grpSpLocks noChangeAspect="1"/>
          </p:cNvGrpSpPr>
          <p:nvPr/>
        </p:nvGrpSpPr>
        <p:grpSpPr>
          <a:xfrm>
            <a:off x="380476" y="1"/>
            <a:ext cx="8234387" cy="2817458"/>
            <a:chOff x="0" y="0"/>
            <a:chExt cx="9018588" cy="4114800"/>
          </a:xfrm>
        </p:grpSpPr>
        <p:pic>
          <p:nvPicPr>
            <p:cNvPr id="14338" name="Picture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018588" cy="411480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14339" name="Picture 5" descr="e:\安装程序\360系列\360安全浏览器\360se6\User Data\temp\gudian_chahu_katong-004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80999" y="990600"/>
              <a:ext cx="1295401" cy="106362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14340" name="Oval 6"/>
          <p:cNvSpPr/>
          <p:nvPr/>
        </p:nvSpPr>
        <p:spPr>
          <a:xfrm>
            <a:off x="4724443" y="2114355"/>
            <a:ext cx="808824" cy="54181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lIns="81643" tIns="40822" rIns="81643" bIns="40822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14341" name="Text Box 7"/>
          <p:cNvSpPr/>
          <p:nvPr/>
        </p:nvSpPr>
        <p:spPr>
          <a:xfrm>
            <a:off x="219215" y="2814940"/>
            <a:ext cx="7092961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Mrs Li is afraid of the mouse.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2" name="Text Box 8"/>
          <p:cNvSpPr/>
          <p:nvPr/>
        </p:nvSpPr>
        <p:spPr>
          <a:xfrm>
            <a:off x="219215" y="3419761"/>
            <a:ext cx="8506515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What is the mouse afraid of?</a:t>
            </a:r>
            <a:endParaRPr lang="zh-CN" altLang="en-US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3" name="Picture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419881" y="2693975"/>
            <a:ext cx="1907414" cy="169349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0" dur="8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7" dur="8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  <p:bldP spid="143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5"/>
          <p:cNvSpPr>
            <a:spLocks noTextEdit="1"/>
          </p:cNvSpPr>
          <p:nvPr/>
        </p:nvSpPr>
        <p:spPr>
          <a:xfrm>
            <a:off x="2912776" y="206648"/>
            <a:ext cx="3376401" cy="400695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Cartoon time</a:t>
            </a:r>
          </a:p>
        </p:txBody>
      </p:sp>
      <p:sp>
        <p:nvSpPr>
          <p:cNvPr id="15362" name="Text Box 6"/>
          <p:cNvSpPr/>
          <p:nvPr/>
        </p:nvSpPr>
        <p:spPr>
          <a:xfrm>
            <a:off x="541737" y="1832105"/>
            <a:ext cx="8231866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Where do they go ?</a:t>
            </a:r>
            <a:endParaRPr lang="zh-CN" altLang="zh-C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98935" y="1605297"/>
            <a:ext cx="2151826" cy="204883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5364" name="Text Box 8"/>
          <p:cNvSpPr/>
          <p:nvPr/>
        </p:nvSpPr>
        <p:spPr>
          <a:xfrm>
            <a:off x="541737" y="2547810"/>
            <a:ext cx="5402241" cy="5720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Why do they go there?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Text Box 9"/>
          <p:cNvSpPr/>
          <p:nvPr/>
        </p:nvSpPr>
        <p:spPr>
          <a:xfrm>
            <a:off x="461106" y="3298796"/>
            <a:ext cx="8284781" cy="5720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What do they do there?</a:t>
            </a:r>
            <a:endParaRPr lang="zh-CN" altLang="zh-C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6" name="AutoShape 10"/>
          <p:cNvSpPr/>
          <p:nvPr/>
        </p:nvSpPr>
        <p:spPr>
          <a:xfrm>
            <a:off x="456068" y="934954"/>
            <a:ext cx="3842545" cy="516617"/>
          </a:xfrm>
          <a:prstGeom prst="flowChartAlternateProcess">
            <a:avLst/>
          </a:prstGeom>
          <a:solidFill>
            <a:srgbClr val="FFFF00">
              <a:alpha val="83920"/>
            </a:srgbClr>
          </a:solidFill>
          <a:ln w="28575">
            <a:solidFill>
              <a:schemeClr val="tx1"/>
            </a:solidFill>
            <a:prstDash val="dashDot"/>
            <a:miter lim="800000"/>
          </a:ln>
        </p:spPr>
        <p:txBody>
          <a:bodyPr lIns="81643" tIns="40822" rIns="81643" bIns="40822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15367" name="Text Box 11"/>
          <p:cNvSpPr/>
          <p:nvPr/>
        </p:nvSpPr>
        <p:spPr>
          <a:xfrm>
            <a:off x="702999" y="879512"/>
            <a:ext cx="3754356" cy="4989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700" b="1" dirty="0">
                <a:latin typeface="Times New Roman" panose="02020603050405020304" pitchFamily="18" charset="0"/>
              </a:rPr>
              <a:t>Watch and answer.</a:t>
            </a:r>
            <a:endParaRPr lang="zh-CN" altLang="zh-CN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  <p:bldP spid="153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4"/>
          <p:cNvSpPr>
            <a:spLocks noTextEdit="1"/>
          </p:cNvSpPr>
          <p:nvPr/>
        </p:nvSpPr>
        <p:spPr>
          <a:xfrm>
            <a:off x="340161" y="153726"/>
            <a:ext cx="3376401" cy="400693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Cartoon time</a:t>
            </a:r>
          </a:p>
        </p:txBody>
      </p:sp>
      <p:pic>
        <p:nvPicPr>
          <p:cNvPr id="16386" name="AVSEQ15 00_00_17-00_01_36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788788"/>
            <a:ext cx="6022088" cy="43547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video>
              <p:cMediaNode>
                <p:cTn id="7" fill="hold" display="0"/>
                <p:tgtEl>
                  <p:spTgt spid="1638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5"/>
          <p:cNvSpPr>
            <a:spLocks noTextEdit="1"/>
          </p:cNvSpPr>
          <p:nvPr/>
        </p:nvSpPr>
        <p:spPr>
          <a:xfrm>
            <a:off x="2912776" y="206648"/>
            <a:ext cx="3376401" cy="400695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Cartoon time</a:t>
            </a:r>
          </a:p>
        </p:txBody>
      </p:sp>
      <p:sp>
        <p:nvSpPr>
          <p:cNvPr id="17410" name="Text Box 6"/>
          <p:cNvSpPr/>
          <p:nvPr/>
        </p:nvSpPr>
        <p:spPr>
          <a:xfrm>
            <a:off x="702998" y="758548"/>
            <a:ext cx="8231866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Where do they go ?</a:t>
            </a:r>
            <a:endParaRPr lang="zh-CN" altLang="zh-C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1" name="Picture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989655" y="0"/>
            <a:ext cx="2154346" cy="204883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7412" name="Text Box 8"/>
          <p:cNvSpPr/>
          <p:nvPr/>
        </p:nvSpPr>
        <p:spPr>
          <a:xfrm>
            <a:off x="582052" y="2089154"/>
            <a:ext cx="5399721" cy="5720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Why do they go there?</a:t>
            </a:r>
            <a:endParaRPr lang="zh-CN" altLang="en-US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3" name="Text Box 9"/>
          <p:cNvSpPr/>
          <p:nvPr/>
        </p:nvSpPr>
        <p:spPr>
          <a:xfrm>
            <a:off x="859219" y="3661689"/>
            <a:ext cx="8284781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What do they do there?</a:t>
            </a:r>
            <a:endParaRPr lang="zh-CN" altLang="zh-C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4" name="Text Box 10"/>
          <p:cNvSpPr/>
          <p:nvPr/>
        </p:nvSpPr>
        <p:spPr>
          <a:xfrm>
            <a:off x="702997" y="1363369"/>
            <a:ext cx="5079720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3200" b="1" dirty="0">
                <a:latin typeface="Times New Roman" panose="02020603050405020304" pitchFamily="18" charset="0"/>
              </a:rPr>
              <a:t>They go to the supermarket.</a:t>
            </a:r>
            <a:endParaRPr lang="zh-CN" altLang="zh-C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5" name="Text Box 11"/>
          <p:cNvSpPr/>
          <p:nvPr/>
        </p:nvSpPr>
        <p:spPr>
          <a:xfrm>
            <a:off x="685360" y="2686414"/>
            <a:ext cx="6505871" cy="57206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3200" b="1" dirty="0">
                <a:latin typeface="Times New Roman" panose="02020603050405020304" pitchFamily="18" charset="0"/>
              </a:rPr>
              <a:t>There is not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much</a:t>
            </a:r>
            <a:r>
              <a:rPr lang="zh-CN" altLang="zh-CN" sz="3200" b="1" dirty="0">
                <a:latin typeface="Times New Roman" panose="02020603050405020304" pitchFamily="18" charset="0"/>
              </a:rPr>
              <a:t> food in the fridge.</a:t>
            </a:r>
            <a:endParaRPr lang="zh-CN" altLang="zh-C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6" name="Text Box 12"/>
          <p:cNvSpPr/>
          <p:nvPr/>
        </p:nvSpPr>
        <p:spPr>
          <a:xfrm>
            <a:off x="2033400" y="4266510"/>
            <a:ext cx="3759396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3200" b="1" dirty="0">
                <a:latin typeface="Times New Roman" panose="02020603050405020304" pitchFamily="18" charset="0"/>
              </a:rPr>
              <a:t>They buy some food.</a:t>
            </a:r>
            <a:endParaRPr lang="zh-CN" altLang="zh-C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7" name="Text Box 13"/>
          <p:cNvSpPr/>
          <p:nvPr/>
        </p:nvSpPr>
        <p:spPr>
          <a:xfrm>
            <a:off x="2058599" y="3200511"/>
            <a:ext cx="6324452" cy="423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2200" b="1">
                <a:solidFill>
                  <a:schemeClr val="hlink"/>
                </a:solidFill>
                <a:latin typeface="Times New Roman" panose="02020603050405020304" pitchFamily="18" charset="0"/>
              </a:rPr>
              <a:t>They </a:t>
            </a:r>
            <a:r>
              <a:rPr lang="zh-CN" altLang="zh-CN" sz="2200" b="1">
                <a:solidFill>
                  <a:srgbClr val="FF0000"/>
                </a:solidFill>
                <a:latin typeface="Times New Roman" panose="02020603050405020304" pitchFamily="18" charset="0"/>
              </a:rPr>
              <a:t>have to</a:t>
            </a:r>
            <a:r>
              <a:rPr lang="zh-CN" altLang="zh-CN" sz="2200" b="1">
                <a:solidFill>
                  <a:schemeClr val="hlink"/>
                </a:solidFill>
                <a:latin typeface="Times New Roman" panose="02020603050405020304" pitchFamily="18" charset="0"/>
              </a:rPr>
              <a:t> go to the supermarket.</a:t>
            </a:r>
            <a:endParaRPr lang="zh-CN" altLang="zh-CN" sz="2200" b="1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16" grpId="0"/>
      <p:bldP spid="174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6067" y="206647"/>
            <a:ext cx="8231866" cy="8568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81643" tIns="40822" rIns="81643" bIns="40822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5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 eaLnBrk="1" hangingPunct="1"/>
            <a:r>
              <a:rPr lang="zh-CN" altLang="zh-CN"/>
              <a:t>`</a:t>
            </a:r>
          </a:p>
        </p:txBody>
      </p:sp>
      <p:sp>
        <p:nvSpPr>
          <p:cNvPr id="18434" name="WordArt 4"/>
          <p:cNvSpPr>
            <a:spLocks noTextEdit="1"/>
          </p:cNvSpPr>
          <p:nvPr/>
        </p:nvSpPr>
        <p:spPr>
          <a:xfrm>
            <a:off x="4875624" y="342733"/>
            <a:ext cx="3376401" cy="400695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Cartoon time</a:t>
            </a:r>
          </a:p>
        </p:txBody>
      </p:sp>
      <p:sp>
        <p:nvSpPr>
          <p:cNvPr id="18435" name="Text Box 5"/>
          <p:cNvSpPr/>
          <p:nvPr/>
        </p:nvSpPr>
        <p:spPr>
          <a:xfrm>
            <a:off x="304885" y="914793"/>
            <a:ext cx="7193749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What do they buy?</a:t>
            </a:r>
            <a:endParaRPr lang="zh-CN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436" name="Group 6"/>
          <p:cNvGraphicFramePr>
            <a:graphicFrameLocks noGrp="1"/>
          </p:cNvGraphicFramePr>
          <p:nvPr/>
        </p:nvGraphicFramePr>
        <p:xfrm>
          <a:off x="823942" y="2089154"/>
          <a:ext cx="6772959" cy="2328562"/>
        </p:xfrm>
        <a:graphic>
          <a:graphicData uri="http://schemas.openxmlformats.org/drawingml/2006/table">
            <a:tbl>
              <a:tblPr/>
              <a:tblGrid>
                <a:gridCol w="248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4281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257175" indent="20002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514350" indent="4000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771525" indent="60007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028700" indent="8001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914400" eaLnBrk="1" hangingPunct="1"/>
                      <a:endParaRPr lang="zh-CN" altLang="zh-CN" sz="2100" b="1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70" marR="90170" marT="35256" marB="35256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257175" indent="20002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514350" indent="4000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771525" indent="60007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028700" indent="8001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914400" eaLnBrk="1" hangingPunct="1"/>
                      <a:endParaRPr lang="zh-CN" altLang="zh-CN" sz="2100" b="1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70" marR="90170" marT="35256" marB="35256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257175" indent="20002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514350" indent="4000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771525" indent="60007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028700" indent="8001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914400" eaLnBrk="1" hangingPunct="1"/>
                      <a:endParaRPr lang="zh-CN" altLang="zh-CN" sz="2100" b="1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70" marR="90170" marT="35256" marB="35256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281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257175" indent="20002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514350" indent="4000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771525" indent="60007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028700" indent="8001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 eaLnBrk="1" hangingPunct="1"/>
                      <a:endParaRPr lang="en-US" altLang="zh-CN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70" marR="90170" marT="35256" marB="35256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257175" indent="20002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514350" indent="4000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771525" indent="60007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028700" indent="8001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 eaLnBrk="1" hangingPunct="1"/>
                      <a:endParaRPr lang="zh-CN" altLang="zh-CN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lvl="0" indent="0" algn="ctr" defTabSz="914400" eaLnBrk="1" hangingPunct="1"/>
                      <a:endParaRPr lang="zh-CN" altLang="zh-CN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70" marR="90170" marT="35256" marB="35256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257175" indent="20002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514350" indent="4000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771525" indent="60007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028700" indent="8001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 eaLnBrk="1" hangingPunct="1"/>
                      <a:endParaRPr lang="zh-CN" altLang="zh-CN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70" marR="90170" marT="35256" marB="35256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450" name="Picture 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307727" y="2210118"/>
            <a:ext cx="486302" cy="87699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8451" name="Picture 2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24609" y="2331083"/>
            <a:ext cx="856699" cy="78878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8452" name="Picture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63493" y="2515047"/>
            <a:ext cx="1239693" cy="5972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pSp>
        <p:nvGrpSpPr>
          <p:cNvPr id="18453" name="Group 23"/>
          <p:cNvGrpSpPr/>
          <p:nvPr/>
        </p:nvGrpSpPr>
        <p:grpSpPr>
          <a:xfrm>
            <a:off x="304885" y="229329"/>
            <a:ext cx="4046642" cy="552042"/>
            <a:chOff x="0" y="0"/>
            <a:chExt cx="5320" cy="1161"/>
          </a:xfrm>
        </p:grpSpPr>
        <p:sp>
          <p:nvSpPr>
            <p:cNvPr id="18454" name="AutoShape 24"/>
            <p:cNvSpPr/>
            <p:nvPr/>
          </p:nvSpPr>
          <p:spPr>
            <a:xfrm>
              <a:off x="0" y="0"/>
              <a:ext cx="4656" cy="1084"/>
            </a:xfrm>
            <a:prstGeom prst="flowChartAlternateProcess">
              <a:avLst/>
            </a:prstGeom>
            <a:solidFill>
              <a:srgbClr val="FFFF00">
                <a:alpha val="83920"/>
              </a:srgbClr>
            </a:solidFill>
            <a:ln w="28575">
              <a:solidFill>
                <a:schemeClr val="tx1"/>
              </a:solidFill>
              <a:prstDash val="dashDot"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55" name="Text Box 25"/>
            <p:cNvSpPr/>
            <p:nvPr/>
          </p:nvSpPr>
          <p:spPr>
            <a:xfrm>
              <a:off x="204" y="93"/>
              <a:ext cx="5116" cy="10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r>
                <a:rPr lang="zh-CN" altLang="zh-CN" sz="2700" b="1">
                  <a:latin typeface="Times New Roman" panose="02020603050405020304" pitchFamily="18" charset="0"/>
                </a:rPr>
                <a:t>Read and answer</a:t>
              </a:r>
              <a:endParaRPr lang="zh-CN" altLang="zh-CN" sz="2700" b="1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8456" name="Text Box 26"/>
          <p:cNvSpPr/>
          <p:nvPr/>
        </p:nvSpPr>
        <p:spPr>
          <a:xfrm>
            <a:off x="1892297" y="2756976"/>
            <a:ext cx="1116227" cy="473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500" b="1">
                <a:solidFill>
                  <a:srgbClr val="0000CC"/>
                </a:solidFill>
              </a:rPr>
              <a:t>cola</a:t>
            </a:r>
          </a:p>
        </p:txBody>
      </p:sp>
      <p:sp>
        <p:nvSpPr>
          <p:cNvPr id="18457" name="左箭头 8"/>
          <p:cNvSpPr/>
          <p:nvPr/>
        </p:nvSpPr>
        <p:spPr>
          <a:xfrm rot="16200000">
            <a:off x="1632737" y="3742355"/>
            <a:ext cx="400695" cy="304883"/>
          </a:xfrm>
          <a:prstGeom prst="leftArrow">
            <a:avLst>
              <a:gd name="adj1" fmla="val 50000"/>
              <a:gd name="adj2" fmla="val 50050"/>
            </a:avLst>
          </a:prstGeom>
          <a:solidFill>
            <a:srgbClr val="FFC000"/>
          </a:solidFill>
          <a:ln>
            <a:solidFill>
              <a:schemeClr val="tx1"/>
            </a:solidFill>
            <a:miter lim="800000"/>
          </a:ln>
        </p:spPr>
        <p:txBody>
          <a:bodyPr lIns="81643" tIns="40822" rIns="81643" bIns="40822"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zh-CN"/>
          </a:p>
        </p:txBody>
      </p:sp>
      <p:sp>
        <p:nvSpPr>
          <p:cNvPr id="18458" name="矩形 11"/>
          <p:cNvSpPr/>
          <p:nvPr/>
        </p:nvSpPr>
        <p:spPr>
          <a:xfrm>
            <a:off x="944889" y="3298795"/>
            <a:ext cx="2083793" cy="473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en-US" altLang="zh-CN" sz="2500"/>
              <a:t>a small bottle</a:t>
            </a:r>
          </a:p>
        </p:txBody>
      </p:sp>
      <p:sp>
        <p:nvSpPr>
          <p:cNvPr id="18459" name="矩形 12"/>
          <p:cNvSpPr/>
          <p:nvPr/>
        </p:nvSpPr>
        <p:spPr>
          <a:xfrm>
            <a:off x="1483295" y="4024581"/>
            <a:ext cx="767610" cy="3594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en-US" altLang="zh-CN">
                <a:solidFill>
                  <a:srgbClr val="FF0000"/>
                </a:solidFill>
              </a:rPr>
              <a:t>a little</a:t>
            </a:r>
          </a:p>
        </p:txBody>
      </p:sp>
      <p:sp>
        <p:nvSpPr>
          <p:cNvPr id="18460" name="矩形 10"/>
          <p:cNvSpPr/>
          <p:nvPr/>
        </p:nvSpPr>
        <p:spPr>
          <a:xfrm>
            <a:off x="340161" y="1484333"/>
            <a:ext cx="6510910" cy="5720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0509" tIns="41956" rIns="80509" bIns="41956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How much do they buy?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61" name="Text Box 31"/>
          <p:cNvSpPr/>
          <p:nvPr/>
        </p:nvSpPr>
        <p:spPr>
          <a:xfrm>
            <a:off x="98269" y="3298796"/>
            <a:ext cx="733233" cy="423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solidFill>
                  <a:srgbClr val="0000FF"/>
                </a:solidFill>
              </a:rPr>
              <a:t>take</a:t>
            </a:r>
          </a:p>
        </p:txBody>
      </p:sp>
      <p:sp>
        <p:nvSpPr>
          <p:cNvPr id="18462" name="Text Box 32"/>
          <p:cNvSpPr/>
          <p:nvPr/>
        </p:nvSpPr>
        <p:spPr>
          <a:xfrm>
            <a:off x="98269" y="3661688"/>
            <a:ext cx="451026" cy="423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200" b="1">
                <a:solidFill>
                  <a:srgbClr val="0000FF"/>
                </a:solidFill>
              </a:rPr>
              <a:t>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 fill="hold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fill="hold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fill="hold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fill="hold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 fill="hold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1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1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 fill="hold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1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1" decel="50000" fill="hold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 fill="hold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 fill="hold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 fill="hold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56" grpId="0"/>
      <p:bldP spid="18457" grpId="0" animBg="1"/>
      <p:bldP spid="18458" grpId="0"/>
      <p:bldP spid="18459" grpId="0"/>
      <p:bldP spid="18461" grpId="0"/>
      <p:bldP spid="184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03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9216" y="1121440"/>
            <a:ext cx="7231545" cy="3145070"/>
          </a:xfrm>
          <a:prstGeom prst="rect">
            <a:avLst/>
          </a:prstGeom>
          <a:solidFill>
            <a:srgbClr val="CCFFFF"/>
          </a:solidFill>
          <a:ln w="76200">
            <a:noFill/>
            <a:miter lim="800000"/>
            <a:headEnd/>
            <a:tailEnd/>
          </a:ln>
        </p:spPr>
      </p:pic>
      <p:sp>
        <p:nvSpPr>
          <p:cNvPr id="19458" name="Text Box 9"/>
          <p:cNvSpPr/>
          <p:nvPr/>
        </p:nvSpPr>
        <p:spPr>
          <a:xfrm>
            <a:off x="229295" y="400695"/>
            <a:ext cx="6767920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>
                <a:latin typeface="Times New Roman" panose="02020603050405020304" pitchFamily="18" charset="0"/>
                <a:ea typeface="Arial Unicode MS" pitchFamily="34" charset="-122"/>
              </a:rPr>
              <a:t>Can Sam drink too much cola? </a:t>
            </a:r>
          </a:p>
        </p:txBody>
      </p:sp>
      <p:pic>
        <p:nvPicPr>
          <p:cNvPr id="19459" name="Picture 10" descr="20100702142820767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163514" y="0"/>
            <a:ext cx="1219536" cy="159269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4"/>
          <p:cNvSpPr>
            <a:spLocks noTextEdit="1"/>
          </p:cNvSpPr>
          <p:nvPr/>
        </p:nvSpPr>
        <p:spPr>
          <a:xfrm>
            <a:off x="2912776" y="206648"/>
            <a:ext cx="3376401" cy="400695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Cartoon time</a:t>
            </a:r>
          </a:p>
        </p:txBody>
      </p:sp>
      <p:graphicFrame>
        <p:nvGraphicFramePr>
          <p:cNvPr id="20482" name="Group 5"/>
          <p:cNvGraphicFramePr>
            <a:graphicFrameLocks noGrp="1"/>
          </p:cNvGraphicFramePr>
          <p:nvPr/>
        </p:nvGraphicFramePr>
        <p:xfrm>
          <a:off x="219213" y="1847225"/>
          <a:ext cx="7135797" cy="2328562"/>
        </p:xfrm>
        <a:graphic>
          <a:graphicData uri="http://schemas.openxmlformats.org/drawingml/2006/table">
            <a:tbl>
              <a:tblPr/>
              <a:tblGrid>
                <a:gridCol w="248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9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4281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257175" indent="20002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514350" indent="4000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771525" indent="60007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028700" indent="8001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914400" eaLnBrk="1" hangingPunct="1"/>
                      <a:endParaRPr lang="zh-CN" altLang="zh-CN" sz="2100" b="1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70" marR="90170" marT="35256" marB="35256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257175" indent="20002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514350" indent="4000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771525" indent="60007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028700" indent="8001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914400" eaLnBrk="1" hangingPunct="1"/>
                      <a:endParaRPr lang="zh-CN" altLang="zh-CN" sz="2100" b="1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70" marR="90170" marT="35256" marB="35256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257175" indent="20002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514350" indent="4000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771525" indent="60007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028700" indent="8001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914400" eaLnBrk="1" hangingPunct="1"/>
                      <a:endParaRPr lang="zh-CN" altLang="zh-CN" sz="2100" b="1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70" marR="90170" marT="35256" marB="35256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281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257175" indent="20002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514350" indent="4000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771525" indent="60007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028700" indent="8001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 eaLnBrk="1" hangingPunct="1"/>
                      <a:endParaRPr lang="en-US" altLang="zh-CN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70" marR="90170" marT="35256" marB="35256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257175" indent="20002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514350" indent="4000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771525" indent="60007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028700" indent="8001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 eaLnBrk="1" hangingPunct="1"/>
                      <a:endParaRPr lang="zh-CN" altLang="zh-CN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70" marR="90170" marT="35256" marB="35256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257175" indent="20002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514350" indent="4000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771525" indent="600075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028700" indent="8001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 eaLnBrk="1" hangingPunct="1"/>
                      <a:endParaRPr lang="zh-CN" altLang="zh-CN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70" marR="90170" marT="35256" marB="35256"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96" name="Picture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82053" y="1968189"/>
            <a:ext cx="486302" cy="87699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497" name="Picture 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77989" y="2089154"/>
            <a:ext cx="854178" cy="78878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498" name="Picture 2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80021" y="2089153"/>
            <a:ext cx="1239693" cy="59474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0499" name="矩形 10"/>
          <p:cNvSpPr/>
          <p:nvPr/>
        </p:nvSpPr>
        <p:spPr>
          <a:xfrm>
            <a:off x="98269" y="1363368"/>
            <a:ext cx="4875623" cy="3617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0509" tIns="41956" rIns="80509" bIns="41956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b="1">
                <a:solidFill>
                  <a:srgbClr val="0000CC"/>
                </a:solidFill>
                <a:latin typeface="Times New Roman" panose="02020603050405020304" pitchFamily="18" charset="0"/>
              </a:rPr>
              <a:t>How much do they buy?</a:t>
            </a:r>
            <a:endParaRPr lang="zh-CN" altLang="en-US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0" name="左箭头 8"/>
          <p:cNvSpPr/>
          <p:nvPr/>
        </p:nvSpPr>
        <p:spPr>
          <a:xfrm rot="16200000">
            <a:off x="896984" y="3465146"/>
            <a:ext cx="400695" cy="304883"/>
          </a:xfrm>
          <a:prstGeom prst="leftArrow">
            <a:avLst>
              <a:gd name="adj1" fmla="val 50000"/>
              <a:gd name="adj2" fmla="val 50050"/>
            </a:avLst>
          </a:prstGeom>
          <a:solidFill>
            <a:srgbClr val="FFC000"/>
          </a:solidFill>
          <a:ln>
            <a:solidFill>
              <a:schemeClr val="tx1"/>
            </a:solidFill>
            <a:miter lim="800000"/>
          </a:ln>
        </p:spPr>
        <p:txBody>
          <a:bodyPr vert="eaVert" lIns="81643" tIns="40822" rIns="81643" bIns="40822"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zh-CN"/>
          </a:p>
        </p:txBody>
      </p:sp>
      <p:sp>
        <p:nvSpPr>
          <p:cNvPr id="20501" name="矩形 11"/>
          <p:cNvSpPr/>
          <p:nvPr/>
        </p:nvSpPr>
        <p:spPr>
          <a:xfrm>
            <a:off x="340161" y="3056868"/>
            <a:ext cx="2081274" cy="46873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en-US" altLang="zh-CN" sz="2500"/>
              <a:t>a small bottle</a:t>
            </a:r>
          </a:p>
        </p:txBody>
      </p:sp>
      <p:sp>
        <p:nvSpPr>
          <p:cNvPr id="20502" name="矩形 12"/>
          <p:cNvSpPr/>
          <p:nvPr/>
        </p:nvSpPr>
        <p:spPr>
          <a:xfrm>
            <a:off x="757621" y="3782653"/>
            <a:ext cx="767610" cy="3594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en-US" altLang="zh-CN">
                <a:solidFill>
                  <a:srgbClr val="FF0000"/>
                </a:solidFill>
              </a:rPr>
              <a:t>a little</a:t>
            </a:r>
          </a:p>
        </p:txBody>
      </p:sp>
      <p:sp>
        <p:nvSpPr>
          <p:cNvPr id="20503" name="矩形 13"/>
          <p:cNvSpPr/>
          <p:nvPr/>
        </p:nvSpPr>
        <p:spPr>
          <a:xfrm>
            <a:off x="5380486" y="3661689"/>
            <a:ext cx="857378" cy="3594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en-US" altLang="zh-CN">
                <a:solidFill>
                  <a:srgbClr val="FF0000"/>
                </a:solidFill>
              </a:rPr>
              <a:t>a lot of</a:t>
            </a:r>
          </a:p>
        </p:txBody>
      </p:sp>
      <p:sp>
        <p:nvSpPr>
          <p:cNvPr id="20504" name="左箭头 8"/>
          <p:cNvSpPr/>
          <p:nvPr/>
        </p:nvSpPr>
        <p:spPr>
          <a:xfrm rot="16200000">
            <a:off x="5492921" y="3467666"/>
            <a:ext cx="398174" cy="302364"/>
          </a:xfrm>
          <a:prstGeom prst="leftArrow">
            <a:avLst>
              <a:gd name="adj1" fmla="val 50000"/>
              <a:gd name="adj2" fmla="val 50149"/>
            </a:avLst>
          </a:prstGeom>
          <a:solidFill>
            <a:srgbClr val="FFC000"/>
          </a:solidFill>
          <a:ln>
            <a:solidFill>
              <a:schemeClr val="tx1"/>
            </a:solidFill>
            <a:miter lim="800000"/>
          </a:ln>
        </p:spPr>
        <p:txBody>
          <a:bodyPr vert="eaVert" lIns="81643" tIns="40822" rIns="81643" bIns="40822"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zh-CN"/>
          </a:p>
        </p:txBody>
      </p:sp>
      <p:sp>
        <p:nvSpPr>
          <p:cNvPr id="20505" name="矩形 11"/>
          <p:cNvSpPr/>
          <p:nvPr/>
        </p:nvSpPr>
        <p:spPr>
          <a:xfrm>
            <a:off x="4815152" y="3056868"/>
            <a:ext cx="2479387" cy="46873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zh-CN" altLang="zh-CN" sz="2500"/>
              <a:t>a big bag of rice</a:t>
            </a:r>
            <a:endParaRPr lang="zh-CN" altLang="zh-CN"/>
          </a:p>
        </p:txBody>
      </p:sp>
      <p:sp>
        <p:nvSpPr>
          <p:cNvPr id="20506" name="矩形 11"/>
          <p:cNvSpPr/>
          <p:nvPr/>
        </p:nvSpPr>
        <p:spPr>
          <a:xfrm>
            <a:off x="2880020" y="3298797"/>
            <a:ext cx="1468986" cy="46873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en-US" altLang="zh-CN" sz="2500"/>
              <a:t>a </a:t>
            </a:r>
            <a:r>
              <a:rPr lang="zh-CN" altLang="en-US" sz="2500"/>
              <a:t>big fish</a:t>
            </a:r>
          </a:p>
        </p:txBody>
      </p:sp>
      <p:sp>
        <p:nvSpPr>
          <p:cNvPr id="20507" name="Text Box 30"/>
          <p:cNvSpPr/>
          <p:nvPr/>
        </p:nvSpPr>
        <p:spPr>
          <a:xfrm>
            <a:off x="1307727" y="2331082"/>
            <a:ext cx="1113708" cy="473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500" b="1">
                <a:solidFill>
                  <a:srgbClr val="0000CC"/>
                </a:solidFill>
              </a:rPr>
              <a:t>cola</a:t>
            </a:r>
          </a:p>
        </p:txBody>
      </p:sp>
      <p:grpSp>
        <p:nvGrpSpPr>
          <p:cNvPr id="20508" name="Group 31"/>
          <p:cNvGrpSpPr/>
          <p:nvPr/>
        </p:nvGrpSpPr>
        <p:grpSpPr>
          <a:xfrm>
            <a:off x="98269" y="637583"/>
            <a:ext cx="3749317" cy="604821"/>
            <a:chOff x="0" y="0"/>
            <a:chExt cx="6985" cy="1274"/>
          </a:xfrm>
        </p:grpSpPr>
        <p:sp>
          <p:nvSpPr>
            <p:cNvPr id="20509" name="AutoShape 32"/>
            <p:cNvSpPr/>
            <p:nvPr/>
          </p:nvSpPr>
          <p:spPr>
            <a:xfrm>
              <a:off x="0" y="0"/>
              <a:ext cx="6971" cy="1274"/>
            </a:xfrm>
            <a:prstGeom prst="flowChartAlternateProcess">
              <a:avLst/>
            </a:prstGeom>
            <a:solidFill>
              <a:srgbClr val="FFFF00">
                <a:alpha val="83920"/>
              </a:srgbClr>
            </a:solidFill>
            <a:ln w="28575">
              <a:solidFill>
                <a:schemeClr val="tx1"/>
              </a:solidFill>
              <a:prstDash val="dashDot"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510" name="Text Box 33"/>
            <p:cNvSpPr/>
            <p:nvPr/>
          </p:nvSpPr>
          <p:spPr>
            <a:xfrm>
              <a:off x="190" y="0"/>
              <a:ext cx="6795" cy="77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r>
                <a:rPr lang="zh-CN" altLang="zh-CN" b="1">
                  <a:latin typeface="Times New Roman" panose="02020603050405020304" pitchFamily="18" charset="0"/>
                </a:rPr>
                <a:t>Read and answer.</a:t>
              </a:r>
              <a:endParaRPr lang="zh-CN" altLang="zh-CN" b="1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511" name="Group 34"/>
          <p:cNvGrpSpPr/>
          <p:nvPr/>
        </p:nvGrpSpPr>
        <p:grpSpPr>
          <a:xfrm rot="180000">
            <a:off x="786147" y="1640579"/>
            <a:ext cx="7468397" cy="3298794"/>
            <a:chOff x="0" y="0"/>
            <a:chExt cx="4704" cy="2770"/>
          </a:xfrm>
        </p:grpSpPr>
        <p:pic>
          <p:nvPicPr>
            <p:cNvPr id="20512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770" cy="277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0513" name="Text Box 36"/>
            <p:cNvSpPr/>
            <p:nvPr/>
          </p:nvSpPr>
          <p:spPr>
            <a:xfrm>
              <a:off x="432" y="270"/>
              <a:ext cx="4272" cy="2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 dirty="0">
                  <a:latin typeface="Times New Roman" panose="02020603050405020304" pitchFamily="18" charset="0"/>
                  <a:ea typeface="Arial Unicode MS" pitchFamily="34" charset="-122"/>
                </a:rPr>
                <a:t>They buy so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zh-CN" sz="3200" b="1" dirty="0">
                  <a:latin typeface="Times New Roman" panose="02020603050405020304" pitchFamily="18" charset="0"/>
                  <a:ea typeface="Arial Unicode MS" pitchFamily="34" charset="-122"/>
                </a:rPr>
                <a:t>many things.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zh-CN" sz="3200" b="1" dirty="0">
                  <a:latin typeface="Times New Roman" panose="02020603050405020304" pitchFamily="18" charset="0"/>
                  <a:ea typeface="Arial Unicode MS" pitchFamily="34" charset="-122"/>
                </a:rPr>
                <a:t>Is Sam happy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zh-CN" altLang="zh-CN" sz="3200" b="1" dirty="0">
                  <a:latin typeface="Times New Roman" panose="02020603050405020304" pitchFamily="18" charset="0"/>
                  <a:ea typeface="Arial Unicode MS" pitchFamily="34" charset="-122"/>
                </a:rPr>
                <a:t>at last?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 fill="hold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 fill="hold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/>
      <p:bldP spid="20504" grpId="0" animBg="1"/>
      <p:bldP spid="20505" grpId="0"/>
      <p:bldP spid="20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400044" cy="256797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150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60409"/>
            <a:ext cx="5540826" cy="258309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pSp>
        <p:nvGrpSpPr>
          <p:cNvPr id="21507" name="Group 4"/>
          <p:cNvGrpSpPr/>
          <p:nvPr/>
        </p:nvGrpSpPr>
        <p:grpSpPr>
          <a:xfrm>
            <a:off x="1670564" y="2331083"/>
            <a:ext cx="1957808" cy="700584"/>
            <a:chOff x="0" y="0"/>
            <a:chExt cx="1233" cy="590"/>
          </a:xfrm>
        </p:grpSpPr>
        <p:sp>
          <p:nvSpPr>
            <p:cNvPr id="21508" name="AutoShape 5"/>
            <p:cNvSpPr/>
            <p:nvPr/>
          </p:nvSpPr>
          <p:spPr>
            <a:xfrm>
              <a:off x="0" y="0"/>
              <a:ext cx="862" cy="590"/>
            </a:xfrm>
            <a:prstGeom prst="cloudCallout">
              <a:avLst>
                <a:gd name="adj1" fmla="val 9398"/>
                <a:gd name="adj2" fmla="val 81866"/>
              </a:avLst>
            </a:prstGeom>
            <a:solidFill>
              <a:srgbClr val="FFCC00"/>
            </a:solidFill>
            <a:ln>
              <a:solidFill>
                <a:schemeClr val="tx1"/>
              </a:solidFill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21509" name="Text Box 6"/>
            <p:cNvSpPr/>
            <p:nvPr/>
          </p:nvSpPr>
          <p:spPr>
            <a:xfrm>
              <a:off x="144" y="48"/>
              <a:ext cx="1089" cy="31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>
                  <a:solidFill>
                    <a:srgbClr val="FF0000"/>
                  </a:solidFill>
                </a:rPr>
                <a:t>sad</a:t>
              </a:r>
            </a:p>
          </p:txBody>
        </p:sp>
      </p:grpSp>
      <p:sp>
        <p:nvSpPr>
          <p:cNvPr id="21510" name="Rectangle 7"/>
          <p:cNvSpPr/>
          <p:nvPr/>
        </p:nvSpPr>
        <p:spPr>
          <a:xfrm>
            <a:off x="5029326" y="229330"/>
            <a:ext cx="685359" cy="2847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 wrap="none" lIns="81643" tIns="40822" rIns="81643" bIns="40822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21511" name="Text Box 8"/>
          <p:cNvSpPr/>
          <p:nvPr/>
        </p:nvSpPr>
        <p:spPr>
          <a:xfrm>
            <a:off x="6553747" y="284771"/>
            <a:ext cx="629751" cy="3594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重的</a:t>
            </a:r>
          </a:p>
        </p:txBody>
      </p:sp>
      <p:cxnSp>
        <p:nvCxnSpPr>
          <p:cNvPr id="21512" name="Line 9"/>
          <p:cNvCxnSpPr/>
          <p:nvPr/>
        </p:nvCxnSpPr>
        <p:spPr>
          <a:xfrm>
            <a:off x="3963492" y="856830"/>
            <a:ext cx="106583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</p:cxnSp>
      <p:sp>
        <p:nvSpPr>
          <p:cNvPr id="21513" name="Text Box 10"/>
          <p:cNvSpPr/>
          <p:nvPr/>
        </p:nvSpPr>
        <p:spPr>
          <a:xfrm>
            <a:off x="4573260" y="972755"/>
            <a:ext cx="1094622" cy="3594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休息一下</a:t>
            </a:r>
          </a:p>
        </p:txBody>
      </p:sp>
      <p:sp>
        <p:nvSpPr>
          <p:cNvPr id="21514" name="Text Box 11"/>
          <p:cNvSpPr/>
          <p:nvPr/>
        </p:nvSpPr>
        <p:spPr>
          <a:xfrm>
            <a:off x="4452315" y="2573010"/>
            <a:ext cx="3885381" cy="423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2200" b="1">
                <a:latin typeface="Times New Roman" panose="02020603050405020304" pitchFamily="18" charset="0"/>
              </a:rPr>
              <a:t>The fish falls in to the river.</a:t>
            </a:r>
            <a:endParaRPr lang="zh-CN" altLang="zh-CN" sz="2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/>
      <p:bldP spid="21513" grpId="0"/>
      <p:bldP spid="215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WordArt 4"/>
          <p:cNvSpPr>
            <a:spLocks noTextEdit="1"/>
          </p:cNvSpPr>
          <p:nvPr/>
        </p:nvSpPr>
        <p:spPr>
          <a:xfrm>
            <a:off x="2927895" y="5040"/>
            <a:ext cx="3373882" cy="403214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Cartoon time</a:t>
            </a:r>
          </a:p>
        </p:txBody>
      </p:sp>
      <p:grpSp>
        <p:nvGrpSpPr>
          <p:cNvPr id="22530" name="Group 5"/>
          <p:cNvGrpSpPr/>
          <p:nvPr/>
        </p:nvGrpSpPr>
        <p:grpSpPr>
          <a:xfrm>
            <a:off x="1" y="516619"/>
            <a:ext cx="3724120" cy="515822"/>
            <a:chOff x="-247" y="-66"/>
            <a:chExt cx="4677" cy="1084"/>
          </a:xfrm>
        </p:grpSpPr>
        <p:sp>
          <p:nvSpPr>
            <p:cNvPr id="22531" name="AutoShape 6"/>
            <p:cNvSpPr/>
            <p:nvPr/>
          </p:nvSpPr>
          <p:spPr>
            <a:xfrm>
              <a:off x="-247" y="-66"/>
              <a:ext cx="4525" cy="1084"/>
            </a:xfrm>
            <a:prstGeom prst="flowChartAlternateProcess">
              <a:avLst/>
            </a:prstGeom>
            <a:solidFill>
              <a:srgbClr val="FFFF00">
                <a:alpha val="83920"/>
              </a:srgbClr>
            </a:solidFill>
            <a:ln w="28575">
              <a:solidFill>
                <a:schemeClr val="tx1"/>
              </a:solidFill>
              <a:prstDash val="dashDot"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32" name="Text Box 7"/>
            <p:cNvSpPr/>
            <p:nvPr/>
          </p:nvSpPr>
          <p:spPr>
            <a:xfrm>
              <a:off x="27" y="-66"/>
              <a:ext cx="4403" cy="106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r>
                <a:rPr lang="zh-CN" altLang="zh-CN" sz="2700" b="1" dirty="0"/>
                <a:t>  </a:t>
              </a:r>
              <a:r>
                <a:rPr lang="zh-CN" altLang="zh-CN" sz="2700" b="1" dirty="0">
                  <a:latin typeface="Times New Roman" panose="02020603050405020304" pitchFamily="18" charset="0"/>
                </a:rPr>
                <a:t>Read and imitate.</a:t>
              </a:r>
              <a:endParaRPr lang="zh-CN" altLang="zh-CN" sz="27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253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21440"/>
            <a:ext cx="7596903" cy="321311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2534" name="U3Cart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61106" y="1484332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2535" name="U3Cart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4066" y="1484332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2536" name="U3Cart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871229" y="3782653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04" fill="hold"/>
                                        <p:tgtEl>
                                          <p:spTgt spid="22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4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3"/>
          <p:cNvSpPr>
            <a:spLocks noTextEdit="1"/>
          </p:cNvSpPr>
          <p:nvPr/>
        </p:nvSpPr>
        <p:spPr>
          <a:xfrm>
            <a:off x="2927895" y="5040"/>
            <a:ext cx="3373882" cy="403214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Cartoon time</a:t>
            </a:r>
          </a:p>
        </p:txBody>
      </p:sp>
      <p:grpSp>
        <p:nvGrpSpPr>
          <p:cNvPr id="23554" name="Group 4"/>
          <p:cNvGrpSpPr/>
          <p:nvPr/>
        </p:nvGrpSpPr>
        <p:grpSpPr>
          <a:xfrm>
            <a:off x="196537" y="516619"/>
            <a:ext cx="3651049" cy="547228"/>
            <a:chOff x="0" y="-66"/>
            <a:chExt cx="5295" cy="1150"/>
          </a:xfrm>
        </p:grpSpPr>
        <p:sp>
          <p:nvSpPr>
            <p:cNvPr id="23555" name="AutoShape 5"/>
            <p:cNvSpPr/>
            <p:nvPr/>
          </p:nvSpPr>
          <p:spPr>
            <a:xfrm>
              <a:off x="0" y="0"/>
              <a:ext cx="5251" cy="1084"/>
            </a:xfrm>
            <a:prstGeom prst="flowChartAlternateProcess">
              <a:avLst/>
            </a:prstGeom>
            <a:solidFill>
              <a:srgbClr val="FFFF00">
                <a:alpha val="83920"/>
              </a:srgbClr>
            </a:solidFill>
            <a:ln w="28575">
              <a:solidFill>
                <a:schemeClr val="tx1"/>
              </a:solidFill>
              <a:prstDash val="dashDot"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556" name="Text Box 6"/>
            <p:cNvSpPr/>
            <p:nvPr/>
          </p:nvSpPr>
          <p:spPr>
            <a:xfrm>
              <a:off x="179" y="-66"/>
              <a:ext cx="5116" cy="106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r>
                <a:rPr lang="zh-CN" altLang="zh-CN" sz="2700" b="1"/>
                <a:t>  </a:t>
              </a:r>
              <a:r>
                <a:rPr lang="zh-CN" altLang="zh-CN" sz="2700" b="1">
                  <a:latin typeface="Times New Roman" panose="02020603050405020304" pitchFamily="18" charset="0"/>
                </a:rPr>
                <a:t>Read and imitate.</a:t>
              </a:r>
              <a:endParaRPr lang="zh-CN" altLang="zh-CN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3557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57525"/>
            <a:ext cx="7362570" cy="312994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3558" name="U3Cart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726640" y="1242404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3559" name="U3Cart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912455" y="1847225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3560" name="U3Cart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61106" y="2814939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1" fill="hold"/>
                                        <p:tgtEl>
                                          <p:spTgt spid="23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80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75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/>
          <p:nvPr/>
        </p:nvSpPr>
        <p:spPr>
          <a:xfrm>
            <a:off x="1509303" y="1159241"/>
            <a:ext cx="164945" cy="3594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zh-CN">
              <a:latin typeface="Times New Roman" panose="02020603050405020304" pitchFamily="18" charset="0"/>
            </a:endParaRPr>
          </a:p>
        </p:txBody>
      </p:sp>
      <p:pic>
        <p:nvPicPr>
          <p:cNvPr id="4098" name="Picture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02998" y="942513"/>
            <a:ext cx="7014851" cy="323075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099" name="Text Box 5"/>
          <p:cNvSpPr/>
          <p:nvPr/>
        </p:nvSpPr>
        <p:spPr>
          <a:xfrm>
            <a:off x="944889" y="1000475"/>
            <a:ext cx="977644" cy="4712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zh-CN" altLang="zh-CN" sz="2500" b="1">
                <a:latin typeface="Times New Roman" panose="02020603050405020304" pitchFamily="18" charset="0"/>
              </a:rPr>
              <a:t>Name</a:t>
            </a:r>
            <a:endParaRPr lang="zh-CN" altLang="zh-CN" sz="25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0" name="Text Box 6"/>
          <p:cNvSpPr/>
          <p:nvPr/>
        </p:nvSpPr>
        <p:spPr>
          <a:xfrm>
            <a:off x="1912455" y="1000475"/>
            <a:ext cx="1516861" cy="4712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500" b="1">
                <a:latin typeface="Times New Roman" panose="02020603050405020304" pitchFamily="18" charset="0"/>
              </a:rPr>
              <a:t>Breakfast</a:t>
            </a:r>
            <a:endParaRPr lang="zh-CN" altLang="zh-CN" sz="25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1" name="Text Box 7"/>
          <p:cNvSpPr/>
          <p:nvPr/>
        </p:nvSpPr>
        <p:spPr>
          <a:xfrm>
            <a:off x="3726640" y="1000475"/>
            <a:ext cx="1065833" cy="4712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500" b="1">
                <a:latin typeface="Times New Roman" panose="02020603050405020304" pitchFamily="18" charset="0"/>
              </a:rPr>
              <a:t>Lunch</a:t>
            </a:r>
            <a:endParaRPr lang="zh-CN" altLang="zh-CN" sz="25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2" name="Text Box 8"/>
          <p:cNvSpPr/>
          <p:nvPr/>
        </p:nvSpPr>
        <p:spPr>
          <a:xfrm>
            <a:off x="5661773" y="1000475"/>
            <a:ext cx="1141424" cy="4712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500" b="1">
                <a:latin typeface="Times New Roman" panose="02020603050405020304" pitchFamily="18" charset="0"/>
              </a:rPr>
              <a:t>Dinner</a:t>
            </a:r>
            <a:endParaRPr lang="zh-CN" altLang="zh-CN" sz="25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3" name="Picture 9" descr="Y9OUWO)]SELD23S8`G{B)OJ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890" y="1484333"/>
            <a:ext cx="932290" cy="79130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104" name="Picture 10" descr="Yang Lin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3944" y="2452047"/>
            <a:ext cx="1063314" cy="69050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105" name="Text Box 11"/>
          <p:cNvSpPr/>
          <p:nvPr/>
        </p:nvSpPr>
        <p:spPr>
          <a:xfrm>
            <a:off x="1912455" y="1484332"/>
            <a:ext cx="1632767" cy="7661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latin typeface="Times New Roman" panose="02020603050405020304" pitchFamily="18" charset="0"/>
              </a:rPr>
              <a:t>some bread </a:t>
            </a:r>
          </a:p>
          <a:p>
            <a:pPr eaLnBrk="1" hangingPunct="1"/>
            <a:r>
              <a:rPr lang="zh-CN" altLang="zh-CN" sz="2200" b="1">
                <a:latin typeface="Times New Roman" panose="02020603050405020304" pitchFamily="18" charset="0"/>
              </a:rPr>
              <a:t>and milk</a:t>
            </a:r>
            <a:endParaRPr lang="zh-CN" altLang="zh-CN" sz="2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6" name="Text Box 12"/>
          <p:cNvSpPr/>
          <p:nvPr/>
        </p:nvSpPr>
        <p:spPr>
          <a:xfrm>
            <a:off x="5661772" y="1242404"/>
            <a:ext cx="1531979" cy="110631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latin typeface="Times New Roman" panose="02020603050405020304" pitchFamily="18" charset="0"/>
              </a:rPr>
              <a:t>a lot of rice</a:t>
            </a:r>
          </a:p>
          <a:p>
            <a:pPr eaLnBrk="1" hangingPunct="1"/>
            <a:r>
              <a:rPr lang="zh-CN" altLang="zh-CN" sz="2200" b="1">
                <a:latin typeface="Times New Roman" panose="02020603050405020304" pitchFamily="18" charset="0"/>
              </a:rPr>
              <a:t>some fish</a:t>
            </a:r>
          </a:p>
          <a:p>
            <a:pPr eaLnBrk="1" hangingPunct="1"/>
            <a:r>
              <a:rPr lang="zh-CN" altLang="zh-CN" sz="2200" b="1">
                <a:latin typeface="Times New Roman" panose="02020603050405020304" pitchFamily="18" charset="0"/>
              </a:rPr>
              <a:t>some meat</a:t>
            </a:r>
            <a:endParaRPr lang="zh-CN" altLang="zh-CN" sz="2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7" name="Text Box 13"/>
          <p:cNvSpPr/>
          <p:nvPr/>
        </p:nvSpPr>
        <p:spPr>
          <a:xfrm>
            <a:off x="2033401" y="2210118"/>
            <a:ext cx="2136707" cy="110631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latin typeface="Times New Roman" panose="02020603050405020304" pitchFamily="18" charset="0"/>
              </a:rPr>
              <a:t>a lot of </a:t>
            </a:r>
          </a:p>
          <a:p>
            <a:pPr eaLnBrk="1" hangingPunct="1"/>
            <a:r>
              <a:rPr lang="zh-CN" altLang="zh-CN" sz="2200" b="1">
                <a:latin typeface="Times New Roman" panose="02020603050405020304" pitchFamily="18" charset="0"/>
              </a:rPr>
              <a:t>noodles</a:t>
            </a:r>
          </a:p>
          <a:p>
            <a:pPr eaLnBrk="1" hangingPunct="1"/>
            <a:r>
              <a:rPr lang="zh-CN" altLang="zh-CN" sz="2200" b="1">
                <a:latin typeface="Times New Roman" panose="02020603050405020304" pitchFamily="18" charset="0"/>
              </a:rPr>
              <a:t>an egg</a:t>
            </a:r>
            <a:endParaRPr lang="zh-CN" altLang="zh-CN" sz="2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8" name="Text Box 14"/>
          <p:cNvSpPr/>
          <p:nvPr/>
        </p:nvSpPr>
        <p:spPr>
          <a:xfrm>
            <a:off x="5661771" y="2210118"/>
            <a:ext cx="2103951" cy="110631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latin typeface="Times New Roman" panose="02020603050405020304" pitchFamily="18" charset="0"/>
              </a:rPr>
              <a:t>some meat</a:t>
            </a:r>
          </a:p>
          <a:p>
            <a:pPr eaLnBrk="1" hangingPunct="1"/>
            <a:r>
              <a:rPr lang="zh-CN" altLang="zh-CN" sz="2200" b="1">
                <a:latin typeface="Times New Roman" panose="02020603050405020304" pitchFamily="18" charset="0"/>
              </a:rPr>
              <a:t>some vegetables</a:t>
            </a:r>
          </a:p>
          <a:p>
            <a:pPr eaLnBrk="1" hangingPunct="1"/>
            <a:r>
              <a:rPr lang="zh-CN" altLang="zh-CN" sz="2200" b="1">
                <a:latin typeface="Times New Roman" panose="02020603050405020304" pitchFamily="18" charset="0"/>
              </a:rPr>
              <a:t>a little rice</a:t>
            </a:r>
            <a:endParaRPr lang="zh-CN" altLang="zh-CN" sz="2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9" name="Text Box 15"/>
          <p:cNvSpPr/>
          <p:nvPr/>
        </p:nvSpPr>
        <p:spPr>
          <a:xfrm>
            <a:off x="1" y="1"/>
            <a:ext cx="3109312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Let’s review</a:t>
            </a:r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110" name="图片 6" descr="meat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0000">
            <a:off x="3771996" y="1806904"/>
            <a:ext cx="990242" cy="61994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111" name="图片 8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440000">
            <a:off x="4530425" y="1454091"/>
            <a:ext cx="912132" cy="56197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112" name="Picture 18" descr="3131409115908355225[1]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84750" y="1363368"/>
            <a:ext cx="922211" cy="52417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113" name="图片 6" descr="meat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0000">
            <a:off x="3530104" y="2411725"/>
            <a:ext cx="990242" cy="61994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114" name="Picture 20" descr="3131409115908355225[1]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47586" y="2935903"/>
            <a:ext cx="534177" cy="30241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115" name="图片 14" descr="fruit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">
            <a:off x="4235621" y="2482288"/>
            <a:ext cx="1030557" cy="8719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116" name="Picture 22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44889" y="3177832"/>
            <a:ext cx="836541" cy="86691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117" name="AutoShape 23"/>
          <p:cNvSpPr/>
          <p:nvPr/>
        </p:nvSpPr>
        <p:spPr>
          <a:xfrm>
            <a:off x="821423" y="0"/>
            <a:ext cx="7138317" cy="100047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</p:spPr>
        <p:txBody>
          <a:bodyPr wrap="none" lIns="81643" tIns="40822" rIns="81643" bIns="40822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zh-CN" altLang="en-US" sz="32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Let's talk</a:t>
            </a:r>
            <a:endParaRPr lang="zh-CN" altLang="en-US" sz="3200" b="1" dirty="0">
              <a:solidFill>
                <a:srgbClr val="CC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8" name="Text Box 24"/>
          <p:cNvSpPr/>
          <p:nvPr/>
        </p:nvSpPr>
        <p:spPr>
          <a:xfrm>
            <a:off x="1" y="4024582"/>
            <a:ext cx="5903663" cy="1108472"/>
          </a:xfrm>
          <a:prstGeom prst="rect">
            <a:avLst/>
          </a:prstGeom>
          <a:solidFill>
            <a:srgbClr val="D1D1F0"/>
          </a:solidFill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200" dirty="0">
                <a:latin typeface="Times New Roman" panose="02020603050405020304" pitchFamily="18" charset="0"/>
              </a:rPr>
              <a:t>What does Mike have for breakfast/lunch/dinner?</a:t>
            </a:r>
          </a:p>
          <a:p>
            <a:pPr eaLnBrk="1" hangingPunct="1"/>
            <a:r>
              <a:rPr lang="zh-CN" altLang="en-US" sz="2200" dirty="0">
                <a:latin typeface="Times New Roman" panose="02020603050405020304" pitchFamily="18" charset="0"/>
              </a:rPr>
              <a:t>Does he have a healthy diet?  Give some suggestions.What about YangLing?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 fill="hold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 fill="hold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 fill="hold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 fill="hold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 fill="hold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 fill="hold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 fill="hold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 fill="hold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7" grpId="0"/>
      <p:bldP spid="4108" grpId="0"/>
      <p:bldP spid="41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3"/>
          <p:cNvSpPr>
            <a:spLocks noTextEdit="1"/>
          </p:cNvSpPr>
          <p:nvPr/>
        </p:nvSpPr>
        <p:spPr>
          <a:xfrm>
            <a:off x="2927895" y="5040"/>
            <a:ext cx="3373882" cy="403214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Cartoon time</a:t>
            </a:r>
          </a:p>
        </p:txBody>
      </p:sp>
      <p:grpSp>
        <p:nvGrpSpPr>
          <p:cNvPr id="24578" name="Group 4"/>
          <p:cNvGrpSpPr/>
          <p:nvPr/>
        </p:nvGrpSpPr>
        <p:grpSpPr>
          <a:xfrm>
            <a:off x="196538" y="516619"/>
            <a:ext cx="4217981" cy="547228"/>
            <a:chOff x="0" y="-66"/>
            <a:chExt cx="5295" cy="1150"/>
          </a:xfrm>
        </p:grpSpPr>
        <p:sp>
          <p:nvSpPr>
            <p:cNvPr id="24579" name="AutoShape 5"/>
            <p:cNvSpPr/>
            <p:nvPr/>
          </p:nvSpPr>
          <p:spPr>
            <a:xfrm>
              <a:off x="0" y="0"/>
              <a:ext cx="5251" cy="1084"/>
            </a:xfrm>
            <a:prstGeom prst="flowChartAlternateProcess">
              <a:avLst/>
            </a:prstGeom>
            <a:solidFill>
              <a:srgbClr val="FFFF00">
                <a:alpha val="83920"/>
              </a:srgbClr>
            </a:solidFill>
            <a:ln w="28575">
              <a:solidFill>
                <a:schemeClr val="tx1"/>
              </a:solidFill>
              <a:prstDash val="dashDot"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80" name="Text Box 6"/>
            <p:cNvSpPr/>
            <p:nvPr/>
          </p:nvSpPr>
          <p:spPr>
            <a:xfrm>
              <a:off x="179" y="-66"/>
              <a:ext cx="5116" cy="106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r>
                <a:rPr lang="zh-CN" altLang="zh-CN" sz="2700" b="1"/>
                <a:t>  Read and imitate.</a:t>
              </a:r>
              <a:endParaRPr lang="zh-CN" altLang="zh-CN"/>
            </a:p>
          </p:txBody>
        </p:sp>
      </p:grpSp>
      <p:pic>
        <p:nvPicPr>
          <p:cNvPr id="2458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21440"/>
            <a:ext cx="7667455" cy="330635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2" name="U3Cart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10423" y="1121440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3" name="U3Cart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17848" y="1847225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4" name="U3Cart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61106" y="3177831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63" fill="hold"/>
                                        <p:tgtEl>
                                          <p:spTgt spid="24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12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3"/>
          <p:cNvSpPr>
            <a:spLocks noTextEdit="1"/>
          </p:cNvSpPr>
          <p:nvPr/>
        </p:nvSpPr>
        <p:spPr>
          <a:xfrm>
            <a:off x="2927895" y="5040"/>
            <a:ext cx="3373882" cy="403214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Cartoon time</a:t>
            </a:r>
          </a:p>
        </p:txBody>
      </p:sp>
      <p:grpSp>
        <p:nvGrpSpPr>
          <p:cNvPr id="25602" name="Group 4"/>
          <p:cNvGrpSpPr/>
          <p:nvPr/>
        </p:nvGrpSpPr>
        <p:grpSpPr>
          <a:xfrm>
            <a:off x="196537" y="516619"/>
            <a:ext cx="3651049" cy="547228"/>
            <a:chOff x="0" y="-66"/>
            <a:chExt cx="5295" cy="1150"/>
          </a:xfrm>
        </p:grpSpPr>
        <p:sp>
          <p:nvSpPr>
            <p:cNvPr id="25603" name="AutoShape 5"/>
            <p:cNvSpPr/>
            <p:nvPr/>
          </p:nvSpPr>
          <p:spPr>
            <a:xfrm>
              <a:off x="0" y="0"/>
              <a:ext cx="5251" cy="1084"/>
            </a:xfrm>
            <a:prstGeom prst="flowChartAlternateProcess">
              <a:avLst/>
            </a:prstGeom>
            <a:solidFill>
              <a:srgbClr val="FFFF00">
                <a:alpha val="83920"/>
              </a:srgbClr>
            </a:solidFill>
            <a:ln w="28575">
              <a:solidFill>
                <a:schemeClr val="tx1"/>
              </a:solidFill>
              <a:prstDash val="dashDot"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604" name="Text Box 6"/>
            <p:cNvSpPr/>
            <p:nvPr/>
          </p:nvSpPr>
          <p:spPr>
            <a:xfrm>
              <a:off x="179" y="-66"/>
              <a:ext cx="5116" cy="106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r>
                <a:rPr lang="zh-CN" altLang="zh-CN" sz="2700" b="1"/>
                <a:t>  Read and imitate.</a:t>
              </a:r>
              <a:endParaRPr lang="zh-CN" altLang="zh-CN"/>
            </a:p>
          </p:txBody>
        </p:sp>
      </p:grpSp>
      <p:pic>
        <p:nvPicPr>
          <p:cNvPr id="2560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9" y="1121440"/>
            <a:ext cx="7377688" cy="326603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5606" name="U3Cart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89477" y="1000476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5607" name="U3Cart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82052" y="2210118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5608" name="U3Cart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387446" y="2573010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" fill="hold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71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44" fill="hold"/>
                                        <p:tgtEl>
                                          <p:spTgt spid="25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WordArt 3"/>
          <p:cNvSpPr>
            <a:spLocks noTextEdit="1"/>
          </p:cNvSpPr>
          <p:nvPr/>
        </p:nvSpPr>
        <p:spPr>
          <a:xfrm>
            <a:off x="2927895" y="5040"/>
            <a:ext cx="3373882" cy="403214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Cartoon time</a:t>
            </a:r>
          </a:p>
        </p:txBody>
      </p:sp>
      <p:grpSp>
        <p:nvGrpSpPr>
          <p:cNvPr id="26626" name="Group 4"/>
          <p:cNvGrpSpPr/>
          <p:nvPr/>
        </p:nvGrpSpPr>
        <p:grpSpPr>
          <a:xfrm>
            <a:off x="219216" y="395654"/>
            <a:ext cx="4195303" cy="515822"/>
            <a:chOff x="0" y="0"/>
            <a:chExt cx="5268" cy="1084"/>
          </a:xfrm>
        </p:grpSpPr>
        <p:sp>
          <p:nvSpPr>
            <p:cNvPr id="26627" name="AutoShape 5"/>
            <p:cNvSpPr/>
            <p:nvPr/>
          </p:nvSpPr>
          <p:spPr>
            <a:xfrm>
              <a:off x="0" y="0"/>
              <a:ext cx="5251" cy="1084"/>
            </a:xfrm>
            <a:prstGeom prst="flowChartAlternateProcess">
              <a:avLst/>
            </a:prstGeom>
            <a:solidFill>
              <a:srgbClr val="FFFF00">
                <a:alpha val="83920"/>
              </a:srgbClr>
            </a:solidFill>
            <a:ln w="28575">
              <a:solidFill>
                <a:schemeClr val="tx1"/>
              </a:solidFill>
              <a:prstDash val="dashDot"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28" name="Text Box 6"/>
            <p:cNvSpPr/>
            <p:nvPr/>
          </p:nvSpPr>
          <p:spPr>
            <a:xfrm>
              <a:off x="152" y="0"/>
              <a:ext cx="5116" cy="106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r>
                <a:rPr lang="zh-CN" altLang="zh-CN" sz="2700" b="1"/>
                <a:t>  Read and imitate.</a:t>
              </a:r>
              <a:endParaRPr lang="zh-CN" altLang="zh-CN"/>
            </a:p>
          </p:txBody>
        </p:sp>
      </p:grpSp>
      <p:pic>
        <p:nvPicPr>
          <p:cNvPr id="2662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00477"/>
            <a:ext cx="7355011" cy="331139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6630" name="U3Cart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2998" y="1363368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6631" name="U3Cart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4066" y="1484332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6632" name="U3Cart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61106" y="2935903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8" fill="hold"/>
                                        <p:tgtEl>
                                          <p:spTgt spid="26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75" fill="hold"/>
                                        <p:tgtEl>
                                          <p:spTgt spid="266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34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WordArt 3"/>
          <p:cNvSpPr>
            <a:spLocks noTextEdit="1"/>
          </p:cNvSpPr>
          <p:nvPr/>
        </p:nvSpPr>
        <p:spPr>
          <a:xfrm>
            <a:off x="2927895" y="5040"/>
            <a:ext cx="3373882" cy="403214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Cartoon time</a:t>
            </a:r>
          </a:p>
        </p:txBody>
      </p:sp>
      <p:grpSp>
        <p:nvGrpSpPr>
          <p:cNvPr id="27650" name="Group 4"/>
          <p:cNvGrpSpPr/>
          <p:nvPr/>
        </p:nvGrpSpPr>
        <p:grpSpPr>
          <a:xfrm>
            <a:off x="219215" y="516619"/>
            <a:ext cx="4182706" cy="515822"/>
            <a:chOff x="27" y="-66"/>
            <a:chExt cx="5251" cy="1084"/>
          </a:xfrm>
        </p:grpSpPr>
        <p:sp>
          <p:nvSpPr>
            <p:cNvPr id="27651" name="AutoShape 5"/>
            <p:cNvSpPr/>
            <p:nvPr/>
          </p:nvSpPr>
          <p:spPr>
            <a:xfrm>
              <a:off x="27" y="-66"/>
              <a:ext cx="5251" cy="1084"/>
            </a:xfrm>
            <a:prstGeom prst="flowChartAlternateProcess">
              <a:avLst/>
            </a:prstGeom>
            <a:solidFill>
              <a:srgbClr val="FFFF00">
                <a:alpha val="83920"/>
              </a:srgbClr>
            </a:solidFill>
            <a:ln w="28575">
              <a:solidFill>
                <a:schemeClr val="tx1"/>
              </a:solidFill>
              <a:prstDash val="dashDot"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52" name="Text Box 6"/>
            <p:cNvSpPr/>
            <p:nvPr/>
          </p:nvSpPr>
          <p:spPr>
            <a:xfrm>
              <a:off x="27" y="-66"/>
              <a:ext cx="5116" cy="106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r>
                <a:rPr lang="zh-CN" altLang="zh-CN" sz="2700" b="1"/>
                <a:t>  Read and imitate.</a:t>
              </a:r>
              <a:endParaRPr lang="zh-CN" altLang="zh-CN"/>
            </a:p>
          </p:txBody>
        </p:sp>
      </p:grpSp>
      <p:pic>
        <p:nvPicPr>
          <p:cNvPr id="2765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6" y="1363369"/>
            <a:ext cx="7221466" cy="294850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7654" name="U3Cart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65835" y="1484332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3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7"/>
          <p:cNvGrpSpPr>
            <a:grpSpLocks noChangeAspect="1"/>
          </p:cNvGrpSpPr>
          <p:nvPr/>
        </p:nvGrpSpPr>
        <p:grpSpPr>
          <a:xfrm>
            <a:off x="1" y="2573011"/>
            <a:ext cx="2638129" cy="1393608"/>
            <a:chOff x="0" y="0"/>
            <a:chExt cx="2637973" cy="1858963"/>
          </a:xfrm>
        </p:grpSpPr>
        <p:pic>
          <p:nvPicPr>
            <p:cNvPr id="28674" name="Picture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28601" y="228600"/>
              <a:ext cx="2409372" cy="1630363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dash"/>
              <a:miter lim="800000"/>
              <a:headEnd/>
              <a:tailEnd/>
            </a:ln>
          </p:spPr>
        </p:pic>
        <p:pic>
          <p:nvPicPr>
            <p:cNvPr id="28675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1F1F3"/>
                </a:clrFrom>
                <a:clrTo>
                  <a:srgbClr val="F1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552450" cy="6667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grpSp>
        <p:nvGrpSpPr>
          <p:cNvPr id="28676" name="组合 8"/>
          <p:cNvGrpSpPr>
            <a:grpSpLocks noChangeAspect="1"/>
          </p:cNvGrpSpPr>
          <p:nvPr/>
        </p:nvGrpSpPr>
        <p:grpSpPr>
          <a:xfrm>
            <a:off x="3000966" y="2573011"/>
            <a:ext cx="2617970" cy="1486852"/>
            <a:chOff x="0" y="0"/>
            <a:chExt cx="2616200" cy="1981200"/>
          </a:xfrm>
        </p:grpSpPr>
        <p:pic>
          <p:nvPicPr>
            <p:cNvPr id="28677" name="Picture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28600" y="304800"/>
              <a:ext cx="2387600" cy="16764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dash"/>
              <a:miter lim="800000"/>
              <a:headEnd/>
              <a:tailEnd/>
            </a:ln>
          </p:spPr>
        </p:pic>
        <p:pic>
          <p:nvPicPr>
            <p:cNvPr id="28678" name="Picture 4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2F2F4"/>
                </a:clrFrom>
                <a:clrTo>
                  <a:srgbClr val="F2F2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628650" cy="65722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grpSp>
        <p:nvGrpSpPr>
          <p:cNvPr id="28679" name="组合 9"/>
          <p:cNvGrpSpPr>
            <a:grpSpLocks noChangeAspect="1"/>
          </p:cNvGrpSpPr>
          <p:nvPr/>
        </p:nvGrpSpPr>
        <p:grpSpPr>
          <a:xfrm>
            <a:off x="5782718" y="1847225"/>
            <a:ext cx="2968209" cy="1421330"/>
            <a:chOff x="0" y="0"/>
            <a:chExt cx="2971800" cy="1897063"/>
          </a:xfrm>
        </p:grpSpPr>
        <p:pic>
          <p:nvPicPr>
            <p:cNvPr id="28680" name="Picture 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28600" y="246182"/>
              <a:ext cx="2743200" cy="1650881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dash"/>
              <a:miter lim="800000"/>
              <a:headEnd/>
              <a:tailEnd/>
            </a:ln>
          </p:spPr>
        </p:pic>
        <p:pic>
          <p:nvPicPr>
            <p:cNvPr id="28681" name="Picture 5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1F1F3"/>
                </a:clrFrom>
                <a:clrTo>
                  <a:srgbClr val="F1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600075" cy="72390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grpSp>
        <p:nvGrpSpPr>
          <p:cNvPr id="28682" name="组合 10"/>
          <p:cNvGrpSpPr>
            <a:grpSpLocks noChangeAspect="1"/>
          </p:cNvGrpSpPr>
          <p:nvPr/>
        </p:nvGrpSpPr>
        <p:grpSpPr>
          <a:xfrm>
            <a:off x="3121912" y="758547"/>
            <a:ext cx="2439072" cy="1633017"/>
            <a:chOff x="0" y="0"/>
            <a:chExt cx="2438400" cy="2667000"/>
          </a:xfrm>
        </p:grpSpPr>
        <p:pic>
          <p:nvPicPr>
            <p:cNvPr id="28683" name="Picture 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28600" y="236220"/>
              <a:ext cx="2209800" cy="2430780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dash"/>
              <a:miter lim="800000"/>
              <a:headEnd/>
              <a:tailEnd/>
            </a:ln>
          </p:spPr>
        </p:pic>
        <p:pic>
          <p:nvPicPr>
            <p:cNvPr id="28684" name="Picture 4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1F1F3"/>
                </a:clrFrom>
                <a:clrTo>
                  <a:srgbClr val="F1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571500" cy="7048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grpSp>
        <p:nvGrpSpPr>
          <p:cNvPr id="28685" name="组合 13"/>
          <p:cNvGrpSpPr>
            <a:grpSpLocks noChangeAspect="1"/>
          </p:cNvGrpSpPr>
          <p:nvPr/>
        </p:nvGrpSpPr>
        <p:grpSpPr>
          <a:xfrm>
            <a:off x="5540827" y="-88202"/>
            <a:ext cx="2985846" cy="1822023"/>
            <a:chOff x="0" y="0"/>
            <a:chExt cx="2986501" cy="2200275"/>
          </a:xfrm>
        </p:grpSpPr>
        <p:pic>
          <p:nvPicPr>
            <p:cNvPr id="28686" name="Picture 2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304800" y="304800"/>
              <a:ext cx="2681701" cy="1895475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dash"/>
              <a:miter lim="800000"/>
              <a:headEnd/>
              <a:tailEnd/>
            </a:ln>
          </p:spPr>
        </p:pic>
        <p:pic>
          <p:nvPicPr>
            <p:cNvPr id="28687" name="Picture 5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1F1F3"/>
                </a:clrFrom>
                <a:clrTo>
                  <a:srgbClr val="F1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600075" cy="67627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grpSp>
        <p:nvGrpSpPr>
          <p:cNvPr id="28688" name="组合 16"/>
          <p:cNvGrpSpPr>
            <a:grpSpLocks noChangeAspect="1"/>
          </p:cNvGrpSpPr>
          <p:nvPr/>
        </p:nvGrpSpPr>
        <p:grpSpPr>
          <a:xfrm>
            <a:off x="-143622" y="758548"/>
            <a:ext cx="3048840" cy="1627977"/>
            <a:chOff x="0" y="0"/>
            <a:chExt cx="3048000" cy="2171669"/>
          </a:xfrm>
        </p:grpSpPr>
        <p:pic>
          <p:nvPicPr>
            <p:cNvPr id="28689" name="Picture 2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381000" y="388906"/>
              <a:ext cx="2667000" cy="1782763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dash"/>
              <a:miter lim="800000"/>
              <a:headEnd/>
              <a:tailEnd/>
            </a:ln>
          </p:spPr>
        </p:pic>
        <p:pic>
          <p:nvPicPr>
            <p:cNvPr id="28690" name="Picture 3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1F1F3"/>
                </a:clrFrom>
                <a:clrTo>
                  <a:srgbClr val="F1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762000" cy="841062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28691" name="WordArt 21"/>
          <p:cNvSpPr>
            <a:spLocks noTextEdit="1"/>
          </p:cNvSpPr>
          <p:nvPr/>
        </p:nvSpPr>
        <p:spPr>
          <a:xfrm>
            <a:off x="685359" y="171367"/>
            <a:ext cx="3809790" cy="602302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Role play!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组合 7"/>
          <p:cNvGrpSpPr>
            <a:grpSpLocks noChangeAspect="1"/>
          </p:cNvGrpSpPr>
          <p:nvPr/>
        </p:nvGrpSpPr>
        <p:grpSpPr>
          <a:xfrm>
            <a:off x="340161" y="3661689"/>
            <a:ext cx="1904895" cy="1123959"/>
            <a:chOff x="0" y="0"/>
            <a:chExt cx="2637973" cy="1858963"/>
          </a:xfrm>
        </p:grpSpPr>
        <p:pic>
          <p:nvPicPr>
            <p:cNvPr id="29698" name="Picture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28601" y="228600"/>
              <a:ext cx="2409372" cy="1630363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dash"/>
              <a:miter lim="800000"/>
              <a:headEnd/>
              <a:tailEnd/>
            </a:ln>
          </p:spPr>
        </p:pic>
        <p:pic>
          <p:nvPicPr>
            <p:cNvPr id="29699" name="Picture 3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1F1F3"/>
                </a:clrFrom>
                <a:clrTo>
                  <a:srgbClr val="F1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552450" cy="6667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grpSp>
        <p:nvGrpSpPr>
          <p:cNvPr id="29700" name="组合 8"/>
          <p:cNvGrpSpPr>
            <a:grpSpLocks noChangeAspect="1"/>
          </p:cNvGrpSpPr>
          <p:nvPr/>
        </p:nvGrpSpPr>
        <p:grpSpPr>
          <a:xfrm>
            <a:off x="2275293" y="3540724"/>
            <a:ext cx="1930092" cy="1219722"/>
            <a:chOff x="0" y="0"/>
            <a:chExt cx="2616200" cy="1981200"/>
          </a:xfrm>
        </p:grpSpPr>
        <p:pic>
          <p:nvPicPr>
            <p:cNvPr id="29701" name="Picture 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28600" y="304800"/>
              <a:ext cx="2387600" cy="1676400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dash"/>
              <a:miter lim="800000"/>
              <a:headEnd/>
              <a:tailEnd/>
            </a:ln>
          </p:spPr>
        </p:pic>
        <p:pic>
          <p:nvPicPr>
            <p:cNvPr id="29702" name="Picture 4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2F2F4"/>
                </a:clrFrom>
                <a:clrTo>
                  <a:srgbClr val="F2F2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628650" cy="65722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grpSp>
        <p:nvGrpSpPr>
          <p:cNvPr id="29703" name="组合 9"/>
          <p:cNvGrpSpPr>
            <a:grpSpLocks noChangeAspect="1"/>
          </p:cNvGrpSpPr>
          <p:nvPr/>
        </p:nvGrpSpPr>
        <p:grpSpPr>
          <a:xfrm>
            <a:off x="4210423" y="3540725"/>
            <a:ext cx="1693240" cy="1224763"/>
            <a:chOff x="0" y="0"/>
            <a:chExt cx="2971800" cy="1897063"/>
          </a:xfrm>
        </p:grpSpPr>
        <p:pic>
          <p:nvPicPr>
            <p:cNvPr id="29704" name="Picture 2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28600" y="246182"/>
              <a:ext cx="2743200" cy="1650881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dash"/>
              <a:miter lim="800000"/>
              <a:headEnd/>
              <a:tailEnd/>
            </a:ln>
          </p:spPr>
        </p:pic>
        <p:pic>
          <p:nvPicPr>
            <p:cNvPr id="29705" name="Picture 5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1F1F3"/>
                </a:clrFrom>
                <a:clrTo>
                  <a:srgbClr val="F1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600075" cy="72390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grpSp>
        <p:nvGrpSpPr>
          <p:cNvPr id="29706" name="组合 10"/>
          <p:cNvGrpSpPr>
            <a:grpSpLocks noChangeAspect="1"/>
          </p:cNvGrpSpPr>
          <p:nvPr/>
        </p:nvGrpSpPr>
        <p:grpSpPr>
          <a:xfrm>
            <a:off x="5298935" y="-88202"/>
            <a:ext cx="1824264" cy="1113879"/>
            <a:chOff x="0" y="0"/>
            <a:chExt cx="2438400" cy="2667000"/>
          </a:xfrm>
        </p:grpSpPr>
        <p:pic>
          <p:nvPicPr>
            <p:cNvPr id="29707" name="Picture 2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8600" y="236220"/>
              <a:ext cx="2209800" cy="2430780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dash"/>
              <a:miter lim="800000"/>
              <a:headEnd/>
              <a:tailEnd/>
            </a:ln>
          </p:spPr>
        </p:pic>
        <p:pic>
          <p:nvPicPr>
            <p:cNvPr id="29708" name="Picture 4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1F1F3"/>
                </a:clrFrom>
                <a:clrTo>
                  <a:srgbClr val="F1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571500" cy="70485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grpSp>
        <p:nvGrpSpPr>
          <p:cNvPr id="29709" name="组合 13"/>
          <p:cNvGrpSpPr>
            <a:grpSpLocks noChangeAspect="1"/>
          </p:cNvGrpSpPr>
          <p:nvPr/>
        </p:nvGrpSpPr>
        <p:grpSpPr>
          <a:xfrm>
            <a:off x="7148396" y="-88201"/>
            <a:ext cx="1995604" cy="1103798"/>
            <a:chOff x="0" y="0"/>
            <a:chExt cx="2986501" cy="2200275"/>
          </a:xfrm>
        </p:grpSpPr>
        <p:pic>
          <p:nvPicPr>
            <p:cNvPr id="29710" name="Picture 2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304800" y="304800"/>
              <a:ext cx="2681701" cy="1895475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dash"/>
              <a:miter lim="800000"/>
              <a:headEnd/>
              <a:tailEnd/>
            </a:ln>
          </p:spPr>
        </p:pic>
        <p:pic>
          <p:nvPicPr>
            <p:cNvPr id="29711" name="Picture 5"/>
            <p:cNvPicPr>
              <a:picLocks noChangeAspect="1"/>
            </p:cNvPicPr>
            <p:nvPr/>
          </p:nvPicPr>
          <p:blipFill>
            <a:blip r:embed="rId12" cstate="email">
              <a:clrChange>
                <a:clrFrom>
                  <a:srgbClr val="F1F1F3"/>
                </a:clrFrom>
                <a:clrTo>
                  <a:srgbClr val="F1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600075" cy="67627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grpSp>
        <p:nvGrpSpPr>
          <p:cNvPr id="29712" name="组合 16"/>
          <p:cNvGrpSpPr>
            <a:grpSpLocks noChangeAspect="1"/>
          </p:cNvGrpSpPr>
          <p:nvPr/>
        </p:nvGrpSpPr>
        <p:grpSpPr>
          <a:xfrm>
            <a:off x="3726641" y="-88202"/>
            <a:ext cx="1695759" cy="1088678"/>
            <a:chOff x="0" y="0"/>
            <a:chExt cx="2871620" cy="1942049"/>
          </a:xfrm>
        </p:grpSpPr>
        <p:pic>
          <p:nvPicPr>
            <p:cNvPr id="29713" name="Picture 2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204621" y="159285"/>
              <a:ext cx="2666999" cy="1782764"/>
            </a:xfrm>
            <a:prstGeom prst="rect">
              <a:avLst/>
            </a:prstGeom>
            <a:noFill/>
            <a:ln w="19050">
              <a:solidFill>
                <a:srgbClr val="FF00FF"/>
              </a:solidFill>
              <a:prstDash val="dash"/>
              <a:miter lim="800000"/>
              <a:headEnd/>
              <a:tailEnd/>
            </a:ln>
          </p:spPr>
        </p:pic>
        <p:pic>
          <p:nvPicPr>
            <p:cNvPr id="29714" name="Picture 3"/>
            <p:cNvPicPr>
              <a:picLocks noChangeAspect="1"/>
            </p:cNvPicPr>
            <p:nvPr/>
          </p:nvPicPr>
          <p:blipFill>
            <a:blip r:embed="rId14" cstate="email">
              <a:clrChange>
                <a:clrFrom>
                  <a:srgbClr val="F1F1F3"/>
                </a:clrFrom>
                <a:clrTo>
                  <a:srgbClr val="F1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762000" cy="841062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29715" name="WordArt 21"/>
          <p:cNvSpPr>
            <a:spLocks noTextEdit="1"/>
          </p:cNvSpPr>
          <p:nvPr/>
        </p:nvSpPr>
        <p:spPr>
          <a:xfrm>
            <a:off x="0" y="0"/>
            <a:ext cx="3658608" cy="456137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Let'retell</a:t>
            </a:r>
            <a:r>
              <a:rPr sz="32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!</a:t>
            </a:r>
          </a:p>
        </p:txBody>
      </p:sp>
      <p:sp>
        <p:nvSpPr>
          <p:cNvPr id="29716" name="Text Box 22"/>
          <p:cNvSpPr/>
          <p:nvPr/>
        </p:nvSpPr>
        <p:spPr>
          <a:xfrm>
            <a:off x="0" y="1121441"/>
            <a:ext cx="8224308" cy="2474726"/>
          </a:xfrm>
          <a:prstGeom prst="rect">
            <a:avLst/>
          </a:prstGeom>
          <a:solidFill>
            <a:srgbClr val="CCFFFF"/>
          </a:solidFill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There is not much food in Sam’s ______. He goes to the__________</a:t>
            </a:r>
          </a:p>
          <a:p>
            <a:pPr eaLnBrk="1" hangingPunct="1"/>
            <a:r>
              <a:rPr lang="zh-CN" altLang="zh-CN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with his mother. First, he _____ some cola, but his mother lets him </a:t>
            </a:r>
          </a:p>
          <a:p>
            <a:pPr eaLnBrk="1" hangingPunct="1"/>
            <a:r>
              <a:rPr lang="zh-CN" altLang="zh-CN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____a small bottle, and he shouldn’t drink ______ ______ cola. </a:t>
            </a:r>
          </a:p>
          <a:p>
            <a:pPr eaLnBrk="1" hangingPunct="1"/>
            <a:r>
              <a:rPr lang="zh-CN" altLang="zh-CN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Next, he _______ a big fish. Then, Sam ____  the big bag of rice. </a:t>
            </a:r>
          </a:p>
          <a:p>
            <a:pPr eaLnBrk="1" hangingPunct="1"/>
            <a:r>
              <a:rPr lang="zh-CN" altLang="zh-CN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Finally, they go home , but the fish is ________, Sam wants to </a:t>
            </a:r>
          </a:p>
          <a:p>
            <a:pPr eaLnBrk="1" hangingPunct="1"/>
            <a:r>
              <a:rPr lang="zh-CN" altLang="zh-CN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_____  ____ ____. But when they walk onto the bridge, </a:t>
            </a:r>
          </a:p>
          <a:p>
            <a:pPr eaLnBrk="1" hangingPunct="1"/>
            <a:r>
              <a:rPr lang="zh-CN" altLang="zh-CN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the fish _____ into the river.</a:t>
            </a:r>
            <a:endParaRPr lang="zh-CN" altLang="zh-CN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17" name="Rectangle 23"/>
          <p:cNvSpPr/>
          <p:nvPr/>
        </p:nvSpPr>
        <p:spPr>
          <a:xfrm>
            <a:off x="3968532" y="1121440"/>
            <a:ext cx="954966" cy="423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29718" name="Rectangle 24"/>
          <p:cNvSpPr/>
          <p:nvPr/>
        </p:nvSpPr>
        <p:spPr>
          <a:xfrm>
            <a:off x="6629337" y="1121440"/>
            <a:ext cx="1509301" cy="35029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1700" b="1">
                <a:solidFill>
                  <a:srgbClr val="FF0000"/>
                </a:solidFill>
              </a:rPr>
              <a:t>supermarket</a:t>
            </a:r>
          </a:p>
        </p:txBody>
      </p:sp>
      <p:sp>
        <p:nvSpPr>
          <p:cNvPr id="29719" name="Rectangle 25"/>
          <p:cNvSpPr/>
          <p:nvPr/>
        </p:nvSpPr>
        <p:spPr>
          <a:xfrm>
            <a:off x="2880021" y="1484333"/>
            <a:ext cx="1295127" cy="4258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solidFill>
                  <a:srgbClr val="FF0000"/>
                </a:solidFill>
              </a:rPr>
              <a:t>want</a:t>
            </a:r>
            <a:r>
              <a:rPr lang="zh-CN" altLang="zh-CN" sz="22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29720" name="Rectangle 26"/>
          <p:cNvSpPr/>
          <p:nvPr/>
        </p:nvSpPr>
        <p:spPr>
          <a:xfrm>
            <a:off x="-22676" y="1726261"/>
            <a:ext cx="1295127" cy="423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solidFill>
                  <a:srgbClr val="FF0000"/>
                </a:solidFill>
              </a:rPr>
              <a:t>take</a:t>
            </a:r>
          </a:p>
        </p:txBody>
      </p:sp>
      <p:sp>
        <p:nvSpPr>
          <p:cNvPr id="29721" name="Rectangle 27"/>
          <p:cNvSpPr/>
          <p:nvPr/>
        </p:nvSpPr>
        <p:spPr>
          <a:xfrm>
            <a:off x="5057043" y="1847225"/>
            <a:ext cx="2439072" cy="423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solidFill>
                  <a:srgbClr val="FF0000"/>
                </a:solidFill>
              </a:rPr>
              <a:t>too        much</a:t>
            </a:r>
          </a:p>
        </p:txBody>
      </p:sp>
      <p:sp>
        <p:nvSpPr>
          <p:cNvPr id="29722" name="Rectangle 28"/>
          <p:cNvSpPr/>
          <p:nvPr/>
        </p:nvSpPr>
        <p:spPr>
          <a:xfrm>
            <a:off x="1065836" y="2210118"/>
            <a:ext cx="1295127" cy="423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solidFill>
                  <a:srgbClr val="FF0000"/>
                </a:solidFill>
              </a:rPr>
              <a:t>want</a:t>
            </a:r>
            <a:r>
              <a:rPr lang="zh-CN" altLang="zh-CN" sz="22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29723" name="Rectangle 29"/>
          <p:cNvSpPr/>
          <p:nvPr/>
        </p:nvSpPr>
        <p:spPr>
          <a:xfrm>
            <a:off x="4452315" y="2089153"/>
            <a:ext cx="1295127" cy="423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solidFill>
                  <a:srgbClr val="FF0000"/>
                </a:solidFill>
              </a:rPr>
              <a:t>need</a:t>
            </a:r>
            <a:r>
              <a:rPr lang="zh-CN" altLang="zh-CN" sz="22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29724" name="Rectangle 30"/>
          <p:cNvSpPr/>
          <p:nvPr/>
        </p:nvSpPr>
        <p:spPr>
          <a:xfrm>
            <a:off x="4331369" y="2452046"/>
            <a:ext cx="1297646" cy="423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solidFill>
                  <a:srgbClr val="FF0000"/>
                </a:solidFill>
              </a:rPr>
              <a:t>heavy</a:t>
            </a:r>
          </a:p>
        </p:txBody>
      </p:sp>
      <p:sp>
        <p:nvSpPr>
          <p:cNvPr id="29725" name="Rectangle 31"/>
          <p:cNvSpPr/>
          <p:nvPr/>
        </p:nvSpPr>
        <p:spPr>
          <a:xfrm>
            <a:off x="1" y="2814939"/>
            <a:ext cx="3048840" cy="423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solidFill>
                  <a:srgbClr val="FF0000"/>
                </a:solidFill>
              </a:rPr>
              <a:t> have    a      rest</a:t>
            </a:r>
          </a:p>
        </p:txBody>
      </p:sp>
      <p:sp>
        <p:nvSpPr>
          <p:cNvPr id="29726" name="Rectangle 32"/>
          <p:cNvSpPr/>
          <p:nvPr/>
        </p:nvSpPr>
        <p:spPr>
          <a:xfrm>
            <a:off x="944890" y="3177831"/>
            <a:ext cx="1295127" cy="423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200" b="1">
                <a:solidFill>
                  <a:srgbClr val="FF0000"/>
                </a:solidFill>
              </a:rPr>
              <a:t>fall</a:t>
            </a:r>
            <a:r>
              <a:rPr lang="zh-CN" altLang="zh-CN" sz="2200" b="1">
                <a:solidFill>
                  <a:srgbClr val="0000FF"/>
                </a:solidFill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 fill="hold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 fill="hold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 fill="hold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 fill="hold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 fill="hold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 fill="hold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 fill="hold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 fill="hold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7" grpId="0"/>
      <p:bldP spid="29718" grpId="0"/>
      <p:bldP spid="29719" grpId="0"/>
      <p:bldP spid="29720" grpId="0"/>
      <p:bldP spid="29721" grpId="0"/>
      <p:bldP spid="29722" grpId="0"/>
      <p:bldP spid="29723" grpId="0"/>
      <p:bldP spid="29724" grpId="0"/>
      <p:bldP spid="29725" grpId="0"/>
      <p:bldP spid="297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WordArt 3"/>
          <p:cNvSpPr>
            <a:spLocks noTextEdit="1"/>
          </p:cNvSpPr>
          <p:nvPr/>
        </p:nvSpPr>
        <p:spPr>
          <a:xfrm>
            <a:off x="2963171" y="695544"/>
            <a:ext cx="3139549" cy="463696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Ticking time</a:t>
            </a:r>
          </a:p>
        </p:txBody>
      </p:sp>
      <p:grpSp>
        <p:nvGrpSpPr>
          <p:cNvPr id="30722" name="Group 4"/>
          <p:cNvGrpSpPr>
            <a:grpSpLocks noChangeAspect="1"/>
          </p:cNvGrpSpPr>
          <p:nvPr/>
        </p:nvGrpSpPr>
        <p:grpSpPr>
          <a:xfrm>
            <a:off x="113388" y="1408730"/>
            <a:ext cx="8806358" cy="1769102"/>
            <a:chOff x="0" y="0"/>
            <a:chExt cx="13864" cy="3712"/>
          </a:xfrm>
        </p:grpSpPr>
        <p:pic>
          <p:nvPicPr>
            <p:cNvPr id="30723" name="Picture 5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0" y="2020"/>
              <a:ext cx="13865" cy="1692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30724" name="Picture 6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0" y="0"/>
              <a:ext cx="13865" cy="202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cxnSp>
        <p:nvCxnSpPr>
          <p:cNvPr id="30725" name="Line 7"/>
          <p:cNvCxnSpPr/>
          <p:nvPr/>
        </p:nvCxnSpPr>
        <p:spPr>
          <a:xfrm>
            <a:off x="453547" y="2875421"/>
            <a:ext cx="4270896" cy="403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</p:cxnSp>
      <p:pic>
        <p:nvPicPr>
          <p:cNvPr id="30726" name="图片 11" descr="QQ截图20141210200534_conew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36419" y="2386524"/>
            <a:ext cx="781108" cy="4964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0727" name="Text Box 9"/>
          <p:cNvSpPr/>
          <p:nvPr/>
        </p:nvSpPr>
        <p:spPr>
          <a:xfrm>
            <a:off x="380476" y="2457087"/>
            <a:ext cx="4724441" cy="42589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2200"/>
              <a:t>I know the story of the cartoon.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7"/>
          <p:cNvSpPr/>
          <p:nvPr/>
        </p:nvSpPr>
        <p:spPr>
          <a:xfrm>
            <a:off x="823944" y="637584"/>
            <a:ext cx="3671205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Homework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6" name="Text Box 29"/>
          <p:cNvSpPr/>
          <p:nvPr/>
        </p:nvSpPr>
        <p:spPr>
          <a:xfrm>
            <a:off x="823943" y="1363368"/>
            <a:ext cx="8063047" cy="9853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2500" b="1" dirty="0">
                <a:latin typeface="Times New Roman" panose="02020603050405020304" pitchFamily="18" charset="0"/>
              </a:rPr>
              <a:t>1</a:t>
            </a:r>
            <a:r>
              <a:rPr lang="zh-CN" altLang="en-US" sz="2500" b="1" dirty="0">
                <a:latin typeface="Times New Roman" panose="02020603050405020304" pitchFamily="18" charset="0"/>
              </a:rPr>
              <a:t>、</a:t>
            </a:r>
            <a:r>
              <a:rPr lang="zh-CN" altLang="zh-CN" sz="2500" b="1" dirty="0">
                <a:latin typeface="Times New Roman" panose="02020603050405020304" pitchFamily="18" charset="0"/>
              </a:rPr>
              <a:t>Make a healthy eating table for your family.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2200" dirty="0">
                <a:latin typeface="Times New Roman" panose="02020603050405020304" pitchFamily="18" charset="0"/>
              </a:rPr>
              <a:t>       </a:t>
            </a:r>
            <a:r>
              <a:rPr lang="zh-CN" altLang="en-US" sz="2200" dirty="0">
                <a:latin typeface="Times New Roman" panose="02020603050405020304" pitchFamily="18" charset="0"/>
              </a:rPr>
              <a:t>为家人制定一份健康饮食表。</a:t>
            </a:r>
            <a:endParaRPr lang="zh-CN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7" name="Text Box 28"/>
          <p:cNvSpPr/>
          <p:nvPr/>
        </p:nvSpPr>
        <p:spPr>
          <a:xfrm>
            <a:off x="823943" y="2573010"/>
            <a:ext cx="6551226" cy="9853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2500" b="1" dirty="0">
                <a:latin typeface="Times New Roman" panose="02020603050405020304" pitchFamily="18" charset="0"/>
              </a:rPr>
              <a:t>2</a:t>
            </a:r>
            <a:r>
              <a:rPr lang="zh-CN" altLang="en-US" sz="2500" b="1" dirty="0">
                <a:latin typeface="Times New Roman" panose="02020603050405020304" pitchFamily="18" charset="0"/>
              </a:rPr>
              <a:t>、</a:t>
            </a:r>
            <a:r>
              <a:rPr lang="zh-CN" altLang="zh-CN" sz="2500" b="1" dirty="0">
                <a:latin typeface="Times New Roman" panose="02020603050405020304" pitchFamily="18" charset="0"/>
              </a:rPr>
              <a:t>Read Cartoon time.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zh-CN" sz="2200" dirty="0">
                <a:latin typeface="Times New Roman" panose="02020603050405020304" pitchFamily="18" charset="0"/>
              </a:rPr>
              <a:t>       </a:t>
            </a:r>
            <a:r>
              <a:rPr lang="zh-CN" altLang="en-US" sz="2200" dirty="0">
                <a:latin typeface="Times New Roman" panose="02020603050405020304" pitchFamily="18" charset="0"/>
              </a:rPr>
              <a:t>朗读卡通故事。</a:t>
            </a:r>
            <a:endParaRPr lang="zh-CN" alt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 fill="hold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 fill="hold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 fill="hold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/>
      <p:bldP spid="317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9"/>
          <p:cNvGrpSpPr>
            <a:grpSpLocks noChangeAspect="1"/>
          </p:cNvGrpSpPr>
          <p:nvPr/>
        </p:nvGrpSpPr>
        <p:grpSpPr>
          <a:xfrm>
            <a:off x="1065835" y="972754"/>
            <a:ext cx="7014851" cy="2419284"/>
            <a:chOff x="0" y="0"/>
            <a:chExt cx="9018588" cy="4114800"/>
          </a:xfrm>
        </p:grpSpPr>
        <p:pic>
          <p:nvPicPr>
            <p:cNvPr id="6146" name="Picture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018588" cy="4114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147" name="Picture 5" descr="e:\安装程序\360系列\360安全浏览器\360se6\User Data\temp\gudian_chahu_katong-004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80999" y="990600"/>
              <a:ext cx="1295401" cy="106362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/>
          <p:nvPr/>
        </p:nvSpPr>
        <p:spPr>
          <a:xfrm>
            <a:off x="2058597" y="3485283"/>
            <a:ext cx="4898301" cy="4989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700" b="1">
                <a:latin typeface="Times New Roman" panose="02020603050405020304" pitchFamily="18" charset="0"/>
              </a:rPr>
              <a:t>What's in her </a:t>
            </a:r>
            <a:r>
              <a:rPr lang="zh-CN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house</a:t>
            </a:r>
            <a:r>
              <a:rPr lang="zh-CN" altLang="en-US" sz="2700" b="1">
                <a:latin typeface="Times New Roman" panose="02020603050405020304" pitchFamily="18" charset="0"/>
              </a:rPr>
              <a:t>?</a:t>
            </a:r>
            <a:endParaRPr lang="zh-CN" alt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9" name="圆角矩形标注 9"/>
          <p:cNvSpPr/>
          <p:nvPr/>
        </p:nvSpPr>
        <p:spPr>
          <a:xfrm>
            <a:off x="3885381" y="972754"/>
            <a:ext cx="2141747" cy="695544"/>
          </a:xfrm>
          <a:prstGeom prst="wedgeRoundRectCallout">
            <a:avLst>
              <a:gd name="adj1" fmla="val -75963"/>
              <a:gd name="adj2" fmla="val -21671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</a:ln>
        </p:spPr>
        <p:txBody>
          <a:bodyPr lIns="80509" tIns="41956" rIns="80509" bIns="41956"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zh-CN"/>
          </a:p>
        </p:txBody>
      </p:sp>
      <p:sp>
        <p:nvSpPr>
          <p:cNvPr id="6150" name="TextBox 10"/>
          <p:cNvSpPr/>
          <p:nvPr/>
        </p:nvSpPr>
        <p:spPr>
          <a:xfrm>
            <a:off x="5177989" y="758548"/>
            <a:ext cx="798745" cy="1083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6500"/>
              <a:t>？</a:t>
            </a:r>
          </a:p>
        </p:txBody>
      </p:sp>
      <p:sp>
        <p:nvSpPr>
          <p:cNvPr id="6151" name="Text Box 9"/>
          <p:cNvSpPr/>
          <p:nvPr/>
        </p:nvSpPr>
        <p:spPr>
          <a:xfrm>
            <a:off x="2033401" y="4024581"/>
            <a:ext cx="6868708" cy="4939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sz="2700" b="1">
                <a:latin typeface="Times New Roman" panose="02020603050405020304" pitchFamily="18" charset="0"/>
              </a:rPr>
              <a:t>What does Mrs Li </a:t>
            </a:r>
            <a:r>
              <a:rPr lang="zh-CN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shout</a:t>
            </a:r>
            <a:r>
              <a:rPr lang="zh-CN" altLang="en-US" sz="2700" b="1">
                <a:latin typeface="Times New Roman" panose="02020603050405020304" pitchFamily="18" charset="0"/>
              </a:rPr>
              <a:t>?</a:t>
            </a:r>
            <a:endParaRPr lang="zh-CN" alt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2" name="Text Box 10"/>
          <p:cNvSpPr/>
          <p:nvPr/>
        </p:nvSpPr>
        <p:spPr>
          <a:xfrm>
            <a:off x="3847586" y="879512"/>
            <a:ext cx="2116550" cy="8618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2500" b="1">
                <a:solidFill>
                  <a:srgbClr val="0000CC"/>
                </a:solidFill>
              </a:rPr>
              <a:t> </a:t>
            </a:r>
            <a:r>
              <a:rPr lang="zh-CN" altLang="zh-CN" sz="2500" b="1">
                <a:solidFill>
                  <a:srgbClr val="0000CC"/>
                </a:solidFill>
                <a:latin typeface="Times New Roman" panose="02020603050405020304" pitchFamily="18" charset="0"/>
              </a:rPr>
              <a:t>Get out! </a:t>
            </a:r>
          </a:p>
          <a:p>
            <a:pPr eaLnBrk="1" hangingPunct="1"/>
            <a:r>
              <a:rPr lang="zh-CN" altLang="zh-CN" sz="2500" b="1">
                <a:solidFill>
                  <a:srgbClr val="0000CC"/>
                </a:solidFill>
                <a:latin typeface="Times New Roman" panose="02020603050405020304" pitchFamily="18" charset="0"/>
              </a:rPr>
              <a:t> Get out!</a:t>
            </a:r>
            <a:endParaRPr lang="zh-CN" altLang="zh-CN" sz="25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AutoShape 11"/>
          <p:cNvSpPr/>
          <p:nvPr/>
        </p:nvSpPr>
        <p:spPr>
          <a:xfrm>
            <a:off x="942369" y="57964"/>
            <a:ext cx="7259263" cy="9425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</p:spPr>
        <p:txBody>
          <a:bodyPr wrap="none" lIns="81643" tIns="40822" rIns="81643" bIns="40822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/>
            <a:r>
              <a:rPr lang="zh-CN" altLang="en-US" sz="3200" b="1">
                <a:solidFill>
                  <a:srgbClr val="CC0066"/>
                </a:solidFill>
                <a:latin typeface="Times New Roman" panose="02020603050405020304" pitchFamily="18" charset="0"/>
              </a:rPr>
              <a:t>Mrs Li’s house</a:t>
            </a:r>
            <a:endParaRPr lang="zh-CN" altLang="en-US" sz="3200" b="1">
              <a:solidFill>
                <a:srgbClr val="CC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4" name="Text Box 12"/>
          <p:cNvSpPr/>
          <p:nvPr/>
        </p:nvSpPr>
        <p:spPr>
          <a:xfrm>
            <a:off x="5540826" y="3419761"/>
            <a:ext cx="1562215" cy="6518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zh-CN" sz="3700" b="1"/>
              <a:t>/</a:t>
            </a:r>
            <a:r>
              <a:rPr lang="zh-CN" altLang="zh-CN" sz="3700" b="1">
                <a:solidFill>
                  <a:srgbClr val="FF0000"/>
                </a:solidFill>
              </a:rPr>
              <a:t>au</a:t>
            </a:r>
            <a:r>
              <a:rPr lang="zh-CN" altLang="zh-CN" sz="3700" b="1"/>
              <a:t>/</a:t>
            </a:r>
          </a:p>
        </p:txBody>
      </p:sp>
      <p:grpSp>
        <p:nvGrpSpPr>
          <p:cNvPr id="6155" name="组合 14"/>
          <p:cNvGrpSpPr/>
          <p:nvPr/>
        </p:nvGrpSpPr>
        <p:grpSpPr>
          <a:xfrm>
            <a:off x="-380474" y="1"/>
            <a:ext cx="2970728" cy="733346"/>
            <a:chOff x="0" y="0"/>
            <a:chExt cx="5214942" cy="977978"/>
          </a:xfrm>
        </p:grpSpPr>
        <p:grpSp>
          <p:nvGrpSpPr>
            <p:cNvPr id="6156" name="组合 21"/>
            <p:cNvGrpSpPr/>
            <p:nvPr/>
          </p:nvGrpSpPr>
          <p:grpSpPr>
            <a:xfrm>
              <a:off x="0" y="0"/>
              <a:ext cx="4857752" cy="977978"/>
              <a:chOff x="0" y="0"/>
              <a:chExt cx="4857752" cy="977978"/>
            </a:xfrm>
          </p:grpSpPr>
          <p:pic>
            <p:nvPicPr>
              <p:cNvPr id="6157" name="Picture 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0"/>
                <a:ext cx="1628300" cy="977978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grpSp>
            <p:nvGrpSpPr>
              <p:cNvPr id="6158" name="AutoShape 4"/>
              <p:cNvGrpSpPr/>
              <p:nvPr/>
            </p:nvGrpSpPr>
            <p:grpSpPr>
              <a:xfrm>
                <a:off x="1061668" y="-10454"/>
                <a:ext cx="4033452" cy="1018032"/>
                <a:chOff x="0" y="0"/>
                <a:chExt cx="2596896" cy="1018032"/>
              </a:xfrm>
            </p:grpSpPr>
            <p:pic>
              <p:nvPicPr>
                <p:cNvPr id="6159" name="AutoShape 4"/>
                <p:cNvPicPr/>
                <p:nvPr/>
              </p:nvPicPr>
              <p:blipFill>
                <a:blip r:embed="rId6" cstate="email"/>
                <a:stretch>
                  <a:fillRect/>
                </a:stretch>
              </p:blipFill>
              <p:spPr>
                <a:xfrm>
                  <a:off x="0" y="0"/>
                  <a:ext cx="2596896" cy="1018032"/>
                </a:xfrm>
                <a:prstGeom prst="rect">
                  <a:avLst/>
                </a:prstGeom>
                <a:noFill/>
                <a:ln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60" name="Text Box 18"/>
                <p:cNvSpPr/>
                <p:nvPr/>
              </p:nvSpPr>
              <p:spPr>
                <a:xfrm>
                  <a:off x="188627" y="187593"/>
                  <a:ext cx="2220539" cy="645190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257175" indent="200025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514350" indent="40005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771525" indent="600075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028700" indent="80010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algn="just" eaLnBrk="1" hangingPunct="1">
                    <a:lnSpc>
                      <a:spcPct val="160000"/>
                    </a:lnSpc>
                  </a:pPr>
                  <a:endParaRPr lang="zh-CN" altLang="en-US" sz="3200" b="1">
                    <a:latin typeface="Calibri" panose="020F0502020204030204" pitchFamily="34" charset="0"/>
                  </a:endParaRPr>
                </a:p>
                <a:p>
                  <a:pPr eaLnBrk="1" hangingPunct="1"/>
                  <a:endParaRPr lang="zh-CN" altLang="en-US"/>
                </a:p>
              </p:txBody>
            </p:sp>
          </p:grpSp>
        </p:grpSp>
        <p:sp>
          <p:nvSpPr>
            <p:cNvPr id="6161" name="TextBox 16"/>
            <p:cNvSpPr txBox="1">
              <a:spLocks noChangeArrowheads="1"/>
            </p:cNvSpPr>
            <p:nvPr/>
          </p:nvSpPr>
          <p:spPr bwMode="auto">
            <a:xfrm>
              <a:off x="1428691" y="144512"/>
              <a:ext cx="3786251" cy="16417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CN" altLang="en-US" sz="200" b="1" kern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Let’s find </a:t>
              </a:r>
            </a:p>
          </p:txBody>
        </p:sp>
      </p:grpSp>
      <p:sp>
        <p:nvSpPr>
          <p:cNvPr id="6162" name="花边圆形2 689"/>
          <p:cNvSpPr/>
          <p:nvPr/>
        </p:nvSpPr>
        <p:spPr>
          <a:xfrm>
            <a:off x="4875625" y="2799818"/>
            <a:ext cx="992763" cy="572059"/>
          </a:xfrm>
          <a:custGeom>
            <a:avLst/>
            <a:gdLst/>
            <a:ahLst/>
            <a:cxnLst>
              <a:cxn ang="0">
                <a:pos x="25524" y="180181"/>
              </a:cxn>
              <a:cxn ang="0">
                <a:pos x="599951" y="180181"/>
              </a:cxn>
              <a:cxn ang="0">
                <a:pos x="284849" y="109"/>
              </a:cxn>
              <a:cxn ang="0">
                <a:pos x="340626" y="109"/>
              </a:cxn>
              <a:cxn ang="0">
                <a:pos x="358881" y="12327"/>
              </a:cxn>
              <a:cxn ang="0">
                <a:pos x="402505" y="21006"/>
              </a:cxn>
              <a:cxn ang="0">
                <a:pos x="446684" y="28359"/>
              </a:cxn>
              <a:cxn ang="0">
                <a:pos x="483486" y="44779"/>
              </a:cxn>
              <a:cxn ang="0">
                <a:pos x="521559" y="59637"/>
              </a:cxn>
              <a:cxn ang="0">
                <a:pos x="547753" y="81806"/>
              </a:cxn>
              <a:cxn ang="0">
                <a:pos x="575993" y="102715"/>
              </a:cxn>
              <a:cxn ang="0">
                <a:pos x="589015" y="128462"/>
              </a:cxn>
              <a:cxn ang="0">
                <a:pos x="604658" y="153376"/>
              </a:cxn>
              <a:cxn ang="0">
                <a:pos x="603233" y="180181"/>
              </a:cxn>
              <a:cxn ang="0">
                <a:pos x="604080" y="206766"/>
              </a:cxn>
              <a:cxn ang="0">
                <a:pos x="589015" y="231900"/>
              </a:cxn>
              <a:cxn ang="0">
                <a:pos x="576253" y="257353"/>
              </a:cxn>
              <a:cxn ang="0">
                <a:pos x="547753" y="278557"/>
              </a:cxn>
              <a:cxn ang="0">
                <a:pos x="521964" y="300492"/>
              </a:cxn>
              <a:cxn ang="0">
                <a:pos x="483486" y="315583"/>
              </a:cxn>
              <a:cxn ang="0">
                <a:pos x="447194" y="331853"/>
              </a:cxn>
              <a:cxn ang="0">
                <a:pos x="402505" y="339356"/>
              </a:cxn>
              <a:cxn ang="0">
                <a:pos x="359263" y="348369"/>
              </a:cxn>
              <a:cxn ang="0">
                <a:pos x="312737" y="347547"/>
              </a:cxn>
              <a:cxn ang="0">
                <a:pos x="266212" y="348368"/>
              </a:cxn>
              <a:cxn ang="0">
                <a:pos x="222969" y="339356"/>
              </a:cxn>
              <a:cxn ang="0">
                <a:pos x="178280" y="331853"/>
              </a:cxn>
              <a:cxn ang="0">
                <a:pos x="141988" y="315583"/>
              </a:cxn>
              <a:cxn ang="0">
                <a:pos x="103063" y="300983"/>
              </a:cxn>
              <a:cxn ang="0">
                <a:pos x="77722" y="278556"/>
              </a:cxn>
              <a:cxn ang="0">
                <a:pos x="48533" y="257740"/>
              </a:cxn>
              <a:cxn ang="0">
                <a:pos x="36460" y="231900"/>
              </a:cxn>
              <a:cxn ang="0">
                <a:pos x="20817" y="206986"/>
              </a:cxn>
              <a:cxn ang="0">
                <a:pos x="22242" y="180181"/>
              </a:cxn>
              <a:cxn ang="0">
                <a:pos x="20817" y="153376"/>
              </a:cxn>
              <a:cxn ang="0">
                <a:pos x="36460" y="128462"/>
              </a:cxn>
              <a:cxn ang="0">
                <a:pos x="48533" y="102621"/>
              </a:cxn>
              <a:cxn ang="0">
                <a:pos x="77722" y="81805"/>
              </a:cxn>
              <a:cxn ang="0">
                <a:pos x="103063" y="59379"/>
              </a:cxn>
              <a:cxn ang="0">
                <a:pos x="141989" y="44779"/>
              </a:cxn>
              <a:cxn ang="0">
                <a:pos x="178118" y="27962"/>
              </a:cxn>
              <a:cxn ang="0">
                <a:pos x="222970" y="21006"/>
              </a:cxn>
              <a:cxn ang="0">
                <a:pos x="266317" y="12085"/>
              </a:cxn>
              <a:cxn ang="0">
                <a:pos x="284849" y="109"/>
              </a:cxn>
            </a:cxnLst>
            <a:rect l="l" t="t" r="r" b="b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lIns="145143" tIns="72571" rIns="145143" bIns="72571"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 fill="hold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1" grpId="0"/>
      <p:bldP spid="6152" grpId="0"/>
      <p:bldP spid="6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3"/>
          <p:cNvSpPr>
            <a:spLocks noTextEdit="1"/>
          </p:cNvSpPr>
          <p:nvPr/>
        </p:nvSpPr>
        <p:spPr>
          <a:xfrm>
            <a:off x="4573260" y="171366"/>
            <a:ext cx="3323486" cy="493937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Sound time</a:t>
            </a:r>
          </a:p>
        </p:txBody>
      </p:sp>
      <p:grpSp>
        <p:nvGrpSpPr>
          <p:cNvPr id="8194" name="组合 14"/>
          <p:cNvGrpSpPr/>
          <p:nvPr/>
        </p:nvGrpSpPr>
        <p:grpSpPr>
          <a:xfrm>
            <a:off x="-229292" y="1"/>
            <a:ext cx="4573259" cy="733346"/>
            <a:chOff x="0" y="0"/>
            <a:chExt cx="5214942" cy="977978"/>
          </a:xfrm>
        </p:grpSpPr>
        <p:grpSp>
          <p:nvGrpSpPr>
            <p:cNvPr id="8195" name="组合 21"/>
            <p:cNvGrpSpPr/>
            <p:nvPr/>
          </p:nvGrpSpPr>
          <p:grpSpPr>
            <a:xfrm>
              <a:off x="0" y="0"/>
              <a:ext cx="4857752" cy="977978"/>
              <a:chOff x="0" y="0"/>
              <a:chExt cx="4857752" cy="977978"/>
            </a:xfrm>
          </p:grpSpPr>
          <p:pic>
            <p:nvPicPr>
              <p:cNvPr id="8196" name="Picture 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0"/>
                <a:ext cx="1628300" cy="977978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grpSp>
            <p:nvGrpSpPr>
              <p:cNvPr id="8197" name="AutoShape 4"/>
              <p:cNvGrpSpPr/>
              <p:nvPr/>
            </p:nvGrpSpPr>
            <p:grpSpPr>
              <a:xfrm>
                <a:off x="1061668" y="-10454"/>
                <a:ext cx="4033452" cy="1018032"/>
                <a:chOff x="0" y="0"/>
                <a:chExt cx="2596896" cy="1018032"/>
              </a:xfrm>
            </p:grpSpPr>
            <p:pic>
              <p:nvPicPr>
                <p:cNvPr id="8198" name="AutoShape 4"/>
                <p:cNvPicPr/>
                <p:nvPr/>
              </p:nvPicPr>
              <p:blipFill>
                <a:blip r:embed="rId5" cstate="email"/>
                <a:stretch>
                  <a:fillRect/>
                </a:stretch>
              </p:blipFill>
              <p:spPr>
                <a:xfrm>
                  <a:off x="0" y="0"/>
                  <a:ext cx="2596896" cy="1018032"/>
                </a:xfrm>
                <a:prstGeom prst="rect">
                  <a:avLst/>
                </a:prstGeom>
                <a:noFill/>
                <a:ln>
                  <a:noFill/>
                  <a:miter lim="800000"/>
                  <a:headEnd/>
                  <a:tailEnd/>
                </a:ln>
              </p:spPr>
            </p:pic>
            <p:sp>
              <p:nvSpPr>
                <p:cNvPr id="8199" name="Text Box 10"/>
                <p:cNvSpPr/>
                <p:nvPr/>
              </p:nvSpPr>
              <p:spPr>
                <a:xfrm>
                  <a:off x="188627" y="187593"/>
                  <a:ext cx="2220539" cy="645190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/>
                <a:lstStyle>
                  <a:defPPr>
                    <a:defRPr lang="zh-CN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257175" indent="200025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514350" indent="40005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771525" indent="600075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1028700" indent="80010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algn="just" eaLnBrk="1" hangingPunct="1">
                    <a:lnSpc>
                      <a:spcPct val="160000"/>
                    </a:lnSpc>
                  </a:pPr>
                  <a:endParaRPr lang="zh-CN" altLang="en-US" sz="3200" b="1">
                    <a:latin typeface="Calibri" panose="020F0502020204030204" pitchFamily="34" charset="0"/>
                  </a:endParaRPr>
                </a:p>
                <a:p>
                  <a:pPr eaLnBrk="1" hangingPunct="1"/>
                  <a:endParaRPr lang="zh-CN" altLang="en-US"/>
                </a:p>
              </p:txBody>
            </p:sp>
          </p:grpSp>
        </p:grpSp>
        <p:sp>
          <p:nvSpPr>
            <p:cNvPr id="8200" name="TextBox 16"/>
            <p:cNvSpPr txBox="1">
              <a:spLocks noChangeArrowheads="1"/>
            </p:cNvSpPr>
            <p:nvPr/>
          </p:nvSpPr>
          <p:spPr bwMode="auto">
            <a:xfrm>
              <a:off x="1425132" y="144512"/>
              <a:ext cx="3789810" cy="1641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CN" altLang="zh-CN" sz="200" b="1" kern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Watch and learn  </a:t>
              </a:r>
            </a:p>
          </p:txBody>
        </p:sp>
      </p:grpSp>
      <p:pic>
        <p:nvPicPr>
          <p:cNvPr id="8201" name="AVSEQ13 00_00_50-00_01_14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69" y="1000476"/>
            <a:ext cx="5805394" cy="399181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video>
              <p:cMediaNode>
                <p:cTn id="7" fill="hold" display="0"/>
                <p:tgtEl>
                  <p:spTgt spid="820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4"/>
          <p:cNvGrpSpPr/>
          <p:nvPr/>
        </p:nvGrpSpPr>
        <p:grpSpPr>
          <a:xfrm>
            <a:off x="3779553" y="393134"/>
            <a:ext cx="2088834" cy="773075"/>
            <a:chOff x="0" y="-105"/>
            <a:chExt cx="1134" cy="649"/>
          </a:xfrm>
        </p:grpSpPr>
        <p:sp>
          <p:nvSpPr>
            <p:cNvPr id="9218" name="Oval 5"/>
            <p:cNvSpPr/>
            <p:nvPr/>
          </p:nvSpPr>
          <p:spPr>
            <a:xfrm>
              <a:off x="0" y="0"/>
              <a:ext cx="1134" cy="544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0000CC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19" name="Text Box 6"/>
            <p:cNvSpPr/>
            <p:nvPr/>
          </p:nvSpPr>
          <p:spPr>
            <a:xfrm>
              <a:off x="36" y="-105"/>
              <a:ext cx="998" cy="63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300" b="1">
                  <a:latin typeface="Times New Roman" panose="02020603050405020304" pitchFamily="18" charset="0"/>
                </a:rPr>
                <a:t>ab</a:t>
              </a:r>
              <a:r>
                <a:rPr lang="en-US" altLang="zh-CN" sz="43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ou</a:t>
              </a:r>
              <a:r>
                <a:rPr lang="en-US" altLang="zh-CN" sz="4300" b="1">
                  <a:latin typeface="Times New Roman" panose="02020603050405020304" pitchFamily="18" charset="0"/>
                </a:rPr>
                <a:t>t</a:t>
              </a:r>
              <a:endParaRPr lang="en-US" altLang="zh-CN" sz="43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220" name="Group 7"/>
          <p:cNvGrpSpPr/>
          <p:nvPr/>
        </p:nvGrpSpPr>
        <p:grpSpPr>
          <a:xfrm>
            <a:off x="3709002" y="3780132"/>
            <a:ext cx="2706160" cy="754016"/>
            <a:chOff x="0" y="-73"/>
            <a:chExt cx="1705" cy="633"/>
          </a:xfrm>
        </p:grpSpPr>
        <p:sp>
          <p:nvSpPr>
            <p:cNvPr id="9221" name="Oval 8"/>
            <p:cNvSpPr/>
            <p:nvPr/>
          </p:nvSpPr>
          <p:spPr>
            <a:xfrm>
              <a:off x="0" y="0"/>
              <a:ext cx="1497" cy="544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0000CC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22" name="Text Box 9"/>
            <p:cNvSpPr/>
            <p:nvPr/>
          </p:nvSpPr>
          <p:spPr>
            <a:xfrm>
              <a:off x="163" y="-73"/>
              <a:ext cx="1542" cy="63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300" b="1">
                  <a:latin typeface="Times New Roman" panose="02020603050405020304" pitchFamily="18" charset="0"/>
                </a:rPr>
                <a:t>sh</a:t>
              </a:r>
              <a:r>
                <a:rPr lang="en-US" altLang="zh-CN" sz="43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ou</a:t>
              </a:r>
              <a:r>
                <a:rPr lang="en-US" altLang="zh-CN" sz="4300" b="1">
                  <a:latin typeface="Times New Roman" panose="02020603050405020304" pitchFamily="18" charset="0"/>
                </a:rPr>
                <a:t>t</a:t>
              </a:r>
              <a:endParaRPr lang="en-US" altLang="zh-CN" sz="4300" b="1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223" name="Group 10"/>
          <p:cNvGrpSpPr/>
          <p:nvPr/>
        </p:nvGrpSpPr>
        <p:grpSpPr>
          <a:xfrm>
            <a:off x="3850105" y="2247918"/>
            <a:ext cx="2592774" cy="754134"/>
            <a:chOff x="0" y="0"/>
            <a:chExt cx="1134" cy="548"/>
          </a:xfrm>
        </p:grpSpPr>
        <p:sp>
          <p:nvSpPr>
            <p:cNvPr id="9224" name="Oval 11"/>
            <p:cNvSpPr/>
            <p:nvPr/>
          </p:nvSpPr>
          <p:spPr>
            <a:xfrm>
              <a:off x="0" y="0"/>
              <a:ext cx="1134" cy="544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0000CC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25" name="Text Box 12"/>
            <p:cNvSpPr/>
            <p:nvPr/>
          </p:nvSpPr>
          <p:spPr>
            <a:xfrm>
              <a:off x="136" y="0"/>
              <a:ext cx="998" cy="54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300" b="1">
                  <a:latin typeface="Times New Roman" panose="02020603050405020304" pitchFamily="18" charset="0"/>
                </a:rPr>
                <a:t>h</a:t>
              </a:r>
              <a:r>
                <a:rPr lang="en-US" altLang="zh-CN" sz="43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ou</a:t>
              </a:r>
              <a:r>
                <a:rPr lang="en-US" altLang="zh-CN" sz="4300" b="1">
                  <a:latin typeface="Times New Roman" panose="02020603050405020304" pitchFamily="18" charset="0"/>
                </a:rPr>
                <a:t>se</a:t>
              </a:r>
              <a:endParaRPr lang="en-US" altLang="zh-CN" sz="4300" b="1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226" name="Group 13"/>
          <p:cNvGrpSpPr/>
          <p:nvPr/>
        </p:nvGrpSpPr>
        <p:grpSpPr>
          <a:xfrm>
            <a:off x="3850105" y="2933382"/>
            <a:ext cx="1945210" cy="770693"/>
            <a:chOff x="0" y="-103"/>
            <a:chExt cx="1224" cy="647"/>
          </a:xfrm>
        </p:grpSpPr>
        <p:sp>
          <p:nvSpPr>
            <p:cNvPr id="9227" name="Oval 14"/>
            <p:cNvSpPr/>
            <p:nvPr/>
          </p:nvSpPr>
          <p:spPr>
            <a:xfrm>
              <a:off x="0" y="0"/>
              <a:ext cx="1134" cy="544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0000CC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28" name="Text Box 15"/>
            <p:cNvSpPr/>
            <p:nvPr/>
          </p:nvSpPr>
          <p:spPr>
            <a:xfrm>
              <a:off x="226" y="-103"/>
              <a:ext cx="998" cy="63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3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ou</a:t>
              </a:r>
              <a:r>
                <a:rPr lang="en-US" altLang="zh-CN" sz="4300" b="1">
                  <a:latin typeface="Times New Roman" panose="02020603050405020304" pitchFamily="18" charset="0"/>
                </a:rPr>
                <a:t>t</a:t>
              </a:r>
              <a:endParaRPr lang="en-US" altLang="zh-CN" sz="43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229" name="Group 16"/>
          <p:cNvGrpSpPr/>
          <p:nvPr/>
        </p:nvGrpSpPr>
        <p:grpSpPr>
          <a:xfrm>
            <a:off x="3779554" y="1383529"/>
            <a:ext cx="2880020" cy="753547"/>
            <a:chOff x="0" y="0"/>
            <a:chExt cx="1134" cy="570"/>
          </a:xfrm>
        </p:grpSpPr>
        <p:sp>
          <p:nvSpPr>
            <p:cNvPr id="9230" name="Oval 17"/>
            <p:cNvSpPr/>
            <p:nvPr/>
          </p:nvSpPr>
          <p:spPr>
            <a:xfrm>
              <a:off x="0" y="0"/>
              <a:ext cx="1134" cy="544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0000CC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31" name="Text Box 18"/>
            <p:cNvSpPr/>
            <p:nvPr/>
          </p:nvSpPr>
          <p:spPr>
            <a:xfrm>
              <a:off x="90" y="0"/>
              <a:ext cx="998" cy="57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300" b="1">
                  <a:latin typeface="Times New Roman" panose="02020603050405020304" pitchFamily="18" charset="0"/>
                </a:rPr>
                <a:t>m</a:t>
              </a:r>
              <a:r>
                <a:rPr lang="en-US" altLang="zh-CN" sz="43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ou</a:t>
              </a:r>
              <a:r>
                <a:rPr lang="en-US" altLang="zh-CN" sz="4300" b="1">
                  <a:latin typeface="Times New Roman" panose="02020603050405020304" pitchFamily="18" charset="0"/>
                </a:rPr>
                <a:t>th</a:t>
              </a:r>
              <a:endParaRPr lang="en-US" altLang="zh-CN" sz="43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232" name="Rectangle 5"/>
          <p:cNvSpPr/>
          <p:nvPr/>
        </p:nvSpPr>
        <p:spPr>
          <a:xfrm>
            <a:off x="1620169" y="2484807"/>
            <a:ext cx="1872138" cy="118192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txBody>
          <a:bodyPr lIns="81643" tIns="40822" rIns="81643" bIns="40822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4300" b="1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zh-CN" sz="7100" b="1">
                <a:solidFill>
                  <a:srgbClr val="FF0000"/>
                </a:solidFill>
                <a:latin typeface="Times New Roman" panose="02020603050405020304" pitchFamily="18" charset="0"/>
              </a:rPr>
              <a:t>aʊ</a:t>
            </a:r>
            <a:r>
              <a:rPr lang="en-US" altLang="zh-CN" sz="4300" b="1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endParaRPr lang="en-US" altLang="zh-CN" sz="43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3" name="Text Box 20"/>
          <p:cNvSpPr/>
          <p:nvPr/>
        </p:nvSpPr>
        <p:spPr>
          <a:xfrm>
            <a:off x="6589023" y="3437400"/>
            <a:ext cx="861738" cy="1302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7900"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9234" name="Picture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6546" y="1275165"/>
            <a:ext cx="2018282" cy="128524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9235" name="U3Soun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396237" y="3661688"/>
            <a:ext cx="483783" cy="48385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 fill="hold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 fill="hold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 fill="hold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 fill="hold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 fill="hold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196" fill="hold"/>
                                        <p:tgtEl>
                                          <p:spTgt spid="9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5"/>
                </p:tgtEl>
              </p:cMediaNode>
            </p:audio>
          </p:childTnLst>
        </p:cTn>
      </p:par>
    </p:tnLst>
    <p:bldLst>
      <p:bldP spid="9232" grpId="0" animBg="1"/>
      <p:bldP spid="92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4"/>
          <p:cNvGrpSpPr/>
          <p:nvPr/>
        </p:nvGrpSpPr>
        <p:grpSpPr>
          <a:xfrm>
            <a:off x="4139872" y="393134"/>
            <a:ext cx="2088832" cy="773075"/>
            <a:chOff x="0" y="-105"/>
            <a:chExt cx="1134" cy="649"/>
          </a:xfrm>
        </p:grpSpPr>
        <p:sp>
          <p:nvSpPr>
            <p:cNvPr id="10242" name="Oval 5"/>
            <p:cNvSpPr/>
            <p:nvPr/>
          </p:nvSpPr>
          <p:spPr>
            <a:xfrm>
              <a:off x="0" y="0"/>
              <a:ext cx="1134" cy="544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0000CC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43" name="Text Box 6"/>
            <p:cNvSpPr/>
            <p:nvPr/>
          </p:nvSpPr>
          <p:spPr>
            <a:xfrm>
              <a:off x="103" y="-105"/>
              <a:ext cx="998" cy="63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300" b="1">
                  <a:latin typeface="Times New Roman" panose="02020603050405020304" pitchFamily="18" charset="0"/>
                </a:rPr>
                <a:t>t</a:t>
              </a:r>
              <a:r>
                <a:rPr lang="en-US" altLang="zh-CN" sz="43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ou</a:t>
              </a:r>
              <a:r>
                <a:rPr lang="en-US" altLang="zh-CN" sz="4300" b="1">
                  <a:latin typeface="Times New Roman" panose="02020603050405020304" pitchFamily="18" charset="0"/>
                </a:rPr>
                <a:t>ch</a:t>
              </a:r>
              <a:endParaRPr lang="en-US" altLang="zh-CN" sz="43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244" name="Group 7"/>
          <p:cNvGrpSpPr/>
          <p:nvPr/>
        </p:nvGrpSpPr>
        <p:grpSpPr>
          <a:xfrm>
            <a:off x="3635932" y="2247918"/>
            <a:ext cx="3096713" cy="754134"/>
            <a:chOff x="0" y="0"/>
            <a:chExt cx="1134" cy="548"/>
          </a:xfrm>
        </p:grpSpPr>
        <p:sp>
          <p:nvSpPr>
            <p:cNvPr id="10245" name="Oval 8"/>
            <p:cNvSpPr/>
            <p:nvPr/>
          </p:nvSpPr>
          <p:spPr>
            <a:xfrm>
              <a:off x="0" y="0"/>
              <a:ext cx="1134" cy="544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0000CC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46" name="Text Box 9"/>
            <p:cNvSpPr/>
            <p:nvPr/>
          </p:nvSpPr>
          <p:spPr>
            <a:xfrm>
              <a:off x="136" y="0"/>
              <a:ext cx="998" cy="54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300" b="1">
                  <a:latin typeface="Times New Roman" panose="02020603050405020304" pitchFamily="18" charset="0"/>
                </a:rPr>
                <a:t>c</a:t>
              </a:r>
              <a:r>
                <a:rPr lang="en-US" altLang="zh-CN" sz="43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ou</a:t>
              </a:r>
              <a:r>
                <a:rPr lang="en-US" altLang="zh-CN" sz="4300" b="1">
                  <a:latin typeface="Times New Roman" panose="02020603050405020304" pitchFamily="18" charset="0"/>
                </a:rPr>
                <a:t>ntry</a:t>
              </a:r>
              <a:endParaRPr lang="en-US" altLang="zh-CN" sz="4300" b="1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247" name="Group 10"/>
          <p:cNvGrpSpPr/>
          <p:nvPr/>
        </p:nvGrpSpPr>
        <p:grpSpPr>
          <a:xfrm>
            <a:off x="4139872" y="3054347"/>
            <a:ext cx="2232456" cy="813989"/>
            <a:chOff x="0" y="-139"/>
            <a:chExt cx="1134" cy="683"/>
          </a:xfrm>
        </p:grpSpPr>
        <p:sp>
          <p:nvSpPr>
            <p:cNvPr id="10248" name="Oval 11"/>
            <p:cNvSpPr/>
            <p:nvPr/>
          </p:nvSpPr>
          <p:spPr>
            <a:xfrm>
              <a:off x="0" y="0"/>
              <a:ext cx="1134" cy="544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0000CC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49" name="Text Box 12"/>
            <p:cNvSpPr/>
            <p:nvPr/>
          </p:nvSpPr>
          <p:spPr>
            <a:xfrm>
              <a:off x="97" y="-139"/>
              <a:ext cx="998" cy="63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300" b="1">
                  <a:latin typeface="Times New Roman" panose="02020603050405020304" pitchFamily="18" charset="0"/>
                </a:rPr>
                <a:t>y</a:t>
              </a:r>
              <a:r>
                <a:rPr lang="en-US" altLang="zh-CN" sz="43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ou</a:t>
              </a:r>
              <a:r>
                <a:rPr lang="en-US" altLang="zh-CN" sz="4300" b="1">
                  <a:latin typeface="Times New Roman" panose="02020603050405020304" pitchFamily="18" charset="0"/>
                </a:rPr>
                <a:t>ng</a:t>
              </a:r>
              <a:endParaRPr lang="en-US" altLang="zh-CN" sz="4300" b="1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250" name="Group 13"/>
          <p:cNvGrpSpPr/>
          <p:nvPr/>
        </p:nvGrpSpPr>
        <p:grpSpPr>
          <a:xfrm>
            <a:off x="3779553" y="1363368"/>
            <a:ext cx="3086636" cy="753547"/>
            <a:chOff x="0" y="-16"/>
            <a:chExt cx="1215" cy="570"/>
          </a:xfrm>
        </p:grpSpPr>
        <p:sp>
          <p:nvSpPr>
            <p:cNvPr id="10251" name="Oval 14"/>
            <p:cNvSpPr/>
            <p:nvPr/>
          </p:nvSpPr>
          <p:spPr>
            <a:xfrm>
              <a:off x="0" y="0"/>
              <a:ext cx="1134" cy="544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0000CC"/>
              </a:solidFill>
              <a:round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2" name="Text Box 15"/>
            <p:cNvSpPr/>
            <p:nvPr/>
          </p:nvSpPr>
          <p:spPr>
            <a:xfrm>
              <a:off x="217" y="-16"/>
              <a:ext cx="998" cy="57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indent="20002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indent="40005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indent="600075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indent="80010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300" b="1">
                  <a:latin typeface="Times New Roman" panose="02020603050405020304" pitchFamily="18" charset="0"/>
                </a:rPr>
                <a:t>c</a:t>
              </a:r>
              <a:r>
                <a:rPr lang="en-US" altLang="zh-CN" sz="43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ou</a:t>
              </a:r>
              <a:r>
                <a:rPr lang="en-US" altLang="zh-CN" sz="4300" b="1">
                  <a:latin typeface="Times New Roman" panose="02020603050405020304" pitchFamily="18" charset="0"/>
                </a:rPr>
                <a:t>sin</a:t>
              </a:r>
              <a:endParaRPr lang="en-US" altLang="zh-CN" sz="43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253" name="Rectangle 5"/>
          <p:cNvSpPr/>
          <p:nvPr/>
        </p:nvSpPr>
        <p:spPr>
          <a:xfrm>
            <a:off x="1620170" y="2484807"/>
            <a:ext cx="1443789" cy="118192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</p:spPr>
        <p:txBody>
          <a:bodyPr lIns="81643" tIns="40822" rIns="81643" bIns="40822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4300" b="1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zh-CN" sz="7100" b="1">
                <a:solidFill>
                  <a:srgbClr val="FF0000"/>
                </a:solidFill>
                <a:latin typeface="Times New Roman" panose="02020603050405020304" pitchFamily="18" charset="0"/>
              </a:rPr>
              <a:t>ʌ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300" b="1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endParaRPr lang="en-US" altLang="zh-CN" sz="43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54" name="Picture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6546" y="1275165"/>
            <a:ext cx="2018282" cy="128524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 fill="hold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7" descr="k63055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52" y="153726"/>
            <a:ext cx="5853267" cy="535014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1266" name="Picture 4" descr="A01-1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21" y="2814939"/>
            <a:ext cx="3046319" cy="251756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1267" name="Oval 5"/>
          <p:cNvSpPr/>
          <p:nvPr/>
        </p:nvSpPr>
        <p:spPr>
          <a:xfrm>
            <a:off x="325042" y="2842659"/>
            <a:ext cx="2517182" cy="13507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txBody>
          <a:bodyPr wrap="none" lIns="81643" tIns="40822" rIns="81643" bIns="40822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pic>
        <p:nvPicPr>
          <p:cNvPr id="11268" name="Picture 6" descr="A01-1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695" y="2814940"/>
            <a:ext cx="3013564" cy="246464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1269" name="Oval 7"/>
          <p:cNvSpPr/>
          <p:nvPr/>
        </p:nvSpPr>
        <p:spPr>
          <a:xfrm flipH="1">
            <a:off x="3968532" y="2935904"/>
            <a:ext cx="2338284" cy="1406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txBody>
          <a:bodyPr wrap="none" lIns="81643" tIns="40822" rIns="81643" bIns="40822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zh-CN" altLang="en-US"/>
          </a:p>
        </p:txBody>
      </p:sp>
      <p:sp>
        <p:nvSpPr>
          <p:cNvPr id="11270" name="Rectangle 5"/>
          <p:cNvSpPr/>
          <p:nvPr/>
        </p:nvSpPr>
        <p:spPr>
          <a:xfrm>
            <a:off x="826462" y="4314391"/>
            <a:ext cx="1514342" cy="572061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CC"/>
            </a:solidFill>
            <a:miter lim="800000"/>
          </a:ln>
        </p:spPr>
        <p:txBody>
          <a:bodyPr lIns="81643" tIns="40822" rIns="81643" bIns="40822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atin typeface="Comic Sans MS" panose="030F0702030302020204" pitchFamily="66" charset="0"/>
              </a:rPr>
              <a:t>/</a:t>
            </a:r>
            <a:r>
              <a:rPr lang="en-US" altLang="zh-CN" b="1"/>
              <a:t>aʊ</a:t>
            </a:r>
            <a:r>
              <a:rPr lang="en-US" altLang="zh-CN"/>
              <a:t> </a:t>
            </a:r>
            <a:r>
              <a:rPr lang="en-US" altLang="zh-CN" sz="3200" b="1">
                <a:latin typeface="Comic Sans MS" panose="030F0702030302020204" pitchFamily="66" charset="0"/>
              </a:rPr>
              <a:t>/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1" name="Rectangle 5"/>
          <p:cNvSpPr/>
          <p:nvPr/>
        </p:nvSpPr>
        <p:spPr>
          <a:xfrm>
            <a:off x="3968532" y="4266510"/>
            <a:ext cx="1297646" cy="695544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CC"/>
            </a:solidFill>
            <a:miter lim="800000"/>
          </a:ln>
        </p:spPr>
        <p:txBody>
          <a:bodyPr lIns="81643" tIns="40822" rIns="81643" bIns="40822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atin typeface="Comic Sans MS" panose="030F0702030302020204" pitchFamily="66" charset="0"/>
              </a:rPr>
              <a:t> /</a:t>
            </a:r>
            <a:r>
              <a:rPr lang="en-US" altLang="zh-CN" sz="4000" b="1"/>
              <a:t>ʌ</a:t>
            </a:r>
            <a:r>
              <a:rPr lang="en-US" altLang="zh-CN"/>
              <a:t> </a:t>
            </a:r>
            <a:r>
              <a:rPr lang="en-US" altLang="zh-CN" sz="3200" b="1">
                <a:latin typeface="Comic Sans MS" panose="030F0702030302020204" pitchFamily="66" charset="0"/>
              </a:rPr>
              <a:t>/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2" name="Rectangle 12"/>
          <p:cNvSpPr/>
          <p:nvPr/>
        </p:nvSpPr>
        <p:spPr>
          <a:xfrm>
            <a:off x="1763792" y="2061432"/>
            <a:ext cx="1582373" cy="572061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</a:ln>
        </p:spPr>
        <p:txBody>
          <a:bodyPr lIns="81643" tIns="40822" rIns="81643" bIns="40822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bl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ou</a:t>
            </a:r>
            <a:r>
              <a:rPr lang="en-US" altLang="zh-CN" sz="3200" b="1">
                <a:latin typeface="Times New Roman" panose="02020603050405020304" pitchFamily="18" charset="0"/>
              </a:rPr>
              <a:t>se 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3" name="Rectangle 9"/>
          <p:cNvSpPr/>
          <p:nvPr/>
        </p:nvSpPr>
        <p:spPr>
          <a:xfrm>
            <a:off x="944889" y="1121440"/>
            <a:ext cx="1249772" cy="572059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</a:ln>
        </p:spPr>
        <p:txBody>
          <a:bodyPr wrap="none" lIns="81643" tIns="40822" rIns="81643" bIns="40822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cl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ou</a:t>
            </a:r>
            <a:r>
              <a:rPr lang="en-US" altLang="zh-CN" sz="3200" b="1">
                <a:latin typeface="Times New Roman" panose="02020603050405020304" pitchFamily="18" charset="0"/>
              </a:rPr>
              <a:t>d 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4" name="Rectangle 10"/>
          <p:cNvSpPr/>
          <p:nvPr/>
        </p:nvSpPr>
        <p:spPr>
          <a:xfrm>
            <a:off x="1652925" y="398175"/>
            <a:ext cx="1242214" cy="56954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</a:ln>
        </p:spPr>
        <p:txBody>
          <a:bodyPr wrap="none" lIns="81643" tIns="40822" rIns="81643" bIns="40822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y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ou</a:t>
            </a:r>
            <a:r>
              <a:rPr lang="en-US" altLang="zh-CN" sz="3200" b="1">
                <a:latin typeface="Times New Roman" panose="02020603050405020304" pitchFamily="18" charset="0"/>
              </a:rPr>
              <a:t>ng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5" name="Rectangle 13"/>
          <p:cNvSpPr/>
          <p:nvPr/>
        </p:nvSpPr>
        <p:spPr>
          <a:xfrm>
            <a:off x="3121913" y="516619"/>
            <a:ext cx="1426151" cy="572059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</a:ln>
        </p:spPr>
        <p:txBody>
          <a:bodyPr wrap="none" lIns="81643" tIns="40822" rIns="81643" bIns="40822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c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ou</a:t>
            </a:r>
            <a:r>
              <a:rPr lang="en-US" altLang="zh-CN" sz="3200" b="1">
                <a:latin typeface="Times New Roman" panose="02020603050405020304" pitchFamily="18" charset="0"/>
              </a:rPr>
              <a:t>sin 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6" name="Rectangle 11"/>
          <p:cNvSpPr/>
          <p:nvPr/>
        </p:nvSpPr>
        <p:spPr>
          <a:xfrm>
            <a:off x="3726641" y="1363369"/>
            <a:ext cx="1274969" cy="56954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</a:ln>
        </p:spPr>
        <p:txBody>
          <a:bodyPr wrap="none" lIns="81643" tIns="40822" rIns="81643" bIns="40822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l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ou</a:t>
            </a:r>
            <a:r>
              <a:rPr lang="en-US" altLang="zh-CN" sz="3200" b="1">
                <a:latin typeface="Times New Roman" panose="02020603050405020304" pitchFamily="18" charset="0"/>
              </a:rPr>
              <a:t>dly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7" name="Rectangle 11"/>
          <p:cNvSpPr/>
          <p:nvPr/>
        </p:nvSpPr>
        <p:spPr>
          <a:xfrm>
            <a:off x="5177989" y="1363369"/>
            <a:ext cx="1340482" cy="56954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</a:ln>
        </p:spPr>
        <p:txBody>
          <a:bodyPr wrap="none" lIns="81643" tIns="40822" rIns="81643" bIns="40822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s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ou</a:t>
            </a:r>
            <a:r>
              <a:rPr lang="en-US" altLang="zh-CN" sz="3200" b="1">
                <a:latin typeface="Times New Roman" panose="02020603050405020304" pitchFamily="18" charset="0"/>
              </a:rPr>
              <a:t>nd 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8" name="Rectangle 13"/>
          <p:cNvSpPr/>
          <p:nvPr/>
        </p:nvSpPr>
        <p:spPr>
          <a:xfrm>
            <a:off x="4860506" y="2288240"/>
            <a:ext cx="1521900" cy="572061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</a:ln>
        </p:spPr>
        <p:txBody>
          <a:bodyPr wrap="none" lIns="81643" tIns="40822" rIns="81643" bIns="40822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c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ou</a:t>
            </a:r>
            <a:r>
              <a:rPr lang="en-US" altLang="zh-CN" sz="3200" b="1">
                <a:latin typeface="Times New Roman" panose="02020603050405020304" pitchFamily="18" charset="0"/>
              </a:rPr>
              <a:t>ntry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9" name="Rectangle 13"/>
          <p:cNvSpPr/>
          <p:nvPr/>
        </p:nvSpPr>
        <p:spPr>
          <a:xfrm>
            <a:off x="3484749" y="2089154"/>
            <a:ext cx="1136385" cy="56954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</a:ln>
        </p:spPr>
        <p:txBody>
          <a:bodyPr wrap="none" lIns="81643" tIns="40822" rIns="81643" bIns="40822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ou</a:t>
            </a:r>
            <a:r>
              <a:rPr lang="en-US" altLang="zh-CN" sz="3200" b="1">
                <a:latin typeface="Times New Roman" panose="02020603050405020304" pitchFamily="18" charset="0"/>
              </a:rPr>
              <a:t>ch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38 0.02059 L -0.17613 0.28285" ptsTypes="">
                                      <p:cBhvr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5 0.0152 L 0.06808 0.45098" ptsTypes="">
                                      <p:cBhvr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03 0.0853 L 0.33269 0.64118" ptsTypes="">
                                      <p:cBhvr>
                                        <p:cTn id="2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15 -0.12598 L 0.19433 0.49314" ptsTypes="">
                                      <p:cBhvr>
                                        <p:cTn id="2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-0.05539 L -0.33435 0.44804" ptsTypes="">
                                      <p:cBhvr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89 0.10931 L -0.57608 0.34019" ptsTypes="">
                                      <p:cBhvr>
                                        <p:cTn id="3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97 0.09363 L 0.05209 0.25147" ptsTypes="">
                                      <p:cBhvr>
                                        <p:cTn id="4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78 0.06177 L 0.03914 0.28236" ptsTypes="">
                                      <p:cBhvr>
                                        <p:cTn id="4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3"/>
          <p:cNvSpPr/>
          <p:nvPr/>
        </p:nvSpPr>
        <p:spPr>
          <a:xfrm>
            <a:off x="1675604" y="342732"/>
            <a:ext cx="4953734" cy="4737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en-US" sz="2500" b="1">
                <a:solidFill>
                  <a:schemeClr val="accent2"/>
                </a:solidFill>
              </a:rPr>
              <a:t>看一看字母组合</a:t>
            </a:r>
            <a:r>
              <a:rPr lang="zh-CN" altLang="zh-CN" sz="2500" b="1">
                <a:solidFill>
                  <a:schemeClr val="accent2"/>
                </a:solidFill>
              </a:rPr>
              <a:t>ou</a:t>
            </a:r>
            <a:r>
              <a:rPr lang="zh-CN" altLang="en-US" sz="2500" b="1">
                <a:solidFill>
                  <a:schemeClr val="accent2"/>
                </a:solidFill>
              </a:rPr>
              <a:t>的其他发音</a:t>
            </a:r>
          </a:p>
        </p:txBody>
      </p:sp>
      <p:sp>
        <p:nvSpPr>
          <p:cNvPr id="12290" name="Text Box 4"/>
          <p:cNvSpPr/>
          <p:nvPr/>
        </p:nvSpPr>
        <p:spPr>
          <a:xfrm>
            <a:off x="1829304" y="1199562"/>
            <a:ext cx="1829304" cy="57206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/>
              <a:t>y</a:t>
            </a:r>
            <a:r>
              <a:rPr lang="zh-CN" altLang="zh-CN" sz="3200" b="1">
                <a:solidFill>
                  <a:srgbClr val="FF0066"/>
                </a:solidFill>
              </a:rPr>
              <a:t>ou</a:t>
            </a:r>
          </a:p>
        </p:txBody>
      </p:sp>
      <p:sp>
        <p:nvSpPr>
          <p:cNvPr id="12291" name="Text Box 5"/>
          <p:cNvSpPr/>
          <p:nvPr/>
        </p:nvSpPr>
        <p:spPr>
          <a:xfrm>
            <a:off x="1753713" y="1829584"/>
            <a:ext cx="1826785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/>
              <a:t>c</a:t>
            </a:r>
            <a:r>
              <a:rPr lang="zh-CN" altLang="zh-CN" sz="3200" b="1">
                <a:solidFill>
                  <a:srgbClr val="FF0066"/>
                </a:solidFill>
              </a:rPr>
              <a:t>ou</a:t>
            </a:r>
            <a:r>
              <a:rPr lang="zh-CN" altLang="zh-CN" sz="3200" b="1"/>
              <a:t>gh</a:t>
            </a:r>
          </a:p>
        </p:txBody>
      </p:sp>
      <p:sp>
        <p:nvSpPr>
          <p:cNvPr id="12292" name="Text Box 6"/>
          <p:cNvSpPr/>
          <p:nvPr/>
        </p:nvSpPr>
        <p:spPr>
          <a:xfrm>
            <a:off x="1753713" y="2399124"/>
            <a:ext cx="1751194" cy="57206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/>
              <a:t>c</a:t>
            </a:r>
            <a:r>
              <a:rPr lang="zh-CN" altLang="zh-CN" sz="3200" b="1">
                <a:solidFill>
                  <a:srgbClr val="FF0066"/>
                </a:solidFill>
              </a:rPr>
              <a:t>ou</a:t>
            </a:r>
            <a:r>
              <a:rPr lang="zh-CN" altLang="zh-CN" sz="3200" b="1"/>
              <a:t>sin</a:t>
            </a:r>
          </a:p>
        </p:txBody>
      </p:sp>
      <p:sp>
        <p:nvSpPr>
          <p:cNvPr id="12293" name="Text Box 7"/>
          <p:cNvSpPr/>
          <p:nvPr/>
        </p:nvSpPr>
        <p:spPr>
          <a:xfrm>
            <a:off x="1753713" y="2915743"/>
            <a:ext cx="1904895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/>
              <a:t>sh</a:t>
            </a:r>
            <a:r>
              <a:rPr lang="zh-CN" altLang="zh-CN" sz="3200" b="1">
                <a:solidFill>
                  <a:srgbClr val="FF0066"/>
                </a:solidFill>
              </a:rPr>
              <a:t>ou</a:t>
            </a:r>
            <a:r>
              <a:rPr lang="zh-CN" altLang="zh-CN" sz="3200" b="1"/>
              <a:t>ld</a:t>
            </a:r>
          </a:p>
        </p:txBody>
      </p:sp>
      <p:sp>
        <p:nvSpPr>
          <p:cNvPr id="12294" name="Text Box 8"/>
          <p:cNvSpPr/>
          <p:nvPr/>
        </p:nvSpPr>
        <p:spPr>
          <a:xfrm>
            <a:off x="4495149" y="1257525"/>
            <a:ext cx="1373238" cy="5720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/>
              <a:t>/ u: /</a:t>
            </a:r>
          </a:p>
        </p:txBody>
      </p:sp>
      <p:sp>
        <p:nvSpPr>
          <p:cNvPr id="12295" name="Text Box 9"/>
          <p:cNvSpPr/>
          <p:nvPr/>
        </p:nvSpPr>
        <p:spPr>
          <a:xfrm>
            <a:off x="4648851" y="1829584"/>
            <a:ext cx="1065833" cy="56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/>
              <a:t>/ ɔ  /</a:t>
            </a:r>
          </a:p>
        </p:txBody>
      </p:sp>
      <p:sp>
        <p:nvSpPr>
          <p:cNvPr id="12296" name="Text Box 10"/>
          <p:cNvSpPr/>
          <p:nvPr/>
        </p:nvSpPr>
        <p:spPr>
          <a:xfrm>
            <a:off x="4573261" y="2399124"/>
            <a:ext cx="1141424" cy="57206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/>
              <a:t>/ ʌ  /</a:t>
            </a:r>
          </a:p>
        </p:txBody>
      </p:sp>
      <p:sp>
        <p:nvSpPr>
          <p:cNvPr id="12297" name="Text Box 11"/>
          <p:cNvSpPr/>
          <p:nvPr/>
        </p:nvSpPr>
        <p:spPr>
          <a:xfrm>
            <a:off x="4495149" y="2971184"/>
            <a:ext cx="1448830" cy="57205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1643" tIns="40822" rIns="81643" bIns="40822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57175" indent="20002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514350" indent="4000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771525" indent="6000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028700" indent="8001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zh-CN" altLang="zh-CN" sz="3200" b="1"/>
              <a:t>/ u  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22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122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22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1229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" fill="hold"/>
                                        <p:tgtEl>
                                          <p:spTgt spid="1229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" fill="hold"/>
                                        <p:tgtEl>
                                          <p:spTgt spid="122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" fill="hold"/>
                                        <p:tgtEl>
                                          <p:spTgt spid="122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" fill="hold"/>
                                        <p:tgtEl>
                                          <p:spTgt spid="1229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0" grpId="0"/>
      <p:bldP spid="12291" grpId="0"/>
      <p:bldP spid="12292" grpId="0"/>
      <p:bldP spid="12293" grpId="0"/>
      <p:bldP spid="12294" grpId="0"/>
      <p:bldP spid="12295" grpId="0"/>
      <p:bldP spid="12296" grpId="0"/>
      <p:bldP spid="122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3"/>
          <p:cNvSpPr>
            <a:spLocks noTextEdit="1"/>
          </p:cNvSpPr>
          <p:nvPr/>
        </p:nvSpPr>
        <p:spPr>
          <a:xfrm>
            <a:off x="2970730" y="229329"/>
            <a:ext cx="3142068" cy="463696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</a:ln>
          <a:effectLst>
            <a:prstShdw prst="shdw11">
              <a:srgbClr val="C0C0C0">
                <a:alpha val="75000"/>
              </a:srgbClr>
            </a:prstShdw>
          </a:effectLst>
        </p:spPr>
        <p:txBody>
          <a:bodyPr wrap="none" lIns="145143" tIns="72571" rIns="145143" bIns="72571" fromWordArt="1" anchor="t" anchorCtr="0">
            <a:prstTxWarp prst="textPlain">
              <a:avLst/>
            </a:prstTxWarp>
          </a:bodyPr>
          <a:lstStyle/>
          <a:p>
            <a:pPr lvl="0" algn="ctr"/>
            <a:r>
              <a:rPr sz="32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 charset="0"/>
              </a:rPr>
              <a:t>Ticking time</a:t>
            </a:r>
          </a:p>
        </p:txBody>
      </p:sp>
      <p:grpSp>
        <p:nvGrpSpPr>
          <p:cNvPr id="13314" name="Group 4"/>
          <p:cNvGrpSpPr>
            <a:grpSpLocks noChangeAspect="1"/>
          </p:cNvGrpSpPr>
          <p:nvPr/>
        </p:nvGrpSpPr>
        <p:grpSpPr>
          <a:xfrm>
            <a:off x="1" y="856830"/>
            <a:ext cx="8803839" cy="1769102"/>
            <a:chOff x="0" y="0"/>
            <a:chExt cx="13864" cy="3712"/>
          </a:xfrm>
        </p:grpSpPr>
        <p:pic>
          <p:nvPicPr>
            <p:cNvPr id="13315" name="Picture 5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0" y="2020"/>
              <a:ext cx="13865" cy="1692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13316" name="Picture 6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0" y="0"/>
              <a:ext cx="13865" cy="202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cxnSp>
        <p:nvCxnSpPr>
          <p:cNvPr id="13317" name="Line 7"/>
          <p:cNvCxnSpPr/>
          <p:nvPr/>
        </p:nvCxnSpPr>
        <p:spPr>
          <a:xfrm>
            <a:off x="380476" y="2285721"/>
            <a:ext cx="3235298" cy="75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</p:cxnSp>
      <p:pic>
        <p:nvPicPr>
          <p:cNvPr id="13318" name="图片 11" descr="QQ截图20141210200534_conew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68388" y="1885027"/>
            <a:ext cx="781108" cy="49897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全屏显示(16:9)</PresentationFormat>
  <Paragraphs>146</Paragraphs>
  <Slides>27</Slides>
  <Notes>2</Notes>
  <HiddenSlides>0</HiddenSlides>
  <MMClips>19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 Unicode MS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`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2021-02-09T10:34:00Z</cp:lastPrinted>
  <dcterms:created xsi:type="dcterms:W3CDTF">2021-02-09T10:34:00Z</dcterms:created>
  <dcterms:modified xsi:type="dcterms:W3CDTF">2023-01-16T19:56:35Z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9ADCE1C75CF44C0C9E17AE41C858E44E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