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4" r:id="rId2"/>
    <p:sldId id="261" r:id="rId3"/>
    <p:sldId id="258" r:id="rId4"/>
    <p:sldId id="287" r:id="rId5"/>
    <p:sldId id="285" r:id="rId6"/>
    <p:sldId id="286" r:id="rId7"/>
    <p:sldId id="266" r:id="rId8"/>
    <p:sldId id="267" r:id="rId9"/>
    <p:sldId id="268" r:id="rId10"/>
    <p:sldId id="272" r:id="rId11"/>
    <p:sldId id="262" r:id="rId12"/>
    <p:sldId id="273" r:id="rId13"/>
    <p:sldId id="269" r:id="rId14"/>
    <p:sldId id="276" r:id="rId15"/>
    <p:sldId id="263" r:id="rId16"/>
    <p:sldId id="274" r:id="rId17"/>
    <p:sldId id="277" r:id="rId18"/>
    <p:sldId id="278" r:id="rId19"/>
    <p:sldId id="264" r:id="rId20"/>
    <p:sldId id="282" r:id="rId21"/>
    <p:sldId id="283" r:id="rId22"/>
    <p:sldId id="289" r:id="rId23"/>
    <p:sldId id="290" r:id="rId24"/>
    <p:sldId id="291" r:id="rId25"/>
    <p:sldId id="28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96C"/>
    <a:srgbClr val="D76739"/>
    <a:srgbClr val="416660"/>
    <a:srgbClr val="34524D"/>
    <a:srgbClr val="DDDBBD"/>
    <a:srgbClr val="0F2C5D"/>
    <a:srgbClr val="B7C8A5"/>
    <a:srgbClr val="F0D2AF"/>
    <a:srgbClr val="E8BD88"/>
    <a:srgbClr val="0B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5317" autoAdjust="0"/>
  </p:normalViewPr>
  <p:slideViewPr>
    <p:cSldViewPr snapToGrid="0">
      <p:cViewPr varScale="1">
        <p:scale>
          <a:sx n="88" d="100"/>
          <a:sy n="88" d="100"/>
        </p:scale>
        <p:origin x="618" y="78"/>
      </p:cViewPr>
      <p:guideLst/>
    </p:cSldViewPr>
  </p:slideViewPr>
  <p:notesTextViewPr>
    <p:cViewPr>
      <p:scale>
        <a:sx n="1" d="1"/>
        <a:sy n="1" d="1"/>
      </p:scale>
      <p:origin x="0" y="0"/>
    </p:cViewPr>
  </p:notesTextViewPr>
  <p:sorterViewPr>
    <p:cViewPr>
      <p:scale>
        <a:sx n="75" d="100"/>
        <a:sy n="75" d="100"/>
      </p:scale>
      <p:origin x="0" y="-4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成交额</c:v>
                </c:pt>
              </c:strCache>
            </c:strRef>
          </c:tx>
          <c:spPr>
            <a:solidFill>
              <a:srgbClr val="13396C"/>
            </a:solidFill>
            <a:ln>
              <a:noFill/>
            </a:ln>
            <a:effectLst/>
          </c:spPr>
          <c:invertIfNegative val="0"/>
          <c:cat>
            <c:strRef>
              <c:f>Sheet1!$A$2:$A$5</c:f>
              <c:strCache>
                <c:ptCount val="4"/>
                <c:pt idx="0">
                  <c:v>2013</c:v>
                </c:pt>
                <c:pt idx="1">
                  <c:v>2014</c:v>
                </c:pt>
                <c:pt idx="2">
                  <c:v>2015</c:v>
                </c:pt>
                <c:pt idx="3">
                  <c:v>2016预测</c:v>
                </c:pt>
              </c:strCache>
            </c:strRef>
          </c:cat>
          <c:val>
            <c:numRef>
              <c:f>Sheet1!$B$2:$B$5</c:f>
              <c:numCache>
                <c:formatCode>General</c:formatCode>
                <c:ptCount val="4"/>
                <c:pt idx="0">
                  <c:v>1.1000000000000001</c:v>
                </c:pt>
                <c:pt idx="1">
                  <c:v>2.7</c:v>
                </c:pt>
                <c:pt idx="2">
                  <c:v>3.9</c:v>
                </c:pt>
                <c:pt idx="3">
                  <c:v>4.5</c:v>
                </c:pt>
              </c:numCache>
            </c:numRef>
          </c:val>
          <c:extLst>
            <c:ext xmlns:c16="http://schemas.microsoft.com/office/drawing/2014/chart" uri="{C3380CC4-5D6E-409C-BE32-E72D297353CC}">
              <c16:uniqueId val="{00000000-79FE-41BD-A1F9-F4531732746E}"/>
            </c:ext>
          </c:extLst>
        </c:ser>
        <c:ser>
          <c:idx val="1"/>
          <c:order val="1"/>
          <c:tx>
            <c:strRef>
              <c:f>Sheet1!$C$1</c:f>
              <c:strCache>
                <c:ptCount val="1"/>
                <c:pt idx="0">
                  <c:v>使用人数</c:v>
                </c:pt>
              </c:strCache>
            </c:strRef>
          </c:tx>
          <c:spPr>
            <a:solidFill>
              <a:srgbClr val="0070C0"/>
            </a:solidFill>
            <a:ln>
              <a:noFill/>
            </a:ln>
            <a:effectLst/>
          </c:spPr>
          <c:invertIfNegative val="0"/>
          <c:cat>
            <c:strRef>
              <c:f>Sheet1!$A$2:$A$5</c:f>
              <c:strCache>
                <c:ptCount val="4"/>
                <c:pt idx="0">
                  <c:v>2013</c:v>
                </c:pt>
                <c:pt idx="1">
                  <c:v>2014</c:v>
                </c:pt>
                <c:pt idx="2">
                  <c:v>2015</c:v>
                </c:pt>
                <c:pt idx="3">
                  <c:v>2016预测</c:v>
                </c:pt>
              </c:strCache>
            </c:strRef>
          </c:cat>
          <c:val>
            <c:numRef>
              <c:f>Sheet1!$C$2:$C$5</c:f>
              <c:numCache>
                <c:formatCode>General</c:formatCode>
                <c:ptCount val="4"/>
                <c:pt idx="0">
                  <c:v>1.6</c:v>
                </c:pt>
                <c:pt idx="1">
                  <c:v>2.2999999999999998</c:v>
                </c:pt>
                <c:pt idx="2">
                  <c:v>4.7</c:v>
                </c:pt>
                <c:pt idx="3">
                  <c:v>5</c:v>
                </c:pt>
              </c:numCache>
            </c:numRef>
          </c:val>
          <c:extLst>
            <c:ext xmlns:c16="http://schemas.microsoft.com/office/drawing/2014/chart" uri="{C3380CC4-5D6E-409C-BE32-E72D297353CC}">
              <c16:uniqueId val="{00000001-79FE-41BD-A1F9-F4531732746E}"/>
            </c:ext>
          </c:extLst>
        </c:ser>
        <c:ser>
          <c:idx val="2"/>
          <c:order val="2"/>
          <c:tx>
            <c:strRef>
              <c:f>Sheet1!$D$1</c:f>
              <c:strCache>
                <c:ptCount val="1"/>
                <c:pt idx="0">
                  <c:v>市场份额</c:v>
                </c:pt>
              </c:strCache>
            </c:strRef>
          </c:tx>
          <c:spPr>
            <a:solidFill>
              <a:srgbClr val="00B0F0"/>
            </a:solidFill>
            <a:ln>
              <a:noFill/>
            </a:ln>
            <a:effectLst/>
          </c:spPr>
          <c:invertIfNegative val="0"/>
          <c:cat>
            <c:strRef>
              <c:f>Sheet1!$A$2:$A$5</c:f>
              <c:strCache>
                <c:ptCount val="4"/>
                <c:pt idx="0">
                  <c:v>2013</c:v>
                </c:pt>
                <c:pt idx="1">
                  <c:v>2014</c:v>
                </c:pt>
                <c:pt idx="2">
                  <c:v>2015</c:v>
                </c:pt>
                <c:pt idx="3">
                  <c:v>2016预测</c:v>
                </c:pt>
              </c:strCache>
            </c:strRef>
          </c:cat>
          <c:val>
            <c:numRef>
              <c:f>Sheet1!$D$2:$D$5</c:f>
              <c:numCache>
                <c:formatCode>General</c:formatCode>
                <c:ptCount val="4"/>
                <c:pt idx="0">
                  <c:v>0.6</c:v>
                </c:pt>
                <c:pt idx="1">
                  <c:v>3.2</c:v>
                </c:pt>
                <c:pt idx="2">
                  <c:v>3.6</c:v>
                </c:pt>
                <c:pt idx="3">
                  <c:v>5.6</c:v>
                </c:pt>
              </c:numCache>
            </c:numRef>
          </c:val>
          <c:extLst>
            <c:ext xmlns:c16="http://schemas.microsoft.com/office/drawing/2014/chart" uri="{C3380CC4-5D6E-409C-BE32-E72D297353CC}">
              <c16:uniqueId val="{00000002-79FE-41BD-A1F9-F4531732746E}"/>
            </c:ext>
          </c:extLst>
        </c:ser>
        <c:dLbls>
          <c:showLegendKey val="0"/>
          <c:showVal val="0"/>
          <c:showCatName val="0"/>
          <c:showSerName val="0"/>
          <c:showPercent val="0"/>
          <c:showBubbleSize val="0"/>
        </c:dLbls>
        <c:gapWidth val="219"/>
        <c:overlap val="-27"/>
        <c:axId val="1973721456"/>
        <c:axId val="1973729072"/>
      </c:barChart>
      <c:catAx>
        <c:axId val="197372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2">
                    <a:lumMod val="50000"/>
                  </a:schemeClr>
                </a:solidFill>
                <a:latin typeface="微软雅黑" panose="020B0503020204020204" pitchFamily="34" charset="-122"/>
                <a:ea typeface="微软雅黑" panose="020B0503020204020204" pitchFamily="34" charset="-122"/>
                <a:cs typeface="+mn-cs"/>
              </a:defRPr>
            </a:pPr>
            <a:endParaRPr lang="zh-CN"/>
          </a:p>
        </c:txPr>
        <c:crossAx val="1973729072"/>
        <c:crosses val="autoZero"/>
        <c:auto val="1"/>
        <c:lblAlgn val="ctr"/>
        <c:lblOffset val="100"/>
        <c:noMultiLvlLbl val="0"/>
      </c:catAx>
      <c:valAx>
        <c:axId val="1973729072"/>
        <c:scaling>
          <c:orientation val="minMax"/>
        </c:scaling>
        <c:delete val="1"/>
        <c:axPos val="l"/>
        <c:numFmt formatCode="General" sourceLinked="1"/>
        <c:majorTickMark val="none"/>
        <c:minorTickMark val="none"/>
        <c:tickLblPos val="nextTo"/>
        <c:crossAx val="19737214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人数占比</c:v>
                </c:pt>
              </c:strCache>
            </c:strRef>
          </c:tx>
          <c:dPt>
            <c:idx val="0"/>
            <c:bubble3D val="0"/>
            <c:spPr>
              <a:solidFill>
                <a:srgbClr val="13396C"/>
              </a:solidFill>
              <a:ln w="19050">
                <a:solidFill>
                  <a:schemeClr val="lt1"/>
                </a:solidFill>
              </a:ln>
              <a:effectLst/>
            </c:spPr>
            <c:extLst>
              <c:ext xmlns:c16="http://schemas.microsoft.com/office/drawing/2014/chart" uri="{C3380CC4-5D6E-409C-BE32-E72D297353CC}">
                <c16:uniqueId val="{00000001-DA1F-4F43-A39A-27EDF4A26C1C}"/>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A1F-4F43-A39A-27EDF4A26C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1F-4F43-A39A-27EDF4A26C1C}"/>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DA1F-4F43-A39A-27EDF4A26C1C}"/>
              </c:ext>
            </c:extLst>
          </c:dPt>
          <c:cat>
            <c:strRef>
              <c:f>Sheet1!$A$2:$A$5</c:f>
              <c:strCache>
                <c:ptCount val="4"/>
                <c:pt idx="0">
                  <c:v>手机</c:v>
                </c:pt>
                <c:pt idx="1">
                  <c:v>电视</c:v>
                </c:pt>
                <c:pt idx="2">
                  <c:v>PC</c:v>
                </c:pt>
                <c:pt idx="3">
                  <c:v>纸媒</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1F-4F43-A39A-27EDF4A26C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资金占比</c:v>
                </c:pt>
              </c:strCache>
            </c:strRef>
          </c:tx>
          <c:spPr>
            <a:ln w="19050">
              <a:noFill/>
            </a:ln>
          </c:spPr>
          <c:dPt>
            <c:idx val="0"/>
            <c:bubble3D val="0"/>
            <c:spPr>
              <a:solidFill>
                <a:srgbClr val="13396C"/>
              </a:solidFill>
              <a:ln w="19050">
                <a:noFill/>
              </a:ln>
              <a:effectLst/>
            </c:spPr>
            <c:extLst>
              <c:ext xmlns:c16="http://schemas.microsoft.com/office/drawing/2014/chart" uri="{C3380CC4-5D6E-409C-BE32-E72D297353CC}">
                <c16:uniqueId val="{00000001-0BF5-4B6A-8C0C-A231A6D07000}"/>
              </c:ext>
            </c:extLst>
          </c:dPt>
          <c:dPt>
            <c:idx val="1"/>
            <c:bubble3D val="0"/>
            <c:spPr>
              <a:solidFill>
                <a:srgbClr val="0070C0"/>
              </a:solidFill>
              <a:ln w="19050">
                <a:noFill/>
              </a:ln>
              <a:effectLst/>
            </c:spPr>
            <c:extLst>
              <c:ext xmlns:c16="http://schemas.microsoft.com/office/drawing/2014/chart" uri="{C3380CC4-5D6E-409C-BE32-E72D297353CC}">
                <c16:uniqueId val="{00000003-0BF5-4B6A-8C0C-A231A6D07000}"/>
              </c:ext>
            </c:extLst>
          </c:dPt>
          <c:dPt>
            <c:idx val="2"/>
            <c:bubble3D val="0"/>
            <c:spPr>
              <a:solidFill>
                <a:srgbClr val="00B0F0"/>
              </a:solidFill>
              <a:ln w="19050">
                <a:noFill/>
              </a:ln>
              <a:effectLst/>
            </c:spPr>
            <c:extLst>
              <c:ext xmlns:c16="http://schemas.microsoft.com/office/drawing/2014/chart" uri="{C3380CC4-5D6E-409C-BE32-E72D297353CC}">
                <c16:uniqueId val="{00000005-0BF5-4B6A-8C0C-A231A6D07000}"/>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0BF5-4B6A-8C0C-A231A6D07000}"/>
              </c:ext>
            </c:extLst>
          </c:dPt>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BF5-4B6A-8C0C-A231A6D07000}"/>
            </c:ext>
          </c:extLst>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B3CA59-E96E-4A51-8407-0D042DA131F7}" type="doc">
      <dgm:prSet loTypeId="urn:microsoft.com/office/officeart/2008/layout/HorizontalMultiLevelHierarchy#2" loCatId="hierarchy" qsTypeId="urn:microsoft.com/office/officeart/2005/8/quickstyle/simple1#48" qsCatId="simple" csTypeId="urn:microsoft.com/office/officeart/2005/8/colors/accent1_2#36" csCatId="accent1" phldr="1"/>
      <dgm:spPr/>
      <dgm:t>
        <a:bodyPr/>
        <a:lstStyle/>
        <a:p>
          <a:endParaRPr lang="zh-CN" altLang="en-US"/>
        </a:p>
      </dgm:t>
    </dgm:pt>
    <dgm:pt modelId="{98EE382B-8317-4366-A4BB-7600F5F42648}">
      <dgm:prSet phldrT="[文本]" custT="1"/>
      <dgm:spPr>
        <a:solidFill>
          <a:srgbClr val="0070C0"/>
        </a:solidFill>
        <a:ln>
          <a:solidFill>
            <a:srgbClr val="13396C"/>
          </a:solidFill>
        </a:ln>
      </dgm:spPr>
      <dgm:t>
        <a:bodyPr/>
        <a:lstStyle/>
        <a:p>
          <a:endParaRPr lang="zh-CN" altLang="en-US" sz="1600" spc="110" baseline="0" dirty="0">
            <a:solidFill>
              <a:schemeClr val="bg1"/>
            </a:solidFill>
            <a:latin typeface="微软雅黑" panose="020B0503020204020204" pitchFamily="34" charset="-122"/>
            <a:ea typeface="微软雅黑" panose="020B0503020204020204" pitchFamily="34" charset="-122"/>
          </a:endParaRPr>
        </a:p>
      </dgm:t>
    </dgm:pt>
    <dgm:pt modelId="{6BC5BF06-F579-4C1B-9776-5B38DB06CEBB}" type="parTrans" cxnId="{86E85F7E-BE98-4BC5-B407-E6ADEA4C0CFF}">
      <dgm:prSet/>
      <dgm:spPr/>
      <dgm:t>
        <a:bodyPr/>
        <a:lstStyle/>
        <a:p>
          <a:endParaRPr lang="zh-CN" altLang="en-US" sz="1600"/>
        </a:p>
      </dgm:t>
    </dgm:pt>
    <dgm:pt modelId="{AAA36AE5-291E-481F-8411-D6DDAC6E7161}" type="sibTrans" cxnId="{86E85F7E-BE98-4BC5-B407-E6ADEA4C0CFF}">
      <dgm:prSet/>
      <dgm:spPr/>
      <dgm:t>
        <a:bodyPr/>
        <a:lstStyle/>
        <a:p>
          <a:endParaRPr lang="zh-CN" altLang="en-US" sz="1600"/>
        </a:p>
      </dgm:t>
    </dgm:pt>
    <dgm:pt modelId="{29F99EB4-91FB-46FF-A666-03EE11A36587}">
      <dgm:prSet phldrT="[文本]" custT="1"/>
      <dgm:spPr>
        <a:solidFill>
          <a:srgbClr val="13396C"/>
        </a:solidFill>
        <a:ln>
          <a:solidFill>
            <a:srgbClr val="13396C"/>
          </a:solidFill>
        </a:ln>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点击添加内容</a:t>
          </a:r>
        </a:p>
      </dgm:t>
    </dgm:pt>
    <dgm:pt modelId="{0B59B060-AF52-4715-AA95-A1A58440D725}" type="parTrans" cxnId="{B28EE93A-DE95-4EDC-9BE5-F86E9F15918C}">
      <dgm:prSet custT="1"/>
      <dgm:spPr>
        <a:ln>
          <a:solidFill>
            <a:srgbClr val="13396C"/>
          </a:solidFill>
        </a:ln>
      </dgm:spPr>
      <dgm:t>
        <a:bodyPr/>
        <a:lstStyle/>
        <a:p>
          <a:endParaRPr lang="zh-CN" altLang="en-US" sz="400"/>
        </a:p>
      </dgm:t>
    </dgm:pt>
    <dgm:pt modelId="{784E9937-0D44-42C9-8818-433CF683174F}" type="sibTrans" cxnId="{B28EE93A-DE95-4EDC-9BE5-F86E9F15918C}">
      <dgm:prSet/>
      <dgm:spPr/>
      <dgm:t>
        <a:bodyPr/>
        <a:lstStyle/>
        <a:p>
          <a:endParaRPr lang="zh-CN" altLang="en-US" sz="1600"/>
        </a:p>
      </dgm:t>
    </dgm:pt>
    <dgm:pt modelId="{9C61A653-1F6B-45BF-A3C8-8935D48D20F5}">
      <dgm:prSet phldrT="[文本]" custT="1"/>
      <dgm:spPr>
        <a:solidFill>
          <a:srgbClr val="13396C"/>
        </a:solidFill>
        <a:ln>
          <a:solidFill>
            <a:srgbClr val="13396C"/>
          </a:solidFill>
        </a:ln>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endParaRPr>
        </a:p>
      </dgm:t>
    </dgm:pt>
    <dgm:pt modelId="{48A78859-7D60-41AA-B02A-01C804CCE7AF}" type="parTrans" cxnId="{7B2AB337-AC76-4A49-8B60-6FC5456B67F0}">
      <dgm:prSet custT="1"/>
      <dgm:spPr>
        <a:ln>
          <a:solidFill>
            <a:srgbClr val="13396C"/>
          </a:solidFill>
        </a:ln>
      </dgm:spPr>
      <dgm:t>
        <a:bodyPr/>
        <a:lstStyle/>
        <a:p>
          <a:endParaRPr lang="zh-CN" altLang="en-US" sz="400"/>
        </a:p>
      </dgm:t>
    </dgm:pt>
    <dgm:pt modelId="{FBFE4850-4CE5-4BD9-88B5-ACB2C18F9234}" type="sibTrans" cxnId="{7B2AB337-AC76-4A49-8B60-6FC5456B67F0}">
      <dgm:prSet/>
      <dgm:spPr/>
      <dgm:t>
        <a:bodyPr/>
        <a:lstStyle/>
        <a:p>
          <a:endParaRPr lang="zh-CN" altLang="en-US" sz="1600"/>
        </a:p>
      </dgm:t>
    </dgm:pt>
    <dgm:pt modelId="{CF4AB1CC-B8F6-4011-96FD-4F14992F9AC2}">
      <dgm:prSet phldrT="[文本]" custT="1"/>
      <dgm:spPr>
        <a:solidFill>
          <a:srgbClr val="13396C"/>
        </a:solidFill>
        <a:ln>
          <a:solidFill>
            <a:srgbClr val="13396C"/>
          </a:solidFill>
        </a:ln>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点击添加内容</a:t>
          </a:r>
        </a:p>
      </dgm:t>
    </dgm:pt>
    <dgm:pt modelId="{9BAAC82B-3A25-41EC-9D8A-6A3FAC8EDCDF}" type="parTrans" cxnId="{4C4AE677-86C1-47A8-A3D3-D6E4C35C32B3}">
      <dgm:prSet custT="1"/>
      <dgm:spPr>
        <a:ln>
          <a:solidFill>
            <a:srgbClr val="13396C"/>
          </a:solidFill>
        </a:ln>
      </dgm:spPr>
      <dgm:t>
        <a:bodyPr/>
        <a:lstStyle/>
        <a:p>
          <a:endParaRPr lang="zh-CN" altLang="en-US" sz="400"/>
        </a:p>
      </dgm:t>
    </dgm:pt>
    <dgm:pt modelId="{5A0141A7-B310-4652-8374-580F184DD519}" type="sibTrans" cxnId="{4C4AE677-86C1-47A8-A3D3-D6E4C35C32B3}">
      <dgm:prSet/>
      <dgm:spPr/>
      <dgm:t>
        <a:bodyPr/>
        <a:lstStyle/>
        <a:p>
          <a:endParaRPr lang="zh-CN" altLang="en-US" sz="1600"/>
        </a:p>
      </dgm:t>
    </dgm:pt>
    <dgm:pt modelId="{F90F45FB-24A2-4113-A5E0-063757EF8152}" type="pres">
      <dgm:prSet presAssocID="{9AB3CA59-E96E-4A51-8407-0D042DA131F7}" presName="Name0" presStyleCnt="0">
        <dgm:presLayoutVars>
          <dgm:chPref val="1"/>
          <dgm:dir/>
          <dgm:animOne val="branch"/>
          <dgm:animLvl val="lvl"/>
          <dgm:resizeHandles val="exact"/>
        </dgm:presLayoutVars>
      </dgm:prSet>
      <dgm:spPr/>
      <dgm:t>
        <a:bodyPr/>
        <a:lstStyle/>
        <a:p>
          <a:endParaRPr lang="zh-CN" altLang="en-US"/>
        </a:p>
      </dgm:t>
    </dgm:pt>
    <dgm:pt modelId="{FBAFF942-AF0D-4BA0-914A-98AE9A0B22ED}" type="pres">
      <dgm:prSet presAssocID="{98EE382B-8317-4366-A4BB-7600F5F42648}" presName="root1" presStyleCnt="0"/>
      <dgm:spPr/>
    </dgm:pt>
    <dgm:pt modelId="{FBA1D8E3-B212-40A4-9367-F5B80382E11F}" type="pres">
      <dgm:prSet presAssocID="{98EE382B-8317-4366-A4BB-7600F5F42648}" presName="LevelOneTextNode" presStyleLbl="node0" presStyleIdx="0" presStyleCnt="1">
        <dgm:presLayoutVars>
          <dgm:chPref val="3"/>
        </dgm:presLayoutVars>
      </dgm:prSet>
      <dgm:spPr/>
      <dgm:t>
        <a:bodyPr/>
        <a:lstStyle/>
        <a:p>
          <a:endParaRPr lang="zh-CN" altLang="en-US"/>
        </a:p>
      </dgm:t>
    </dgm:pt>
    <dgm:pt modelId="{4192E778-BDA4-44F2-ADC9-1101F3BB498D}" type="pres">
      <dgm:prSet presAssocID="{98EE382B-8317-4366-A4BB-7600F5F42648}" presName="level2hierChild" presStyleCnt="0"/>
      <dgm:spPr/>
    </dgm:pt>
    <dgm:pt modelId="{EFD6EA81-108C-4404-B3BE-DED838D72A94}" type="pres">
      <dgm:prSet presAssocID="{0B59B060-AF52-4715-AA95-A1A58440D725}" presName="conn2-1" presStyleLbl="parChTrans1D2" presStyleIdx="0" presStyleCnt="3"/>
      <dgm:spPr/>
      <dgm:t>
        <a:bodyPr/>
        <a:lstStyle/>
        <a:p>
          <a:endParaRPr lang="zh-CN" altLang="en-US"/>
        </a:p>
      </dgm:t>
    </dgm:pt>
    <dgm:pt modelId="{C1474064-A0C3-41AD-8B02-78360F534617}" type="pres">
      <dgm:prSet presAssocID="{0B59B060-AF52-4715-AA95-A1A58440D725}" presName="connTx" presStyleLbl="parChTrans1D2" presStyleIdx="0" presStyleCnt="3"/>
      <dgm:spPr/>
      <dgm:t>
        <a:bodyPr/>
        <a:lstStyle/>
        <a:p>
          <a:endParaRPr lang="zh-CN" altLang="en-US"/>
        </a:p>
      </dgm:t>
    </dgm:pt>
    <dgm:pt modelId="{852A1EDB-1D3E-4384-86AD-9BEA2AA673D9}" type="pres">
      <dgm:prSet presAssocID="{29F99EB4-91FB-46FF-A666-03EE11A36587}" presName="root2" presStyleCnt="0"/>
      <dgm:spPr/>
    </dgm:pt>
    <dgm:pt modelId="{DB573871-A674-4273-8830-F03050226792}" type="pres">
      <dgm:prSet presAssocID="{29F99EB4-91FB-46FF-A666-03EE11A36587}" presName="LevelTwoTextNode" presStyleLbl="node2" presStyleIdx="0" presStyleCnt="3">
        <dgm:presLayoutVars>
          <dgm:chPref val="3"/>
        </dgm:presLayoutVars>
      </dgm:prSet>
      <dgm:spPr/>
      <dgm:t>
        <a:bodyPr/>
        <a:lstStyle/>
        <a:p>
          <a:endParaRPr lang="zh-CN" altLang="en-US"/>
        </a:p>
      </dgm:t>
    </dgm:pt>
    <dgm:pt modelId="{A9F4509B-9C4E-4AE5-88F8-CBE322B26861}" type="pres">
      <dgm:prSet presAssocID="{29F99EB4-91FB-46FF-A666-03EE11A36587}" presName="level3hierChild" presStyleCnt="0"/>
      <dgm:spPr/>
    </dgm:pt>
    <dgm:pt modelId="{7A9A4601-A49B-4AC0-B106-F566AA2B3F7F}" type="pres">
      <dgm:prSet presAssocID="{48A78859-7D60-41AA-B02A-01C804CCE7AF}" presName="conn2-1" presStyleLbl="parChTrans1D2" presStyleIdx="1" presStyleCnt="3"/>
      <dgm:spPr/>
      <dgm:t>
        <a:bodyPr/>
        <a:lstStyle/>
        <a:p>
          <a:endParaRPr lang="zh-CN" altLang="en-US"/>
        </a:p>
      </dgm:t>
    </dgm:pt>
    <dgm:pt modelId="{0CA1DF54-A73F-4976-9AE8-34960E66F091}" type="pres">
      <dgm:prSet presAssocID="{48A78859-7D60-41AA-B02A-01C804CCE7AF}" presName="connTx" presStyleLbl="parChTrans1D2" presStyleIdx="1" presStyleCnt="3"/>
      <dgm:spPr/>
      <dgm:t>
        <a:bodyPr/>
        <a:lstStyle/>
        <a:p>
          <a:endParaRPr lang="zh-CN" altLang="en-US"/>
        </a:p>
      </dgm:t>
    </dgm:pt>
    <dgm:pt modelId="{A8D09188-D839-4132-8C5E-BCC87E93EE62}" type="pres">
      <dgm:prSet presAssocID="{9C61A653-1F6B-45BF-A3C8-8935D48D20F5}" presName="root2" presStyleCnt="0"/>
      <dgm:spPr/>
    </dgm:pt>
    <dgm:pt modelId="{8819E659-93F6-4A4C-9A75-2CB74E769F7A}" type="pres">
      <dgm:prSet presAssocID="{9C61A653-1F6B-45BF-A3C8-8935D48D20F5}" presName="LevelTwoTextNode" presStyleLbl="node2" presStyleIdx="1" presStyleCnt="3">
        <dgm:presLayoutVars>
          <dgm:chPref val="3"/>
        </dgm:presLayoutVars>
      </dgm:prSet>
      <dgm:spPr/>
      <dgm:t>
        <a:bodyPr/>
        <a:lstStyle/>
        <a:p>
          <a:endParaRPr lang="zh-CN" altLang="en-US"/>
        </a:p>
      </dgm:t>
    </dgm:pt>
    <dgm:pt modelId="{7F974027-6F88-4284-9A20-15496962C9C1}" type="pres">
      <dgm:prSet presAssocID="{9C61A653-1F6B-45BF-A3C8-8935D48D20F5}" presName="level3hierChild" presStyleCnt="0"/>
      <dgm:spPr/>
    </dgm:pt>
    <dgm:pt modelId="{402788B0-960A-4BD5-89ED-BF08D8DDE226}" type="pres">
      <dgm:prSet presAssocID="{9BAAC82B-3A25-41EC-9D8A-6A3FAC8EDCDF}" presName="conn2-1" presStyleLbl="parChTrans1D2" presStyleIdx="2" presStyleCnt="3"/>
      <dgm:spPr/>
      <dgm:t>
        <a:bodyPr/>
        <a:lstStyle/>
        <a:p>
          <a:endParaRPr lang="zh-CN" altLang="en-US"/>
        </a:p>
      </dgm:t>
    </dgm:pt>
    <dgm:pt modelId="{0F196CDD-0F77-4F1E-9BB2-BE2BE8E3C512}" type="pres">
      <dgm:prSet presAssocID="{9BAAC82B-3A25-41EC-9D8A-6A3FAC8EDCDF}" presName="connTx" presStyleLbl="parChTrans1D2" presStyleIdx="2" presStyleCnt="3"/>
      <dgm:spPr/>
      <dgm:t>
        <a:bodyPr/>
        <a:lstStyle/>
        <a:p>
          <a:endParaRPr lang="zh-CN" altLang="en-US"/>
        </a:p>
      </dgm:t>
    </dgm:pt>
    <dgm:pt modelId="{1D81258F-D55F-4AF3-8585-072C1525A24F}" type="pres">
      <dgm:prSet presAssocID="{CF4AB1CC-B8F6-4011-96FD-4F14992F9AC2}" presName="root2" presStyleCnt="0"/>
      <dgm:spPr/>
    </dgm:pt>
    <dgm:pt modelId="{DABAD4C4-0E3F-4F0D-92DA-1D069C1BE552}" type="pres">
      <dgm:prSet presAssocID="{CF4AB1CC-B8F6-4011-96FD-4F14992F9AC2}" presName="LevelTwoTextNode" presStyleLbl="node2" presStyleIdx="2" presStyleCnt="3">
        <dgm:presLayoutVars>
          <dgm:chPref val="3"/>
        </dgm:presLayoutVars>
      </dgm:prSet>
      <dgm:spPr/>
      <dgm:t>
        <a:bodyPr/>
        <a:lstStyle/>
        <a:p>
          <a:endParaRPr lang="zh-CN" altLang="en-US"/>
        </a:p>
      </dgm:t>
    </dgm:pt>
    <dgm:pt modelId="{756196BE-650E-4A6D-AF9D-FCEC08C71CBF}" type="pres">
      <dgm:prSet presAssocID="{CF4AB1CC-B8F6-4011-96FD-4F14992F9AC2}" presName="level3hierChild" presStyleCnt="0"/>
      <dgm:spPr/>
    </dgm:pt>
  </dgm:ptLst>
  <dgm:cxnLst>
    <dgm:cxn modelId="{AA549F38-A3D7-4CEB-B36A-0B2C47439F37}" type="presOf" srcId="{29F99EB4-91FB-46FF-A666-03EE11A36587}" destId="{DB573871-A674-4273-8830-F03050226792}" srcOrd="0" destOrd="0" presId="urn:microsoft.com/office/officeart/2008/layout/HorizontalMultiLevelHierarchy#2"/>
    <dgm:cxn modelId="{4D8393B0-ED00-4AB6-9B7B-834A993CD64E}" type="presOf" srcId="{98EE382B-8317-4366-A4BB-7600F5F42648}" destId="{FBA1D8E3-B212-40A4-9367-F5B80382E11F}" srcOrd="0" destOrd="0" presId="urn:microsoft.com/office/officeart/2008/layout/HorizontalMultiLevelHierarchy#2"/>
    <dgm:cxn modelId="{86E85F7E-BE98-4BC5-B407-E6ADEA4C0CFF}" srcId="{9AB3CA59-E96E-4A51-8407-0D042DA131F7}" destId="{98EE382B-8317-4366-A4BB-7600F5F42648}" srcOrd="0" destOrd="0" parTransId="{6BC5BF06-F579-4C1B-9776-5B38DB06CEBB}" sibTransId="{AAA36AE5-291E-481F-8411-D6DDAC6E7161}"/>
    <dgm:cxn modelId="{C0E10EC8-8D06-4EAD-833D-08B9FB711C83}" type="presOf" srcId="{9AB3CA59-E96E-4A51-8407-0D042DA131F7}" destId="{F90F45FB-24A2-4113-A5E0-063757EF8152}" srcOrd="0" destOrd="0" presId="urn:microsoft.com/office/officeart/2008/layout/HorizontalMultiLevelHierarchy#2"/>
    <dgm:cxn modelId="{9A3631E5-B1A9-4C9C-ACC5-5DC41B80A48B}" type="presOf" srcId="{9BAAC82B-3A25-41EC-9D8A-6A3FAC8EDCDF}" destId="{0F196CDD-0F77-4F1E-9BB2-BE2BE8E3C512}" srcOrd="1" destOrd="0" presId="urn:microsoft.com/office/officeart/2008/layout/HorizontalMultiLevelHierarchy#2"/>
    <dgm:cxn modelId="{B28EE93A-DE95-4EDC-9BE5-F86E9F15918C}" srcId="{98EE382B-8317-4366-A4BB-7600F5F42648}" destId="{29F99EB4-91FB-46FF-A666-03EE11A36587}" srcOrd="0" destOrd="0" parTransId="{0B59B060-AF52-4715-AA95-A1A58440D725}" sibTransId="{784E9937-0D44-42C9-8818-433CF683174F}"/>
    <dgm:cxn modelId="{3FCF64CE-BCDA-4BFF-800E-F1C2FB4D2A1F}" type="presOf" srcId="{0B59B060-AF52-4715-AA95-A1A58440D725}" destId="{EFD6EA81-108C-4404-B3BE-DED838D72A94}" srcOrd="0" destOrd="0" presId="urn:microsoft.com/office/officeart/2008/layout/HorizontalMultiLevelHierarchy#2"/>
    <dgm:cxn modelId="{D31584B2-E757-4825-B33E-B5D9A1BE00B0}" type="presOf" srcId="{48A78859-7D60-41AA-B02A-01C804CCE7AF}" destId="{7A9A4601-A49B-4AC0-B106-F566AA2B3F7F}" srcOrd="0" destOrd="0" presId="urn:microsoft.com/office/officeart/2008/layout/HorizontalMultiLevelHierarchy#2"/>
    <dgm:cxn modelId="{3BDC9506-DF99-4719-A9D4-4B95817D9F38}" type="presOf" srcId="{9BAAC82B-3A25-41EC-9D8A-6A3FAC8EDCDF}" destId="{402788B0-960A-4BD5-89ED-BF08D8DDE226}" srcOrd="0" destOrd="0" presId="urn:microsoft.com/office/officeart/2008/layout/HorizontalMultiLevelHierarchy#2"/>
    <dgm:cxn modelId="{CADB67F6-4C41-4B09-9C2C-D70CB05232AB}" type="presOf" srcId="{9C61A653-1F6B-45BF-A3C8-8935D48D20F5}" destId="{8819E659-93F6-4A4C-9A75-2CB74E769F7A}" srcOrd="0" destOrd="0" presId="urn:microsoft.com/office/officeart/2008/layout/HorizontalMultiLevelHierarchy#2"/>
    <dgm:cxn modelId="{F5790869-FB04-432D-868D-E76D1587C345}" type="presOf" srcId="{0B59B060-AF52-4715-AA95-A1A58440D725}" destId="{C1474064-A0C3-41AD-8B02-78360F534617}" srcOrd="1" destOrd="0" presId="urn:microsoft.com/office/officeart/2008/layout/HorizontalMultiLevelHierarchy#2"/>
    <dgm:cxn modelId="{4C4AE677-86C1-47A8-A3D3-D6E4C35C32B3}" srcId="{98EE382B-8317-4366-A4BB-7600F5F42648}" destId="{CF4AB1CC-B8F6-4011-96FD-4F14992F9AC2}" srcOrd="2" destOrd="0" parTransId="{9BAAC82B-3A25-41EC-9D8A-6A3FAC8EDCDF}" sibTransId="{5A0141A7-B310-4652-8374-580F184DD519}"/>
    <dgm:cxn modelId="{415BA5DD-9182-46DB-9488-98161A9CC3C2}" type="presOf" srcId="{48A78859-7D60-41AA-B02A-01C804CCE7AF}" destId="{0CA1DF54-A73F-4976-9AE8-34960E66F091}" srcOrd="1" destOrd="0" presId="urn:microsoft.com/office/officeart/2008/layout/HorizontalMultiLevelHierarchy#2"/>
    <dgm:cxn modelId="{7B2AB337-AC76-4A49-8B60-6FC5456B67F0}" srcId="{98EE382B-8317-4366-A4BB-7600F5F42648}" destId="{9C61A653-1F6B-45BF-A3C8-8935D48D20F5}" srcOrd="1" destOrd="0" parTransId="{48A78859-7D60-41AA-B02A-01C804CCE7AF}" sibTransId="{FBFE4850-4CE5-4BD9-88B5-ACB2C18F9234}"/>
    <dgm:cxn modelId="{EE8CA1A0-639F-4212-AE57-B4930DD062FD}" type="presOf" srcId="{CF4AB1CC-B8F6-4011-96FD-4F14992F9AC2}" destId="{DABAD4C4-0E3F-4F0D-92DA-1D069C1BE552}" srcOrd="0" destOrd="0" presId="urn:microsoft.com/office/officeart/2008/layout/HorizontalMultiLevelHierarchy#2"/>
    <dgm:cxn modelId="{1FCE574F-DEBC-4BF5-B727-2DF3B9356EFE}" type="presParOf" srcId="{F90F45FB-24A2-4113-A5E0-063757EF8152}" destId="{FBAFF942-AF0D-4BA0-914A-98AE9A0B22ED}" srcOrd="0" destOrd="0" presId="urn:microsoft.com/office/officeart/2008/layout/HorizontalMultiLevelHierarchy#2"/>
    <dgm:cxn modelId="{EB95C258-D255-4EA5-AC40-69BFBECC13AE}" type="presParOf" srcId="{FBAFF942-AF0D-4BA0-914A-98AE9A0B22ED}" destId="{FBA1D8E3-B212-40A4-9367-F5B80382E11F}" srcOrd="0" destOrd="0" presId="urn:microsoft.com/office/officeart/2008/layout/HorizontalMultiLevelHierarchy#2"/>
    <dgm:cxn modelId="{8381319B-2462-4373-8246-9F946D07A4B6}" type="presParOf" srcId="{FBAFF942-AF0D-4BA0-914A-98AE9A0B22ED}" destId="{4192E778-BDA4-44F2-ADC9-1101F3BB498D}" srcOrd="1" destOrd="0" presId="urn:microsoft.com/office/officeart/2008/layout/HorizontalMultiLevelHierarchy#2"/>
    <dgm:cxn modelId="{ABF5D80E-78F4-4A9C-B700-6EA0A523672C}" type="presParOf" srcId="{4192E778-BDA4-44F2-ADC9-1101F3BB498D}" destId="{EFD6EA81-108C-4404-B3BE-DED838D72A94}" srcOrd="0" destOrd="0" presId="urn:microsoft.com/office/officeart/2008/layout/HorizontalMultiLevelHierarchy#2"/>
    <dgm:cxn modelId="{43ED775C-8760-4C7C-AD11-1A739C7D74C9}" type="presParOf" srcId="{EFD6EA81-108C-4404-B3BE-DED838D72A94}" destId="{C1474064-A0C3-41AD-8B02-78360F534617}" srcOrd="0" destOrd="0" presId="urn:microsoft.com/office/officeart/2008/layout/HorizontalMultiLevelHierarchy#2"/>
    <dgm:cxn modelId="{BA074C76-BC44-4B98-95CB-745FF63F7F9D}" type="presParOf" srcId="{4192E778-BDA4-44F2-ADC9-1101F3BB498D}" destId="{852A1EDB-1D3E-4384-86AD-9BEA2AA673D9}" srcOrd="1" destOrd="0" presId="urn:microsoft.com/office/officeart/2008/layout/HorizontalMultiLevelHierarchy#2"/>
    <dgm:cxn modelId="{1D3A7AC1-E4FB-4C71-8A59-894828F54073}" type="presParOf" srcId="{852A1EDB-1D3E-4384-86AD-9BEA2AA673D9}" destId="{DB573871-A674-4273-8830-F03050226792}" srcOrd="0" destOrd="0" presId="urn:microsoft.com/office/officeart/2008/layout/HorizontalMultiLevelHierarchy#2"/>
    <dgm:cxn modelId="{03EBC34A-E35D-49D5-B192-2CE1491F27A0}" type="presParOf" srcId="{852A1EDB-1D3E-4384-86AD-9BEA2AA673D9}" destId="{A9F4509B-9C4E-4AE5-88F8-CBE322B26861}" srcOrd="1" destOrd="0" presId="urn:microsoft.com/office/officeart/2008/layout/HorizontalMultiLevelHierarchy#2"/>
    <dgm:cxn modelId="{D6766232-9A09-4369-879A-20E062FBA953}" type="presParOf" srcId="{4192E778-BDA4-44F2-ADC9-1101F3BB498D}" destId="{7A9A4601-A49B-4AC0-B106-F566AA2B3F7F}" srcOrd="2" destOrd="0" presId="urn:microsoft.com/office/officeart/2008/layout/HorizontalMultiLevelHierarchy#2"/>
    <dgm:cxn modelId="{5632F36F-C635-419B-A974-6678E40920D0}" type="presParOf" srcId="{7A9A4601-A49B-4AC0-B106-F566AA2B3F7F}" destId="{0CA1DF54-A73F-4976-9AE8-34960E66F091}" srcOrd="0" destOrd="0" presId="urn:microsoft.com/office/officeart/2008/layout/HorizontalMultiLevelHierarchy#2"/>
    <dgm:cxn modelId="{7FA35256-6B01-445E-9B10-C6276C3C200A}" type="presParOf" srcId="{4192E778-BDA4-44F2-ADC9-1101F3BB498D}" destId="{A8D09188-D839-4132-8C5E-BCC87E93EE62}" srcOrd="3" destOrd="0" presId="urn:microsoft.com/office/officeart/2008/layout/HorizontalMultiLevelHierarchy#2"/>
    <dgm:cxn modelId="{9E3471FB-A284-470C-AEC5-440C8A593F52}" type="presParOf" srcId="{A8D09188-D839-4132-8C5E-BCC87E93EE62}" destId="{8819E659-93F6-4A4C-9A75-2CB74E769F7A}" srcOrd="0" destOrd="0" presId="urn:microsoft.com/office/officeart/2008/layout/HorizontalMultiLevelHierarchy#2"/>
    <dgm:cxn modelId="{7A64EB58-CDCF-472E-B9EC-12CF7D88BD16}" type="presParOf" srcId="{A8D09188-D839-4132-8C5E-BCC87E93EE62}" destId="{7F974027-6F88-4284-9A20-15496962C9C1}" srcOrd="1" destOrd="0" presId="urn:microsoft.com/office/officeart/2008/layout/HorizontalMultiLevelHierarchy#2"/>
    <dgm:cxn modelId="{7ED405F7-86AE-44AC-AA42-3F22631100FF}" type="presParOf" srcId="{4192E778-BDA4-44F2-ADC9-1101F3BB498D}" destId="{402788B0-960A-4BD5-89ED-BF08D8DDE226}" srcOrd="4" destOrd="0" presId="urn:microsoft.com/office/officeart/2008/layout/HorizontalMultiLevelHierarchy#2"/>
    <dgm:cxn modelId="{EC7FF19C-AC13-4306-A862-029335700A1B}" type="presParOf" srcId="{402788B0-960A-4BD5-89ED-BF08D8DDE226}" destId="{0F196CDD-0F77-4F1E-9BB2-BE2BE8E3C512}" srcOrd="0" destOrd="0" presId="urn:microsoft.com/office/officeart/2008/layout/HorizontalMultiLevelHierarchy#2"/>
    <dgm:cxn modelId="{AAB00099-DF47-48FA-89AD-029C34E4DDF7}" type="presParOf" srcId="{4192E778-BDA4-44F2-ADC9-1101F3BB498D}" destId="{1D81258F-D55F-4AF3-8585-072C1525A24F}" srcOrd="5" destOrd="0" presId="urn:microsoft.com/office/officeart/2008/layout/HorizontalMultiLevelHierarchy#2"/>
    <dgm:cxn modelId="{668FD1CD-60B7-4FB6-9C11-D1F1D3901EDA}" type="presParOf" srcId="{1D81258F-D55F-4AF3-8585-072C1525A24F}" destId="{DABAD4C4-0E3F-4F0D-92DA-1D069C1BE552}" srcOrd="0" destOrd="0" presId="urn:microsoft.com/office/officeart/2008/layout/HorizontalMultiLevelHierarchy#2"/>
    <dgm:cxn modelId="{6299D95F-C874-464D-AEA3-3075FC00ADB2}" type="presParOf" srcId="{1D81258F-D55F-4AF3-8585-072C1525A24F}" destId="{756196BE-650E-4A6D-AF9D-FCEC08C71CBF}" srcOrd="1" destOrd="0" presId="urn:microsoft.com/office/officeart/2008/layout/HorizontalMultiLevel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788B0-960A-4BD5-89ED-BF08D8DDE226}">
      <dsp:nvSpPr>
        <dsp:cNvPr id="0" name=""/>
        <dsp:cNvSpPr/>
      </dsp:nvSpPr>
      <dsp:spPr>
        <a:xfrm>
          <a:off x="1846669" y="1960038"/>
          <a:ext cx="488598" cy="931018"/>
        </a:xfrm>
        <a:custGeom>
          <a:avLst/>
          <a:gdLst/>
          <a:ahLst/>
          <a:cxnLst/>
          <a:rect l="0" t="0" r="0" b="0"/>
          <a:pathLst>
            <a:path>
              <a:moveTo>
                <a:pt x="0" y="0"/>
              </a:moveTo>
              <a:lnTo>
                <a:pt x="244299" y="0"/>
              </a:lnTo>
              <a:lnTo>
                <a:pt x="244299" y="931018"/>
              </a:lnTo>
              <a:lnTo>
                <a:pt x="488598" y="931018"/>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64683" y="2399261"/>
        <a:ext cx="52571" cy="52571"/>
      </dsp:txXfrm>
    </dsp:sp>
    <dsp:sp modelId="{7A9A4601-A49B-4AC0-B106-F566AA2B3F7F}">
      <dsp:nvSpPr>
        <dsp:cNvPr id="0" name=""/>
        <dsp:cNvSpPr/>
      </dsp:nvSpPr>
      <dsp:spPr>
        <a:xfrm>
          <a:off x="1846669" y="1914317"/>
          <a:ext cx="488598" cy="91440"/>
        </a:xfrm>
        <a:custGeom>
          <a:avLst/>
          <a:gdLst/>
          <a:ahLst/>
          <a:cxnLst/>
          <a:rect l="0" t="0" r="0" b="0"/>
          <a:pathLst>
            <a:path>
              <a:moveTo>
                <a:pt x="0" y="45720"/>
              </a:moveTo>
              <a:lnTo>
                <a:pt x="488598" y="45720"/>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78754" y="1947823"/>
        <a:ext cx="24429" cy="24429"/>
      </dsp:txXfrm>
    </dsp:sp>
    <dsp:sp modelId="{EFD6EA81-108C-4404-B3BE-DED838D72A94}">
      <dsp:nvSpPr>
        <dsp:cNvPr id="0" name=""/>
        <dsp:cNvSpPr/>
      </dsp:nvSpPr>
      <dsp:spPr>
        <a:xfrm>
          <a:off x="1846669" y="1029019"/>
          <a:ext cx="488598" cy="931018"/>
        </a:xfrm>
        <a:custGeom>
          <a:avLst/>
          <a:gdLst/>
          <a:ahLst/>
          <a:cxnLst/>
          <a:rect l="0" t="0" r="0" b="0"/>
          <a:pathLst>
            <a:path>
              <a:moveTo>
                <a:pt x="0" y="931018"/>
              </a:moveTo>
              <a:lnTo>
                <a:pt x="244299" y="931018"/>
              </a:lnTo>
              <a:lnTo>
                <a:pt x="244299" y="0"/>
              </a:lnTo>
              <a:lnTo>
                <a:pt x="488598" y="0"/>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64683" y="1468243"/>
        <a:ext cx="52571" cy="52571"/>
      </dsp:txXfrm>
    </dsp:sp>
    <dsp:sp modelId="{FBA1D8E3-B212-40A4-9367-F5B80382E11F}">
      <dsp:nvSpPr>
        <dsp:cNvPr id="0" name=""/>
        <dsp:cNvSpPr/>
      </dsp:nvSpPr>
      <dsp:spPr>
        <a:xfrm rot="16200000">
          <a:off x="-485775" y="1587630"/>
          <a:ext cx="3920076" cy="744814"/>
        </a:xfrm>
        <a:prstGeom prst="rect">
          <a:avLst/>
        </a:prstGeom>
        <a:solidFill>
          <a:srgbClr val="0070C0"/>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zh-CN" altLang="en-US" sz="1600" kern="1200" spc="110" baseline="0" dirty="0">
            <a:solidFill>
              <a:schemeClr val="bg1"/>
            </a:solidFill>
            <a:latin typeface="微软雅黑" panose="020B0503020204020204" pitchFamily="34" charset="-122"/>
            <a:ea typeface="微软雅黑" panose="020B0503020204020204" pitchFamily="34" charset="-122"/>
          </a:endParaRPr>
        </a:p>
      </dsp:txBody>
      <dsp:txXfrm>
        <a:off x="-485775" y="1587630"/>
        <a:ext cx="3920076" cy="744814"/>
      </dsp:txXfrm>
    </dsp:sp>
    <dsp:sp modelId="{DB573871-A674-4273-8830-F03050226792}">
      <dsp:nvSpPr>
        <dsp:cNvPr id="0" name=""/>
        <dsp:cNvSpPr/>
      </dsp:nvSpPr>
      <dsp:spPr>
        <a:xfrm>
          <a:off x="2335268" y="656612"/>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solidFill>
                <a:schemeClr val="bg1"/>
              </a:solidFill>
              <a:latin typeface="微软雅黑" panose="020B0503020204020204" pitchFamily="34" charset="-122"/>
              <a:ea typeface="微软雅黑" panose="020B0503020204020204" pitchFamily="34" charset="-122"/>
            </a:rPr>
            <a:t>点击添加内容</a:t>
          </a:r>
        </a:p>
      </dsp:txBody>
      <dsp:txXfrm>
        <a:off x="2335268" y="656612"/>
        <a:ext cx="2442991" cy="744814"/>
      </dsp:txXfrm>
    </dsp:sp>
    <dsp:sp modelId="{8819E659-93F6-4A4C-9A75-2CB74E769F7A}">
      <dsp:nvSpPr>
        <dsp:cNvPr id="0" name=""/>
        <dsp:cNvSpPr/>
      </dsp:nvSpPr>
      <dsp:spPr>
        <a:xfrm>
          <a:off x="2335268" y="1587630"/>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endParaRPr>
        </a:p>
      </dsp:txBody>
      <dsp:txXfrm>
        <a:off x="2335268" y="1587630"/>
        <a:ext cx="2442991" cy="744814"/>
      </dsp:txXfrm>
    </dsp:sp>
    <dsp:sp modelId="{DABAD4C4-0E3F-4F0D-92DA-1D069C1BE552}">
      <dsp:nvSpPr>
        <dsp:cNvPr id="0" name=""/>
        <dsp:cNvSpPr/>
      </dsp:nvSpPr>
      <dsp:spPr>
        <a:xfrm>
          <a:off x="2335268" y="2518648"/>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a:solidFill>
                <a:schemeClr val="bg1"/>
              </a:solidFill>
              <a:latin typeface="微软雅黑" panose="020B0503020204020204" pitchFamily="34" charset="-122"/>
              <a:ea typeface="微软雅黑" panose="020B0503020204020204" pitchFamily="34" charset="-122"/>
            </a:rPr>
            <a:t>点击添加内容</a:t>
          </a:r>
        </a:p>
      </dsp:txBody>
      <dsp:txXfrm>
        <a:off x="2335268" y="2518648"/>
        <a:ext cx="2442991" cy="7448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2">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1081C-11B4-47D1-9ECE-42F6D633BA7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8EC4A-8B05-4F43-B693-EA8B079873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06E0F2-5BC9-4F28-B5E3-CBA9952F960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8EC4A-8B05-4F43-B693-EA8B079873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
        <p:nvSpPr>
          <p:cNvPr id="7" name="矩形 6"/>
          <p:cNvSpPr/>
          <p:nvPr userDrawn="1"/>
        </p:nvSpPr>
        <p:spPr>
          <a:xfrm>
            <a:off x="0" y="342900"/>
            <a:ext cx="171450" cy="57150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文本框 7"/>
          <p:cNvSpPr txBox="1"/>
          <p:nvPr userDrawn="1"/>
        </p:nvSpPr>
        <p:spPr>
          <a:xfrm>
            <a:off x="19050" y="314980"/>
            <a:ext cx="2247900" cy="584775"/>
          </a:xfrm>
          <a:prstGeom prst="rect">
            <a:avLst/>
          </a:prstGeom>
          <a:noFill/>
        </p:spPr>
        <p:txBody>
          <a:bodyPr wrap="square" rtlCol="0">
            <a:spAutoFit/>
          </a:bodyPr>
          <a:lstStyle/>
          <a:p>
            <a:pPr algn="ctr"/>
            <a:r>
              <a:rPr lang="zh-CN" altLang="en-US" sz="3200" b="1" dirty="0">
                <a:solidFill>
                  <a:srgbClr val="0F2C5D"/>
                </a:solidFill>
                <a:latin typeface="微软雅黑" panose="020B0503020204020204" pitchFamily="34" charset="-122"/>
                <a:ea typeface="微软雅黑" panose="020B0503020204020204" pitchFamily="34" charset="-122"/>
              </a:rPr>
              <a:t>标题内容</a:t>
            </a:r>
          </a:p>
        </p:txBody>
      </p:sp>
      <p:cxnSp>
        <p:nvCxnSpPr>
          <p:cNvPr id="9" name="直接连接符 8"/>
          <p:cNvCxnSpPr/>
          <p:nvPr userDrawn="1"/>
        </p:nvCxnSpPr>
        <p:spPr>
          <a:xfrm>
            <a:off x="973883" y="5600700"/>
            <a:ext cx="1612058" cy="1889203"/>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2434804" y="899755"/>
            <a:ext cx="4214716" cy="4939309"/>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0" y="7014765"/>
            <a:ext cx="1960793" cy="978729"/>
          </a:xfrm>
          <a:prstGeom prst="rect">
            <a:avLst/>
          </a:prstGeom>
          <a:noFill/>
        </p:spPr>
        <p:txBody>
          <a:bodyPr wrap="none" rtlCol="0">
            <a:spAutoFit/>
          </a:bodyPr>
          <a:lstStyle/>
          <a:p>
            <a:pPr>
              <a:lnSpc>
                <a:spcPct val="120000"/>
              </a:lnSpc>
            </a:pPr>
            <a:r>
              <a:rPr lang="en-US" altLang="zh-CN" sz="1200" dirty="0">
                <a:latin typeface="方正粗宋简体" panose="03000509000000000000" pitchFamily="65" charset="-122"/>
                <a:ea typeface="方正粗宋简体" panose="03000509000000000000" pitchFamily="65" charset="-122"/>
              </a:rPr>
              <a:t>PPT</a:t>
            </a:r>
            <a:r>
              <a:rPr lang="zh-CN" altLang="en-US" sz="1200" dirty="0">
                <a:latin typeface="方正粗宋简体" panose="03000509000000000000" pitchFamily="65" charset="-122"/>
                <a:ea typeface="方正粗宋简体" panose="03000509000000000000" pitchFamily="65" charset="-122"/>
              </a:rPr>
              <a:t>定制</a:t>
            </a:r>
            <a:r>
              <a:rPr lang="en-US" altLang="zh-CN" sz="1200" dirty="0">
                <a:latin typeface="方正粗宋简体" panose="03000509000000000000" pitchFamily="65" charset="-122"/>
                <a:ea typeface="方正粗宋简体" panose="03000509000000000000" pitchFamily="65" charset="-122"/>
              </a:rPr>
              <a:t>: </a:t>
            </a:r>
            <a:r>
              <a:rPr lang="zh-CN" altLang="en-US" sz="1200" dirty="0">
                <a:latin typeface="方正粗宋简体" panose="03000509000000000000" pitchFamily="65" charset="-122"/>
                <a:ea typeface="方正粗宋简体" panose="03000509000000000000" pitchFamily="65" charset="-122"/>
              </a:rPr>
              <a:t>静水流深工作室</a:t>
            </a:r>
            <a:endParaRPr lang="en-US" altLang="zh-CN" sz="1200" dirty="0">
              <a:latin typeface="方正粗宋简体" panose="03000509000000000000" pitchFamily="65" charset="-122"/>
              <a:ea typeface="方正粗宋简体" panose="03000509000000000000" pitchFamily="65" charset="-122"/>
            </a:endParaRPr>
          </a:p>
          <a:p>
            <a:pPr>
              <a:lnSpc>
                <a:spcPct val="120000"/>
              </a:lnSpc>
            </a:pPr>
            <a:r>
              <a:rPr lang="en-US" altLang="zh-CN" sz="1200" dirty="0">
                <a:latin typeface="方正粗宋简体" panose="03000509000000000000" pitchFamily="65" charset="-122"/>
                <a:ea typeface="方正粗宋简体" panose="03000509000000000000" pitchFamily="65" charset="-122"/>
              </a:rPr>
              <a:t>QQ:    276060523</a:t>
            </a:r>
          </a:p>
          <a:p>
            <a:pPr>
              <a:lnSpc>
                <a:spcPct val="120000"/>
              </a:lnSpc>
            </a:pPr>
            <a:r>
              <a:rPr lang="zh-CN" altLang="en-US" sz="1200" dirty="0">
                <a:latin typeface="方正粗宋简体" panose="03000509000000000000" pitchFamily="65" charset="-122"/>
                <a:ea typeface="方正粗宋简体" panose="03000509000000000000" pitchFamily="65" charset="-122"/>
              </a:rPr>
              <a:t>电话</a:t>
            </a:r>
            <a:r>
              <a:rPr lang="en-US" altLang="zh-CN" sz="1200" dirty="0">
                <a:latin typeface="方正粗宋简体" panose="03000509000000000000" pitchFamily="65" charset="-122"/>
                <a:ea typeface="方正粗宋简体" panose="03000509000000000000" pitchFamily="65" charset="-122"/>
              </a:rPr>
              <a:t>:  18928897164</a:t>
            </a:r>
          </a:p>
          <a:p>
            <a:pPr>
              <a:lnSpc>
                <a:spcPct val="120000"/>
              </a:lnSpc>
            </a:pPr>
            <a:r>
              <a:rPr lang="zh-CN" altLang="en-US" sz="1200" dirty="0">
                <a:latin typeface="方正粗宋简体" panose="03000509000000000000" pitchFamily="65" charset="-122"/>
                <a:ea typeface="方正粗宋简体" panose="03000509000000000000" pitchFamily="65" charset="-122"/>
              </a:rPr>
              <a:t>微信</a:t>
            </a:r>
            <a:r>
              <a:rPr lang="en-US" altLang="zh-CN" sz="1200" dirty="0">
                <a:latin typeface="方正粗宋简体" panose="03000509000000000000" pitchFamily="65" charset="-122"/>
                <a:ea typeface="方正粗宋简体" panose="03000509000000000000" pitchFamily="65" charset="-122"/>
              </a:rPr>
              <a:t>:  </a:t>
            </a:r>
            <a:r>
              <a:rPr lang="en-US" altLang="zh-CN" sz="1200" dirty="0" err="1">
                <a:latin typeface="方正粗宋简体" panose="03000509000000000000" pitchFamily="65" charset="-122"/>
                <a:ea typeface="方正粗宋简体" panose="03000509000000000000" pitchFamily="65" charset="-122"/>
              </a:rPr>
              <a:t>whishile</a:t>
            </a:r>
            <a:endParaRPr lang="zh-CN" altLang="en-US" sz="1200" dirty="0">
              <a:latin typeface="方正粗宋简体" panose="03000509000000000000" pitchFamily="65" charset="-122"/>
              <a:ea typeface="方正粗宋简体" panose="03000509000000000000" pitchFamily="65"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E6E5"/>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166FB0D-3649-4659-A4EA-16B622D04D18}"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5BC0CA1-3571-4BD4-9253-723F5D1C3D9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rapidesign.c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4561" b="5350"/>
          <a:stretch>
            <a:fillRect/>
          </a:stretch>
        </p:blipFill>
        <p:spPr>
          <a:xfrm>
            <a:off x="0" y="-33867"/>
            <a:ext cx="12225867" cy="6891867"/>
          </a:xfrm>
          <a:prstGeom prst="rect">
            <a:avLst/>
          </a:prstGeom>
        </p:spPr>
      </p:pic>
      <p:sp>
        <p:nvSpPr>
          <p:cNvPr id="2" name="任意多边形 1"/>
          <p:cNvSpPr/>
          <p:nvPr/>
        </p:nvSpPr>
        <p:spPr>
          <a:xfrm>
            <a:off x="3759200" y="-33867"/>
            <a:ext cx="8466667" cy="6908800"/>
          </a:xfrm>
          <a:custGeom>
            <a:avLst/>
            <a:gdLst>
              <a:gd name="connsiteX0" fmla="*/ 2882900 w 6324600"/>
              <a:gd name="connsiteY0" fmla="*/ 0 h 5181600"/>
              <a:gd name="connsiteX1" fmla="*/ 2260600 w 6324600"/>
              <a:gd name="connsiteY1" fmla="*/ 1485900 h 5181600"/>
              <a:gd name="connsiteX2" fmla="*/ 0 w 6324600"/>
              <a:gd name="connsiteY2" fmla="*/ 1485900 h 5181600"/>
              <a:gd name="connsiteX3" fmla="*/ 0 w 6324600"/>
              <a:gd name="connsiteY3" fmla="*/ 2019300 h 5181600"/>
              <a:gd name="connsiteX4" fmla="*/ 990600 w 6324600"/>
              <a:gd name="connsiteY4" fmla="*/ 2019300 h 5181600"/>
              <a:gd name="connsiteX5" fmla="*/ 990600 w 6324600"/>
              <a:gd name="connsiteY5" fmla="*/ 2819400 h 5181600"/>
              <a:gd name="connsiteX6" fmla="*/ 1930400 w 6324600"/>
              <a:gd name="connsiteY6" fmla="*/ 2819400 h 5181600"/>
              <a:gd name="connsiteX7" fmla="*/ 952500 w 6324600"/>
              <a:gd name="connsiteY7" fmla="*/ 5181600 h 5181600"/>
              <a:gd name="connsiteX8" fmla="*/ 6324600 w 6324600"/>
              <a:gd name="connsiteY8" fmla="*/ 5168900 h 5181600"/>
              <a:gd name="connsiteX9" fmla="*/ 6235700 w 6324600"/>
              <a:gd name="connsiteY9" fmla="*/ 12700 h 5181600"/>
              <a:gd name="connsiteX10" fmla="*/ 2882900 w 6324600"/>
              <a:gd name="connsiteY10" fmla="*/ 0 h 5181600"/>
              <a:gd name="connsiteX0-1" fmla="*/ 2882900 w 6350000"/>
              <a:gd name="connsiteY0-2" fmla="*/ 0 h 5181600"/>
              <a:gd name="connsiteX1-3" fmla="*/ 2260600 w 6350000"/>
              <a:gd name="connsiteY1-4" fmla="*/ 1485900 h 5181600"/>
              <a:gd name="connsiteX2-5" fmla="*/ 0 w 6350000"/>
              <a:gd name="connsiteY2-6" fmla="*/ 1485900 h 5181600"/>
              <a:gd name="connsiteX3-7" fmla="*/ 0 w 6350000"/>
              <a:gd name="connsiteY3-8" fmla="*/ 2019300 h 5181600"/>
              <a:gd name="connsiteX4-9" fmla="*/ 990600 w 6350000"/>
              <a:gd name="connsiteY4-10" fmla="*/ 2019300 h 5181600"/>
              <a:gd name="connsiteX5-11" fmla="*/ 990600 w 6350000"/>
              <a:gd name="connsiteY5-12" fmla="*/ 2819400 h 5181600"/>
              <a:gd name="connsiteX6-13" fmla="*/ 1930400 w 6350000"/>
              <a:gd name="connsiteY6-14" fmla="*/ 2819400 h 5181600"/>
              <a:gd name="connsiteX7-15" fmla="*/ 952500 w 6350000"/>
              <a:gd name="connsiteY7-16" fmla="*/ 5181600 h 5181600"/>
              <a:gd name="connsiteX8-17" fmla="*/ 6324600 w 6350000"/>
              <a:gd name="connsiteY8-18" fmla="*/ 5168900 h 5181600"/>
              <a:gd name="connsiteX9-19" fmla="*/ 6350000 w 6350000"/>
              <a:gd name="connsiteY9-20" fmla="*/ 12700 h 5181600"/>
              <a:gd name="connsiteX10-21" fmla="*/ 2882900 w 6350000"/>
              <a:gd name="connsiteY10-22" fmla="*/ 0 h 5181600"/>
              <a:gd name="connsiteX0-23" fmla="*/ 2882900 w 6350000"/>
              <a:gd name="connsiteY0-24" fmla="*/ 0 h 5181600"/>
              <a:gd name="connsiteX1-25" fmla="*/ 2260600 w 6350000"/>
              <a:gd name="connsiteY1-26" fmla="*/ 1485900 h 5181600"/>
              <a:gd name="connsiteX2-27" fmla="*/ 0 w 6350000"/>
              <a:gd name="connsiteY2-28" fmla="*/ 1485900 h 5181600"/>
              <a:gd name="connsiteX3-29" fmla="*/ 0 w 6350000"/>
              <a:gd name="connsiteY3-30" fmla="*/ 2019300 h 5181600"/>
              <a:gd name="connsiteX4-31" fmla="*/ 990600 w 6350000"/>
              <a:gd name="connsiteY4-32" fmla="*/ 2019300 h 5181600"/>
              <a:gd name="connsiteX5-33" fmla="*/ 1003300 w 6350000"/>
              <a:gd name="connsiteY5-34" fmla="*/ 2616200 h 5181600"/>
              <a:gd name="connsiteX6-35" fmla="*/ 1930400 w 6350000"/>
              <a:gd name="connsiteY6-36" fmla="*/ 2819400 h 5181600"/>
              <a:gd name="connsiteX7-37" fmla="*/ 952500 w 6350000"/>
              <a:gd name="connsiteY7-38" fmla="*/ 5181600 h 5181600"/>
              <a:gd name="connsiteX8-39" fmla="*/ 6324600 w 6350000"/>
              <a:gd name="connsiteY8-40" fmla="*/ 5168900 h 5181600"/>
              <a:gd name="connsiteX9-41" fmla="*/ 6350000 w 6350000"/>
              <a:gd name="connsiteY9-42" fmla="*/ 12700 h 5181600"/>
              <a:gd name="connsiteX10-43" fmla="*/ 2882900 w 6350000"/>
              <a:gd name="connsiteY10-44" fmla="*/ 0 h 5181600"/>
              <a:gd name="connsiteX0-45" fmla="*/ 2882900 w 6350000"/>
              <a:gd name="connsiteY0-46" fmla="*/ 0 h 5181600"/>
              <a:gd name="connsiteX1-47" fmla="*/ 2260600 w 6350000"/>
              <a:gd name="connsiteY1-48" fmla="*/ 1485900 h 5181600"/>
              <a:gd name="connsiteX2-49" fmla="*/ 0 w 6350000"/>
              <a:gd name="connsiteY2-50" fmla="*/ 1485900 h 5181600"/>
              <a:gd name="connsiteX3-51" fmla="*/ 0 w 6350000"/>
              <a:gd name="connsiteY3-52" fmla="*/ 2019300 h 5181600"/>
              <a:gd name="connsiteX4-53" fmla="*/ 990600 w 6350000"/>
              <a:gd name="connsiteY4-54" fmla="*/ 2019300 h 5181600"/>
              <a:gd name="connsiteX5-55" fmla="*/ 1003300 w 6350000"/>
              <a:gd name="connsiteY5-56" fmla="*/ 2616200 h 5181600"/>
              <a:gd name="connsiteX6-57" fmla="*/ 1968500 w 6350000"/>
              <a:gd name="connsiteY6-58" fmla="*/ 2616200 h 5181600"/>
              <a:gd name="connsiteX7-59" fmla="*/ 952500 w 6350000"/>
              <a:gd name="connsiteY7-60" fmla="*/ 5181600 h 5181600"/>
              <a:gd name="connsiteX8-61" fmla="*/ 6324600 w 6350000"/>
              <a:gd name="connsiteY8-62" fmla="*/ 5168900 h 5181600"/>
              <a:gd name="connsiteX9-63" fmla="*/ 6350000 w 6350000"/>
              <a:gd name="connsiteY9-64" fmla="*/ 12700 h 5181600"/>
              <a:gd name="connsiteX10-65" fmla="*/ 2882900 w 6350000"/>
              <a:gd name="connsiteY10-66" fmla="*/ 0 h 518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6350000" h="5181600">
                <a:moveTo>
                  <a:pt x="2882900" y="0"/>
                </a:moveTo>
                <a:lnTo>
                  <a:pt x="2260600" y="1485900"/>
                </a:lnTo>
                <a:lnTo>
                  <a:pt x="0" y="1485900"/>
                </a:lnTo>
                <a:lnTo>
                  <a:pt x="0" y="2019300"/>
                </a:lnTo>
                <a:lnTo>
                  <a:pt x="990600" y="2019300"/>
                </a:lnTo>
                <a:lnTo>
                  <a:pt x="1003300" y="2616200"/>
                </a:lnTo>
                <a:lnTo>
                  <a:pt x="1968500" y="2616200"/>
                </a:lnTo>
                <a:lnTo>
                  <a:pt x="952500" y="5181600"/>
                </a:lnTo>
                <a:lnTo>
                  <a:pt x="6324600" y="5168900"/>
                </a:lnTo>
                <a:lnTo>
                  <a:pt x="6350000" y="12700"/>
                </a:lnTo>
                <a:lnTo>
                  <a:pt x="2882900" y="0"/>
                </a:lnTo>
                <a:close/>
              </a:path>
            </a:pathLst>
          </a:cu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3" name="TextBox 2"/>
          <p:cNvSpPr txBox="1"/>
          <p:nvPr/>
        </p:nvSpPr>
        <p:spPr>
          <a:xfrm>
            <a:off x="4032668" y="2110828"/>
            <a:ext cx="3865161" cy="400110"/>
          </a:xfrm>
          <a:prstGeom prst="rect">
            <a:avLst/>
          </a:prstGeom>
          <a:noFill/>
        </p:spPr>
        <p:txBody>
          <a:bodyPr wrap="none" rtlCol="0">
            <a:spAutoFit/>
          </a:bodyPr>
          <a:lstStyle/>
          <a:p>
            <a:pPr algn="dist"/>
            <a:r>
              <a:rPr lang="zh-CN" altLang="en-US" sz="2000" dirty="0">
                <a:solidFill>
                  <a:schemeClr val="bg1"/>
                </a:solidFill>
                <a:latin typeface="微软雅黑" panose="020B0503020204020204" pitchFamily="34" charset="-122"/>
                <a:ea typeface="微软雅黑" panose="020B0503020204020204" pitchFamily="34" charset="-122"/>
              </a:rPr>
              <a:t>框架完整    内容实用    严谨专业</a:t>
            </a:r>
          </a:p>
        </p:txBody>
      </p:sp>
      <p:sp>
        <p:nvSpPr>
          <p:cNvPr id="4" name="TextBox 3"/>
          <p:cNvSpPr txBox="1"/>
          <p:nvPr/>
        </p:nvSpPr>
        <p:spPr>
          <a:xfrm>
            <a:off x="5230168" y="2572689"/>
            <a:ext cx="6210354" cy="707886"/>
          </a:xfrm>
          <a:prstGeom prst="rect">
            <a:avLst/>
          </a:prstGeom>
          <a:noFill/>
        </p:spPr>
        <p:txBody>
          <a:bodyPr wrap="non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保险公司收入分析</a:t>
            </a:r>
            <a:r>
              <a:rPr lang="en-US" altLang="zh-CN" sz="4000" b="1" dirty="0" err="1">
                <a:solidFill>
                  <a:schemeClr val="bg1"/>
                </a:solidFill>
                <a:latin typeface="微软雅黑" panose="020B0503020204020204" pitchFamily="34" charset="-122"/>
                <a:ea typeface="微软雅黑" panose="020B0503020204020204" pitchFamily="34" charset="-122"/>
              </a:rPr>
              <a:t>ppt</a:t>
            </a:r>
            <a:r>
              <a:rPr lang="zh-CN" altLang="en-US" sz="4000" b="1" dirty="0">
                <a:solidFill>
                  <a:schemeClr val="bg1"/>
                </a:solidFill>
                <a:latin typeface="微软雅黑" panose="020B0503020204020204" pitchFamily="34" charset="-122"/>
                <a:ea typeface="微软雅黑" panose="020B0503020204020204" pitchFamily="34" charset="-122"/>
              </a:rPr>
              <a:t>模板</a:t>
            </a:r>
          </a:p>
        </p:txBody>
      </p:sp>
      <p:sp>
        <p:nvSpPr>
          <p:cNvPr id="5" name="任意多边形 4"/>
          <p:cNvSpPr/>
          <p:nvPr/>
        </p:nvSpPr>
        <p:spPr>
          <a:xfrm>
            <a:off x="3855101" y="89635"/>
            <a:ext cx="8240315" cy="6635579"/>
          </a:xfrm>
          <a:custGeom>
            <a:avLst/>
            <a:gdLst>
              <a:gd name="connsiteX0" fmla="*/ 2882900 w 6324600"/>
              <a:gd name="connsiteY0" fmla="*/ 0 h 5181600"/>
              <a:gd name="connsiteX1" fmla="*/ 2260600 w 6324600"/>
              <a:gd name="connsiteY1" fmla="*/ 1485900 h 5181600"/>
              <a:gd name="connsiteX2" fmla="*/ 0 w 6324600"/>
              <a:gd name="connsiteY2" fmla="*/ 1485900 h 5181600"/>
              <a:gd name="connsiteX3" fmla="*/ 0 w 6324600"/>
              <a:gd name="connsiteY3" fmla="*/ 2019300 h 5181600"/>
              <a:gd name="connsiteX4" fmla="*/ 990600 w 6324600"/>
              <a:gd name="connsiteY4" fmla="*/ 2019300 h 5181600"/>
              <a:gd name="connsiteX5" fmla="*/ 990600 w 6324600"/>
              <a:gd name="connsiteY5" fmla="*/ 2819400 h 5181600"/>
              <a:gd name="connsiteX6" fmla="*/ 1930400 w 6324600"/>
              <a:gd name="connsiteY6" fmla="*/ 2819400 h 5181600"/>
              <a:gd name="connsiteX7" fmla="*/ 952500 w 6324600"/>
              <a:gd name="connsiteY7" fmla="*/ 5181600 h 5181600"/>
              <a:gd name="connsiteX8" fmla="*/ 6324600 w 6324600"/>
              <a:gd name="connsiteY8" fmla="*/ 5168900 h 5181600"/>
              <a:gd name="connsiteX9" fmla="*/ 6235700 w 6324600"/>
              <a:gd name="connsiteY9" fmla="*/ 12700 h 5181600"/>
              <a:gd name="connsiteX10" fmla="*/ 2882900 w 6324600"/>
              <a:gd name="connsiteY10" fmla="*/ 0 h 5181600"/>
              <a:gd name="connsiteX0-1" fmla="*/ 2882900 w 6350000"/>
              <a:gd name="connsiteY0-2" fmla="*/ 0 h 5181600"/>
              <a:gd name="connsiteX1-3" fmla="*/ 2260600 w 6350000"/>
              <a:gd name="connsiteY1-4" fmla="*/ 1485900 h 5181600"/>
              <a:gd name="connsiteX2-5" fmla="*/ 0 w 6350000"/>
              <a:gd name="connsiteY2-6" fmla="*/ 1485900 h 5181600"/>
              <a:gd name="connsiteX3-7" fmla="*/ 0 w 6350000"/>
              <a:gd name="connsiteY3-8" fmla="*/ 2019300 h 5181600"/>
              <a:gd name="connsiteX4-9" fmla="*/ 990600 w 6350000"/>
              <a:gd name="connsiteY4-10" fmla="*/ 2019300 h 5181600"/>
              <a:gd name="connsiteX5-11" fmla="*/ 990600 w 6350000"/>
              <a:gd name="connsiteY5-12" fmla="*/ 2819400 h 5181600"/>
              <a:gd name="connsiteX6-13" fmla="*/ 1930400 w 6350000"/>
              <a:gd name="connsiteY6-14" fmla="*/ 2819400 h 5181600"/>
              <a:gd name="connsiteX7-15" fmla="*/ 952500 w 6350000"/>
              <a:gd name="connsiteY7-16" fmla="*/ 5181600 h 5181600"/>
              <a:gd name="connsiteX8-17" fmla="*/ 6324600 w 6350000"/>
              <a:gd name="connsiteY8-18" fmla="*/ 5168900 h 5181600"/>
              <a:gd name="connsiteX9-19" fmla="*/ 6350000 w 6350000"/>
              <a:gd name="connsiteY9-20" fmla="*/ 12700 h 5181600"/>
              <a:gd name="connsiteX10-21" fmla="*/ 2882900 w 6350000"/>
              <a:gd name="connsiteY10-22" fmla="*/ 0 h 5181600"/>
              <a:gd name="connsiteX0-23" fmla="*/ 2882900 w 6350000"/>
              <a:gd name="connsiteY0-24" fmla="*/ 0 h 5181600"/>
              <a:gd name="connsiteX1-25" fmla="*/ 2260600 w 6350000"/>
              <a:gd name="connsiteY1-26" fmla="*/ 1485900 h 5181600"/>
              <a:gd name="connsiteX2-27" fmla="*/ 0 w 6350000"/>
              <a:gd name="connsiteY2-28" fmla="*/ 1485900 h 5181600"/>
              <a:gd name="connsiteX3-29" fmla="*/ 0 w 6350000"/>
              <a:gd name="connsiteY3-30" fmla="*/ 2019300 h 5181600"/>
              <a:gd name="connsiteX4-31" fmla="*/ 990600 w 6350000"/>
              <a:gd name="connsiteY4-32" fmla="*/ 2019300 h 5181600"/>
              <a:gd name="connsiteX5-33" fmla="*/ 1003300 w 6350000"/>
              <a:gd name="connsiteY5-34" fmla="*/ 2616200 h 5181600"/>
              <a:gd name="connsiteX6-35" fmla="*/ 1930400 w 6350000"/>
              <a:gd name="connsiteY6-36" fmla="*/ 2819400 h 5181600"/>
              <a:gd name="connsiteX7-37" fmla="*/ 952500 w 6350000"/>
              <a:gd name="connsiteY7-38" fmla="*/ 5181600 h 5181600"/>
              <a:gd name="connsiteX8-39" fmla="*/ 6324600 w 6350000"/>
              <a:gd name="connsiteY8-40" fmla="*/ 5168900 h 5181600"/>
              <a:gd name="connsiteX9-41" fmla="*/ 6350000 w 6350000"/>
              <a:gd name="connsiteY9-42" fmla="*/ 12700 h 5181600"/>
              <a:gd name="connsiteX10-43" fmla="*/ 2882900 w 6350000"/>
              <a:gd name="connsiteY10-44" fmla="*/ 0 h 5181600"/>
              <a:gd name="connsiteX0-45" fmla="*/ 2882900 w 6350000"/>
              <a:gd name="connsiteY0-46" fmla="*/ 0 h 5181600"/>
              <a:gd name="connsiteX1-47" fmla="*/ 2260600 w 6350000"/>
              <a:gd name="connsiteY1-48" fmla="*/ 1485900 h 5181600"/>
              <a:gd name="connsiteX2-49" fmla="*/ 0 w 6350000"/>
              <a:gd name="connsiteY2-50" fmla="*/ 1485900 h 5181600"/>
              <a:gd name="connsiteX3-51" fmla="*/ 0 w 6350000"/>
              <a:gd name="connsiteY3-52" fmla="*/ 2019300 h 5181600"/>
              <a:gd name="connsiteX4-53" fmla="*/ 990600 w 6350000"/>
              <a:gd name="connsiteY4-54" fmla="*/ 2019300 h 5181600"/>
              <a:gd name="connsiteX5-55" fmla="*/ 1003300 w 6350000"/>
              <a:gd name="connsiteY5-56" fmla="*/ 2616200 h 5181600"/>
              <a:gd name="connsiteX6-57" fmla="*/ 1968500 w 6350000"/>
              <a:gd name="connsiteY6-58" fmla="*/ 2616200 h 5181600"/>
              <a:gd name="connsiteX7-59" fmla="*/ 952500 w 6350000"/>
              <a:gd name="connsiteY7-60" fmla="*/ 5181600 h 5181600"/>
              <a:gd name="connsiteX8-61" fmla="*/ 6324600 w 6350000"/>
              <a:gd name="connsiteY8-62" fmla="*/ 5168900 h 5181600"/>
              <a:gd name="connsiteX9-63" fmla="*/ 6350000 w 6350000"/>
              <a:gd name="connsiteY9-64" fmla="*/ 12700 h 5181600"/>
              <a:gd name="connsiteX10-65" fmla="*/ 2882900 w 6350000"/>
              <a:gd name="connsiteY10-66" fmla="*/ 0 h 5181600"/>
              <a:gd name="connsiteX0-67" fmla="*/ 3134972 w 6350000"/>
              <a:gd name="connsiteY0-68" fmla="*/ 0 h 5181600"/>
              <a:gd name="connsiteX1-69" fmla="*/ 2260600 w 6350000"/>
              <a:gd name="connsiteY1-70" fmla="*/ 1485900 h 5181600"/>
              <a:gd name="connsiteX2-71" fmla="*/ 0 w 6350000"/>
              <a:gd name="connsiteY2-72" fmla="*/ 1485900 h 5181600"/>
              <a:gd name="connsiteX3-73" fmla="*/ 0 w 6350000"/>
              <a:gd name="connsiteY3-74" fmla="*/ 2019300 h 5181600"/>
              <a:gd name="connsiteX4-75" fmla="*/ 990600 w 6350000"/>
              <a:gd name="connsiteY4-76" fmla="*/ 2019300 h 5181600"/>
              <a:gd name="connsiteX5-77" fmla="*/ 1003300 w 6350000"/>
              <a:gd name="connsiteY5-78" fmla="*/ 2616200 h 5181600"/>
              <a:gd name="connsiteX6-79" fmla="*/ 1968500 w 6350000"/>
              <a:gd name="connsiteY6-80" fmla="*/ 2616200 h 5181600"/>
              <a:gd name="connsiteX7-81" fmla="*/ 952500 w 6350000"/>
              <a:gd name="connsiteY7-82" fmla="*/ 5181600 h 5181600"/>
              <a:gd name="connsiteX8-83" fmla="*/ 6324600 w 6350000"/>
              <a:gd name="connsiteY8-84" fmla="*/ 5168900 h 5181600"/>
              <a:gd name="connsiteX9-85" fmla="*/ 6350000 w 6350000"/>
              <a:gd name="connsiteY9-86" fmla="*/ 12700 h 5181600"/>
              <a:gd name="connsiteX10-87" fmla="*/ 3134972 w 6350000"/>
              <a:gd name="connsiteY10-88" fmla="*/ 0 h 5181600"/>
              <a:gd name="connsiteX0-89" fmla="*/ 3134972 w 6522470"/>
              <a:gd name="connsiteY0-90" fmla="*/ 28094 h 5209694"/>
              <a:gd name="connsiteX1-91" fmla="*/ 2260600 w 6522470"/>
              <a:gd name="connsiteY1-92" fmla="*/ 1513994 h 5209694"/>
              <a:gd name="connsiteX2-93" fmla="*/ 0 w 6522470"/>
              <a:gd name="connsiteY2-94" fmla="*/ 1513994 h 5209694"/>
              <a:gd name="connsiteX3-95" fmla="*/ 0 w 6522470"/>
              <a:gd name="connsiteY3-96" fmla="*/ 2047394 h 5209694"/>
              <a:gd name="connsiteX4-97" fmla="*/ 990600 w 6522470"/>
              <a:gd name="connsiteY4-98" fmla="*/ 2047394 h 5209694"/>
              <a:gd name="connsiteX5-99" fmla="*/ 1003300 w 6522470"/>
              <a:gd name="connsiteY5-100" fmla="*/ 2644294 h 5209694"/>
              <a:gd name="connsiteX6-101" fmla="*/ 1968500 w 6522470"/>
              <a:gd name="connsiteY6-102" fmla="*/ 2644294 h 5209694"/>
              <a:gd name="connsiteX7-103" fmla="*/ 952500 w 6522470"/>
              <a:gd name="connsiteY7-104" fmla="*/ 5209694 h 5209694"/>
              <a:gd name="connsiteX8-105" fmla="*/ 6324600 w 6522470"/>
              <a:gd name="connsiteY8-106" fmla="*/ 5196994 h 5209694"/>
              <a:gd name="connsiteX9-107" fmla="*/ 6522470 w 6522470"/>
              <a:gd name="connsiteY9-108" fmla="*/ 0 h 5209694"/>
              <a:gd name="connsiteX10-109" fmla="*/ 3134972 w 6522470"/>
              <a:gd name="connsiteY10-110" fmla="*/ 28094 h 5209694"/>
              <a:gd name="connsiteX0-111" fmla="*/ 3134972 w 6522470"/>
              <a:gd name="connsiteY0-112" fmla="*/ 28094 h 5305778"/>
              <a:gd name="connsiteX1-113" fmla="*/ 2260600 w 6522470"/>
              <a:gd name="connsiteY1-114" fmla="*/ 1513994 h 5305778"/>
              <a:gd name="connsiteX2-115" fmla="*/ 0 w 6522470"/>
              <a:gd name="connsiteY2-116" fmla="*/ 1513994 h 5305778"/>
              <a:gd name="connsiteX3-117" fmla="*/ 0 w 6522470"/>
              <a:gd name="connsiteY3-118" fmla="*/ 2047394 h 5305778"/>
              <a:gd name="connsiteX4-119" fmla="*/ 990600 w 6522470"/>
              <a:gd name="connsiteY4-120" fmla="*/ 2047394 h 5305778"/>
              <a:gd name="connsiteX5-121" fmla="*/ 1003300 w 6522470"/>
              <a:gd name="connsiteY5-122" fmla="*/ 2644294 h 5305778"/>
              <a:gd name="connsiteX6-123" fmla="*/ 1968500 w 6522470"/>
              <a:gd name="connsiteY6-124" fmla="*/ 2644294 h 5305778"/>
              <a:gd name="connsiteX7-125" fmla="*/ 952500 w 6522470"/>
              <a:gd name="connsiteY7-126" fmla="*/ 5209694 h 5305778"/>
              <a:gd name="connsiteX8-127" fmla="*/ 6497071 w 6522470"/>
              <a:gd name="connsiteY8-128" fmla="*/ 5305778 h 5305778"/>
              <a:gd name="connsiteX9-129" fmla="*/ 6522470 w 6522470"/>
              <a:gd name="connsiteY9-130" fmla="*/ 0 h 5305778"/>
              <a:gd name="connsiteX10-131" fmla="*/ 3134972 w 6522470"/>
              <a:gd name="connsiteY10-132" fmla="*/ 28094 h 5305778"/>
              <a:gd name="connsiteX0-133" fmla="*/ 3134972 w 6522470"/>
              <a:gd name="connsiteY0-134" fmla="*/ 28094 h 5305778"/>
              <a:gd name="connsiteX1-135" fmla="*/ 2260600 w 6522470"/>
              <a:gd name="connsiteY1-136" fmla="*/ 1513994 h 5305778"/>
              <a:gd name="connsiteX2-137" fmla="*/ 0 w 6522470"/>
              <a:gd name="connsiteY2-138" fmla="*/ 1513994 h 5305778"/>
              <a:gd name="connsiteX3-139" fmla="*/ 0 w 6522470"/>
              <a:gd name="connsiteY3-140" fmla="*/ 2047394 h 5305778"/>
              <a:gd name="connsiteX4-141" fmla="*/ 990600 w 6522470"/>
              <a:gd name="connsiteY4-142" fmla="*/ 2047394 h 5305778"/>
              <a:gd name="connsiteX5-143" fmla="*/ 1003300 w 6522470"/>
              <a:gd name="connsiteY5-144" fmla="*/ 2644294 h 5305778"/>
              <a:gd name="connsiteX6-145" fmla="*/ 1968500 w 6522470"/>
              <a:gd name="connsiteY6-146" fmla="*/ 2644294 h 5305778"/>
              <a:gd name="connsiteX7-147" fmla="*/ 1244373 w 6522470"/>
              <a:gd name="connsiteY7-148" fmla="*/ 5304880 h 5305778"/>
              <a:gd name="connsiteX8-149" fmla="*/ 6497071 w 6522470"/>
              <a:gd name="connsiteY8-150" fmla="*/ 5305778 h 5305778"/>
              <a:gd name="connsiteX9-151" fmla="*/ 6522470 w 6522470"/>
              <a:gd name="connsiteY9-152" fmla="*/ 0 h 5305778"/>
              <a:gd name="connsiteX10-153" fmla="*/ 3134972 w 6522470"/>
              <a:gd name="connsiteY10-154" fmla="*/ 28094 h 5305778"/>
              <a:gd name="connsiteX0-155" fmla="*/ 3134972 w 6522470"/>
              <a:gd name="connsiteY0-156" fmla="*/ 28094 h 5305778"/>
              <a:gd name="connsiteX1-157" fmla="*/ 2260600 w 6522470"/>
              <a:gd name="connsiteY1-158" fmla="*/ 1513994 h 5305778"/>
              <a:gd name="connsiteX2-159" fmla="*/ 0 w 6522470"/>
              <a:gd name="connsiteY2-160" fmla="*/ 1513994 h 5305778"/>
              <a:gd name="connsiteX3-161" fmla="*/ 0 w 6522470"/>
              <a:gd name="connsiteY3-162" fmla="*/ 2047394 h 5305778"/>
              <a:gd name="connsiteX4-163" fmla="*/ 990600 w 6522470"/>
              <a:gd name="connsiteY4-164" fmla="*/ 2047394 h 5305778"/>
              <a:gd name="connsiteX5-165" fmla="*/ 1003300 w 6522470"/>
              <a:gd name="connsiteY5-166" fmla="*/ 2644294 h 5305778"/>
              <a:gd name="connsiteX6-167" fmla="*/ 2220572 w 6522470"/>
              <a:gd name="connsiteY6-168" fmla="*/ 2589902 h 5305778"/>
              <a:gd name="connsiteX7-169" fmla="*/ 1244373 w 6522470"/>
              <a:gd name="connsiteY7-170" fmla="*/ 5304880 h 5305778"/>
              <a:gd name="connsiteX8-171" fmla="*/ 6497071 w 6522470"/>
              <a:gd name="connsiteY8-172" fmla="*/ 5305778 h 5305778"/>
              <a:gd name="connsiteX9-173" fmla="*/ 6522470 w 6522470"/>
              <a:gd name="connsiteY9-174" fmla="*/ 0 h 5305778"/>
              <a:gd name="connsiteX10-175" fmla="*/ 3134972 w 6522470"/>
              <a:gd name="connsiteY10-176" fmla="*/ 28094 h 5305778"/>
              <a:gd name="connsiteX0-177" fmla="*/ 3134972 w 6522470"/>
              <a:gd name="connsiteY0-178" fmla="*/ 28094 h 5305778"/>
              <a:gd name="connsiteX1-179" fmla="*/ 2260600 w 6522470"/>
              <a:gd name="connsiteY1-180" fmla="*/ 1513994 h 5305778"/>
              <a:gd name="connsiteX2-181" fmla="*/ 0 w 6522470"/>
              <a:gd name="connsiteY2-182" fmla="*/ 1513994 h 5305778"/>
              <a:gd name="connsiteX3-183" fmla="*/ 0 w 6522470"/>
              <a:gd name="connsiteY3-184" fmla="*/ 2047394 h 5305778"/>
              <a:gd name="connsiteX4-185" fmla="*/ 990600 w 6522470"/>
              <a:gd name="connsiteY4-186" fmla="*/ 2047394 h 5305778"/>
              <a:gd name="connsiteX5-187" fmla="*/ 1162504 w 6522470"/>
              <a:gd name="connsiteY5-188" fmla="*/ 2589902 h 5305778"/>
              <a:gd name="connsiteX6-189" fmla="*/ 2220572 w 6522470"/>
              <a:gd name="connsiteY6-190" fmla="*/ 2589902 h 5305778"/>
              <a:gd name="connsiteX7-191" fmla="*/ 1244373 w 6522470"/>
              <a:gd name="connsiteY7-192" fmla="*/ 5304880 h 5305778"/>
              <a:gd name="connsiteX8-193" fmla="*/ 6497071 w 6522470"/>
              <a:gd name="connsiteY8-194" fmla="*/ 5305778 h 5305778"/>
              <a:gd name="connsiteX9-195" fmla="*/ 6522470 w 6522470"/>
              <a:gd name="connsiteY9-196" fmla="*/ 0 h 5305778"/>
              <a:gd name="connsiteX10-197" fmla="*/ 3134972 w 6522470"/>
              <a:gd name="connsiteY10-198" fmla="*/ 28094 h 5305778"/>
              <a:gd name="connsiteX0-199" fmla="*/ 3134972 w 6522470"/>
              <a:gd name="connsiteY0-200" fmla="*/ 28094 h 5305778"/>
              <a:gd name="connsiteX1-201" fmla="*/ 2260600 w 6522470"/>
              <a:gd name="connsiteY1-202" fmla="*/ 1513994 h 5305778"/>
              <a:gd name="connsiteX2-203" fmla="*/ 0 w 6522470"/>
              <a:gd name="connsiteY2-204" fmla="*/ 1513994 h 5305778"/>
              <a:gd name="connsiteX3-205" fmla="*/ 0 w 6522470"/>
              <a:gd name="connsiteY3-206" fmla="*/ 2047394 h 5305778"/>
              <a:gd name="connsiteX4-207" fmla="*/ 1149803 w 6522470"/>
              <a:gd name="connsiteY4-208" fmla="*/ 1952209 h 5305778"/>
              <a:gd name="connsiteX5-209" fmla="*/ 1162504 w 6522470"/>
              <a:gd name="connsiteY5-210" fmla="*/ 2589902 h 5305778"/>
              <a:gd name="connsiteX6-211" fmla="*/ 2220572 w 6522470"/>
              <a:gd name="connsiteY6-212" fmla="*/ 2589902 h 5305778"/>
              <a:gd name="connsiteX7-213" fmla="*/ 1244373 w 6522470"/>
              <a:gd name="connsiteY7-214" fmla="*/ 5304880 h 5305778"/>
              <a:gd name="connsiteX8-215" fmla="*/ 6497071 w 6522470"/>
              <a:gd name="connsiteY8-216" fmla="*/ 5305778 h 5305778"/>
              <a:gd name="connsiteX9-217" fmla="*/ 6522470 w 6522470"/>
              <a:gd name="connsiteY9-218" fmla="*/ 0 h 5305778"/>
              <a:gd name="connsiteX10-219" fmla="*/ 3134972 w 6522470"/>
              <a:gd name="connsiteY10-220" fmla="*/ 28094 h 5305778"/>
              <a:gd name="connsiteX0-221" fmla="*/ 3134972 w 6522470"/>
              <a:gd name="connsiteY0-222" fmla="*/ 28094 h 5305778"/>
              <a:gd name="connsiteX1-223" fmla="*/ 2260600 w 6522470"/>
              <a:gd name="connsiteY1-224" fmla="*/ 1513994 h 5305778"/>
              <a:gd name="connsiteX2-225" fmla="*/ 0 w 6522470"/>
              <a:gd name="connsiteY2-226" fmla="*/ 1513994 h 5305778"/>
              <a:gd name="connsiteX3-227" fmla="*/ 53068 w 6522470"/>
              <a:gd name="connsiteY3-228" fmla="*/ 1965807 h 5305778"/>
              <a:gd name="connsiteX4-229" fmla="*/ 1149803 w 6522470"/>
              <a:gd name="connsiteY4-230" fmla="*/ 1952209 h 5305778"/>
              <a:gd name="connsiteX5-231" fmla="*/ 1162504 w 6522470"/>
              <a:gd name="connsiteY5-232" fmla="*/ 2589902 h 5305778"/>
              <a:gd name="connsiteX6-233" fmla="*/ 2220572 w 6522470"/>
              <a:gd name="connsiteY6-234" fmla="*/ 2589902 h 5305778"/>
              <a:gd name="connsiteX7-235" fmla="*/ 1244373 w 6522470"/>
              <a:gd name="connsiteY7-236" fmla="*/ 5304880 h 5305778"/>
              <a:gd name="connsiteX8-237" fmla="*/ 6497071 w 6522470"/>
              <a:gd name="connsiteY8-238" fmla="*/ 5305778 h 5305778"/>
              <a:gd name="connsiteX9-239" fmla="*/ 6522470 w 6522470"/>
              <a:gd name="connsiteY9-240" fmla="*/ 0 h 5305778"/>
              <a:gd name="connsiteX10-241" fmla="*/ 3134972 w 6522470"/>
              <a:gd name="connsiteY10-242" fmla="*/ 28094 h 5305778"/>
              <a:gd name="connsiteX0-243" fmla="*/ 3081904 w 6469402"/>
              <a:gd name="connsiteY0-244" fmla="*/ 28094 h 5305778"/>
              <a:gd name="connsiteX1-245" fmla="*/ 2207532 w 6469402"/>
              <a:gd name="connsiteY1-246" fmla="*/ 1513994 h 5305778"/>
              <a:gd name="connsiteX2-247" fmla="*/ 13267 w 6469402"/>
              <a:gd name="connsiteY2-248" fmla="*/ 1595581 h 5305778"/>
              <a:gd name="connsiteX3-249" fmla="*/ 0 w 6469402"/>
              <a:gd name="connsiteY3-250" fmla="*/ 1965807 h 5305778"/>
              <a:gd name="connsiteX4-251" fmla="*/ 1096735 w 6469402"/>
              <a:gd name="connsiteY4-252" fmla="*/ 1952209 h 5305778"/>
              <a:gd name="connsiteX5-253" fmla="*/ 1109436 w 6469402"/>
              <a:gd name="connsiteY5-254" fmla="*/ 2589902 h 5305778"/>
              <a:gd name="connsiteX6-255" fmla="*/ 2167504 w 6469402"/>
              <a:gd name="connsiteY6-256" fmla="*/ 2589902 h 5305778"/>
              <a:gd name="connsiteX7-257" fmla="*/ 1191305 w 6469402"/>
              <a:gd name="connsiteY7-258" fmla="*/ 5304880 h 5305778"/>
              <a:gd name="connsiteX8-259" fmla="*/ 6444003 w 6469402"/>
              <a:gd name="connsiteY8-260" fmla="*/ 5305778 h 5305778"/>
              <a:gd name="connsiteX9-261" fmla="*/ 6469402 w 6469402"/>
              <a:gd name="connsiteY9-262" fmla="*/ 0 h 5305778"/>
              <a:gd name="connsiteX10-263" fmla="*/ 3081904 w 6469402"/>
              <a:gd name="connsiteY10-264" fmla="*/ 28094 h 5305778"/>
              <a:gd name="connsiteX0-265" fmla="*/ 3081904 w 6469402"/>
              <a:gd name="connsiteY0-266" fmla="*/ 28094 h 5305778"/>
              <a:gd name="connsiteX1-267" fmla="*/ 2366736 w 6469402"/>
              <a:gd name="connsiteY1-268" fmla="*/ 1622777 h 5305778"/>
              <a:gd name="connsiteX2-269" fmla="*/ 13267 w 6469402"/>
              <a:gd name="connsiteY2-270" fmla="*/ 1595581 h 5305778"/>
              <a:gd name="connsiteX3-271" fmla="*/ 0 w 6469402"/>
              <a:gd name="connsiteY3-272" fmla="*/ 1965807 h 5305778"/>
              <a:gd name="connsiteX4-273" fmla="*/ 1096735 w 6469402"/>
              <a:gd name="connsiteY4-274" fmla="*/ 1952209 h 5305778"/>
              <a:gd name="connsiteX5-275" fmla="*/ 1109436 w 6469402"/>
              <a:gd name="connsiteY5-276" fmla="*/ 2589902 h 5305778"/>
              <a:gd name="connsiteX6-277" fmla="*/ 2167504 w 6469402"/>
              <a:gd name="connsiteY6-278" fmla="*/ 2589902 h 5305778"/>
              <a:gd name="connsiteX7-279" fmla="*/ 1191305 w 6469402"/>
              <a:gd name="connsiteY7-280" fmla="*/ 5304880 h 5305778"/>
              <a:gd name="connsiteX8-281" fmla="*/ 6444003 w 6469402"/>
              <a:gd name="connsiteY8-282" fmla="*/ 5305778 h 5305778"/>
              <a:gd name="connsiteX9-283" fmla="*/ 6469402 w 6469402"/>
              <a:gd name="connsiteY9-284" fmla="*/ 0 h 5305778"/>
              <a:gd name="connsiteX10-285" fmla="*/ 3081904 w 6469402"/>
              <a:gd name="connsiteY10-286" fmla="*/ 28094 h 5305778"/>
              <a:gd name="connsiteX0-287" fmla="*/ 3042103 w 6469402"/>
              <a:gd name="connsiteY0-288" fmla="*/ 898 h 5305778"/>
              <a:gd name="connsiteX1-289" fmla="*/ 2366736 w 6469402"/>
              <a:gd name="connsiteY1-290" fmla="*/ 1622777 h 5305778"/>
              <a:gd name="connsiteX2-291" fmla="*/ 13267 w 6469402"/>
              <a:gd name="connsiteY2-292" fmla="*/ 1595581 h 5305778"/>
              <a:gd name="connsiteX3-293" fmla="*/ 0 w 6469402"/>
              <a:gd name="connsiteY3-294" fmla="*/ 1965807 h 5305778"/>
              <a:gd name="connsiteX4-295" fmla="*/ 1096735 w 6469402"/>
              <a:gd name="connsiteY4-296" fmla="*/ 1952209 h 5305778"/>
              <a:gd name="connsiteX5-297" fmla="*/ 1109436 w 6469402"/>
              <a:gd name="connsiteY5-298" fmla="*/ 2589902 h 5305778"/>
              <a:gd name="connsiteX6-299" fmla="*/ 2167504 w 6469402"/>
              <a:gd name="connsiteY6-300" fmla="*/ 2589902 h 5305778"/>
              <a:gd name="connsiteX7-301" fmla="*/ 1191305 w 6469402"/>
              <a:gd name="connsiteY7-302" fmla="*/ 5304880 h 5305778"/>
              <a:gd name="connsiteX8-303" fmla="*/ 6444003 w 6469402"/>
              <a:gd name="connsiteY8-304" fmla="*/ 5305778 h 5305778"/>
              <a:gd name="connsiteX9-305" fmla="*/ 6469402 w 6469402"/>
              <a:gd name="connsiteY9-306" fmla="*/ 0 h 5305778"/>
              <a:gd name="connsiteX10-307" fmla="*/ 3042103 w 6469402"/>
              <a:gd name="connsiteY10-308" fmla="*/ 898 h 5305778"/>
              <a:gd name="connsiteX0-309" fmla="*/ 3042103 w 6469402"/>
              <a:gd name="connsiteY0-310" fmla="*/ 898 h 5305778"/>
              <a:gd name="connsiteX1-311" fmla="*/ 2400057 w 6469402"/>
              <a:gd name="connsiteY1-312" fmla="*/ 1577239 h 5305778"/>
              <a:gd name="connsiteX2-313" fmla="*/ 13267 w 6469402"/>
              <a:gd name="connsiteY2-314" fmla="*/ 1595581 h 5305778"/>
              <a:gd name="connsiteX3-315" fmla="*/ 0 w 6469402"/>
              <a:gd name="connsiteY3-316" fmla="*/ 1965807 h 5305778"/>
              <a:gd name="connsiteX4-317" fmla="*/ 1096735 w 6469402"/>
              <a:gd name="connsiteY4-318" fmla="*/ 1952209 h 5305778"/>
              <a:gd name="connsiteX5-319" fmla="*/ 1109436 w 6469402"/>
              <a:gd name="connsiteY5-320" fmla="*/ 2589902 h 5305778"/>
              <a:gd name="connsiteX6-321" fmla="*/ 2167504 w 6469402"/>
              <a:gd name="connsiteY6-322" fmla="*/ 2589902 h 5305778"/>
              <a:gd name="connsiteX7-323" fmla="*/ 1191305 w 6469402"/>
              <a:gd name="connsiteY7-324" fmla="*/ 5304880 h 5305778"/>
              <a:gd name="connsiteX8-325" fmla="*/ 6444003 w 6469402"/>
              <a:gd name="connsiteY8-326" fmla="*/ 5305778 h 5305778"/>
              <a:gd name="connsiteX9-327" fmla="*/ 6469402 w 6469402"/>
              <a:gd name="connsiteY9-328" fmla="*/ 0 h 5305778"/>
              <a:gd name="connsiteX10-329" fmla="*/ 3042103 w 6469402"/>
              <a:gd name="connsiteY10-330" fmla="*/ 898 h 5305778"/>
              <a:gd name="connsiteX0-331" fmla="*/ 3051050 w 6478349"/>
              <a:gd name="connsiteY0-332" fmla="*/ 898 h 5305778"/>
              <a:gd name="connsiteX1-333" fmla="*/ 2409004 w 6478349"/>
              <a:gd name="connsiteY1-334" fmla="*/ 1577239 h 5305778"/>
              <a:gd name="connsiteX2-335" fmla="*/ 0 w 6478349"/>
              <a:gd name="connsiteY2-336" fmla="*/ 1595581 h 5305778"/>
              <a:gd name="connsiteX3-337" fmla="*/ 8947 w 6478349"/>
              <a:gd name="connsiteY3-338" fmla="*/ 1965807 h 5305778"/>
              <a:gd name="connsiteX4-339" fmla="*/ 1105682 w 6478349"/>
              <a:gd name="connsiteY4-340" fmla="*/ 1952209 h 5305778"/>
              <a:gd name="connsiteX5-341" fmla="*/ 1118383 w 6478349"/>
              <a:gd name="connsiteY5-342" fmla="*/ 2589902 h 5305778"/>
              <a:gd name="connsiteX6-343" fmla="*/ 2176451 w 6478349"/>
              <a:gd name="connsiteY6-344" fmla="*/ 2589902 h 5305778"/>
              <a:gd name="connsiteX7-345" fmla="*/ 1200252 w 6478349"/>
              <a:gd name="connsiteY7-346" fmla="*/ 5304880 h 5305778"/>
              <a:gd name="connsiteX8-347" fmla="*/ 6452950 w 6478349"/>
              <a:gd name="connsiteY8-348" fmla="*/ 5305778 h 5305778"/>
              <a:gd name="connsiteX9-349" fmla="*/ 6478349 w 6478349"/>
              <a:gd name="connsiteY9-350" fmla="*/ 0 h 5305778"/>
              <a:gd name="connsiteX10-351" fmla="*/ 3051050 w 6478349"/>
              <a:gd name="connsiteY10-352" fmla="*/ 898 h 5305778"/>
              <a:gd name="connsiteX0-353" fmla="*/ 3051050 w 6478349"/>
              <a:gd name="connsiteY0-354" fmla="*/ 898 h 5305778"/>
              <a:gd name="connsiteX1-355" fmla="*/ 2409004 w 6478349"/>
              <a:gd name="connsiteY1-356" fmla="*/ 1577239 h 5305778"/>
              <a:gd name="connsiteX2-357" fmla="*/ 0 w 6478349"/>
              <a:gd name="connsiteY2-358" fmla="*/ 1595581 h 5305778"/>
              <a:gd name="connsiteX3-359" fmla="*/ 8947 w 6478349"/>
              <a:gd name="connsiteY3-360" fmla="*/ 1999960 h 5305778"/>
              <a:gd name="connsiteX4-361" fmla="*/ 1105682 w 6478349"/>
              <a:gd name="connsiteY4-362" fmla="*/ 1952209 h 5305778"/>
              <a:gd name="connsiteX5-363" fmla="*/ 1118383 w 6478349"/>
              <a:gd name="connsiteY5-364" fmla="*/ 2589902 h 5305778"/>
              <a:gd name="connsiteX6-365" fmla="*/ 2176451 w 6478349"/>
              <a:gd name="connsiteY6-366" fmla="*/ 2589902 h 5305778"/>
              <a:gd name="connsiteX7-367" fmla="*/ 1200252 w 6478349"/>
              <a:gd name="connsiteY7-368" fmla="*/ 5304880 h 5305778"/>
              <a:gd name="connsiteX8-369" fmla="*/ 6452950 w 6478349"/>
              <a:gd name="connsiteY8-370" fmla="*/ 5305778 h 5305778"/>
              <a:gd name="connsiteX9-371" fmla="*/ 6478349 w 6478349"/>
              <a:gd name="connsiteY9-372" fmla="*/ 0 h 5305778"/>
              <a:gd name="connsiteX10-373" fmla="*/ 3051050 w 6478349"/>
              <a:gd name="connsiteY10-374" fmla="*/ 898 h 5305778"/>
              <a:gd name="connsiteX0-375" fmla="*/ 3051050 w 6478349"/>
              <a:gd name="connsiteY0-376" fmla="*/ 898 h 5305778"/>
              <a:gd name="connsiteX1-377" fmla="*/ 2409004 w 6478349"/>
              <a:gd name="connsiteY1-378" fmla="*/ 1577239 h 5305778"/>
              <a:gd name="connsiteX2-379" fmla="*/ 0 w 6478349"/>
              <a:gd name="connsiteY2-380" fmla="*/ 1595581 h 5305778"/>
              <a:gd name="connsiteX3-381" fmla="*/ 8947 w 6478349"/>
              <a:gd name="connsiteY3-382" fmla="*/ 1999960 h 5305778"/>
              <a:gd name="connsiteX4-383" fmla="*/ 1116789 w 6478349"/>
              <a:gd name="connsiteY4-384" fmla="*/ 1974977 h 5305778"/>
              <a:gd name="connsiteX5-385" fmla="*/ 1118383 w 6478349"/>
              <a:gd name="connsiteY5-386" fmla="*/ 2589902 h 5305778"/>
              <a:gd name="connsiteX6-387" fmla="*/ 2176451 w 6478349"/>
              <a:gd name="connsiteY6-388" fmla="*/ 2589902 h 5305778"/>
              <a:gd name="connsiteX7-389" fmla="*/ 1200252 w 6478349"/>
              <a:gd name="connsiteY7-390" fmla="*/ 5304880 h 5305778"/>
              <a:gd name="connsiteX8-391" fmla="*/ 6452950 w 6478349"/>
              <a:gd name="connsiteY8-392" fmla="*/ 5305778 h 5305778"/>
              <a:gd name="connsiteX9-393" fmla="*/ 6478349 w 6478349"/>
              <a:gd name="connsiteY9-394" fmla="*/ 0 h 5305778"/>
              <a:gd name="connsiteX10-395" fmla="*/ 3051050 w 6478349"/>
              <a:gd name="connsiteY10-396" fmla="*/ 898 h 5305778"/>
              <a:gd name="connsiteX0-397" fmla="*/ 3051050 w 6478349"/>
              <a:gd name="connsiteY0-398" fmla="*/ 898 h 5305778"/>
              <a:gd name="connsiteX1-399" fmla="*/ 2409004 w 6478349"/>
              <a:gd name="connsiteY1-400" fmla="*/ 1577239 h 5305778"/>
              <a:gd name="connsiteX2-401" fmla="*/ 0 w 6478349"/>
              <a:gd name="connsiteY2-402" fmla="*/ 1595581 h 5305778"/>
              <a:gd name="connsiteX3-403" fmla="*/ 8947 w 6478349"/>
              <a:gd name="connsiteY3-404" fmla="*/ 1999960 h 5305778"/>
              <a:gd name="connsiteX4-405" fmla="*/ 1116789 w 6478349"/>
              <a:gd name="connsiteY4-406" fmla="*/ 1974977 h 5305778"/>
              <a:gd name="connsiteX5-407" fmla="*/ 1118383 w 6478349"/>
              <a:gd name="connsiteY5-408" fmla="*/ 2612671 h 5305778"/>
              <a:gd name="connsiteX6-409" fmla="*/ 2176451 w 6478349"/>
              <a:gd name="connsiteY6-410" fmla="*/ 2589902 h 5305778"/>
              <a:gd name="connsiteX7-411" fmla="*/ 1200252 w 6478349"/>
              <a:gd name="connsiteY7-412" fmla="*/ 5304880 h 5305778"/>
              <a:gd name="connsiteX8-413" fmla="*/ 6452950 w 6478349"/>
              <a:gd name="connsiteY8-414" fmla="*/ 5305778 h 5305778"/>
              <a:gd name="connsiteX9-415" fmla="*/ 6478349 w 6478349"/>
              <a:gd name="connsiteY9-416" fmla="*/ 0 h 5305778"/>
              <a:gd name="connsiteX10-417" fmla="*/ 3051050 w 6478349"/>
              <a:gd name="connsiteY10-418" fmla="*/ 898 h 5305778"/>
              <a:gd name="connsiteX0-419" fmla="*/ 3051050 w 6478349"/>
              <a:gd name="connsiteY0-420" fmla="*/ 898 h 5305778"/>
              <a:gd name="connsiteX1-421" fmla="*/ 2409004 w 6478349"/>
              <a:gd name="connsiteY1-422" fmla="*/ 1577239 h 5305778"/>
              <a:gd name="connsiteX2-423" fmla="*/ 0 w 6478349"/>
              <a:gd name="connsiteY2-424" fmla="*/ 1595581 h 5305778"/>
              <a:gd name="connsiteX3-425" fmla="*/ 8947 w 6478349"/>
              <a:gd name="connsiteY3-426" fmla="*/ 1999960 h 5305778"/>
              <a:gd name="connsiteX4-427" fmla="*/ 1116789 w 6478349"/>
              <a:gd name="connsiteY4-428" fmla="*/ 1974977 h 5305778"/>
              <a:gd name="connsiteX5-429" fmla="*/ 1118383 w 6478349"/>
              <a:gd name="connsiteY5-430" fmla="*/ 2612671 h 5305778"/>
              <a:gd name="connsiteX6-431" fmla="*/ 2176451 w 6478349"/>
              <a:gd name="connsiteY6-432" fmla="*/ 2624054 h 5305778"/>
              <a:gd name="connsiteX7-433" fmla="*/ 1200252 w 6478349"/>
              <a:gd name="connsiteY7-434" fmla="*/ 5304880 h 5305778"/>
              <a:gd name="connsiteX8-435" fmla="*/ 6452950 w 6478349"/>
              <a:gd name="connsiteY8-436" fmla="*/ 5305778 h 5305778"/>
              <a:gd name="connsiteX9-437" fmla="*/ 6478349 w 6478349"/>
              <a:gd name="connsiteY9-438" fmla="*/ 0 h 5305778"/>
              <a:gd name="connsiteX10-439" fmla="*/ 3051050 w 6478349"/>
              <a:gd name="connsiteY10-440" fmla="*/ 898 h 5305778"/>
              <a:gd name="connsiteX0-441" fmla="*/ 3051050 w 6478349"/>
              <a:gd name="connsiteY0-442" fmla="*/ 898 h 5305778"/>
              <a:gd name="connsiteX1-443" fmla="*/ 2409004 w 6478349"/>
              <a:gd name="connsiteY1-444" fmla="*/ 1577239 h 5305778"/>
              <a:gd name="connsiteX2-445" fmla="*/ 0 w 6478349"/>
              <a:gd name="connsiteY2-446" fmla="*/ 1595581 h 5305778"/>
              <a:gd name="connsiteX3-447" fmla="*/ 8947 w 6478349"/>
              <a:gd name="connsiteY3-448" fmla="*/ 1999960 h 5305778"/>
              <a:gd name="connsiteX4-449" fmla="*/ 1116789 w 6478349"/>
              <a:gd name="connsiteY4-450" fmla="*/ 1974977 h 5305778"/>
              <a:gd name="connsiteX5-451" fmla="*/ 1118383 w 6478349"/>
              <a:gd name="connsiteY5-452" fmla="*/ 2612671 h 5305778"/>
              <a:gd name="connsiteX6-453" fmla="*/ 2165344 w 6478349"/>
              <a:gd name="connsiteY6-454" fmla="*/ 2601286 h 5305778"/>
              <a:gd name="connsiteX7-455" fmla="*/ 1200252 w 6478349"/>
              <a:gd name="connsiteY7-456" fmla="*/ 5304880 h 5305778"/>
              <a:gd name="connsiteX8-457" fmla="*/ 6452950 w 6478349"/>
              <a:gd name="connsiteY8-458" fmla="*/ 5305778 h 5305778"/>
              <a:gd name="connsiteX9-459" fmla="*/ 6478349 w 6478349"/>
              <a:gd name="connsiteY9-460" fmla="*/ 0 h 5305778"/>
              <a:gd name="connsiteX10-461" fmla="*/ 3051050 w 6478349"/>
              <a:gd name="connsiteY10-462" fmla="*/ 898 h 5305778"/>
              <a:gd name="connsiteX0-463" fmla="*/ 3051050 w 6478349"/>
              <a:gd name="connsiteY0-464" fmla="*/ 898 h 5305778"/>
              <a:gd name="connsiteX1-465" fmla="*/ 2409004 w 6478349"/>
              <a:gd name="connsiteY1-466" fmla="*/ 1577239 h 5305778"/>
              <a:gd name="connsiteX2-467" fmla="*/ 0 w 6478349"/>
              <a:gd name="connsiteY2-468" fmla="*/ 1595581 h 5305778"/>
              <a:gd name="connsiteX3-469" fmla="*/ 8947 w 6478349"/>
              <a:gd name="connsiteY3-470" fmla="*/ 1999960 h 5305778"/>
              <a:gd name="connsiteX4-471" fmla="*/ 1116789 w 6478349"/>
              <a:gd name="connsiteY4-472" fmla="*/ 1974977 h 5305778"/>
              <a:gd name="connsiteX5-473" fmla="*/ 1118383 w 6478349"/>
              <a:gd name="connsiteY5-474" fmla="*/ 2612671 h 5305778"/>
              <a:gd name="connsiteX6-475" fmla="*/ 2176452 w 6478349"/>
              <a:gd name="connsiteY6-476" fmla="*/ 2612670 h 5305778"/>
              <a:gd name="connsiteX7-477" fmla="*/ 1200252 w 6478349"/>
              <a:gd name="connsiteY7-478" fmla="*/ 5304880 h 5305778"/>
              <a:gd name="connsiteX8-479" fmla="*/ 6452950 w 6478349"/>
              <a:gd name="connsiteY8-480" fmla="*/ 5305778 h 5305778"/>
              <a:gd name="connsiteX9-481" fmla="*/ 6478349 w 6478349"/>
              <a:gd name="connsiteY9-482" fmla="*/ 0 h 5305778"/>
              <a:gd name="connsiteX10-483" fmla="*/ 3051050 w 6478349"/>
              <a:gd name="connsiteY10-484" fmla="*/ 898 h 5305778"/>
              <a:gd name="connsiteX0-485" fmla="*/ 3051050 w 6500563"/>
              <a:gd name="connsiteY0-486" fmla="*/ 898 h 5305778"/>
              <a:gd name="connsiteX1-487" fmla="*/ 2409004 w 6500563"/>
              <a:gd name="connsiteY1-488" fmla="*/ 1577239 h 5305778"/>
              <a:gd name="connsiteX2-489" fmla="*/ 0 w 6500563"/>
              <a:gd name="connsiteY2-490" fmla="*/ 1595581 h 5305778"/>
              <a:gd name="connsiteX3-491" fmla="*/ 8947 w 6500563"/>
              <a:gd name="connsiteY3-492" fmla="*/ 1999960 h 5305778"/>
              <a:gd name="connsiteX4-493" fmla="*/ 1116789 w 6500563"/>
              <a:gd name="connsiteY4-494" fmla="*/ 1974977 h 5305778"/>
              <a:gd name="connsiteX5-495" fmla="*/ 1118383 w 6500563"/>
              <a:gd name="connsiteY5-496" fmla="*/ 2612671 h 5305778"/>
              <a:gd name="connsiteX6-497" fmla="*/ 2176452 w 6500563"/>
              <a:gd name="connsiteY6-498" fmla="*/ 2612670 h 5305778"/>
              <a:gd name="connsiteX7-499" fmla="*/ 1200252 w 6500563"/>
              <a:gd name="connsiteY7-500" fmla="*/ 5304880 h 5305778"/>
              <a:gd name="connsiteX8-501" fmla="*/ 6452950 w 6500563"/>
              <a:gd name="connsiteY8-502" fmla="*/ 5305778 h 5305778"/>
              <a:gd name="connsiteX9-503" fmla="*/ 6500563 w 6500563"/>
              <a:gd name="connsiteY9-504" fmla="*/ 0 h 5305778"/>
              <a:gd name="connsiteX10-505" fmla="*/ 3051050 w 6500563"/>
              <a:gd name="connsiteY10-506" fmla="*/ 898 h 5305778"/>
              <a:gd name="connsiteX0-507" fmla="*/ 3051050 w 6489456"/>
              <a:gd name="connsiteY0-508" fmla="*/ 898 h 5305778"/>
              <a:gd name="connsiteX1-509" fmla="*/ 2409004 w 6489456"/>
              <a:gd name="connsiteY1-510" fmla="*/ 1577239 h 5305778"/>
              <a:gd name="connsiteX2-511" fmla="*/ 0 w 6489456"/>
              <a:gd name="connsiteY2-512" fmla="*/ 1595581 h 5305778"/>
              <a:gd name="connsiteX3-513" fmla="*/ 8947 w 6489456"/>
              <a:gd name="connsiteY3-514" fmla="*/ 1999960 h 5305778"/>
              <a:gd name="connsiteX4-515" fmla="*/ 1116789 w 6489456"/>
              <a:gd name="connsiteY4-516" fmla="*/ 1974977 h 5305778"/>
              <a:gd name="connsiteX5-517" fmla="*/ 1118383 w 6489456"/>
              <a:gd name="connsiteY5-518" fmla="*/ 2612671 h 5305778"/>
              <a:gd name="connsiteX6-519" fmla="*/ 2176452 w 6489456"/>
              <a:gd name="connsiteY6-520" fmla="*/ 2612670 h 5305778"/>
              <a:gd name="connsiteX7-521" fmla="*/ 1200252 w 6489456"/>
              <a:gd name="connsiteY7-522" fmla="*/ 5304880 h 5305778"/>
              <a:gd name="connsiteX8-523" fmla="*/ 6452950 w 6489456"/>
              <a:gd name="connsiteY8-524" fmla="*/ 5305778 h 5305778"/>
              <a:gd name="connsiteX9-525" fmla="*/ 6489456 w 6489456"/>
              <a:gd name="connsiteY9-526" fmla="*/ 0 h 5305778"/>
              <a:gd name="connsiteX10-527" fmla="*/ 3051050 w 6489456"/>
              <a:gd name="connsiteY10-528" fmla="*/ 898 h 5305778"/>
              <a:gd name="connsiteX0-529" fmla="*/ 3051050 w 6489456"/>
              <a:gd name="connsiteY0-530" fmla="*/ 898 h 5305778"/>
              <a:gd name="connsiteX1-531" fmla="*/ 2409004 w 6489456"/>
              <a:gd name="connsiteY1-532" fmla="*/ 1577239 h 5305778"/>
              <a:gd name="connsiteX2-533" fmla="*/ 0 w 6489456"/>
              <a:gd name="connsiteY2-534" fmla="*/ 1595581 h 5305778"/>
              <a:gd name="connsiteX3-535" fmla="*/ 8947 w 6489456"/>
              <a:gd name="connsiteY3-536" fmla="*/ 1999960 h 5305778"/>
              <a:gd name="connsiteX4-537" fmla="*/ 1116789 w 6489456"/>
              <a:gd name="connsiteY4-538" fmla="*/ 2009131 h 5305778"/>
              <a:gd name="connsiteX5-539" fmla="*/ 1118383 w 6489456"/>
              <a:gd name="connsiteY5-540" fmla="*/ 2612671 h 5305778"/>
              <a:gd name="connsiteX6-541" fmla="*/ 2176452 w 6489456"/>
              <a:gd name="connsiteY6-542" fmla="*/ 2612670 h 5305778"/>
              <a:gd name="connsiteX7-543" fmla="*/ 1200252 w 6489456"/>
              <a:gd name="connsiteY7-544" fmla="*/ 5304880 h 5305778"/>
              <a:gd name="connsiteX8-545" fmla="*/ 6452950 w 6489456"/>
              <a:gd name="connsiteY8-546" fmla="*/ 5305778 h 5305778"/>
              <a:gd name="connsiteX9-547" fmla="*/ 6489456 w 6489456"/>
              <a:gd name="connsiteY9-548" fmla="*/ 0 h 5305778"/>
              <a:gd name="connsiteX10-549" fmla="*/ 3051050 w 6489456"/>
              <a:gd name="connsiteY10-550" fmla="*/ 898 h 5305778"/>
              <a:gd name="connsiteX0-551" fmla="*/ 3062157 w 6500563"/>
              <a:gd name="connsiteY0-552" fmla="*/ 898 h 5305778"/>
              <a:gd name="connsiteX1-553" fmla="*/ 2420111 w 6500563"/>
              <a:gd name="connsiteY1-554" fmla="*/ 1577239 h 5305778"/>
              <a:gd name="connsiteX2-555" fmla="*/ 0 w 6500563"/>
              <a:gd name="connsiteY2-556" fmla="*/ 1572813 h 5305778"/>
              <a:gd name="connsiteX3-557" fmla="*/ 20054 w 6500563"/>
              <a:gd name="connsiteY3-558" fmla="*/ 1999960 h 5305778"/>
              <a:gd name="connsiteX4-559" fmla="*/ 1127896 w 6500563"/>
              <a:gd name="connsiteY4-560" fmla="*/ 2009131 h 5305778"/>
              <a:gd name="connsiteX5-561" fmla="*/ 1129490 w 6500563"/>
              <a:gd name="connsiteY5-562" fmla="*/ 2612671 h 5305778"/>
              <a:gd name="connsiteX6-563" fmla="*/ 2187559 w 6500563"/>
              <a:gd name="connsiteY6-564" fmla="*/ 2612670 h 5305778"/>
              <a:gd name="connsiteX7-565" fmla="*/ 1211359 w 6500563"/>
              <a:gd name="connsiteY7-566" fmla="*/ 5304880 h 5305778"/>
              <a:gd name="connsiteX8-567" fmla="*/ 6464057 w 6500563"/>
              <a:gd name="connsiteY8-568" fmla="*/ 5305778 h 5305778"/>
              <a:gd name="connsiteX9-569" fmla="*/ 6500563 w 6500563"/>
              <a:gd name="connsiteY9-570" fmla="*/ 0 h 5305778"/>
              <a:gd name="connsiteX10-571" fmla="*/ 3062157 w 6500563"/>
              <a:gd name="connsiteY10-572" fmla="*/ 898 h 5305778"/>
              <a:gd name="connsiteX0-573" fmla="*/ 3062157 w 6500563"/>
              <a:gd name="connsiteY0-574" fmla="*/ 898 h 5316264"/>
              <a:gd name="connsiteX1-575" fmla="*/ 2420111 w 6500563"/>
              <a:gd name="connsiteY1-576" fmla="*/ 1577239 h 5316264"/>
              <a:gd name="connsiteX2-577" fmla="*/ 0 w 6500563"/>
              <a:gd name="connsiteY2-578" fmla="*/ 1572813 h 5316264"/>
              <a:gd name="connsiteX3-579" fmla="*/ 20054 w 6500563"/>
              <a:gd name="connsiteY3-580" fmla="*/ 1999960 h 5316264"/>
              <a:gd name="connsiteX4-581" fmla="*/ 1127896 w 6500563"/>
              <a:gd name="connsiteY4-582" fmla="*/ 2009131 h 5316264"/>
              <a:gd name="connsiteX5-583" fmla="*/ 1129490 w 6500563"/>
              <a:gd name="connsiteY5-584" fmla="*/ 2612671 h 5316264"/>
              <a:gd name="connsiteX6-585" fmla="*/ 2187559 w 6500563"/>
              <a:gd name="connsiteY6-586" fmla="*/ 2612670 h 5316264"/>
              <a:gd name="connsiteX7-587" fmla="*/ 1133608 w 6500563"/>
              <a:gd name="connsiteY7-588" fmla="*/ 5316264 h 5316264"/>
              <a:gd name="connsiteX8-589" fmla="*/ 6464057 w 6500563"/>
              <a:gd name="connsiteY8-590" fmla="*/ 5305778 h 5316264"/>
              <a:gd name="connsiteX9-591" fmla="*/ 6500563 w 6500563"/>
              <a:gd name="connsiteY9-592" fmla="*/ 0 h 5316264"/>
              <a:gd name="connsiteX10-593" fmla="*/ 3062157 w 6500563"/>
              <a:gd name="connsiteY10-594" fmla="*/ 898 h 5316264"/>
              <a:gd name="connsiteX0-595" fmla="*/ 3062157 w 6500563"/>
              <a:gd name="connsiteY0-596" fmla="*/ 898 h 5316264"/>
              <a:gd name="connsiteX1-597" fmla="*/ 2420111 w 6500563"/>
              <a:gd name="connsiteY1-598" fmla="*/ 1577239 h 5316264"/>
              <a:gd name="connsiteX2-599" fmla="*/ 0 w 6500563"/>
              <a:gd name="connsiteY2-600" fmla="*/ 1572813 h 5316264"/>
              <a:gd name="connsiteX3-601" fmla="*/ 20054 w 6500563"/>
              <a:gd name="connsiteY3-602" fmla="*/ 1999960 h 5316264"/>
              <a:gd name="connsiteX4-603" fmla="*/ 1127896 w 6500563"/>
              <a:gd name="connsiteY4-604" fmla="*/ 2009131 h 5316264"/>
              <a:gd name="connsiteX5-605" fmla="*/ 1129490 w 6500563"/>
              <a:gd name="connsiteY5-606" fmla="*/ 2612671 h 5316264"/>
              <a:gd name="connsiteX6-607" fmla="*/ 2187559 w 6500563"/>
              <a:gd name="connsiteY6-608" fmla="*/ 2612670 h 5316264"/>
              <a:gd name="connsiteX7-609" fmla="*/ 1133608 w 6500563"/>
              <a:gd name="connsiteY7-610" fmla="*/ 5316264 h 5316264"/>
              <a:gd name="connsiteX8-611" fmla="*/ 6441843 w 6500563"/>
              <a:gd name="connsiteY8-612" fmla="*/ 5305779 h 5316264"/>
              <a:gd name="connsiteX9-613" fmla="*/ 6500563 w 6500563"/>
              <a:gd name="connsiteY9-614" fmla="*/ 0 h 5316264"/>
              <a:gd name="connsiteX10-615" fmla="*/ 3062157 w 6500563"/>
              <a:gd name="connsiteY10-616" fmla="*/ 898 h 5316264"/>
              <a:gd name="connsiteX0-617" fmla="*/ 3062157 w 6500563"/>
              <a:gd name="connsiteY0-618" fmla="*/ 898 h 5328548"/>
              <a:gd name="connsiteX1-619" fmla="*/ 2420111 w 6500563"/>
              <a:gd name="connsiteY1-620" fmla="*/ 1577239 h 5328548"/>
              <a:gd name="connsiteX2-621" fmla="*/ 0 w 6500563"/>
              <a:gd name="connsiteY2-622" fmla="*/ 1572813 h 5328548"/>
              <a:gd name="connsiteX3-623" fmla="*/ 20054 w 6500563"/>
              <a:gd name="connsiteY3-624" fmla="*/ 1999960 h 5328548"/>
              <a:gd name="connsiteX4-625" fmla="*/ 1127896 w 6500563"/>
              <a:gd name="connsiteY4-626" fmla="*/ 2009131 h 5328548"/>
              <a:gd name="connsiteX5-627" fmla="*/ 1129490 w 6500563"/>
              <a:gd name="connsiteY5-628" fmla="*/ 2612671 h 5328548"/>
              <a:gd name="connsiteX6-629" fmla="*/ 2187559 w 6500563"/>
              <a:gd name="connsiteY6-630" fmla="*/ 2612670 h 5328548"/>
              <a:gd name="connsiteX7-631" fmla="*/ 1133608 w 6500563"/>
              <a:gd name="connsiteY7-632" fmla="*/ 5316264 h 5328548"/>
              <a:gd name="connsiteX8-633" fmla="*/ 6452949 w 6500563"/>
              <a:gd name="connsiteY8-634" fmla="*/ 5328548 h 5328548"/>
              <a:gd name="connsiteX9-635" fmla="*/ 6500563 w 6500563"/>
              <a:gd name="connsiteY9-636" fmla="*/ 0 h 5328548"/>
              <a:gd name="connsiteX10-637" fmla="*/ 3062157 w 6500563"/>
              <a:gd name="connsiteY10-638" fmla="*/ 898 h 5328548"/>
              <a:gd name="connsiteX0-639" fmla="*/ 3062157 w 6500563"/>
              <a:gd name="connsiteY0-640" fmla="*/ 898 h 5328548"/>
              <a:gd name="connsiteX1-641" fmla="*/ 2420111 w 6500563"/>
              <a:gd name="connsiteY1-642" fmla="*/ 1577239 h 5328548"/>
              <a:gd name="connsiteX2-643" fmla="*/ 0 w 6500563"/>
              <a:gd name="connsiteY2-644" fmla="*/ 1572813 h 5328548"/>
              <a:gd name="connsiteX3-645" fmla="*/ 20054 w 6500563"/>
              <a:gd name="connsiteY3-646" fmla="*/ 1999960 h 5328548"/>
              <a:gd name="connsiteX4-647" fmla="*/ 1127896 w 6500563"/>
              <a:gd name="connsiteY4-648" fmla="*/ 2009131 h 5328548"/>
              <a:gd name="connsiteX5-649" fmla="*/ 1129490 w 6500563"/>
              <a:gd name="connsiteY5-650" fmla="*/ 2612671 h 5328548"/>
              <a:gd name="connsiteX6-651" fmla="*/ 2187559 w 6500563"/>
              <a:gd name="connsiteY6-652" fmla="*/ 2612670 h 5328548"/>
              <a:gd name="connsiteX7-653" fmla="*/ 1133608 w 6500563"/>
              <a:gd name="connsiteY7-654" fmla="*/ 5316264 h 5328548"/>
              <a:gd name="connsiteX8-655" fmla="*/ 6486271 w 6500563"/>
              <a:gd name="connsiteY8-656" fmla="*/ 5328548 h 5328548"/>
              <a:gd name="connsiteX9-657" fmla="*/ 6500563 w 6500563"/>
              <a:gd name="connsiteY9-658" fmla="*/ 0 h 5328548"/>
              <a:gd name="connsiteX10-659" fmla="*/ 3062157 w 6500563"/>
              <a:gd name="connsiteY10-660" fmla="*/ 898 h 5328548"/>
              <a:gd name="connsiteX0-661" fmla="*/ 3062157 w 6500563"/>
              <a:gd name="connsiteY0-662" fmla="*/ 898 h 5328548"/>
              <a:gd name="connsiteX1-663" fmla="*/ 2420111 w 6500563"/>
              <a:gd name="connsiteY1-664" fmla="*/ 1577239 h 5328548"/>
              <a:gd name="connsiteX2-665" fmla="*/ 0 w 6500563"/>
              <a:gd name="connsiteY2-666" fmla="*/ 1572813 h 5328548"/>
              <a:gd name="connsiteX3-667" fmla="*/ 20054 w 6500563"/>
              <a:gd name="connsiteY3-668" fmla="*/ 1999960 h 5328548"/>
              <a:gd name="connsiteX4-669" fmla="*/ 1127896 w 6500563"/>
              <a:gd name="connsiteY4-670" fmla="*/ 2009131 h 5328548"/>
              <a:gd name="connsiteX5-671" fmla="*/ 1129490 w 6500563"/>
              <a:gd name="connsiteY5-672" fmla="*/ 2612671 h 5328548"/>
              <a:gd name="connsiteX6-673" fmla="*/ 2187559 w 6500563"/>
              <a:gd name="connsiteY6-674" fmla="*/ 2612670 h 5328548"/>
              <a:gd name="connsiteX7-675" fmla="*/ 1133608 w 6500563"/>
              <a:gd name="connsiteY7-676" fmla="*/ 5316264 h 5328548"/>
              <a:gd name="connsiteX8-677" fmla="*/ 6486271 w 6500563"/>
              <a:gd name="connsiteY8-678" fmla="*/ 5328548 h 5328548"/>
              <a:gd name="connsiteX9-679" fmla="*/ 6500563 w 6500563"/>
              <a:gd name="connsiteY9-680" fmla="*/ 0 h 5328548"/>
              <a:gd name="connsiteX10-681" fmla="*/ 3062157 w 6500563"/>
              <a:gd name="connsiteY10-682" fmla="*/ 898 h 5328548"/>
              <a:gd name="connsiteX0-683" fmla="*/ 3042103 w 6480509"/>
              <a:gd name="connsiteY0-684" fmla="*/ 898 h 5328548"/>
              <a:gd name="connsiteX1-685" fmla="*/ 2400057 w 6480509"/>
              <a:gd name="connsiteY1-686" fmla="*/ 1577239 h 5328548"/>
              <a:gd name="connsiteX2-687" fmla="*/ 24375 w 6480509"/>
              <a:gd name="connsiteY2-688" fmla="*/ 1572813 h 5328548"/>
              <a:gd name="connsiteX3-689" fmla="*/ 0 w 6480509"/>
              <a:gd name="connsiteY3-690" fmla="*/ 1999960 h 5328548"/>
              <a:gd name="connsiteX4-691" fmla="*/ 1107842 w 6480509"/>
              <a:gd name="connsiteY4-692" fmla="*/ 2009131 h 5328548"/>
              <a:gd name="connsiteX5-693" fmla="*/ 1109436 w 6480509"/>
              <a:gd name="connsiteY5-694" fmla="*/ 2612671 h 5328548"/>
              <a:gd name="connsiteX6-695" fmla="*/ 2167505 w 6480509"/>
              <a:gd name="connsiteY6-696" fmla="*/ 2612670 h 5328548"/>
              <a:gd name="connsiteX7-697" fmla="*/ 1113554 w 6480509"/>
              <a:gd name="connsiteY7-698" fmla="*/ 5316264 h 5328548"/>
              <a:gd name="connsiteX8-699" fmla="*/ 6466217 w 6480509"/>
              <a:gd name="connsiteY8-700" fmla="*/ 5328548 h 5328548"/>
              <a:gd name="connsiteX9-701" fmla="*/ 6480509 w 6480509"/>
              <a:gd name="connsiteY9-702" fmla="*/ 0 h 5328548"/>
              <a:gd name="connsiteX10-703" fmla="*/ 3042103 w 6480509"/>
              <a:gd name="connsiteY10-704" fmla="*/ 898 h 5328548"/>
              <a:gd name="connsiteX0-705" fmla="*/ 3017728 w 6456134"/>
              <a:gd name="connsiteY0-706" fmla="*/ 898 h 5328548"/>
              <a:gd name="connsiteX1-707" fmla="*/ 2375682 w 6456134"/>
              <a:gd name="connsiteY1-708" fmla="*/ 1577239 h 5328548"/>
              <a:gd name="connsiteX2-709" fmla="*/ 0 w 6456134"/>
              <a:gd name="connsiteY2-710" fmla="*/ 1572813 h 5328548"/>
              <a:gd name="connsiteX3-711" fmla="*/ 8947 w 6456134"/>
              <a:gd name="connsiteY3-712" fmla="*/ 1999960 h 5328548"/>
              <a:gd name="connsiteX4-713" fmla="*/ 1083467 w 6456134"/>
              <a:gd name="connsiteY4-714" fmla="*/ 2009131 h 5328548"/>
              <a:gd name="connsiteX5-715" fmla="*/ 1085061 w 6456134"/>
              <a:gd name="connsiteY5-716" fmla="*/ 2612671 h 5328548"/>
              <a:gd name="connsiteX6-717" fmla="*/ 2143130 w 6456134"/>
              <a:gd name="connsiteY6-718" fmla="*/ 2612670 h 5328548"/>
              <a:gd name="connsiteX7-719" fmla="*/ 1089179 w 6456134"/>
              <a:gd name="connsiteY7-720" fmla="*/ 5316264 h 5328548"/>
              <a:gd name="connsiteX8-721" fmla="*/ 6441842 w 6456134"/>
              <a:gd name="connsiteY8-722" fmla="*/ 5328548 h 5328548"/>
              <a:gd name="connsiteX9-723" fmla="*/ 6456134 w 6456134"/>
              <a:gd name="connsiteY9-724" fmla="*/ 0 h 5328548"/>
              <a:gd name="connsiteX10-725" fmla="*/ 3017728 w 6456134"/>
              <a:gd name="connsiteY10-726" fmla="*/ 898 h 5328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6456134" h="5328548">
                <a:moveTo>
                  <a:pt x="3017728" y="898"/>
                </a:moveTo>
                <a:lnTo>
                  <a:pt x="2375682" y="1577239"/>
                </a:lnTo>
                <a:lnTo>
                  <a:pt x="0" y="1572813"/>
                </a:lnTo>
                <a:lnTo>
                  <a:pt x="8947" y="1999960"/>
                </a:lnTo>
                <a:lnTo>
                  <a:pt x="1083467" y="2009131"/>
                </a:lnTo>
                <a:cubicBezTo>
                  <a:pt x="1083998" y="2214106"/>
                  <a:pt x="1084530" y="2407696"/>
                  <a:pt x="1085061" y="2612671"/>
                </a:cubicBezTo>
                <a:lnTo>
                  <a:pt x="2143130" y="2612670"/>
                </a:lnTo>
                <a:lnTo>
                  <a:pt x="1089179" y="5316264"/>
                </a:lnTo>
                <a:lnTo>
                  <a:pt x="6441842" y="5328548"/>
                </a:lnTo>
                <a:lnTo>
                  <a:pt x="6456134" y="0"/>
                </a:lnTo>
                <a:lnTo>
                  <a:pt x="3017728" y="898"/>
                </a:lnTo>
                <a:close/>
              </a:path>
            </a:pathLst>
          </a:cu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 name="梯形 5"/>
          <p:cNvSpPr/>
          <p:nvPr/>
        </p:nvSpPr>
        <p:spPr>
          <a:xfrm rot="19727813">
            <a:off x="-695842" y="201193"/>
            <a:ext cx="3264363" cy="566123"/>
          </a:xfrm>
          <a:prstGeom prst="trapezoid">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 name="梯形 6"/>
          <p:cNvSpPr/>
          <p:nvPr/>
        </p:nvSpPr>
        <p:spPr>
          <a:xfrm rot="19727813">
            <a:off x="-385607" y="237615"/>
            <a:ext cx="2869837" cy="382676"/>
          </a:xfrm>
          <a:prstGeom prst="trapezoid">
            <a:avLst/>
          </a:prstGeom>
          <a:noFill/>
          <a:ln w="635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8" name="TextBox 7"/>
          <p:cNvSpPr txBox="1"/>
          <p:nvPr/>
        </p:nvSpPr>
        <p:spPr>
          <a:xfrm rot="19712961">
            <a:off x="210603" y="320328"/>
            <a:ext cx="1218603"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2019.4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550363" y="4193577"/>
            <a:ext cx="2455198" cy="338554"/>
          </a:xfrm>
          <a:prstGeom prst="rect">
            <a:avLst/>
          </a:prstGeom>
        </p:spPr>
        <p:txBody>
          <a:bodyPr wrap="square">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请插入您的公司名称</a:t>
            </a:r>
          </a:p>
        </p:txBody>
      </p:sp>
      <p:sp>
        <p:nvSpPr>
          <p:cNvPr id="12" name="矩形 11"/>
          <p:cNvSpPr/>
          <p:nvPr/>
        </p:nvSpPr>
        <p:spPr>
          <a:xfrm>
            <a:off x="6829103" y="3283789"/>
            <a:ext cx="4352915" cy="307777"/>
          </a:xfrm>
          <a:prstGeom prst="rect">
            <a:avLst/>
          </a:prstGeom>
        </p:spPr>
        <p:txBody>
          <a:bodyPr wrap="square">
            <a:sp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rPr>
              <a:t>BUSINESS PLAN POWERPOINT 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10800000">
            <a:off x="7686743" y="3703909"/>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10" grpId="0"/>
      <p:bldP spid="12"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18821" y="1833937"/>
            <a:ext cx="3954359" cy="3703390"/>
            <a:chOff x="4118821" y="1833937"/>
            <a:chExt cx="3954359" cy="3703390"/>
          </a:xfrm>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Freeform 71922"/>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13396C"/>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61" name="Freeform 71929"/>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0070C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6" name="Freeform 71928"/>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00B0F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35" name="Freeform 71922"/>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002060"/>
              </a:solidFill>
              <a:ln>
                <a:noFill/>
              </a:ln>
              <a:scene3d>
                <a:camera prst="orthographicFront"/>
                <a:lightRig rig="flat" dir="t"/>
              </a:scene3d>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41" name="Freeform 71924"/>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0070C0"/>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1" name="Freeform 71926"/>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00B0F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80" name="任意多边形 79"/>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13396C"/>
              </a:solidFill>
              <a:ln>
                <a:noFill/>
              </a:ln>
              <a:scene3d>
                <a:camera prst="orthographicFront"/>
                <a:lightRig rig="flat" dir="t"/>
              </a:scene3d>
              <a:sp3d/>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文本框 23"/>
            <p:cNvSpPr txBox="1"/>
            <p:nvPr/>
          </p:nvSpPr>
          <p:spPr>
            <a:xfrm>
              <a:off x="4940445" y="220803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广告位出租</a:t>
              </a:r>
            </a:p>
          </p:txBody>
        </p:sp>
        <p:sp>
          <p:nvSpPr>
            <p:cNvPr id="25" name="文本框 24"/>
            <p:cNvSpPr txBox="1"/>
            <p:nvPr/>
          </p:nvSpPr>
          <p:spPr>
            <a:xfrm>
              <a:off x="6297773" y="2183283"/>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付费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下载</a:t>
              </a:r>
            </a:p>
          </p:txBody>
        </p:sp>
        <p:sp>
          <p:nvSpPr>
            <p:cNvPr id="26" name="文本框 25"/>
            <p:cNvSpPr txBox="1"/>
            <p:nvPr/>
          </p:nvSpPr>
          <p:spPr>
            <a:xfrm>
              <a:off x="6963763" y="342267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增值</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服务</a:t>
              </a:r>
            </a:p>
          </p:txBody>
        </p:sp>
        <p:sp>
          <p:nvSpPr>
            <p:cNvPr id="27" name="文本框 26"/>
            <p:cNvSpPr txBox="1"/>
            <p:nvPr/>
          </p:nvSpPr>
          <p:spPr>
            <a:xfrm>
              <a:off x="6271203" y="461261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充值</a:t>
              </a:r>
            </a:p>
          </p:txBody>
        </p:sp>
        <p:sp>
          <p:nvSpPr>
            <p:cNvPr id="28" name="文本框 27"/>
            <p:cNvSpPr txBox="1"/>
            <p:nvPr/>
          </p:nvSpPr>
          <p:spPr>
            <a:xfrm>
              <a:off x="4901633" y="4650656"/>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佣金</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收取</a:t>
              </a:r>
            </a:p>
          </p:txBody>
        </p:sp>
        <p:sp>
          <p:nvSpPr>
            <p:cNvPr id="29" name="文本框 28"/>
            <p:cNvSpPr txBox="1"/>
            <p:nvPr/>
          </p:nvSpPr>
          <p:spPr>
            <a:xfrm>
              <a:off x="4242187" y="340997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租借</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资质</a:t>
              </a:r>
            </a:p>
          </p:txBody>
        </p:sp>
        <p:sp>
          <p:nvSpPr>
            <p:cNvPr id="30" name="文本框 29"/>
            <p:cNvSpPr txBox="1"/>
            <p:nvPr/>
          </p:nvSpPr>
          <p:spPr>
            <a:xfrm>
              <a:off x="5488244" y="3766812"/>
              <a:ext cx="1264667" cy="400110"/>
            </a:xfrm>
            <a:prstGeom prst="rect">
              <a:avLst/>
            </a:prstGeom>
            <a:noFill/>
            <a:ln>
              <a:noFill/>
            </a:ln>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盈利模式</a:t>
              </a:r>
            </a:p>
          </p:txBody>
        </p:sp>
        <p:sp>
          <p:nvSpPr>
            <p:cNvPr id="31" name="Freeform 83"/>
            <p:cNvSpPr/>
            <p:nvPr/>
          </p:nvSpPr>
          <p:spPr bwMode="auto">
            <a:xfrm>
              <a:off x="6073651" y="3224478"/>
              <a:ext cx="248080" cy="249163"/>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rgbClr val="13396C"/>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2" name="Line 84"/>
            <p:cNvSpPr>
              <a:spLocks noChangeShapeType="1"/>
            </p:cNvSpPr>
            <p:nvPr/>
          </p:nvSpPr>
          <p:spPr bwMode="auto">
            <a:xfrm>
              <a:off x="6114817" y="3350143"/>
              <a:ext cx="82332" cy="0"/>
            </a:xfrm>
            <a:prstGeom prst="line">
              <a:avLst/>
            </a:prstGeom>
            <a:noFill/>
            <a:ln w="30163" cap="rnd">
              <a:solidFill>
                <a:srgbClr val="13396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3" name="Line 85"/>
            <p:cNvSpPr>
              <a:spLocks noChangeShapeType="1"/>
            </p:cNvSpPr>
            <p:nvPr/>
          </p:nvSpPr>
          <p:spPr bwMode="auto">
            <a:xfrm>
              <a:off x="6197149" y="3268894"/>
              <a:ext cx="0" cy="81249"/>
            </a:xfrm>
            <a:prstGeom prst="line">
              <a:avLst/>
            </a:prstGeom>
            <a:noFill/>
            <a:ln w="30163" cap="rnd">
              <a:solidFill>
                <a:srgbClr val="13396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4" name="Freeform 86"/>
            <p:cNvSpPr/>
            <p:nvPr/>
          </p:nvSpPr>
          <p:spPr bwMode="auto">
            <a:xfrm>
              <a:off x="5848321" y="3227728"/>
              <a:ext cx="471243" cy="471243"/>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rgbClr val="13396C"/>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6" name="Freeform 87"/>
            <p:cNvSpPr/>
            <p:nvPr/>
          </p:nvSpPr>
          <p:spPr bwMode="auto">
            <a:xfrm>
              <a:off x="5919820" y="3289477"/>
              <a:ext cx="163581" cy="222080"/>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rgbClr val="13396C"/>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7" name="Freeform 88"/>
            <p:cNvSpPr/>
            <p:nvPr/>
          </p:nvSpPr>
          <p:spPr bwMode="auto">
            <a:xfrm>
              <a:off x="6050902" y="3460641"/>
              <a:ext cx="186331" cy="217747"/>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13396C"/>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8" name="Freeform 89"/>
            <p:cNvSpPr/>
            <p:nvPr/>
          </p:nvSpPr>
          <p:spPr bwMode="auto">
            <a:xfrm>
              <a:off x="6257815" y="3432475"/>
              <a:ext cx="54166" cy="11049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rgbClr val="13396C"/>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40" name="组合 39"/>
          <p:cNvGrpSpPr/>
          <p:nvPr/>
        </p:nvGrpSpPr>
        <p:grpSpPr>
          <a:xfrm>
            <a:off x="2188734" y="2152849"/>
            <a:ext cx="2506911" cy="615209"/>
            <a:chOff x="2188734" y="2152849"/>
            <a:chExt cx="2506911" cy="615209"/>
          </a:xfrm>
        </p:grpSpPr>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早期的互联网企业，其盈利基本都来自于“流量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广告”模式。</a:t>
              </a:r>
            </a:p>
          </p:txBody>
        </p:sp>
      </p:grpSp>
      <p:grpSp>
        <p:nvGrpSpPr>
          <p:cNvPr id="6" name="组合 5"/>
          <p:cNvGrpSpPr/>
          <p:nvPr/>
        </p:nvGrpSpPr>
        <p:grpSpPr>
          <a:xfrm>
            <a:off x="7523974" y="2162043"/>
            <a:ext cx="2780088" cy="613694"/>
            <a:chOff x="7523974" y="2162043"/>
            <a:chExt cx="2780088" cy="613694"/>
          </a:xfrm>
        </p:grpSpPr>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23974" y="2162043"/>
              <a:ext cx="2780088"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付费下载模式对于独立开发商来说是一种比较实惠和快速的赚钱方式。</a:t>
              </a:r>
            </a:p>
          </p:txBody>
        </p:sp>
      </p:grpSp>
      <p:grpSp>
        <p:nvGrpSpPr>
          <p:cNvPr id="12" name="组合 11"/>
          <p:cNvGrpSpPr/>
          <p:nvPr/>
        </p:nvGrpSpPr>
        <p:grpSpPr>
          <a:xfrm>
            <a:off x="8186362" y="3576754"/>
            <a:ext cx="3170646" cy="613694"/>
            <a:chOff x="8186362" y="3576754"/>
            <a:chExt cx="3170646" cy="613694"/>
          </a:xfrm>
        </p:grpSpPr>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186362" y="3576754"/>
              <a:ext cx="3170646"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将某项非核心技术、产品或服务利用新方式加以修正改善，以创造更高的价值。</a:t>
              </a:r>
            </a:p>
          </p:txBody>
        </p:sp>
      </p:grpSp>
      <p:grpSp>
        <p:nvGrpSpPr>
          <p:cNvPr id="39" name="组合 38"/>
          <p:cNvGrpSpPr/>
          <p:nvPr/>
        </p:nvGrpSpPr>
        <p:grpSpPr>
          <a:xfrm>
            <a:off x="909220" y="3482921"/>
            <a:ext cx="3184961" cy="614048"/>
            <a:chOff x="909220" y="3482921"/>
            <a:chExt cx="3184961" cy="614048"/>
          </a:xfrm>
        </p:grpSpPr>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220" y="3482921"/>
              <a:ext cx="318496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资质“挂靠”是指被挂靠方通过出租、出借资质证书等方式，并收取管理费。</a:t>
              </a:r>
            </a:p>
          </p:txBody>
        </p:sp>
      </p:grpSp>
      <p:grpSp>
        <p:nvGrpSpPr>
          <p:cNvPr id="21" name="组合 20"/>
          <p:cNvGrpSpPr/>
          <p:nvPr/>
        </p:nvGrpSpPr>
        <p:grpSpPr>
          <a:xfrm>
            <a:off x="1745084" y="4742442"/>
            <a:ext cx="3048000" cy="646331"/>
            <a:chOff x="1745084" y="4742442"/>
            <a:chExt cx="3048000" cy="646331"/>
          </a:xfrm>
        </p:grpSpPr>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5084" y="4742442"/>
              <a:ext cx="304800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是商业活动中的一种劳务报酬，在商业活动中为他人提供服务所得到的报酬。  </a:t>
              </a:r>
            </a:p>
          </p:txBody>
        </p:sp>
      </p:grpSp>
      <p:grpSp>
        <p:nvGrpSpPr>
          <p:cNvPr id="13" name="组合 12"/>
          <p:cNvGrpSpPr/>
          <p:nvPr/>
        </p:nvGrpSpPr>
        <p:grpSpPr>
          <a:xfrm>
            <a:off x="7405740" y="4735607"/>
            <a:ext cx="3457878" cy="646331"/>
            <a:chOff x="7405740" y="4735607"/>
            <a:chExt cx="3457878" cy="646331"/>
          </a:xfrm>
        </p:grpSpPr>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76457" y="4735607"/>
              <a:ext cx="3287161"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到货后您可以按照充值卡上的说明进行自助充值，充值成功金点将会立即到帐。</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 y="3585307"/>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13396C"/>
                </a:solidFill>
                <a:latin typeface="微软雅黑" panose="020B0503020204020204" pitchFamily="34" charset="-122"/>
                <a:ea typeface="微软雅黑" panose="020B0503020204020204" pitchFamily="34" charset="-122"/>
              </a:rPr>
              <a:t>产品运营</a:t>
            </a: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rgbClr val="13396C"/>
                </a:solidFill>
                <a:latin typeface="微软雅黑" panose="020B0503020204020204" pitchFamily="34" charset="-122"/>
                <a:ea typeface="微软雅黑" panose="020B0503020204020204" pitchFamily="34" charset="-122"/>
              </a:rPr>
              <a:t>产品介绍</a:t>
            </a: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rgbClr val="13396C"/>
                </a:solidFill>
                <a:latin typeface="微软雅黑" panose="020B0503020204020204" pitchFamily="34" charset="-122"/>
                <a:ea typeface="微软雅黑" panose="020B0503020204020204" pitchFamily="34" charset="-122"/>
              </a:rPr>
              <a:t>销售渠道</a:t>
            </a: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rgbClr val="13396C"/>
                </a:solidFill>
                <a:latin typeface="微软雅黑" panose="020B0503020204020204" pitchFamily="34" charset="-122"/>
                <a:ea typeface="微软雅黑" panose="020B0503020204020204" pitchFamily="34" charset="-122"/>
              </a:rPr>
              <a:t>技术核心</a:t>
            </a:r>
          </a:p>
        </p:txBody>
      </p:sp>
      <p:sp>
        <p:nvSpPr>
          <p:cNvPr id="14" name="文本框 13"/>
          <p:cNvSpPr txBox="1"/>
          <p:nvPr/>
        </p:nvSpPr>
        <p:spPr>
          <a:xfrm>
            <a:off x="3561748" y="3639877"/>
            <a:ext cx="1340355" cy="338554"/>
          </a:xfrm>
          <a:prstGeom prst="rect">
            <a:avLst/>
          </a:prstGeom>
          <a:noFill/>
        </p:spPr>
        <p:txBody>
          <a:bodyPr wrap="square" rtlCol="0">
            <a:spAutoFit/>
          </a:bodyPr>
          <a:lstStyle/>
          <a:p>
            <a:pPr algn="ctr"/>
            <a:r>
              <a:rPr lang="zh-CN" altLang="en-US" sz="1600" dirty="0">
                <a:solidFill>
                  <a:srgbClr val="13396C"/>
                </a:solidFill>
                <a:latin typeface="微软雅黑" panose="020B0503020204020204" pitchFamily="34" charset="-122"/>
                <a:ea typeface="微软雅黑" panose="020B0503020204020204" pitchFamily="34" charset="-122"/>
              </a:rPr>
              <a:t>推广渠道</a:t>
            </a:r>
          </a:p>
        </p:txBody>
      </p:sp>
      <p:cxnSp>
        <p:nvCxnSpPr>
          <p:cNvPr id="15" name="直接连接符 14"/>
          <p:cNvCxnSpPr/>
          <p:nvPr/>
        </p:nvCxnSpPr>
        <p:spPr>
          <a:xfrm>
            <a:off x="-231933" y="1857375"/>
            <a:ext cx="1110798" cy="1301766"/>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163736" y="2285748"/>
            <a:ext cx="5028264" cy="2261841"/>
            <a:chOff x="7163736" y="2285748"/>
            <a:chExt cx="5028264" cy="2261841"/>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5245" r="46107" b="33959"/>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rot="2700000">
              <a:off x="7695006" y="2328959"/>
              <a:ext cx="370728" cy="370728"/>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rot="2700000">
              <a:off x="8366539" y="2285748"/>
              <a:ext cx="181545" cy="181545"/>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p:nvSpPr>
          <p:spPr>
            <a:xfrm rot="2700000">
              <a:off x="7541700" y="2992507"/>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98326">
            <a:off x="946052" y="1303017"/>
            <a:ext cx="3909634"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86" y="1233715"/>
            <a:ext cx="3909634" cy="6858000"/>
          </a:xfrm>
          <a:prstGeom prst="rect">
            <a:avLst/>
          </a:prstGeom>
        </p:spPr>
      </p:pic>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 name="椭圆 9"/>
            <p:cNvSpPr/>
            <p:nvPr/>
          </p:nvSpPr>
          <p:spPr>
            <a:xfrm>
              <a:off x="3561365" y="3313435"/>
              <a:ext cx="800100" cy="8001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3" name="直接连接符 12"/>
          <p:cNvCxnSpPr/>
          <p:nvPr/>
        </p:nvCxnSpPr>
        <p:spPr>
          <a:xfrm>
            <a:off x="4422555" y="2335911"/>
            <a:ext cx="1419734"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 name="椭圆 16"/>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8" name="直接连接符 17"/>
          <p:cNvCxnSpPr/>
          <p:nvPr/>
        </p:nvCxnSpPr>
        <p:spPr>
          <a:xfrm>
            <a:off x="3970769" y="3983281"/>
            <a:ext cx="23009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2" name="椭圆 21"/>
            <p:cNvSpPr/>
            <p:nvPr/>
          </p:nvSpPr>
          <p:spPr>
            <a:xfrm>
              <a:off x="3561365" y="3313435"/>
              <a:ext cx="800100" cy="800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3" name="直接连接符 22"/>
          <p:cNvCxnSpPr/>
          <p:nvPr/>
        </p:nvCxnSpPr>
        <p:spPr>
          <a:xfrm>
            <a:off x="2298700" y="5429208"/>
            <a:ext cx="292024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移动</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下载</a:t>
            </a:r>
          </a:p>
        </p:txBody>
      </p:sp>
      <p:sp>
        <p:nvSpPr>
          <p:cNvPr id="26" name="文本框 25"/>
          <p:cNvSpPr txBox="1"/>
          <p:nvPr/>
        </p:nvSpPr>
        <p:spPr>
          <a:xfrm>
            <a:off x="6592143" y="3662506"/>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类目</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丰富</a:t>
            </a:r>
          </a:p>
        </p:txBody>
      </p:sp>
      <p:sp>
        <p:nvSpPr>
          <p:cNvPr id="27" name="文本框 26"/>
          <p:cNvSpPr txBox="1"/>
          <p:nvPr/>
        </p:nvSpPr>
        <p:spPr>
          <a:xfrm>
            <a:off x="5512195" y="5094534"/>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在线</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支付</a:t>
            </a:r>
          </a:p>
        </p:txBody>
      </p:sp>
      <p:sp>
        <p:nvSpPr>
          <p:cNvPr id="29" name="矩形 28"/>
          <p:cNvSpPr/>
          <p:nvPr/>
        </p:nvSpPr>
        <p:spPr>
          <a:xfrm>
            <a:off x="7180720" y="1864251"/>
            <a:ext cx="4114198"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完美的手机购物流程，从购买到支付轻松搞定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手机商城和</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商城的会员资料，商品信息，订单管理等所有数据同步</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550970" y="3490810"/>
            <a:ext cx="4080416"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集结网络最丰富的强势类目，精选最优质的卖家和商品，达到最广泛的买家覆盖率，几乎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。商品都有返利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多元化的满足用户不同面的购物需求。</a:t>
            </a:r>
          </a:p>
        </p:txBody>
      </p:sp>
      <p:sp>
        <p:nvSpPr>
          <p:cNvPr id="31" name="矩形 30"/>
          <p:cNvSpPr/>
          <p:nvPr/>
        </p:nvSpPr>
        <p:spPr>
          <a:xfrm>
            <a:off x="6511504" y="4956034"/>
            <a:ext cx="4552082"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在线支付是指卖方与买方网络进行交易时</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银行为其提供网上资金结算服务的一种业务，为企业和个人提供了一个安全、快捷、方便的交易方式。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54" name="椭圆 1053"/>
              <p:cNvSpPr/>
              <p:nvPr/>
            </p:nvSpPr>
            <p:spPr>
              <a:xfrm>
                <a:off x="4752590" y="1676399"/>
                <a:ext cx="800100" cy="800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游戏</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电视</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观众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本产品</a:t>
            </a:r>
          </a:p>
        </p:txBody>
      </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不对产品本身进行增值，而是通过服务，增加产品的附加价值；对本产品来说，销售渠道起到物流、资金流、信息流、商流的作用，完成厂家很难完成的任务。</a:t>
            </a:r>
          </a:p>
        </p:txBody>
      </p:sp>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00B0F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椭圆 42"/>
          <p:cNvSpPr/>
          <p:nvPr/>
        </p:nvSpPr>
        <p:spPr>
          <a:xfrm>
            <a:off x="7792345" y="4492164"/>
            <a:ext cx="627317" cy="6273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7792345" y="2199156"/>
            <a:ext cx="627317" cy="627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10299288" y="3228902"/>
            <a:ext cx="954249" cy="9542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文本框 45"/>
          <p:cNvSpPr txBox="1"/>
          <p:nvPr/>
        </p:nvSpPr>
        <p:spPr>
          <a:xfrm>
            <a:off x="7726583" y="2284989"/>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增值</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服务</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会员</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付费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入驻</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商家</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70100"/>
            <a:ext cx="12192000" cy="20193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203325"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3758142"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6312959"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a:off x="8867775"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矩形 15"/>
          <p:cNvSpPr/>
          <p:nvPr/>
        </p:nvSpPr>
        <p:spPr>
          <a:xfrm>
            <a:off x="1222375" y="2070100"/>
            <a:ext cx="2120900" cy="20193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矩形 16"/>
          <p:cNvSpPr/>
          <p:nvPr/>
        </p:nvSpPr>
        <p:spPr>
          <a:xfrm>
            <a:off x="3758141" y="2070100"/>
            <a:ext cx="2120900" cy="20193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p:nvSpPr>
        <p:spPr>
          <a:xfrm>
            <a:off x="6312959" y="2070100"/>
            <a:ext cx="2120900" cy="20193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p:nvSpPr>
        <p:spPr>
          <a:xfrm>
            <a:off x="8867775" y="2063750"/>
            <a:ext cx="2120900" cy="20193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文本框 23"/>
          <p:cNvSpPr txBox="1"/>
          <p:nvPr/>
        </p:nvSpPr>
        <p:spPr>
          <a:xfrm>
            <a:off x="1623347"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会员拉人</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428750"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29" name="文本框 28"/>
          <p:cNvSpPr txBox="1"/>
          <p:nvPr/>
        </p:nvSpPr>
        <p:spPr>
          <a:xfrm>
            <a:off x="4162816"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手机下载</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968219"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32" name="文本框 31"/>
          <p:cNvSpPr txBox="1"/>
          <p:nvPr/>
        </p:nvSpPr>
        <p:spPr>
          <a:xfrm>
            <a:off x="6741712"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软文推广</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547115"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0"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cxnSp>
        <p:nvCxnSpPr>
          <p:cNvPr id="36" name="直接连接符 35"/>
          <p:cNvCxnSpPr/>
          <p:nvPr/>
        </p:nvCxnSpPr>
        <p:spPr>
          <a:xfrm>
            <a:off x="9079307"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2"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38" name="文本框 37"/>
          <p:cNvSpPr txBox="1"/>
          <p:nvPr/>
        </p:nvSpPr>
        <p:spPr>
          <a:xfrm>
            <a:off x="9273904"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搜索推广</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团队介绍</a:t>
            </a:r>
          </a:p>
        </p:txBody>
      </p:sp>
      <p:cxnSp>
        <p:nvCxnSpPr>
          <p:cNvPr id="10" name="直接连接符 9"/>
          <p:cNvCxnSpPr/>
          <p:nvPr/>
        </p:nvCxnSpPr>
        <p:spPr>
          <a:xfrm>
            <a:off x="5016947" y="3391343"/>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发展历程</a:t>
            </a:r>
          </a:p>
        </p:txBody>
      </p:sp>
      <p:sp>
        <p:nvSpPr>
          <p:cNvPr id="12" name="文本框 11"/>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组织架构</a:t>
            </a:r>
          </a:p>
        </p:txBody>
      </p:sp>
      <p:sp>
        <p:nvSpPr>
          <p:cNvPr id="13" name="文本框 12"/>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团队成员</a:t>
            </a:r>
          </a:p>
        </p:txBody>
      </p:sp>
      <p:sp>
        <p:nvSpPr>
          <p:cNvPr id="14" name="文本框 13"/>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企业荣誉</a:t>
            </a:r>
          </a:p>
        </p:txBody>
      </p:sp>
      <p:cxnSp>
        <p:nvCxnSpPr>
          <p:cNvPr id="15" name="直接连接符 14"/>
          <p:cNvCxnSpPr/>
          <p:nvPr/>
        </p:nvCxnSpPr>
        <p:spPr>
          <a:xfrm>
            <a:off x="8002520" y="5276850"/>
            <a:ext cx="1949650" cy="2284833"/>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 y="2423886"/>
            <a:ext cx="5422517" cy="1993765"/>
            <a:chOff x="1" y="2423886"/>
            <a:chExt cx="5422517" cy="1993765"/>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t="25245" r="46107" b="33959"/>
            <a:stretch>
              <a:fillRect/>
            </a:stretch>
          </p:blipFill>
          <p:spPr>
            <a:xfrm>
              <a:off x="1" y="2423886"/>
              <a:ext cx="4049486" cy="1915885"/>
            </a:xfrm>
            <a:prstGeom prst="rect">
              <a:avLst/>
            </a:prstGeom>
          </p:spPr>
        </p:pic>
        <p:sp>
          <p:nvSpPr>
            <p:cNvPr id="20" name="矩形 19"/>
            <p:cNvSpPr/>
            <p:nvPr/>
          </p:nvSpPr>
          <p:spPr>
            <a:xfrm rot="2700000">
              <a:off x="3365391" y="2707247"/>
              <a:ext cx="1368193" cy="1368193"/>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1" name="矩形 20"/>
            <p:cNvSpPr/>
            <p:nvPr/>
          </p:nvSpPr>
          <p:spPr>
            <a:xfrm rot="2700000">
              <a:off x="4569440" y="4046923"/>
              <a:ext cx="370728" cy="370728"/>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矩形 21"/>
            <p:cNvSpPr/>
            <p:nvPr/>
          </p:nvSpPr>
          <p:spPr>
            <a:xfrm rot="2700000">
              <a:off x="5240973" y="4003712"/>
              <a:ext cx="181545" cy="181545"/>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文本框 22"/>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rot="2700000">
              <a:off x="3459230" y="2786515"/>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flipH="1">
            <a:off x="2266950" y="2012585"/>
            <a:ext cx="9925050" cy="4845415"/>
          </a:xfrm>
          <a:prstGeom prst="triangle">
            <a:avLst>
              <a:gd name="adj" fmla="val 0"/>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 name="直接连接符 5"/>
          <p:cNvCxnSpPr/>
          <p:nvPr/>
        </p:nvCxnSpPr>
        <p:spPr>
          <a:xfrm flipV="1">
            <a:off x="1966712" y="6027312"/>
            <a:ext cx="1974224" cy="985616"/>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rot="2700000">
            <a:off x="4090861" y="5378622"/>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 name="直接连接符 7"/>
          <p:cNvCxnSpPr/>
          <p:nvPr/>
        </p:nvCxnSpPr>
        <p:spPr>
          <a:xfrm flipV="1">
            <a:off x="4991726" y="5231312"/>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rot="2700000">
            <a:off x="5790872" y="4559457"/>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1" name="直接连接符 10"/>
          <p:cNvCxnSpPr/>
          <p:nvPr/>
        </p:nvCxnSpPr>
        <p:spPr>
          <a:xfrm flipV="1">
            <a:off x="6677576" y="4409532"/>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rot="2700000">
            <a:off x="7454124" y="3749303"/>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4" name="直接连接符 13"/>
          <p:cNvCxnSpPr/>
          <p:nvPr/>
        </p:nvCxnSpPr>
        <p:spPr>
          <a:xfrm flipV="1">
            <a:off x="8316946" y="3599378"/>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700000">
            <a:off x="8894978" y="2397172"/>
            <a:ext cx="1119541" cy="1119541"/>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6" name="直接连接符 15"/>
          <p:cNvCxnSpPr/>
          <p:nvPr/>
        </p:nvCxnSpPr>
        <p:spPr>
          <a:xfrm flipV="1">
            <a:off x="10059287" y="1961070"/>
            <a:ext cx="2284047" cy="1091223"/>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900796" y="2681477"/>
            <a:ext cx="1108449"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爆发</a:t>
            </a:r>
          </a:p>
        </p:txBody>
      </p:sp>
      <p:sp>
        <p:nvSpPr>
          <p:cNvPr id="19" name="文本框 18"/>
          <p:cNvSpPr txBox="1"/>
          <p:nvPr/>
        </p:nvSpPr>
        <p:spPr>
          <a:xfrm>
            <a:off x="7252683" y="3926917"/>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壮大</a:t>
            </a:r>
          </a:p>
        </p:txBody>
      </p:sp>
      <p:sp>
        <p:nvSpPr>
          <p:cNvPr id="20" name="文本框 19"/>
          <p:cNvSpPr txBox="1"/>
          <p:nvPr/>
        </p:nvSpPr>
        <p:spPr>
          <a:xfrm>
            <a:off x="5592079" y="4736582"/>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发展</a:t>
            </a:r>
          </a:p>
        </p:txBody>
      </p:sp>
      <p:sp>
        <p:nvSpPr>
          <p:cNvPr id="21" name="文本框 20"/>
          <p:cNvSpPr txBox="1"/>
          <p:nvPr/>
        </p:nvSpPr>
        <p:spPr>
          <a:xfrm>
            <a:off x="3883277" y="5540517"/>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成立</a:t>
            </a:r>
          </a:p>
        </p:txBody>
      </p:sp>
      <p:cxnSp>
        <p:nvCxnSpPr>
          <p:cNvPr id="23" name="直接连接符 22"/>
          <p:cNvCxnSpPr/>
          <p:nvPr/>
        </p:nvCxnSpPr>
        <p:spPr>
          <a:xfrm>
            <a:off x="936162" y="5560185"/>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74136" y="4413578"/>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02936" y="3371682"/>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7840" y="2249464"/>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2012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月正式注册，经过团队一年多的发展，现已发展为注册资金</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万的省级正规企业。</a:t>
            </a:r>
          </a:p>
        </p:txBody>
      </p:sp>
      <p:sp>
        <p:nvSpPr>
          <p:cNvPr id="29" name="矩形 28"/>
          <p:cNvSpPr/>
          <p:nvPr/>
        </p:nvSpPr>
        <p:spPr>
          <a:xfrm>
            <a:off x="2203123" y="3507998"/>
            <a:ext cx="3581486"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扩展业务领域，创建运营新格局，先后承接盛典分期，乐享购，快生活，奢小二等多个项目。</a:t>
            </a: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r>
            <a:b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b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627503" y="2729653"/>
            <a:ext cx="288900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新官网上线，各项目顺利完成交付，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经典案例在业界赢得良好口碑。</a:t>
            </a:r>
          </a:p>
        </p:txBody>
      </p:sp>
      <p:sp>
        <p:nvSpPr>
          <p:cNvPr id="31" name="矩形 30"/>
          <p:cNvSpPr/>
          <p:nvPr/>
        </p:nvSpPr>
        <p:spPr>
          <a:xfrm>
            <a:off x="5397961" y="1606202"/>
            <a:ext cx="367649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公司变更为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网络科技有限公司，搭建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平台，目前注册用户</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万，逐步建立品牌影响力！</a:t>
            </a:r>
          </a:p>
        </p:txBody>
      </p:sp>
      <p:sp>
        <p:nvSpPr>
          <p:cNvPr id="32" name="矩形 31"/>
          <p:cNvSpPr/>
          <p:nvPr/>
        </p:nvSpPr>
        <p:spPr>
          <a:xfrm>
            <a:off x="5437031" y="1185617"/>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矩形 32"/>
          <p:cNvSpPr/>
          <p:nvPr/>
        </p:nvSpPr>
        <p:spPr>
          <a:xfrm>
            <a:off x="4211969" y="2350582"/>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矩形 33"/>
          <p:cNvSpPr/>
          <p:nvPr/>
        </p:nvSpPr>
        <p:spPr>
          <a:xfrm>
            <a:off x="2577850" y="3321646"/>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912578" y="4514755"/>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文本框 35"/>
          <p:cNvSpPr txBox="1"/>
          <p:nvPr/>
        </p:nvSpPr>
        <p:spPr>
          <a:xfrm>
            <a:off x="5499658" y="1151634"/>
            <a:ext cx="110844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285771" y="2329215"/>
            <a:ext cx="110844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650982" y="3299054"/>
            <a:ext cx="110844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78640" y="4487737"/>
            <a:ext cx="1108449"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231574"/>
            <a:ext cx="12192000" cy="36264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2" name="组合 21"/>
          <p:cNvGrpSpPr/>
          <p:nvPr/>
        </p:nvGrpSpPr>
        <p:grpSpPr>
          <a:xfrm>
            <a:off x="1407408" y="1688121"/>
            <a:ext cx="9377185" cy="4085800"/>
            <a:chOff x="1441939" y="1688121"/>
            <a:chExt cx="9377185" cy="4085800"/>
          </a:xfrm>
        </p:grpSpPr>
        <p:sp>
          <p:nvSpPr>
            <p:cNvPr id="3" name="矩形 2"/>
            <p:cNvSpPr/>
            <p:nvPr/>
          </p:nvSpPr>
          <p:spPr>
            <a:xfrm>
              <a:off x="1441939" y="1887414"/>
              <a:ext cx="2133600" cy="213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3833446" y="1887414"/>
              <a:ext cx="2133600" cy="2133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6224953"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8616460" y="1887414"/>
              <a:ext cx="2133600" cy="21336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1441939" y="1688123"/>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3833446" y="1688123"/>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a:off x="6224953" y="1699845"/>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a:off x="8616460" y="1688121"/>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文本框 13"/>
            <p:cNvSpPr txBox="1"/>
            <p:nvPr/>
          </p:nvSpPr>
          <p:spPr>
            <a:xfrm>
              <a:off x="1839827"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运营总监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5" name="文本框 14"/>
            <p:cNvSpPr txBox="1"/>
            <p:nvPr/>
          </p:nvSpPr>
          <p:spPr>
            <a:xfrm>
              <a:off x="4231334"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技术总监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6" name="文本框 15"/>
            <p:cNvSpPr txBox="1"/>
            <p:nvPr/>
          </p:nvSpPr>
          <p:spPr>
            <a:xfrm>
              <a:off x="6622841"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市场总监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7" name="文本框 16"/>
            <p:cNvSpPr txBox="1"/>
            <p:nvPr/>
          </p:nvSpPr>
          <p:spPr>
            <a:xfrm>
              <a:off x="9014348" y="4099079"/>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客服经理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8" name="矩形 17"/>
            <p:cNvSpPr/>
            <p:nvPr/>
          </p:nvSpPr>
          <p:spPr>
            <a:xfrm>
              <a:off x="1526547" y="4850591"/>
              <a:ext cx="1964384"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曾任职国内某上市互联网公司运营中心经理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成功运营</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a:t>
              </a:r>
            </a:p>
          </p:txBody>
        </p:sp>
        <p:sp>
          <p:nvSpPr>
            <p:cNvPr id="19" name="矩形 18"/>
            <p:cNvSpPr/>
            <p:nvPr/>
          </p:nvSpPr>
          <p:spPr>
            <a:xfrm>
              <a:off x="3707737"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曾任职国内某上市互联网公司开发中心经理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成功开发</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项目，保证项目稳定上线。</a:t>
              </a:r>
            </a:p>
          </p:txBody>
        </p:sp>
        <p:sp>
          <p:nvSpPr>
            <p:cNvPr id="20" name="矩形 19"/>
            <p:cNvSpPr/>
            <p:nvPr/>
          </p:nvSpPr>
          <p:spPr>
            <a:xfrm>
              <a:off x="6196272"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曾任职国内某上市互联网公司市场推广总监，成功推广</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项目，开拓用户</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万人。</a:t>
              </a:r>
            </a:p>
          </p:txBody>
        </p:sp>
        <p:sp>
          <p:nvSpPr>
            <p:cNvPr id="21" name="矩形 20"/>
            <p:cNvSpPr/>
            <p:nvPr/>
          </p:nvSpPr>
          <p:spPr>
            <a:xfrm>
              <a:off x="8547395" y="4846125"/>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曾任职国内某上市互联网公司金牌售后中心督导，接待售后人次</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7" name="Group 24"/>
          <p:cNvGrpSpPr>
            <a:grpSpLocks noChangeAspect="1"/>
          </p:cNvGrpSpPr>
          <p:nvPr/>
        </p:nvGrpSpPr>
        <p:grpSpPr bwMode="auto">
          <a:xfrm>
            <a:off x="6302546" y="1864758"/>
            <a:ext cx="1597025" cy="1597025"/>
            <a:chOff x="3337" y="1657"/>
            <a:chExt cx="1006" cy="1006"/>
          </a:xfrm>
        </p:grpSpPr>
        <p:sp>
          <p:nvSpPr>
            <p:cNvPr id="38" name="AutoShape 23"/>
            <p:cNvSpPr>
              <a:spLocks noChangeAspect="1" noChangeArrowheads="1" noTextEdit="1"/>
            </p:cNvSpPr>
            <p:nvPr/>
          </p:nvSpPr>
          <p:spPr bwMode="auto">
            <a:xfrm>
              <a:off x="3337"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9" name="Oval 25"/>
            <p:cNvSpPr>
              <a:spLocks noChangeArrowheads="1"/>
            </p:cNvSpPr>
            <p:nvPr/>
          </p:nvSpPr>
          <p:spPr bwMode="auto">
            <a:xfrm>
              <a:off x="3337" y="1657"/>
              <a:ext cx="1006" cy="1006"/>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0" name="Freeform 26"/>
            <p:cNvSpPr>
              <a:spLocks noEditPoints="1"/>
            </p:cNvSpPr>
            <p:nvPr/>
          </p:nvSpPr>
          <p:spPr bwMode="auto">
            <a:xfrm>
              <a:off x="3675" y="1876"/>
              <a:ext cx="328" cy="95"/>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1" name="Freeform 27"/>
            <p:cNvSpPr>
              <a:spLocks noEditPoints="1"/>
            </p:cNvSpPr>
            <p:nvPr/>
          </p:nvSpPr>
          <p:spPr bwMode="auto">
            <a:xfrm>
              <a:off x="3539" y="1942"/>
              <a:ext cx="599" cy="502"/>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48" name="Group 30"/>
          <p:cNvGrpSpPr>
            <a:grpSpLocks noChangeAspect="1"/>
          </p:cNvGrpSpPr>
          <p:nvPr/>
        </p:nvGrpSpPr>
        <p:grpSpPr bwMode="auto">
          <a:xfrm>
            <a:off x="4234940" y="1864758"/>
            <a:ext cx="1597025" cy="1597025"/>
            <a:chOff x="2126" y="1657"/>
            <a:chExt cx="1006" cy="1006"/>
          </a:xfrm>
        </p:grpSpPr>
        <p:sp>
          <p:nvSpPr>
            <p:cNvPr id="49" name="AutoShape 29"/>
            <p:cNvSpPr>
              <a:spLocks noChangeAspect="1" noChangeArrowheads="1" noTextEdit="1"/>
            </p:cNvSpPr>
            <p:nvPr/>
          </p:nvSpPr>
          <p:spPr bwMode="auto">
            <a:xfrm>
              <a:off x="2126"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Oval 31"/>
            <p:cNvSpPr>
              <a:spLocks noChangeArrowheads="1"/>
            </p:cNvSpPr>
            <p:nvPr/>
          </p:nvSpPr>
          <p:spPr bwMode="auto">
            <a:xfrm>
              <a:off x="2128" y="1657"/>
              <a:ext cx="1006" cy="1006"/>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1" name="Freeform 32"/>
            <p:cNvSpPr>
              <a:spLocks noEditPoints="1"/>
            </p:cNvSpPr>
            <p:nvPr/>
          </p:nvSpPr>
          <p:spPr bwMode="auto">
            <a:xfrm>
              <a:off x="2490" y="1866"/>
              <a:ext cx="285" cy="83"/>
            </a:xfrm>
            <a:custGeom>
              <a:avLst/>
              <a:gdLst>
                <a:gd name="T0" fmla="*/ 60 w 120"/>
                <a:gd name="T1" fmla="*/ 35 h 35"/>
                <a:gd name="T2" fmla="*/ 119 w 120"/>
                <a:gd name="T3" fmla="*/ 19 h 35"/>
                <a:gd name="T4" fmla="*/ 120 w 120"/>
                <a:gd name="T5" fmla="*/ 18 h 35"/>
                <a:gd name="T6" fmla="*/ 60 w 120"/>
                <a:gd name="T7" fmla="*/ 0 h 35"/>
                <a:gd name="T8" fmla="*/ 0 w 120"/>
                <a:gd name="T9" fmla="*/ 18 h 35"/>
                <a:gd name="T10" fmla="*/ 1 w 120"/>
                <a:gd name="T11" fmla="*/ 19 h 35"/>
                <a:gd name="T12" fmla="*/ 60 w 120"/>
                <a:gd name="T13" fmla="*/ 35 h 35"/>
                <a:gd name="T14" fmla="*/ 10 w 120"/>
                <a:gd name="T15" fmla="*/ 15 h 35"/>
                <a:gd name="T16" fmla="*/ 22 w 120"/>
                <a:gd name="T17" fmla="*/ 11 h 35"/>
                <a:gd name="T18" fmla="*/ 60 w 120"/>
                <a:gd name="T19" fmla="*/ 7 h 35"/>
                <a:gd name="T20" fmla="*/ 98 w 120"/>
                <a:gd name="T21" fmla="*/ 11 h 35"/>
                <a:gd name="T22" fmla="*/ 109 w 120"/>
                <a:gd name="T23" fmla="*/ 15 h 35"/>
                <a:gd name="T24" fmla="*/ 113 w 120"/>
                <a:gd name="T25" fmla="*/ 18 h 35"/>
                <a:gd name="T26" fmla="*/ 109 w 120"/>
                <a:gd name="T27" fmla="*/ 20 h 35"/>
                <a:gd name="T28" fmla="*/ 98 w 120"/>
                <a:gd name="T29" fmla="*/ 24 h 35"/>
                <a:gd name="T30" fmla="*/ 60 w 120"/>
                <a:gd name="T31" fmla="*/ 28 h 35"/>
                <a:gd name="T32" fmla="*/ 22 w 120"/>
                <a:gd name="T33" fmla="*/ 24 h 35"/>
                <a:gd name="T34" fmla="*/ 10 w 120"/>
                <a:gd name="T35" fmla="*/ 20 h 35"/>
                <a:gd name="T36" fmla="*/ 7 w 120"/>
                <a:gd name="T37" fmla="*/ 18 h 35"/>
                <a:gd name="T38" fmla="*/ 10 w 120"/>
                <a:gd name="T3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35">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2" name="Freeform 33"/>
            <p:cNvSpPr>
              <a:spLocks noEditPoints="1"/>
            </p:cNvSpPr>
            <p:nvPr/>
          </p:nvSpPr>
          <p:spPr bwMode="auto">
            <a:xfrm>
              <a:off x="2395" y="1926"/>
              <a:ext cx="473" cy="566"/>
            </a:xfrm>
            <a:custGeom>
              <a:avLst/>
              <a:gdLst>
                <a:gd name="T0" fmla="*/ 198 w 199"/>
                <a:gd name="T1" fmla="*/ 11 h 238"/>
                <a:gd name="T2" fmla="*/ 191 w 199"/>
                <a:gd name="T3" fmla="*/ 5 h 238"/>
                <a:gd name="T4" fmla="*/ 160 w 199"/>
                <a:gd name="T5" fmla="*/ 5 h 238"/>
                <a:gd name="T6" fmla="*/ 160 w 199"/>
                <a:gd name="T7" fmla="*/ 0 h 238"/>
                <a:gd name="T8" fmla="*/ 141 w 199"/>
                <a:gd name="T9" fmla="*/ 9 h 238"/>
                <a:gd name="T10" fmla="*/ 100 w 199"/>
                <a:gd name="T11" fmla="*/ 14 h 238"/>
                <a:gd name="T12" fmla="*/ 59 w 199"/>
                <a:gd name="T13" fmla="*/ 9 h 238"/>
                <a:gd name="T14" fmla="*/ 40 w 199"/>
                <a:gd name="T15" fmla="*/ 0 h 238"/>
                <a:gd name="T16" fmla="*/ 40 w 199"/>
                <a:gd name="T17" fmla="*/ 5 h 238"/>
                <a:gd name="T18" fmla="*/ 8 w 199"/>
                <a:gd name="T19" fmla="*/ 5 h 238"/>
                <a:gd name="T20" fmla="*/ 1 w 199"/>
                <a:gd name="T21" fmla="*/ 11 h 238"/>
                <a:gd name="T22" fmla="*/ 1 w 199"/>
                <a:gd name="T23" fmla="*/ 38 h 238"/>
                <a:gd name="T24" fmla="*/ 7 w 199"/>
                <a:gd name="T25" fmla="*/ 62 h 238"/>
                <a:gd name="T26" fmla="*/ 20 w 199"/>
                <a:gd name="T27" fmla="*/ 85 h 238"/>
                <a:gd name="T28" fmla="*/ 60 w 199"/>
                <a:gd name="T29" fmla="*/ 102 h 238"/>
                <a:gd name="T30" fmla="*/ 90 w 199"/>
                <a:gd name="T31" fmla="*/ 125 h 238"/>
                <a:gd name="T32" fmla="*/ 90 w 199"/>
                <a:gd name="T33" fmla="*/ 150 h 238"/>
                <a:gd name="T34" fmla="*/ 68 w 199"/>
                <a:gd name="T35" fmla="*/ 150 h 238"/>
                <a:gd name="T36" fmla="*/ 59 w 199"/>
                <a:gd name="T37" fmla="*/ 158 h 238"/>
                <a:gd name="T38" fmla="*/ 56 w 199"/>
                <a:gd name="T39" fmla="*/ 161 h 238"/>
                <a:gd name="T40" fmla="*/ 49 w 199"/>
                <a:gd name="T41" fmla="*/ 161 h 238"/>
                <a:gd name="T42" fmla="*/ 41 w 199"/>
                <a:gd name="T43" fmla="*/ 169 h 238"/>
                <a:gd name="T44" fmla="*/ 41 w 199"/>
                <a:gd name="T45" fmla="*/ 230 h 238"/>
                <a:gd name="T46" fmla="*/ 49 w 199"/>
                <a:gd name="T47" fmla="*/ 238 h 238"/>
                <a:gd name="T48" fmla="*/ 149 w 199"/>
                <a:gd name="T49" fmla="*/ 238 h 238"/>
                <a:gd name="T50" fmla="*/ 157 w 199"/>
                <a:gd name="T51" fmla="*/ 230 h 238"/>
                <a:gd name="T52" fmla="*/ 157 w 199"/>
                <a:gd name="T53" fmla="*/ 169 h 238"/>
                <a:gd name="T54" fmla="*/ 149 w 199"/>
                <a:gd name="T55" fmla="*/ 161 h 238"/>
                <a:gd name="T56" fmla="*/ 144 w 199"/>
                <a:gd name="T57" fmla="*/ 161 h 238"/>
                <a:gd name="T58" fmla="*/ 139 w 199"/>
                <a:gd name="T59" fmla="*/ 158 h 238"/>
                <a:gd name="T60" fmla="*/ 131 w 199"/>
                <a:gd name="T61" fmla="*/ 150 h 238"/>
                <a:gd name="T62" fmla="*/ 110 w 199"/>
                <a:gd name="T63" fmla="*/ 150 h 238"/>
                <a:gd name="T64" fmla="*/ 110 w 199"/>
                <a:gd name="T65" fmla="*/ 125 h 238"/>
                <a:gd name="T66" fmla="*/ 140 w 199"/>
                <a:gd name="T67" fmla="*/ 102 h 238"/>
                <a:gd name="T68" fmla="*/ 178 w 199"/>
                <a:gd name="T69" fmla="*/ 85 h 238"/>
                <a:gd name="T70" fmla="*/ 192 w 199"/>
                <a:gd name="T71" fmla="*/ 62 h 238"/>
                <a:gd name="T72" fmla="*/ 197 w 199"/>
                <a:gd name="T73" fmla="*/ 38 h 238"/>
                <a:gd name="T74" fmla="*/ 198 w 199"/>
                <a:gd name="T75" fmla="*/ 11 h 238"/>
                <a:gd name="T76" fmla="*/ 43 w 199"/>
                <a:gd name="T77" fmla="*/ 84 h 238"/>
                <a:gd name="T78" fmla="*/ 31 w 199"/>
                <a:gd name="T79" fmla="*/ 76 h 238"/>
                <a:gd name="T80" fmla="*/ 15 w 199"/>
                <a:gd name="T81" fmla="*/ 19 h 238"/>
                <a:gd name="T82" fmla="*/ 40 w 199"/>
                <a:gd name="T83" fmla="*/ 19 h 238"/>
                <a:gd name="T84" fmla="*/ 52 w 199"/>
                <a:gd name="T85" fmla="*/ 87 h 238"/>
                <a:gd name="T86" fmla="*/ 43 w 199"/>
                <a:gd name="T87" fmla="*/ 84 h 238"/>
                <a:gd name="T88" fmla="*/ 135 w 199"/>
                <a:gd name="T89" fmla="*/ 177 h 238"/>
                <a:gd name="T90" fmla="*/ 135 w 199"/>
                <a:gd name="T91" fmla="*/ 219 h 238"/>
                <a:gd name="T92" fmla="*/ 64 w 199"/>
                <a:gd name="T93" fmla="*/ 219 h 238"/>
                <a:gd name="T94" fmla="*/ 64 w 199"/>
                <a:gd name="T95" fmla="*/ 177 h 238"/>
                <a:gd name="T96" fmla="*/ 135 w 199"/>
                <a:gd name="T97" fmla="*/ 177 h 238"/>
                <a:gd name="T98" fmla="*/ 168 w 199"/>
                <a:gd name="T99" fmla="*/ 76 h 238"/>
                <a:gd name="T100" fmla="*/ 156 w 199"/>
                <a:gd name="T101" fmla="*/ 84 h 238"/>
                <a:gd name="T102" fmla="*/ 148 w 199"/>
                <a:gd name="T103" fmla="*/ 87 h 238"/>
                <a:gd name="T104" fmla="*/ 159 w 199"/>
                <a:gd name="T105" fmla="*/ 19 h 238"/>
                <a:gd name="T106" fmla="*/ 184 w 199"/>
                <a:gd name="T107" fmla="*/ 19 h 238"/>
                <a:gd name="T108" fmla="*/ 168 w 199"/>
                <a:gd name="T109"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38">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59" name="Group 36"/>
          <p:cNvGrpSpPr>
            <a:grpSpLocks noChangeAspect="1"/>
          </p:cNvGrpSpPr>
          <p:nvPr/>
        </p:nvGrpSpPr>
        <p:grpSpPr bwMode="auto">
          <a:xfrm>
            <a:off x="8366296" y="1864758"/>
            <a:ext cx="1598612" cy="1597025"/>
            <a:chOff x="4637" y="1657"/>
            <a:chExt cx="1007" cy="1006"/>
          </a:xfrm>
        </p:grpSpPr>
        <p:sp>
          <p:nvSpPr>
            <p:cNvPr id="60" name="AutoShape 35"/>
            <p:cNvSpPr>
              <a:spLocks noChangeAspect="1" noChangeArrowheads="1" noTextEdit="1"/>
            </p:cNvSpPr>
            <p:nvPr/>
          </p:nvSpPr>
          <p:spPr bwMode="auto">
            <a:xfrm>
              <a:off x="4637" y="1657"/>
              <a:ext cx="1007"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1" name="Oval 37"/>
            <p:cNvSpPr>
              <a:spLocks noChangeArrowheads="1"/>
            </p:cNvSpPr>
            <p:nvPr/>
          </p:nvSpPr>
          <p:spPr bwMode="auto">
            <a:xfrm>
              <a:off x="4637" y="1659"/>
              <a:ext cx="1007" cy="1006"/>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2" name="Freeform 38"/>
            <p:cNvSpPr/>
            <p:nvPr/>
          </p:nvSpPr>
          <p:spPr bwMode="auto">
            <a:xfrm>
              <a:off x="4932" y="1888"/>
              <a:ext cx="414" cy="325"/>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3" name="Freeform 39"/>
            <p:cNvSpPr/>
            <p:nvPr/>
          </p:nvSpPr>
          <p:spPr bwMode="auto">
            <a:xfrm>
              <a:off x="4975" y="1930"/>
              <a:ext cx="329" cy="274"/>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4" name="Freeform 40"/>
            <p:cNvSpPr>
              <a:spLocks noEditPoints="1"/>
            </p:cNvSpPr>
            <p:nvPr/>
          </p:nvSpPr>
          <p:spPr bwMode="auto">
            <a:xfrm>
              <a:off x="4827" y="2211"/>
              <a:ext cx="624" cy="226"/>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5" name="Freeform 41"/>
            <p:cNvSpPr/>
            <p:nvPr/>
          </p:nvSpPr>
          <p:spPr bwMode="auto">
            <a:xfrm>
              <a:off x="5077" y="2011"/>
              <a:ext cx="127" cy="164"/>
            </a:xfrm>
            <a:custGeom>
              <a:avLst/>
              <a:gdLst>
                <a:gd name="T0" fmla="*/ 0 w 53"/>
                <a:gd name="T1" fmla="*/ 53 h 69"/>
                <a:gd name="T2" fmla="*/ 0 w 53"/>
                <a:gd name="T3" fmla="*/ 69 h 69"/>
                <a:gd name="T4" fmla="*/ 53 w 53"/>
                <a:gd name="T5" fmla="*/ 69 h 69"/>
                <a:gd name="T6" fmla="*/ 53 w 53"/>
                <a:gd name="T7" fmla="*/ 53 h 69"/>
                <a:gd name="T8" fmla="*/ 39 w 53"/>
                <a:gd name="T9" fmla="*/ 53 h 69"/>
                <a:gd name="T10" fmla="*/ 39 w 53"/>
                <a:gd name="T11" fmla="*/ 0 h 69"/>
                <a:gd name="T12" fmla="*/ 16 w 53"/>
                <a:gd name="T13" fmla="*/ 0 h 69"/>
                <a:gd name="T14" fmla="*/ 13 w 53"/>
                <a:gd name="T15" fmla="*/ 8 h 69"/>
                <a:gd name="T16" fmla="*/ 0 w 53"/>
                <a:gd name="T17" fmla="*/ 9 h 69"/>
                <a:gd name="T18" fmla="*/ 0 w 53"/>
                <a:gd name="T19" fmla="*/ 24 h 69"/>
                <a:gd name="T20" fmla="*/ 14 w 53"/>
                <a:gd name="T21" fmla="*/ 24 h 69"/>
                <a:gd name="T22" fmla="*/ 14 w 53"/>
                <a:gd name="T23" fmla="*/ 53 h 69"/>
                <a:gd name="T24" fmla="*/ 0 w 53"/>
                <a:gd name="T25"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9">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67" name="Group 44"/>
          <p:cNvGrpSpPr>
            <a:grpSpLocks noChangeAspect="1"/>
          </p:cNvGrpSpPr>
          <p:nvPr/>
        </p:nvGrpSpPr>
        <p:grpSpPr bwMode="auto">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1339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0" name="Freeform 46"/>
            <p:cNvSpPr/>
            <p:nvPr/>
          </p:nvSpPr>
          <p:spPr bwMode="auto">
            <a:xfrm>
              <a:off x="1170" y="2179"/>
              <a:ext cx="195" cy="300"/>
            </a:xfrm>
            <a:custGeom>
              <a:avLst/>
              <a:gdLst>
                <a:gd name="T0" fmla="*/ 76 w 82"/>
                <a:gd name="T1" fmla="*/ 105 h 126"/>
                <a:gd name="T2" fmla="*/ 61 w 82"/>
                <a:gd name="T3" fmla="*/ 105 h 126"/>
                <a:gd name="T4" fmla="*/ 63 w 82"/>
                <a:gd name="T5" fmla="*/ 53 h 126"/>
                <a:gd name="T6" fmla="*/ 64 w 82"/>
                <a:gd name="T7" fmla="*/ 53 h 126"/>
                <a:gd name="T8" fmla="*/ 68 w 82"/>
                <a:gd name="T9" fmla="*/ 49 h 126"/>
                <a:gd name="T10" fmla="*/ 68 w 82"/>
                <a:gd name="T11" fmla="*/ 40 h 126"/>
                <a:gd name="T12" fmla="*/ 64 w 82"/>
                <a:gd name="T13" fmla="*/ 36 h 126"/>
                <a:gd name="T14" fmla="*/ 62 w 82"/>
                <a:gd name="T15" fmla="*/ 36 h 126"/>
                <a:gd name="T16" fmla="*/ 57 w 82"/>
                <a:gd name="T17" fmla="*/ 9 h 126"/>
                <a:gd name="T18" fmla="*/ 41 w 82"/>
                <a:gd name="T19" fmla="*/ 0 h 126"/>
                <a:gd name="T20" fmla="*/ 25 w 82"/>
                <a:gd name="T21" fmla="*/ 8 h 126"/>
                <a:gd name="T22" fmla="*/ 20 w 82"/>
                <a:gd name="T23" fmla="*/ 36 h 126"/>
                <a:gd name="T24" fmla="*/ 18 w 82"/>
                <a:gd name="T25" fmla="*/ 36 h 126"/>
                <a:gd name="T26" fmla="*/ 14 w 82"/>
                <a:gd name="T27" fmla="*/ 40 h 126"/>
                <a:gd name="T28" fmla="*/ 14 w 82"/>
                <a:gd name="T29" fmla="*/ 49 h 126"/>
                <a:gd name="T30" fmla="*/ 18 w 82"/>
                <a:gd name="T31" fmla="*/ 53 h 126"/>
                <a:gd name="T32" fmla="*/ 19 w 82"/>
                <a:gd name="T33" fmla="*/ 53 h 126"/>
                <a:gd name="T34" fmla="*/ 21 w 82"/>
                <a:gd name="T35" fmla="*/ 105 h 126"/>
                <a:gd name="T36" fmla="*/ 5 w 82"/>
                <a:gd name="T37" fmla="*/ 105 h 126"/>
                <a:gd name="T38" fmla="*/ 0 w 82"/>
                <a:gd name="T39" fmla="*/ 114 h 126"/>
                <a:gd name="T40" fmla="*/ 0 w 82"/>
                <a:gd name="T41" fmla="*/ 126 h 126"/>
                <a:gd name="T42" fmla="*/ 82 w 82"/>
                <a:gd name="T43" fmla="*/ 126 h 126"/>
                <a:gd name="T44" fmla="*/ 82 w 82"/>
                <a:gd name="T45" fmla="*/ 114 h 126"/>
                <a:gd name="T46" fmla="*/ 76 w 82"/>
                <a:gd name="T47"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26">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1" name="Freeform 47"/>
            <p:cNvSpPr>
              <a:spLocks noEditPoints="1"/>
            </p:cNvSpPr>
            <p:nvPr/>
          </p:nvSpPr>
          <p:spPr bwMode="auto">
            <a:xfrm>
              <a:off x="1063" y="1839"/>
              <a:ext cx="406" cy="385"/>
            </a:xfrm>
            <a:custGeom>
              <a:avLst/>
              <a:gdLst>
                <a:gd name="T0" fmla="*/ 170 w 171"/>
                <a:gd name="T1" fmla="*/ 61 h 162"/>
                <a:gd name="T2" fmla="*/ 163 w 171"/>
                <a:gd name="T3" fmla="*/ 55 h 162"/>
                <a:gd name="T4" fmla="*/ 115 w 171"/>
                <a:gd name="T5" fmla="*/ 48 h 162"/>
                <a:gd name="T6" fmla="*/ 93 w 171"/>
                <a:gd name="T7" fmla="*/ 5 h 162"/>
                <a:gd name="T8" fmla="*/ 86 w 171"/>
                <a:gd name="T9" fmla="*/ 0 h 162"/>
                <a:gd name="T10" fmla="*/ 78 w 171"/>
                <a:gd name="T11" fmla="*/ 5 h 162"/>
                <a:gd name="T12" fmla="*/ 56 w 171"/>
                <a:gd name="T13" fmla="*/ 48 h 162"/>
                <a:gd name="T14" fmla="*/ 8 w 171"/>
                <a:gd name="T15" fmla="*/ 55 h 162"/>
                <a:gd name="T16" fmla="*/ 1 w 171"/>
                <a:gd name="T17" fmla="*/ 61 h 162"/>
                <a:gd name="T18" fmla="*/ 4 w 171"/>
                <a:gd name="T19" fmla="*/ 70 h 162"/>
                <a:gd name="T20" fmla="*/ 38 w 171"/>
                <a:gd name="T21" fmla="*/ 104 h 162"/>
                <a:gd name="T22" fmla="*/ 30 w 171"/>
                <a:gd name="T23" fmla="*/ 151 h 162"/>
                <a:gd name="T24" fmla="*/ 34 w 171"/>
                <a:gd name="T25" fmla="*/ 160 h 162"/>
                <a:gd name="T26" fmla="*/ 43 w 171"/>
                <a:gd name="T27" fmla="*/ 161 h 162"/>
                <a:gd name="T28" fmla="*/ 86 w 171"/>
                <a:gd name="T29" fmla="*/ 138 h 162"/>
                <a:gd name="T30" fmla="*/ 129 w 171"/>
                <a:gd name="T31" fmla="*/ 160 h 162"/>
                <a:gd name="T32" fmla="*/ 133 w 171"/>
                <a:gd name="T33" fmla="*/ 161 h 162"/>
                <a:gd name="T34" fmla="*/ 133 w 171"/>
                <a:gd name="T35" fmla="*/ 161 h 162"/>
                <a:gd name="T36" fmla="*/ 141 w 171"/>
                <a:gd name="T37" fmla="*/ 153 h 162"/>
                <a:gd name="T38" fmla="*/ 141 w 171"/>
                <a:gd name="T39" fmla="*/ 151 h 162"/>
                <a:gd name="T40" fmla="*/ 133 w 171"/>
                <a:gd name="T41" fmla="*/ 104 h 162"/>
                <a:gd name="T42" fmla="*/ 168 w 171"/>
                <a:gd name="T43" fmla="*/ 70 h 162"/>
                <a:gd name="T44" fmla="*/ 170 w 171"/>
                <a:gd name="T45" fmla="*/ 61 h 162"/>
                <a:gd name="T46" fmla="*/ 118 w 171"/>
                <a:gd name="T47" fmla="*/ 94 h 162"/>
                <a:gd name="T48" fmla="*/ 115 w 171"/>
                <a:gd name="T49" fmla="*/ 102 h 162"/>
                <a:gd name="T50" fmla="*/ 121 w 171"/>
                <a:gd name="T51" fmla="*/ 137 h 162"/>
                <a:gd name="T52" fmla="*/ 90 w 171"/>
                <a:gd name="T53" fmla="*/ 121 h 162"/>
                <a:gd name="T54" fmla="*/ 82 w 171"/>
                <a:gd name="T55" fmla="*/ 121 h 162"/>
                <a:gd name="T56" fmla="*/ 50 w 171"/>
                <a:gd name="T57" fmla="*/ 137 h 162"/>
                <a:gd name="T58" fmla="*/ 56 w 171"/>
                <a:gd name="T59" fmla="*/ 102 h 162"/>
                <a:gd name="T60" fmla="*/ 54 w 171"/>
                <a:gd name="T61" fmla="*/ 94 h 162"/>
                <a:gd name="T62" fmla="*/ 28 w 171"/>
                <a:gd name="T63" fmla="*/ 70 h 162"/>
                <a:gd name="T64" fmla="*/ 63 w 171"/>
                <a:gd name="T65" fmla="*/ 65 h 162"/>
                <a:gd name="T66" fmla="*/ 70 w 171"/>
                <a:gd name="T67" fmla="*/ 60 h 162"/>
                <a:gd name="T68" fmla="*/ 86 w 171"/>
                <a:gd name="T69" fmla="*/ 28 h 162"/>
                <a:gd name="T70" fmla="*/ 101 w 171"/>
                <a:gd name="T71" fmla="*/ 60 h 162"/>
                <a:gd name="T72" fmla="*/ 108 w 171"/>
                <a:gd name="T73" fmla="*/ 65 h 162"/>
                <a:gd name="T74" fmla="*/ 143 w 171"/>
                <a:gd name="T75" fmla="*/ 70 h 162"/>
                <a:gd name="T76" fmla="*/ 118 w 171"/>
                <a:gd name="T77"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62">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cxnSp>
        <p:nvCxnSpPr>
          <p:cNvPr id="78" name="直接连接符 77"/>
          <p:cNvCxnSpPr>
            <a:stCxn id="73" idx="4"/>
          </p:cNvCxnSpPr>
          <p:nvPr/>
        </p:nvCxnSpPr>
        <p:spPr>
          <a:xfrm>
            <a:off x="3011091" y="3549320"/>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048079" y="3532765"/>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098677" y="3513147"/>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186919" y="3537072"/>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矩形 89"/>
          <p:cNvSpPr/>
          <p:nvPr/>
        </p:nvSpPr>
        <p:spPr>
          <a:xfrm>
            <a:off x="2031146" y="4546497"/>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1" name="矩形 90"/>
          <p:cNvSpPr/>
          <p:nvPr/>
        </p:nvSpPr>
        <p:spPr>
          <a:xfrm>
            <a:off x="4074143"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2" name="矩形 91"/>
          <p:cNvSpPr/>
          <p:nvPr/>
        </p:nvSpPr>
        <p:spPr>
          <a:xfrm>
            <a:off x="6124741"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3" name="矩形 92"/>
          <p:cNvSpPr/>
          <p:nvPr/>
        </p:nvSpPr>
        <p:spPr>
          <a:xfrm>
            <a:off x="8212984"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 y="3585307"/>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风险管控</a:t>
            </a: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危机预测</a:t>
            </a: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解决方案</a:t>
            </a: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财务计划</a:t>
            </a:r>
          </a:p>
        </p:txBody>
      </p:sp>
      <p:sp>
        <p:nvSpPr>
          <p:cNvPr id="14" name="文本框 13"/>
          <p:cNvSpPr txBox="1"/>
          <p:nvPr/>
        </p:nvSpPr>
        <p:spPr>
          <a:xfrm>
            <a:off x="3650648" y="3639877"/>
            <a:ext cx="1340355"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SWOT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分析</a:t>
            </a:r>
          </a:p>
        </p:txBody>
      </p:sp>
      <p:cxnSp>
        <p:nvCxnSpPr>
          <p:cNvPr id="15" name="直接连接符 14"/>
          <p:cNvCxnSpPr/>
          <p:nvPr/>
        </p:nvCxnSpPr>
        <p:spPr>
          <a:xfrm>
            <a:off x="3100098" y="2491315"/>
            <a:ext cx="1110798" cy="1301766"/>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7163736" y="2285748"/>
            <a:ext cx="5028264" cy="2261841"/>
            <a:chOff x="7163736" y="2285748"/>
            <a:chExt cx="5028264" cy="2261841"/>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t="25245" r="46107" b="33959"/>
            <a:stretch>
              <a:fillRect/>
            </a:stretch>
          </p:blipFill>
          <p:spPr>
            <a:xfrm>
              <a:off x="8142514" y="2631704"/>
              <a:ext cx="4049486" cy="1915885"/>
            </a:xfrm>
            <a:prstGeom prst="rect">
              <a:avLst/>
            </a:prstGeom>
          </p:spPr>
        </p:pic>
        <p:sp>
          <p:nvSpPr>
            <p:cNvPr id="20" name="矩形 19"/>
            <p:cNvSpPr/>
            <p:nvPr/>
          </p:nvSpPr>
          <p:spPr>
            <a:xfrm rot="2700000">
              <a:off x="7458417" y="2915065"/>
              <a:ext cx="1368193" cy="13681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文本框 20"/>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rot="2700000">
              <a:off x="7695006" y="2328959"/>
              <a:ext cx="370728" cy="370728"/>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矩形 22"/>
            <p:cNvSpPr/>
            <p:nvPr/>
          </p:nvSpPr>
          <p:spPr>
            <a:xfrm rot="2700000">
              <a:off x="8366539" y="2285748"/>
              <a:ext cx="181545" cy="181545"/>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rot="2700000">
              <a:off x="7541700" y="2992507"/>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1" fmla="*/ 0 w 9144000"/>
              <a:gd name="connsiteY0-2" fmla="*/ 0 h 6858000"/>
              <a:gd name="connsiteX1-3" fmla="*/ 9144000 w 9144000"/>
              <a:gd name="connsiteY1-4" fmla="*/ 0 h 6858000"/>
              <a:gd name="connsiteX2-5" fmla="*/ 2686050 w 9144000"/>
              <a:gd name="connsiteY2-6" fmla="*/ 6400800 h 6858000"/>
              <a:gd name="connsiteX3-7" fmla="*/ 0 w 9144000"/>
              <a:gd name="connsiteY3-8" fmla="*/ 6858000 h 6858000"/>
              <a:gd name="connsiteX4-9" fmla="*/ 0 w 9144000"/>
              <a:gd name="connsiteY4-10" fmla="*/ 0 h 6858000"/>
              <a:gd name="connsiteX0-11" fmla="*/ 0 w 9144000"/>
              <a:gd name="connsiteY0-12" fmla="*/ 0 h 6858000"/>
              <a:gd name="connsiteX1-13" fmla="*/ 9144000 w 9144000"/>
              <a:gd name="connsiteY1-14" fmla="*/ 0 h 6858000"/>
              <a:gd name="connsiteX2-15" fmla="*/ 2305050 w 9144000"/>
              <a:gd name="connsiteY2-16" fmla="*/ 6858000 h 6858000"/>
              <a:gd name="connsiteX3-17" fmla="*/ 0 w 9144000"/>
              <a:gd name="connsiteY3-18" fmla="*/ 6858000 h 6858000"/>
              <a:gd name="connsiteX4-19" fmla="*/ 0 w 9144000"/>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6858000">
                <a:moveTo>
                  <a:pt x="0" y="0"/>
                </a:moveTo>
                <a:lnTo>
                  <a:pt x="9144000" y="0"/>
                </a:lnTo>
                <a:lnTo>
                  <a:pt x="2305050" y="6858000"/>
                </a:lnTo>
                <a:lnTo>
                  <a:pt x="0" y="6858000"/>
                </a:lnTo>
                <a:lnTo>
                  <a:pt x="0" y="0"/>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2" name="组合 11"/>
          <p:cNvGrpSpPr/>
          <p:nvPr/>
        </p:nvGrpSpPr>
        <p:grpSpPr>
          <a:xfrm>
            <a:off x="8513690" y="1034089"/>
            <a:ext cx="3445277" cy="1099475"/>
            <a:chOff x="8513690" y="1034089"/>
            <a:chExt cx="3445277" cy="1099475"/>
          </a:xfrm>
        </p:grpSpPr>
        <p:sp>
          <p:nvSpPr>
            <p:cNvPr id="19" name="文本框 18"/>
            <p:cNvSpPr txBox="1"/>
            <p:nvPr/>
          </p:nvSpPr>
          <p:spPr>
            <a:xfrm>
              <a:off x="8513690" y="1034089"/>
              <a:ext cx="2346557" cy="400110"/>
            </a:xfrm>
            <a:prstGeom prst="rect">
              <a:avLst/>
            </a:prstGeom>
            <a:noFill/>
          </p:spPr>
          <p:txBody>
            <a:bodyPr wrap="square" rtlCol="0">
              <a:spAutoFit/>
            </a:bodyPr>
            <a:lstStyle/>
            <a:p>
              <a:pPr algn="ctr"/>
              <a:r>
                <a:rPr lang="zh-CN" altLang="en-US" sz="2000" b="1" dirty="0">
                  <a:solidFill>
                    <a:srgbClr val="0F2C5D"/>
                  </a:solidFill>
                  <a:latin typeface="微软雅黑" panose="020B0503020204020204" pitchFamily="34" charset="-122"/>
                  <a:ea typeface="微软雅黑" panose="020B0503020204020204" pitchFamily="34" charset="-122"/>
                </a:rPr>
                <a:t>项目介绍</a:t>
              </a: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21" name="文本框 20"/>
            <p:cNvSpPr txBox="1"/>
            <p:nvPr/>
          </p:nvSpPr>
          <p:spPr>
            <a:xfrm>
              <a:off x="9153505"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行业前景</a:t>
              </a: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23" name="文本框 22"/>
            <p:cNvSpPr txBox="1"/>
            <p:nvPr/>
          </p:nvSpPr>
          <p:spPr>
            <a:xfrm>
              <a:off x="10618612"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需求分析</a:t>
              </a: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25" name="文本框 24"/>
            <p:cNvSpPr txBox="1"/>
            <p:nvPr/>
          </p:nvSpPr>
          <p:spPr>
            <a:xfrm>
              <a:off x="9150569"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盈利模式</a:t>
              </a: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31" name="文本框 30"/>
            <p:cNvSpPr txBox="1"/>
            <p:nvPr/>
          </p:nvSpPr>
          <p:spPr>
            <a:xfrm>
              <a:off x="10615676"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核心优势</a:t>
              </a:r>
            </a:p>
          </p:txBody>
        </p:sp>
      </p:grpSp>
      <p:grpSp>
        <p:nvGrpSpPr>
          <p:cNvPr id="14" name="组合 13"/>
          <p:cNvGrpSpPr/>
          <p:nvPr/>
        </p:nvGrpSpPr>
        <p:grpSpPr>
          <a:xfrm>
            <a:off x="5936294" y="3701109"/>
            <a:ext cx="3452213" cy="1113349"/>
            <a:chOff x="5936294" y="3701109"/>
            <a:chExt cx="3452213" cy="1113349"/>
          </a:xfrm>
        </p:grpSpPr>
        <p:sp>
          <p:nvSpPr>
            <p:cNvPr id="33" name="文本框 32"/>
            <p:cNvSpPr txBox="1"/>
            <p:nvPr/>
          </p:nvSpPr>
          <p:spPr>
            <a:xfrm>
              <a:off x="5936294" y="3701109"/>
              <a:ext cx="2346557" cy="400110"/>
            </a:xfrm>
            <a:prstGeom prst="rect">
              <a:avLst/>
            </a:prstGeom>
            <a:noFill/>
          </p:spPr>
          <p:txBody>
            <a:bodyPr wrap="square" rtlCol="0">
              <a:spAutoFit/>
            </a:bodyPr>
            <a:lstStyle/>
            <a:p>
              <a:pPr algn="ctr"/>
              <a:r>
                <a:rPr lang="zh-CN" altLang="en-US" sz="2000" b="1" dirty="0">
                  <a:solidFill>
                    <a:srgbClr val="0F2C5D"/>
                  </a:solidFill>
                  <a:latin typeface="微软雅黑" panose="020B0503020204020204" pitchFamily="34" charset="-122"/>
                  <a:ea typeface="微软雅黑" panose="020B0503020204020204" pitchFamily="34" charset="-122"/>
                </a:rPr>
                <a:t>团队介绍</a:t>
              </a: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35" name="文本框 34"/>
            <p:cNvSpPr txBox="1"/>
            <p:nvPr/>
          </p:nvSpPr>
          <p:spPr>
            <a:xfrm>
              <a:off x="6583045"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发展历程</a:t>
              </a: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38" name="文本框 37"/>
            <p:cNvSpPr txBox="1"/>
            <p:nvPr/>
          </p:nvSpPr>
          <p:spPr>
            <a:xfrm>
              <a:off x="8048152"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组织架构</a:t>
              </a: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41" name="文本框 40"/>
            <p:cNvSpPr txBox="1"/>
            <p:nvPr/>
          </p:nvSpPr>
          <p:spPr>
            <a:xfrm>
              <a:off x="6580109"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团队成员</a:t>
              </a: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46" name="文本框 45"/>
            <p:cNvSpPr txBox="1"/>
            <p:nvPr/>
          </p:nvSpPr>
          <p:spPr>
            <a:xfrm>
              <a:off x="8045216"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企业荣誉</a:t>
              </a:r>
            </a:p>
          </p:txBody>
        </p:sp>
      </p:grpSp>
      <p:grpSp>
        <p:nvGrpSpPr>
          <p:cNvPr id="13" name="组合 12"/>
          <p:cNvGrpSpPr/>
          <p:nvPr/>
        </p:nvGrpSpPr>
        <p:grpSpPr>
          <a:xfrm>
            <a:off x="7456624" y="2398831"/>
            <a:ext cx="3425211" cy="1128177"/>
            <a:chOff x="7456624" y="2398831"/>
            <a:chExt cx="3425211" cy="1128177"/>
          </a:xfrm>
        </p:grpSpPr>
        <p:sp>
          <p:nvSpPr>
            <p:cNvPr id="53" name="文本框 52"/>
            <p:cNvSpPr txBox="1"/>
            <p:nvPr/>
          </p:nvSpPr>
          <p:spPr>
            <a:xfrm>
              <a:off x="7456624" y="2398831"/>
              <a:ext cx="2346557" cy="400110"/>
            </a:xfrm>
            <a:prstGeom prst="rect">
              <a:avLst/>
            </a:prstGeom>
            <a:noFill/>
          </p:spPr>
          <p:txBody>
            <a:bodyPr wrap="square" rtlCol="0">
              <a:spAutoFit/>
            </a:bodyPr>
            <a:lstStyle/>
            <a:p>
              <a:pPr algn="ctr"/>
              <a:r>
                <a:rPr lang="zh-CN" altLang="en-US" sz="2000" b="1" dirty="0">
                  <a:solidFill>
                    <a:srgbClr val="0F2C5D"/>
                  </a:solidFill>
                  <a:latin typeface="微软雅黑" panose="020B0503020204020204" pitchFamily="34" charset="-122"/>
                  <a:ea typeface="微软雅黑" panose="020B0503020204020204" pitchFamily="34" charset="-122"/>
                </a:rPr>
                <a:t>产品运营</a:t>
              </a: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55" name="文本框 54"/>
            <p:cNvSpPr txBox="1"/>
            <p:nvPr/>
          </p:nvSpPr>
          <p:spPr>
            <a:xfrm>
              <a:off x="8076373"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产品介绍</a:t>
              </a: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57" name="文本框 56"/>
            <p:cNvSpPr txBox="1"/>
            <p:nvPr/>
          </p:nvSpPr>
          <p:spPr>
            <a:xfrm>
              <a:off x="9541480"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销售渠道</a:t>
              </a: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59" name="文本框 58"/>
            <p:cNvSpPr txBox="1"/>
            <p:nvPr/>
          </p:nvSpPr>
          <p:spPr>
            <a:xfrm>
              <a:off x="8073437"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技术核心</a:t>
              </a: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61" name="文本框 60"/>
            <p:cNvSpPr txBox="1"/>
            <p:nvPr/>
          </p:nvSpPr>
          <p:spPr>
            <a:xfrm>
              <a:off x="9538544"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推广渠道</a:t>
              </a:r>
            </a:p>
          </p:txBody>
        </p:sp>
      </p:grpSp>
      <p:grpSp>
        <p:nvGrpSpPr>
          <p:cNvPr id="15" name="组合 14"/>
          <p:cNvGrpSpPr/>
          <p:nvPr/>
        </p:nvGrpSpPr>
        <p:grpSpPr>
          <a:xfrm>
            <a:off x="4934000" y="5107027"/>
            <a:ext cx="3538177" cy="1142377"/>
            <a:chOff x="4934000" y="5107027"/>
            <a:chExt cx="3538177" cy="1142377"/>
          </a:xfrm>
        </p:grpSpPr>
        <p:sp>
          <p:nvSpPr>
            <p:cNvPr id="63" name="文本框 62"/>
            <p:cNvSpPr txBox="1"/>
            <p:nvPr/>
          </p:nvSpPr>
          <p:spPr>
            <a:xfrm>
              <a:off x="4934000" y="5107027"/>
              <a:ext cx="2346557" cy="400110"/>
            </a:xfrm>
            <a:prstGeom prst="rect">
              <a:avLst/>
            </a:prstGeom>
            <a:noFill/>
          </p:spPr>
          <p:txBody>
            <a:bodyPr wrap="square" rtlCol="0">
              <a:spAutoFit/>
            </a:bodyPr>
            <a:lstStyle/>
            <a:p>
              <a:pPr algn="ctr"/>
              <a:r>
                <a:rPr lang="zh-CN" altLang="en-US" sz="2000" b="1" dirty="0">
                  <a:solidFill>
                    <a:srgbClr val="0F2C5D"/>
                  </a:solidFill>
                  <a:latin typeface="微软雅黑" panose="020B0503020204020204" pitchFamily="34" charset="-122"/>
                  <a:ea typeface="微软雅黑" panose="020B0503020204020204" pitchFamily="34" charset="-122"/>
                </a:rPr>
                <a:t>风险管控</a:t>
              </a: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65" name="文本框 64"/>
            <p:cNvSpPr txBox="1"/>
            <p:nvPr/>
          </p:nvSpPr>
          <p:spPr>
            <a:xfrm>
              <a:off x="5580751" y="556077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危机预测</a:t>
              </a: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67" name="文本框 66"/>
            <p:cNvSpPr txBox="1"/>
            <p:nvPr/>
          </p:nvSpPr>
          <p:spPr>
            <a:xfrm>
              <a:off x="7045858" y="558980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解决方案</a:t>
              </a: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69" name="文本框 68"/>
            <p:cNvSpPr txBox="1"/>
            <p:nvPr/>
          </p:nvSpPr>
          <p:spPr>
            <a:xfrm>
              <a:off x="5577815" y="588182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财务计划</a:t>
              </a: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anose="020B0503020204020204" pitchFamily="34" charset="-122"/>
              </a:endParaRPr>
            </a:p>
          </p:txBody>
        </p:sp>
        <p:sp>
          <p:nvSpPr>
            <p:cNvPr id="71" name="文本框 70"/>
            <p:cNvSpPr txBox="1"/>
            <p:nvPr/>
          </p:nvSpPr>
          <p:spPr>
            <a:xfrm>
              <a:off x="7131822" y="5910850"/>
              <a:ext cx="1340355" cy="338554"/>
            </a:xfrm>
            <a:prstGeom prst="rect">
              <a:avLst/>
            </a:prstGeom>
            <a:noFill/>
          </p:spPr>
          <p:txBody>
            <a:bodyPr wrap="square" rtlCol="0">
              <a:spAutoFit/>
            </a:bodyPr>
            <a:lstStyle/>
            <a:p>
              <a:pPr algn="ctr"/>
              <a:r>
                <a:rPr lang="en-US" altLang="zh-CN" sz="1600" dirty="0">
                  <a:solidFill>
                    <a:schemeClr val="bg2">
                      <a:lumMod val="50000"/>
                    </a:schemeClr>
                  </a:solidFill>
                  <a:latin typeface="微软雅黑" panose="020B0503020204020204" pitchFamily="34" charset="-122"/>
                  <a:ea typeface="微软雅黑" panose="020B0503020204020204" pitchFamily="34" charset="-122"/>
                </a:rPr>
                <a:t>SWOT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分析</a:t>
              </a:r>
            </a:p>
          </p:txBody>
        </p:sp>
      </p:grpSp>
      <p:cxnSp>
        <p:nvCxnSpPr>
          <p:cNvPr id="4" name="直接连接符 3"/>
          <p:cNvCxnSpPr/>
          <p:nvPr/>
        </p:nvCxnSpPr>
        <p:spPr>
          <a:xfrm flipH="1">
            <a:off x="1528009" y="-589553"/>
            <a:ext cx="7567863" cy="7567863"/>
          </a:xfrm>
          <a:prstGeom prst="line">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10"/>
          <p:cNvGrpSpPr/>
          <p:nvPr/>
        </p:nvGrpSpPr>
        <p:grpSpPr>
          <a:xfrm>
            <a:off x="2095500" y="4529218"/>
            <a:ext cx="2513380" cy="2522347"/>
            <a:chOff x="2095500" y="4529218"/>
            <a:chExt cx="2513380" cy="2522347"/>
          </a:xfrm>
        </p:grpSpPr>
        <p:sp>
          <p:nvSpPr>
            <p:cNvPr id="26" name="矩形 25"/>
            <p:cNvSpPr/>
            <p:nvPr/>
          </p:nvSpPr>
          <p:spPr>
            <a:xfrm rot="2700000">
              <a:off x="3505488" y="4910231"/>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37" name="直接连接符 36"/>
            <p:cNvCxnSpPr/>
            <p:nvPr/>
          </p:nvCxnSpPr>
          <p:spPr>
            <a:xfrm flipV="1">
              <a:off x="2095500" y="5757511"/>
              <a:ext cx="1294055" cy="1294054"/>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3508663" y="4930938"/>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rot="2700000">
              <a:off x="3587884" y="4983890"/>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6" name="组合 15"/>
          <p:cNvGrpSpPr/>
          <p:nvPr/>
        </p:nvGrpSpPr>
        <p:grpSpPr>
          <a:xfrm>
            <a:off x="4725240" y="3362993"/>
            <a:ext cx="1049510" cy="1073450"/>
            <a:chOff x="4725240" y="3362993"/>
            <a:chExt cx="1049510" cy="1073450"/>
          </a:xfrm>
        </p:grpSpPr>
        <p:sp>
          <p:nvSpPr>
            <p:cNvPr id="27" name="矩形 26"/>
            <p:cNvSpPr/>
            <p:nvPr/>
          </p:nvSpPr>
          <p:spPr>
            <a:xfrm rot="2700000">
              <a:off x="4725240" y="3712543"/>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组合 9"/>
            <p:cNvGrpSpPr/>
            <p:nvPr/>
          </p:nvGrpSpPr>
          <p:grpSpPr>
            <a:xfrm>
              <a:off x="4753815" y="3362993"/>
              <a:ext cx="1020935" cy="1065443"/>
              <a:chOff x="4753815" y="3362993"/>
              <a:chExt cx="1020935" cy="1065443"/>
            </a:xfrm>
          </p:grpSpPr>
          <p:cxnSp>
            <p:nvCxnSpPr>
              <p:cNvPr id="42" name="直接连接符 41"/>
              <p:cNvCxnSpPr/>
              <p:nvPr/>
            </p:nvCxnSpPr>
            <p:spPr>
              <a:xfrm flipV="1">
                <a:off x="5537026" y="3362993"/>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753815" y="3720550"/>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rot="2700000">
                <a:off x="4807636" y="3786202"/>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grpSp>
        <p:nvGrpSpPr>
          <p:cNvPr id="9" name="组合 8"/>
          <p:cNvGrpSpPr/>
          <p:nvPr/>
        </p:nvGrpSpPr>
        <p:grpSpPr>
          <a:xfrm>
            <a:off x="5973659" y="2088249"/>
            <a:ext cx="1073339" cy="1090770"/>
            <a:chOff x="5973659" y="2088249"/>
            <a:chExt cx="1073339" cy="1090770"/>
          </a:xfrm>
        </p:grpSpPr>
        <p:sp>
          <p:nvSpPr>
            <p:cNvPr id="28" name="矩形 27"/>
            <p:cNvSpPr/>
            <p:nvPr/>
          </p:nvSpPr>
          <p:spPr>
            <a:xfrm rot="2700000">
              <a:off x="5973659" y="2455119"/>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3" name="直接连接符 42"/>
            <p:cNvCxnSpPr/>
            <p:nvPr/>
          </p:nvCxnSpPr>
          <p:spPr>
            <a:xfrm flipV="1">
              <a:off x="6809274" y="2088249"/>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002234" y="246312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4" name="矩形 73"/>
            <p:cNvSpPr/>
            <p:nvPr/>
          </p:nvSpPr>
          <p:spPr>
            <a:xfrm rot="2700000">
              <a:off x="6056055" y="2528778"/>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7"/>
          <p:cNvGrpSpPr/>
          <p:nvPr/>
        </p:nvGrpSpPr>
        <p:grpSpPr>
          <a:xfrm>
            <a:off x="7221194" y="-621672"/>
            <a:ext cx="2517008" cy="2538848"/>
            <a:chOff x="7221194" y="-621672"/>
            <a:chExt cx="2517008" cy="2538848"/>
          </a:xfrm>
        </p:grpSpPr>
        <p:sp>
          <p:nvSpPr>
            <p:cNvPr id="30" name="矩形 29"/>
            <p:cNvSpPr/>
            <p:nvPr/>
          </p:nvSpPr>
          <p:spPr>
            <a:xfrm rot="2700000">
              <a:off x="7221194" y="1193276"/>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4" name="直接连接符 43"/>
            <p:cNvCxnSpPr/>
            <p:nvPr/>
          </p:nvCxnSpPr>
          <p:spPr>
            <a:xfrm flipV="1">
              <a:off x="8018709" y="-621672"/>
              <a:ext cx="1719493" cy="1719492"/>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261340" y="1201283"/>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rot="2700000">
              <a:off x="7303590" y="1266935"/>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
          <p:cNvGrpSpPr/>
          <p:nvPr/>
        </p:nvGrpSpPr>
        <p:grpSpPr>
          <a:xfrm>
            <a:off x="329480" y="-1473555"/>
            <a:ext cx="3679083" cy="3225547"/>
            <a:chOff x="329480" y="-1473555"/>
            <a:chExt cx="3679083" cy="3225547"/>
          </a:xfrm>
        </p:grpSpPr>
        <p:sp>
          <p:nvSpPr>
            <p:cNvPr id="5" name="矩形 4"/>
            <p:cNvSpPr/>
            <p:nvPr/>
          </p:nvSpPr>
          <p:spPr>
            <a:xfrm rot="2968493">
              <a:off x="598521" y="-1742596"/>
              <a:ext cx="3075252" cy="3613333"/>
            </a:xfrm>
            <a:prstGeom prst="rect">
              <a:avLst/>
            </a:prstGeom>
            <a:solidFill>
              <a:srgbClr val="0F2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461405" y="613219"/>
              <a:ext cx="1712686"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目 录</a:t>
              </a:r>
            </a:p>
          </p:txBody>
        </p:sp>
        <p:sp>
          <p:nvSpPr>
            <p:cNvPr id="7" name="矩形 6"/>
            <p:cNvSpPr/>
            <p:nvPr/>
          </p:nvSpPr>
          <p:spPr>
            <a:xfrm>
              <a:off x="1480455" y="1382660"/>
              <a:ext cx="2528108" cy="369332"/>
            </a:xfrm>
            <a:prstGeom prst="rect">
              <a:avLst/>
            </a:prstGeom>
          </p:spPr>
          <p:txBody>
            <a:bodyPr wrap="square">
              <a:spAutoFit/>
            </a:bodyPr>
            <a:lstStyle/>
            <a:p>
              <a:pPr algn="dist"/>
              <a:r>
                <a:rPr lang="en-US" altLang="zh-CN" dirty="0">
                  <a:solidFill>
                    <a:schemeClr val="bg1"/>
                  </a:solidFill>
                  <a:latin typeface="微软雅黑" panose="020B0503020204020204" pitchFamily="34" charset="-122"/>
                  <a:ea typeface="微软雅黑" panose="020B0503020204020204" pitchFamily="34" charset="-122"/>
                </a:rPr>
                <a:t>CONT</a:t>
              </a:r>
              <a:r>
                <a:rPr lang="en-US" altLang="zh-CN" dirty="0">
                  <a:solidFill>
                    <a:srgbClr val="0F2C5D"/>
                  </a:solidFill>
                  <a:latin typeface="微软雅黑" panose="020B0503020204020204" pitchFamily="34" charset="-122"/>
                  <a:ea typeface="微软雅黑" panose="020B0503020204020204" pitchFamily="34" charset="-122"/>
                </a:rPr>
                <a:t>ENTS</a:t>
              </a:r>
              <a:endParaRPr lang="zh-CN" altLang="en-US" dirty="0">
                <a:solidFill>
                  <a:srgbClr val="0F2C5D"/>
                </a:solidFill>
                <a:latin typeface="微软雅黑" panose="020B0503020204020204" pitchFamily="34" charset="-122"/>
                <a:ea typeface="微软雅黑" panose="020B0503020204020204" pitchFamily="34" charset="-122"/>
              </a:endParaRPr>
            </a:p>
          </p:txBody>
        </p:sp>
        <p:sp>
          <p:nvSpPr>
            <p:cNvPr id="76" name="矩形 75"/>
            <p:cNvSpPr/>
            <p:nvPr/>
          </p:nvSpPr>
          <p:spPr>
            <a:xfrm rot="2968493">
              <a:off x="744163" y="-1435446"/>
              <a:ext cx="2698688" cy="3170881"/>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1879600"/>
            <a:ext cx="0" cy="285750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5900" y="2400300"/>
            <a:ext cx="2146300" cy="21463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椭圆 9"/>
          <p:cNvSpPr/>
          <p:nvPr/>
        </p:nvSpPr>
        <p:spPr>
          <a:xfrm>
            <a:off x="3365500" y="3213100"/>
            <a:ext cx="1333500" cy="1333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8" name="组合 17"/>
          <p:cNvGrpSpPr/>
          <p:nvPr/>
        </p:nvGrpSpPr>
        <p:grpSpPr>
          <a:xfrm>
            <a:off x="1485900" y="1439674"/>
            <a:ext cx="2476500" cy="365440"/>
            <a:chOff x="7607300" y="899755"/>
            <a:chExt cx="2476500" cy="365440"/>
          </a:xfrm>
        </p:grpSpPr>
        <p:sp>
          <p:nvSpPr>
            <p:cNvPr id="16" name="矩形 15"/>
            <p:cNvSpPr/>
            <p:nvPr/>
          </p:nvSpPr>
          <p:spPr>
            <a:xfrm>
              <a:off x="7988300" y="899755"/>
              <a:ext cx="1714500" cy="342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文本框 16"/>
            <p:cNvSpPr txBox="1"/>
            <p:nvPr/>
          </p:nvSpPr>
          <p:spPr>
            <a:xfrm>
              <a:off x="7607300" y="926641"/>
              <a:ext cx="2476500"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资金投入情况</a:t>
              </a:r>
            </a:p>
          </p:txBody>
        </p:sp>
      </p:grpSp>
      <p:grpSp>
        <p:nvGrpSpPr>
          <p:cNvPr id="19" name="组合 18"/>
          <p:cNvGrpSpPr/>
          <p:nvPr/>
        </p:nvGrpSpPr>
        <p:grpSpPr>
          <a:xfrm>
            <a:off x="7696200" y="1395055"/>
            <a:ext cx="2476500" cy="351254"/>
            <a:chOff x="7607300" y="899755"/>
            <a:chExt cx="2476500" cy="351254"/>
          </a:xfrm>
          <a:solidFill>
            <a:srgbClr val="00B0F0"/>
          </a:solidFill>
        </p:grpSpPr>
        <p:sp>
          <p:nvSpPr>
            <p:cNvPr id="20" name="矩形 19"/>
            <p:cNvSpPr/>
            <p:nvPr/>
          </p:nvSpPr>
          <p:spPr>
            <a:xfrm>
              <a:off x="7988300" y="899755"/>
              <a:ext cx="1714500" cy="342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文本框 20"/>
            <p:cNvSpPr txBox="1"/>
            <p:nvPr/>
          </p:nvSpPr>
          <p:spPr>
            <a:xfrm>
              <a:off x="7607300" y="912455"/>
              <a:ext cx="2476500"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资金使用计划占比</a:t>
              </a:r>
            </a:p>
          </p:txBody>
        </p:sp>
      </p:grpSp>
      <p:sp>
        <p:nvSpPr>
          <p:cNvPr id="22" name="文本框 21"/>
          <p:cNvSpPr txBox="1"/>
          <p:nvPr/>
        </p:nvSpPr>
        <p:spPr>
          <a:xfrm>
            <a:off x="1866900" y="3730595"/>
            <a:ext cx="137160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第一期</a:t>
            </a:r>
          </a:p>
        </p:txBody>
      </p:sp>
      <p:sp>
        <p:nvSpPr>
          <p:cNvPr id="23" name="文本框 22"/>
          <p:cNvSpPr txBox="1"/>
          <p:nvPr/>
        </p:nvSpPr>
        <p:spPr>
          <a:xfrm>
            <a:off x="3340100" y="4006850"/>
            <a:ext cx="1371600"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第一期</a:t>
            </a:r>
          </a:p>
        </p:txBody>
      </p:sp>
      <p:sp>
        <p:nvSpPr>
          <p:cNvPr id="24" name="文本框 23"/>
          <p:cNvSpPr txBox="1"/>
          <p:nvPr/>
        </p:nvSpPr>
        <p:spPr>
          <a:xfrm>
            <a:off x="1587500" y="2926889"/>
            <a:ext cx="1968500" cy="769441"/>
          </a:xfrm>
          <a:prstGeom prst="rect">
            <a:avLst/>
          </a:prstGeom>
          <a:noFill/>
        </p:spPr>
        <p:txBody>
          <a:bodyPr wrap="square" rtlCol="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rPr>
              <a:t>500</a:t>
            </a:r>
            <a:r>
              <a:rPr lang="zh-CN" altLang="en-US" sz="4400" dirty="0">
                <a:solidFill>
                  <a:schemeClr val="bg1"/>
                </a:solidFill>
                <a:latin typeface="微软雅黑" panose="020B0503020204020204" pitchFamily="34" charset="-122"/>
                <a:ea typeface="微软雅黑" panose="020B0503020204020204" pitchFamily="34" charset="-122"/>
              </a:rPr>
              <a:t>万</a:t>
            </a:r>
          </a:p>
        </p:txBody>
      </p:sp>
      <p:sp>
        <p:nvSpPr>
          <p:cNvPr id="25" name="文本框 24"/>
          <p:cNvSpPr txBox="1"/>
          <p:nvPr/>
        </p:nvSpPr>
        <p:spPr>
          <a:xfrm>
            <a:off x="3067050" y="3487519"/>
            <a:ext cx="1968500"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200</a:t>
            </a:r>
            <a:r>
              <a:rPr lang="zh-CN" altLang="en-US" sz="2800" dirty="0">
                <a:solidFill>
                  <a:schemeClr val="bg1"/>
                </a:solidFill>
                <a:latin typeface="微软雅黑" panose="020B0503020204020204" pitchFamily="34" charset="-122"/>
                <a:ea typeface="微软雅黑" panose="020B0503020204020204" pitchFamily="34" charset="-122"/>
              </a:rPr>
              <a:t>万</a:t>
            </a:r>
          </a:p>
        </p:txBody>
      </p:sp>
      <p:cxnSp>
        <p:nvCxnSpPr>
          <p:cNvPr id="27" name="直接连接符 26"/>
          <p:cNvCxnSpPr/>
          <p:nvPr/>
        </p:nvCxnSpPr>
        <p:spPr>
          <a:xfrm>
            <a:off x="1778000" y="36512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nvGraphicFramePr>
          <p:xfrm>
            <a:off x="6670674" y="2193925"/>
            <a:ext cx="4524375" cy="3016250"/>
          </p:xfrm>
          <a:graphic>
            <a:graphicData uri="http://schemas.openxmlformats.org/drawingml/2006/chart">
              <c:chart xmlns:c="http://schemas.openxmlformats.org/drawingml/2006/chart" xmlns:r="http://schemas.openxmlformats.org/officeDocument/2006/relationships" r:id="rId3"/>
            </a:graphicData>
          </a:graphic>
        </p:graphicFrame>
        <p:sp>
          <p:nvSpPr>
            <p:cNvPr id="33" name="文本框 32"/>
            <p:cNvSpPr txBox="1"/>
            <p:nvPr/>
          </p:nvSpPr>
          <p:spPr>
            <a:xfrm>
              <a:off x="9702800" y="3470131"/>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60%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937501" y="280108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5501" y="2477636"/>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715250" y="367412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8" name="Group 4"/>
            <p:cNvGrpSpPr>
              <a:grpSpLocks noChangeAspect="1"/>
            </p:cNvGrpSpPr>
            <p:nvPr/>
          </p:nvGrpSpPr>
          <p:grpSpPr bwMode="auto">
            <a:xfrm>
              <a:off x="8629649" y="3178874"/>
              <a:ext cx="606426" cy="734095"/>
              <a:chOff x="3688" y="1976"/>
              <a:chExt cx="304" cy="368"/>
            </a:xfrm>
          </p:grpSpPr>
          <p:sp>
            <p:nvSpPr>
              <p:cNvPr id="39" name="AutoShape 3"/>
              <p:cNvSpPr>
                <a:spLocks noChangeAspect="1" noChangeArrowheads="1" noTextEdit="1"/>
              </p:cNvSpPr>
              <p:nvPr/>
            </p:nvSpPr>
            <p:spPr bwMode="auto">
              <a:xfrm>
                <a:off x="3688" y="1976"/>
                <a:ext cx="3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0" name="Freeform 5"/>
              <p:cNvSpPr>
                <a:spLocks noEditPoints="1"/>
              </p:cNvSpPr>
              <p:nvPr/>
            </p:nvSpPr>
            <p:spPr bwMode="auto">
              <a:xfrm>
                <a:off x="3628" y="1969"/>
                <a:ext cx="424" cy="37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sp>
        <p:nvSpPr>
          <p:cNvPr id="41" name="矩形 40"/>
          <p:cNvSpPr/>
          <p:nvPr/>
        </p:nvSpPr>
        <p:spPr>
          <a:xfrm>
            <a:off x="1352550" y="5206772"/>
            <a:ext cx="3759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第一期投资将于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日进入，用于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开发与推广，第二期预计将</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日进入，具体占比视第一期财务状况决定。</a:t>
            </a:r>
          </a:p>
        </p:txBody>
      </p:sp>
      <p:sp>
        <p:nvSpPr>
          <p:cNvPr id="42" name="矩形 41"/>
          <p:cNvSpPr/>
          <p:nvPr/>
        </p:nvSpPr>
        <p:spPr>
          <a:xfrm>
            <a:off x="6733778" y="5301782"/>
            <a:ext cx="4398168"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第一期投资将主要用在以下方面：技术开发占比为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、推广拓展占比为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、设计成本占比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、人力占比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p:bldP spid="23" grpId="0"/>
      <p:bldP spid="24" grpId="0"/>
      <p:bldP spid="25"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50963" y="1739900"/>
            <a:ext cx="5011737" cy="1968500"/>
            <a:chOff x="1350963" y="1739900"/>
            <a:chExt cx="5011737" cy="1968500"/>
          </a:xfrm>
        </p:grpSpPr>
        <p:sp>
          <p:nvSpPr>
            <p:cNvPr id="6" name="矩形 5"/>
            <p:cNvSpPr/>
            <p:nvPr/>
          </p:nvSpPr>
          <p:spPr>
            <a:xfrm>
              <a:off x="1460500" y="1739900"/>
              <a:ext cx="4610100" cy="1968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0" name="等腰三角形 9"/>
            <p:cNvSpPr/>
            <p:nvPr/>
          </p:nvSpPr>
          <p:spPr>
            <a:xfrm rot="5400000">
              <a:off x="5372100" y="2578100"/>
              <a:ext cx="1689100" cy="2921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5" name="文本框 14"/>
            <p:cNvSpPr txBox="1"/>
            <p:nvPr/>
          </p:nvSpPr>
          <p:spPr>
            <a:xfrm>
              <a:off x="1350963" y="2074346"/>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S</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36850" y="1890951"/>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我们的优势有哪些？</a:t>
              </a:r>
            </a:p>
          </p:txBody>
        </p:sp>
        <p:sp>
          <p:nvSpPr>
            <p:cNvPr id="27" name="矩形 26"/>
            <p:cNvSpPr/>
            <p:nvPr/>
          </p:nvSpPr>
          <p:spPr>
            <a:xfrm>
              <a:off x="2428875" y="2484160"/>
              <a:ext cx="339725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在保留原有大部分</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业务和实现业绩稳步增长的同时，继承了绝大部分的客户资源、保持良好的客户关系，在市场上占领了绝对的优势。</a:t>
              </a:r>
            </a:p>
          </p:txBody>
        </p:sp>
        <p:cxnSp>
          <p:nvCxnSpPr>
            <p:cNvPr id="30" name="直接连接符 29"/>
            <p:cNvCxnSpPr/>
            <p:nvPr/>
          </p:nvCxnSpPr>
          <p:spPr>
            <a:xfrm>
              <a:off x="2428875" y="18909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385888" y="3451341"/>
            <a:ext cx="4684712" cy="2221154"/>
            <a:chOff x="1385888" y="3451341"/>
            <a:chExt cx="4684712" cy="2221154"/>
          </a:xfrm>
        </p:grpSpPr>
        <p:sp>
          <p:nvSpPr>
            <p:cNvPr id="9" name="矩形 8"/>
            <p:cNvSpPr/>
            <p:nvPr/>
          </p:nvSpPr>
          <p:spPr>
            <a:xfrm>
              <a:off x="1460500" y="3703995"/>
              <a:ext cx="4610100" cy="19685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文本框 17"/>
            <p:cNvSpPr txBox="1"/>
            <p:nvPr/>
          </p:nvSpPr>
          <p:spPr>
            <a:xfrm>
              <a:off x="1385888" y="4182557"/>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O</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692400" y="4985147"/>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我们的机会有哪些？</a:t>
              </a:r>
            </a:p>
          </p:txBody>
        </p:sp>
        <p:sp>
          <p:nvSpPr>
            <p:cNvPr id="28" name="矩形 27"/>
            <p:cNvSpPr/>
            <p:nvPr/>
          </p:nvSpPr>
          <p:spPr>
            <a:xfrm>
              <a:off x="2492375" y="4017605"/>
              <a:ext cx="3298825"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中国加入</a:t>
              </a:r>
              <a:r>
                <a:rPr lang="en-US" altLang="zh-CN" sz="1200" dirty="0">
                  <a:solidFill>
                    <a:schemeClr val="bg1"/>
                  </a:solidFill>
                  <a:latin typeface="微软雅黑" panose="020B0503020204020204" pitchFamily="34" charset="-122"/>
                  <a:ea typeface="微软雅黑" panose="020B0503020204020204" pitchFamily="34" charset="-122"/>
                </a:rPr>
                <a:t>WTO</a:t>
              </a:r>
              <a:r>
                <a:rPr lang="zh-CN" altLang="en-US" sz="1200" dirty="0">
                  <a:solidFill>
                    <a:schemeClr val="bg1"/>
                  </a:solidFill>
                  <a:latin typeface="微软雅黑" panose="020B0503020204020204" pitchFamily="34" charset="-122"/>
                  <a:ea typeface="微软雅黑" panose="020B0503020204020204" pitchFamily="34" charset="-122"/>
                </a:rPr>
                <a:t>后市场逐步对外开放，将加快企业的国际化进程，有利于企业的经营管理、运作机制、人才培养与国际接轨。</a:t>
              </a:r>
            </a:p>
          </p:txBody>
        </p:sp>
        <p:sp>
          <p:nvSpPr>
            <p:cNvPr id="14" name="等腰三角形 13"/>
            <p:cNvSpPr/>
            <p:nvPr/>
          </p:nvSpPr>
          <p:spPr>
            <a:xfrm>
              <a:off x="2921000" y="3451341"/>
              <a:ext cx="1689100" cy="2921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cxnSp>
          <p:nvCxnSpPr>
            <p:cNvPr id="33" name="直接连接符 32"/>
            <p:cNvCxnSpPr/>
            <p:nvPr/>
          </p:nvCxnSpPr>
          <p:spPr>
            <a:xfrm>
              <a:off x="2492375" y="40176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778500" y="3703995"/>
            <a:ext cx="4937125" cy="1968500"/>
            <a:chOff x="5778500" y="3703995"/>
            <a:chExt cx="4937125" cy="1968500"/>
          </a:xfrm>
        </p:grpSpPr>
        <p:sp>
          <p:nvSpPr>
            <p:cNvPr id="7" name="矩形 6"/>
            <p:cNvSpPr/>
            <p:nvPr/>
          </p:nvSpPr>
          <p:spPr>
            <a:xfrm>
              <a:off x="6070600" y="3703995"/>
              <a:ext cx="4610100" cy="1968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等腰三角形 12"/>
            <p:cNvSpPr/>
            <p:nvPr/>
          </p:nvSpPr>
          <p:spPr>
            <a:xfrm rot="16200000">
              <a:off x="5080000" y="4548545"/>
              <a:ext cx="1689100" cy="292100"/>
            </a:xfrm>
            <a:prstGeom prst="triangl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7" name="文本框 16"/>
            <p:cNvSpPr txBox="1"/>
            <p:nvPr/>
          </p:nvSpPr>
          <p:spPr>
            <a:xfrm>
              <a:off x="9483725" y="4131646"/>
              <a:ext cx="1231900"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a:t>T</a:t>
              </a:r>
              <a:endParaRPr lang="zh-CN" altLang="en-US" dirty="0"/>
            </a:p>
          </p:txBody>
        </p:sp>
        <p:sp>
          <p:nvSpPr>
            <p:cNvPr id="24" name="矩形 23"/>
            <p:cNvSpPr/>
            <p:nvPr/>
          </p:nvSpPr>
          <p:spPr>
            <a:xfrm>
              <a:off x="6661150" y="4985147"/>
              <a:ext cx="2495550" cy="499624"/>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我们的威胁有哪些？</a:t>
              </a:r>
            </a:p>
          </p:txBody>
        </p:sp>
        <p:sp>
          <p:nvSpPr>
            <p:cNvPr id="34" name="矩形 33"/>
            <p:cNvSpPr/>
            <p:nvPr/>
          </p:nvSpPr>
          <p:spPr>
            <a:xfrm>
              <a:off x="6216650" y="4096087"/>
              <a:ext cx="304800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国内外许多公司采用高薪、高福利等政策吸引移动互联网人才，造成</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行业人才严重流失。</a:t>
              </a:r>
            </a:p>
          </p:txBody>
        </p:sp>
        <p:cxnSp>
          <p:nvCxnSpPr>
            <p:cNvPr id="35" name="直接连接符 34"/>
            <p:cNvCxnSpPr/>
            <p:nvPr/>
          </p:nvCxnSpPr>
          <p:spPr>
            <a:xfrm>
              <a:off x="9483725" y="39299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070600" y="1739900"/>
            <a:ext cx="4670425" cy="2256195"/>
            <a:chOff x="6070600" y="1739900"/>
            <a:chExt cx="4670425" cy="2256195"/>
          </a:xfrm>
        </p:grpSpPr>
        <p:grpSp>
          <p:nvGrpSpPr>
            <p:cNvPr id="20" name="组合 19"/>
            <p:cNvGrpSpPr/>
            <p:nvPr/>
          </p:nvGrpSpPr>
          <p:grpSpPr>
            <a:xfrm>
              <a:off x="6070600" y="1739900"/>
              <a:ext cx="4670425" cy="1968500"/>
              <a:chOff x="6070600" y="1739900"/>
              <a:chExt cx="4670425" cy="1968500"/>
            </a:xfrm>
          </p:grpSpPr>
          <p:sp>
            <p:nvSpPr>
              <p:cNvPr id="8" name="矩形 7"/>
              <p:cNvSpPr/>
              <p:nvPr/>
            </p:nvSpPr>
            <p:spPr>
              <a:xfrm>
                <a:off x="6070600" y="1739900"/>
                <a:ext cx="4610100" cy="196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文本框 15"/>
              <p:cNvSpPr txBox="1"/>
              <p:nvPr/>
            </p:nvSpPr>
            <p:spPr>
              <a:xfrm>
                <a:off x="9509125" y="2177176"/>
                <a:ext cx="1231900" cy="1200329"/>
              </a:xfrm>
              <a:prstGeom prst="rect">
                <a:avLst/>
              </a:prstGeom>
              <a:noFill/>
            </p:spPr>
            <p:txBody>
              <a:bodyPr wrap="square" rtlCol="0">
                <a:spAutoFit/>
              </a:bodyPr>
              <a:lstStyle/>
              <a:p>
                <a:r>
                  <a:rPr lang="en-US" altLang="zh-CN" sz="7200" dirty="0">
                    <a:solidFill>
                      <a:schemeClr val="bg1"/>
                    </a:solidFill>
                    <a:latin typeface="微软雅黑" panose="020B0503020204020204" pitchFamily="34" charset="-122"/>
                    <a:ea typeface="微软雅黑" panose="020B0503020204020204" pitchFamily="34" charset="-122"/>
                  </a:rPr>
                  <a:t>W</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99250" y="1828760"/>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我们的劣势有哪些？</a:t>
                </a:r>
              </a:p>
            </p:txBody>
          </p:sp>
          <p:sp>
            <p:nvSpPr>
              <p:cNvPr id="26" name="矩形 25"/>
              <p:cNvSpPr/>
              <p:nvPr/>
            </p:nvSpPr>
            <p:spPr>
              <a:xfrm>
                <a:off x="6378575" y="2454175"/>
                <a:ext cx="321310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企业决策层只重视当前战术和策略，忽视长远战略，湮没在日常经营性事物中，不能统观大局。</a:t>
                </a:r>
              </a:p>
            </p:txBody>
          </p:sp>
          <p:cxnSp>
            <p:nvCxnSpPr>
              <p:cNvPr id="32" name="直接连接符 31"/>
              <p:cNvCxnSpPr/>
              <p:nvPr/>
            </p:nvCxnSpPr>
            <p:spPr>
              <a:xfrm>
                <a:off x="9461500" y="20140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等腰三角形 11"/>
            <p:cNvSpPr/>
            <p:nvPr/>
          </p:nvSpPr>
          <p:spPr>
            <a:xfrm rot="10800000">
              <a:off x="7531100" y="3703995"/>
              <a:ext cx="1689100" cy="292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3437" y="1688418"/>
            <a:ext cx="3345513" cy="3345513"/>
            <a:chOff x="675976" y="1235930"/>
            <a:chExt cx="2509135" cy="2509135"/>
          </a:xfrm>
        </p:grpSpPr>
        <p:sp>
          <p:nvSpPr>
            <p:cNvPr id="9" name="等腰三角形 8"/>
            <p:cNvSpPr/>
            <p:nvPr/>
          </p:nvSpPr>
          <p:spPr>
            <a:xfrm>
              <a:off x="675976" y="1235930"/>
              <a:ext cx="2509135" cy="2509135"/>
            </a:xfrm>
            <a:prstGeom prst="triangle">
              <a:avLst/>
            </a:prstGeom>
            <a:solidFill>
              <a:srgbClr val="13396C"/>
            </a:solidFill>
            <a:ln w="127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37"/>
            <p:cNvSpPr/>
            <p:nvPr/>
          </p:nvSpPr>
          <p:spPr bwMode="auto">
            <a:xfrm rot="20458948">
              <a:off x="1329943" y="2344872"/>
              <a:ext cx="934171" cy="547860"/>
            </a:xfrm>
            <a:custGeom>
              <a:avLst/>
              <a:gdLst>
                <a:gd name="T0" fmla="*/ 399 w 399"/>
                <a:gd name="T1" fmla="*/ 0 h 234"/>
                <a:gd name="T2" fmla="*/ 286 w 399"/>
                <a:gd name="T3" fmla="*/ 0 h 234"/>
                <a:gd name="T4" fmla="*/ 334 w 399"/>
                <a:gd name="T5" fmla="*/ 46 h 234"/>
                <a:gd name="T6" fmla="*/ 212 w 399"/>
                <a:gd name="T7" fmla="*/ 152 h 234"/>
                <a:gd name="T8" fmla="*/ 130 w 399"/>
                <a:gd name="T9" fmla="*/ 82 h 234"/>
                <a:gd name="T10" fmla="*/ 0 w 399"/>
                <a:gd name="T11" fmla="*/ 188 h 234"/>
                <a:gd name="T12" fmla="*/ 0 w 399"/>
                <a:gd name="T13" fmla="*/ 234 h 234"/>
                <a:gd name="T14" fmla="*/ 130 w 399"/>
                <a:gd name="T15" fmla="*/ 128 h 234"/>
                <a:gd name="T16" fmla="*/ 212 w 399"/>
                <a:gd name="T17" fmla="*/ 198 h 234"/>
                <a:gd name="T18" fmla="*/ 358 w 399"/>
                <a:gd name="T19" fmla="*/ 73 h 234"/>
                <a:gd name="T20" fmla="*/ 399 w 399"/>
                <a:gd name="T21" fmla="*/ 111 h 234"/>
                <a:gd name="T22" fmla="*/ 399 w 399"/>
                <a:gd name="T2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34">
                  <a:moveTo>
                    <a:pt x="399" y="0"/>
                  </a:moveTo>
                  <a:lnTo>
                    <a:pt x="286" y="0"/>
                  </a:lnTo>
                  <a:lnTo>
                    <a:pt x="334" y="46"/>
                  </a:lnTo>
                  <a:lnTo>
                    <a:pt x="212" y="152"/>
                  </a:lnTo>
                  <a:lnTo>
                    <a:pt x="130" y="82"/>
                  </a:lnTo>
                  <a:lnTo>
                    <a:pt x="0" y="188"/>
                  </a:lnTo>
                  <a:lnTo>
                    <a:pt x="0" y="234"/>
                  </a:lnTo>
                  <a:lnTo>
                    <a:pt x="130" y="128"/>
                  </a:lnTo>
                  <a:lnTo>
                    <a:pt x="212" y="198"/>
                  </a:lnTo>
                  <a:lnTo>
                    <a:pt x="358" y="73"/>
                  </a:lnTo>
                  <a:lnTo>
                    <a:pt x="399" y="111"/>
                  </a:lnTo>
                  <a:lnTo>
                    <a:pt x="399" y="0"/>
                  </a:lnTo>
                  <a:close/>
                </a:path>
              </a:pathLst>
            </a:custGeom>
            <a:solidFill>
              <a:schemeClr val="bg1"/>
            </a:solidFill>
            <a:ln w="9525">
              <a:noFill/>
              <a:round/>
            </a:ln>
          </p:spPr>
          <p:txBody>
            <a:bodyPr vert="horz" wrap="square" lIns="121920" tIns="60960" rIns="121920" bIns="60960" numCol="1" anchor="t" anchorCtr="0" compatLnSpc="1"/>
            <a:lstStyle/>
            <a:p>
              <a:pPr defTabSz="914400"/>
              <a:endParaRPr lang="zh-CN" altLang="en-US" sz="1600" dirty="0">
                <a:solidFill>
                  <a:prstClr val="white"/>
                </a:solidFill>
                <a:ea typeface="微软雅黑" panose="020B0503020204020204" pitchFamily="34" charset="-122"/>
              </a:endParaRPr>
            </a:p>
          </p:txBody>
        </p:sp>
        <p:sp>
          <p:nvSpPr>
            <p:cNvPr id="11" name="文本框 10"/>
            <p:cNvSpPr txBox="1"/>
            <p:nvPr/>
          </p:nvSpPr>
          <p:spPr>
            <a:xfrm>
              <a:off x="1668273" y="2776576"/>
              <a:ext cx="366927" cy="561741"/>
            </a:xfrm>
            <a:prstGeom prst="rect">
              <a:avLst/>
            </a:prstGeom>
            <a:noFill/>
            <a:ln>
              <a:noFill/>
            </a:ln>
          </p:spPr>
          <p:txBody>
            <a:bodyPr wrap="none" rtlCol="0">
              <a:spAutoFit/>
            </a:bodyPr>
            <a:lstStyle/>
            <a:p>
              <a:pPr defTabSz="914400"/>
              <a:r>
                <a:rPr lang="en-US" altLang="zh-CN" sz="4265"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zh-CN" altLang="en-US" sz="4265"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2" name="任意多边形 11"/>
          <p:cNvSpPr/>
          <p:nvPr/>
        </p:nvSpPr>
        <p:spPr>
          <a:xfrm>
            <a:off x="3039757" y="2024766"/>
            <a:ext cx="2174583" cy="791945"/>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940" tIns="119940" rIns="119940" bIns="119940" numCol="1" spcCol="1270" anchor="ctr" anchorCtr="0">
            <a:noAutofit/>
          </a:bodyPr>
          <a:lstStyle/>
          <a:p>
            <a:pPr algn="ctr" defTabSz="948055">
              <a:lnSpc>
                <a:spcPct val="90000"/>
              </a:lnSpc>
              <a:spcBef>
                <a:spcPct val="0"/>
              </a:spcBef>
              <a:spcAft>
                <a:spcPct val="350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13" name="任意多边形 12"/>
          <p:cNvSpPr/>
          <p:nvPr/>
        </p:nvSpPr>
        <p:spPr>
          <a:xfrm>
            <a:off x="3039757" y="2915705"/>
            <a:ext cx="2174583" cy="791945"/>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940" tIns="119940" rIns="119940" bIns="119940" numCol="1" spcCol="1270" anchor="ctr" anchorCtr="0">
            <a:noAutofit/>
          </a:bodyPr>
          <a:lstStyle/>
          <a:p>
            <a:pPr algn="ctr" defTabSz="948055">
              <a:lnSpc>
                <a:spcPct val="90000"/>
              </a:lnSpc>
              <a:spcBef>
                <a:spcPct val="0"/>
              </a:spcBef>
              <a:spcAft>
                <a:spcPct val="350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14" name="任意多边形 13"/>
          <p:cNvSpPr/>
          <p:nvPr/>
        </p:nvSpPr>
        <p:spPr>
          <a:xfrm>
            <a:off x="3039757" y="3806644"/>
            <a:ext cx="2174583" cy="791945"/>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940" tIns="119940" rIns="119940" bIns="119940" numCol="1" spcCol="1270" anchor="ctr" anchorCtr="0">
            <a:noAutofit/>
          </a:bodyPr>
          <a:lstStyle/>
          <a:p>
            <a:pPr algn="ctr" defTabSz="948055">
              <a:lnSpc>
                <a:spcPct val="90000"/>
              </a:lnSpc>
              <a:spcBef>
                <a:spcPct val="0"/>
              </a:spcBef>
              <a:spcAft>
                <a:spcPct val="350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grpSp>
        <p:nvGrpSpPr>
          <p:cNvPr id="15" name="组合 14"/>
          <p:cNvGrpSpPr/>
          <p:nvPr/>
        </p:nvGrpSpPr>
        <p:grpSpPr>
          <a:xfrm>
            <a:off x="5488224" y="2673647"/>
            <a:ext cx="6148936" cy="1754326"/>
            <a:chOff x="4241896" y="1447197"/>
            <a:chExt cx="4631760" cy="1315744"/>
          </a:xfrm>
        </p:grpSpPr>
        <p:sp>
          <p:nvSpPr>
            <p:cNvPr id="16" name="矩形 15"/>
            <p:cNvSpPr>
              <a:spLocks noChangeArrowheads="1"/>
            </p:cNvSpPr>
            <p:nvPr/>
          </p:nvSpPr>
          <p:spPr bwMode="auto">
            <a:xfrm>
              <a:off x="4241897" y="1447197"/>
              <a:ext cx="463175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a:t>
              </a:r>
              <a:endParaRPr lang="zh-CN" altLang="en-US" sz="1200" spc="67"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a:spLocks noChangeArrowheads="1"/>
            </p:cNvSpPr>
            <p:nvPr/>
          </p:nvSpPr>
          <p:spPr bwMode="auto">
            <a:xfrm>
              <a:off x="4241896" y="2116611"/>
              <a:ext cx="4631760"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88225" y="2048210"/>
            <a:ext cx="2922087" cy="492379"/>
            <a:chOff x="4024549" y="1733700"/>
            <a:chExt cx="2191565" cy="369284"/>
          </a:xfrm>
        </p:grpSpPr>
        <p:sp>
          <p:nvSpPr>
            <p:cNvPr id="19" name="文本框 18">
              <a:hlinkClick r:id="rId3"/>
            </p:cNvPr>
            <p:cNvSpPr txBox="1"/>
            <p:nvPr/>
          </p:nvSpPr>
          <p:spPr>
            <a:xfrm>
              <a:off x="4024549" y="1733700"/>
              <a:ext cx="1240744" cy="369284"/>
            </a:xfrm>
            <a:prstGeom prst="rect">
              <a:avLst/>
            </a:prstGeom>
            <a:noFill/>
          </p:spPr>
          <p:txBody>
            <a:bodyPr wrap="square" rtlCol="0">
              <a:spAutoFit/>
            </a:bodyPr>
            <a:lstStyle/>
            <a:p>
              <a:pPr algn="dist">
                <a:lnSpc>
                  <a:spcPct val="150000"/>
                </a:lnSpc>
              </a:pPr>
              <a:r>
                <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20" name="文本框 19">
              <a:hlinkClick r:id="rId3"/>
            </p:cNvPr>
            <p:cNvSpPr txBox="1"/>
            <p:nvPr/>
          </p:nvSpPr>
          <p:spPr>
            <a:xfrm>
              <a:off x="5136206" y="1749219"/>
              <a:ext cx="1079908" cy="333986"/>
            </a:xfrm>
            <a:prstGeom prst="rect">
              <a:avLst/>
            </a:prstGeom>
            <a:noFill/>
          </p:spPr>
          <p:txBody>
            <a:bodyPr wrap="square" rtlCol="0">
              <a:spAutoFit/>
            </a:bodyPr>
            <a:lstStyle/>
            <a:p>
              <a:pPr algn="dist">
                <a:lnSpc>
                  <a:spcPct val="150000"/>
                </a:lnSpc>
              </a:pPr>
              <a:r>
                <a:rPr lang="en-US" altLang="zh-CN" sz="1735" dirty="0">
                  <a:solidFill>
                    <a:schemeClr val="tx1">
                      <a:lumMod val="85000"/>
                      <a:lumOff val="15000"/>
                    </a:schemeClr>
                  </a:solidFill>
                  <a:latin typeface="微软雅黑" panose="020B0503020204020204" pitchFamily="34" charset="-122"/>
                  <a:ea typeface="微软雅黑" panose="020B0503020204020204" pitchFamily="34" charset="-122"/>
                </a:rPr>
                <a:t>Add a title</a:t>
              </a:r>
              <a:endParaRPr lang="zh-CN" altLang="en-US" sz="17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0" presetClass="entr" presetSubtype="0" decel="10000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 calcmode="lin" valueType="num">
                                      <p:cBhvr>
                                        <p:cTn id="10" dur="900" fill="hold"/>
                                        <p:tgtEl>
                                          <p:spTgt spid="12"/>
                                        </p:tgtEl>
                                        <p:attrNameLst>
                                          <p:attrName>ppt_w</p:attrName>
                                        </p:attrNameLst>
                                      </p:cBhvr>
                                      <p:tavLst>
                                        <p:tav tm="0">
                                          <p:val>
                                            <p:strVal val="#ppt_w+.3"/>
                                          </p:val>
                                        </p:tav>
                                        <p:tav tm="100000">
                                          <p:val>
                                            <p:strVal val="#ppt_w"/>
                                          </p:val>
                                        </p:tav>
                                      </p:tavLst>
                                    </p:anim>
                                    <p:anim calcmode="lin" valueType="num">
                                      <p:cBhvr>
                                        <p:cTn id="11" dur="900" fill="hold"/>
                                        <p:tgtEl>
                                          <p:spTgt spid="12"/>
                                        </p:tgtEl>
                                        <p:attrNameLst>
                                          <p:attrName>ppt_h</p:attrName>
                                        </p:attrNameLst>
                                      </p:cBhvr>
                                      <p:tavLst>
                                        <p:tav tm="0">
                                          <p:val>
                                            <p:strVal val="#ppt_h"/>
                                          </p:val>
                                        </p:tav>
                                        <p:tav tm="100000">
                                          <p:val>
                                            <p:strVal val="#ppt_h"/>
                                          </p:val>
                                        </p:tav>
                                      </p:tavLst>
                                    </p:anim>
                                    <p:animEffect transition="in" filter="fade">
                                      <p:cBhvr>
                                        <p:cTn id="12" dur="900"/>
                                        <p:tgtEl>
                                          <p:spTgt spid="12"/>
                                        </p:tgtEl>
                                      </p:cBhvr>
                                    </p:animEffect>
                                  </p:childTnLst>
                                </p:cTn>
                              </p:par>
                              <p:par>
                                <p:cTn id="13" presetID="50" presetClass="entr" presetSubtype="0" decel="100000" fill="hold" grpId="0" nodeType="withEffect">
                                  <p:stCondLst>
                                    <p:cond delay="7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900" fill="hold"/>
                                        <p:tgtEl>
                                          <p:spTgt spid="13"/>
                                        </p:tgtEl>
                                        <p:attrNameLst>
                                          <p:attrName>ppt_w</p:attrName>
                                        </p:attrNameLst>
                                      </p:cBhvr>
                                      <p:tavLst>
                                        <p:tav tm="0">
                                          <p:val>
                                            <p:strVal val="#ppt_w+.3"/>
                                          </p:val>
                                        </p:tav>
                                        <p:tav tm="100000">
                                          <p:val>
                                            <p:strVal val="#ppt_w"/>
                                          </p:val>
                                        </p:tav>
                                      </p:tavLst>
                                    </p:anim>
                                    <p:anim calcmode="lin" valueType="num">
                                      <p:cBhvr>
                                        <p:cTn id="16" dur="900" fill="hold"/>
                                        <p:tgtEl>
                                          <p:spTgt spid="13"/>
                                        </p:tgtEl>
                                        <p:attrNameLst>
                                          <p:attrName>ppt_h</p:attrName>
                                        </p:attrNameLst>
                                      </p:cBhvr>
                                      <p:tavLst>
                                        <p:tav tm="0">
                                          <p:val>
                                            <p:strVal val="#ppt_h"/>
                                          </p:val>
                                        </p:tav>
                                        <p:tav tm="100000">
                                          <p:val>
                                            <p:strVal val="#ppt_h"/>
                                          </p:val>
                                        </p:tav>
                                      </p:tavLst>
                                    </p:anim>
                                    <p:animEffect transition="in" filter="fade">
                                      <p:cBhvr>
                                        <p:cTn id="17" dur="900"/>
                                        <p:tgtEl>
                                          <p:spTgt spid="13"/>
                                        </p:tgtEl>
                                      </p:cBhvr>
                                    </p:animEffect>
                                  </p:childTnLst>
                                </p:cTn>
                              </p:par>
                              <p:par>
                                <p:cTn id="18" presetID="50" presetClass="entr" presetSubtype="0" decel="100000"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900" fill="hold"/>
                                        <p:tgtEl>
                                          <p:spTgt spid="14"/>
                                        </p:tgtEl>
                                        <p:attrNameLst>
                                          <p:attrName>ppt_w</p:attrName>
                                        </p:attrNameLst>
                                      </p:cBhvr>
                                      <p:tavLst>
                                        <p:tav tm="0">
                                          <p:val>
                                            <p:strVal val="#ppt_w+.3"/>
                                          </p:val>
                                        </p:tav>
                                        <p:tav tm="100000">
                                          <p:val>
                                            <p:strVal val="#ppt_w"/>
                                          </p:val>
                                        </p:tav>
                                      </p:tavLst>
                                    </p:anim>
                                    <p:anim calcmode="lin" valueType="num">
                                      <p:cBhvr>
                                        <p:cTn id="21" dur="900" fill="hold"/>
                                        <p:tgtEl>
                                          <p:spTgt spid="14"/>
                                        </p:tgtEl>
                                        <p:attrNameLst>
                                          <p:attrName>ppt_h</p:attrName>
                                        </p:attrNameLst>
                                      </p:cBhvr>
                                      <p:tavLst>
                                        <p:tav tm="0">
                                          <p:val>
                                            <p:strVal val="#ppt_h"/>
                                          </p:val>
                                        </p:tav>
                                        <p:tav tm="100000">
                                          <p:val>
                                            <p:strVal val="#ppt_h"/>
                                          </p:val>
                                        </p:tav>
                                      </p:tavLst>
                                    </p:anim>
                                    <p:animEffect transition="in" filter="fade">
                                      <p:cBhvr>
                                        <p:cTn id="22" dur="900"/>
                                        <p:tgtEl>
                                          <p:spTgt spid="14"/>
                                        </p:tgtEl>
                                      </p:cBhvr>
                                    </p:animEffect>
                                  </p:childTnLst>
                                </p:cTn>
                              </p:par>
                              <p:par>
                                <p:cTn id="23" presetID="14" presetClass="entr" presetSubtype="10" fill="hold"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150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934480" y="1268329"/>
            <a:ext cx="10460184" cy="5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a:t>
            </a:r>
            <a:endParaRPr lang="zh-CN" altLang="en-US" sz="1200" spc="67"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934480" y="1913344"/>
            <a:ext cx="10460184" cy="5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056087" y="3382029"/>
            <a:ext cx="8120856" cy="937021"/>
            <a:chOff x="2056087" y="3382029"/>
            <a:chExt cx="8120856" cy="937021"/>
          </a:xfrm>
        </p:grpSpPr>
        <p:sp>
          <p:nvSpPr>
            <p:cNvPr id="12" name="任意多边形: 形状 11"/>
            <p:cNvSpPr/>
            <p:nvPr/>
          </p:nvSpPr>
          <p:spPr>
            <a:xfrm>
              <a:off x="2056087" y="3382029"/>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solidFill>
                    <a:schemeClr val="bg1"/>
                  </a:solidFill>
                  <a:latin typeface="微软雅黑" panose="020B0503020204020204" pitchFamily="34" charset="-122"/>
                  <a:ea typeface="微软雅黑" panose="020B0503020204020204" pitchFamily="34" charset="-122"/>
                </a:rPr>
                <a:t>点击添加内容</a:t>
              </a:r>
              <a:endParaRPr lang="zh-CN" altLang="en-US" sz="1100" kern="1200" dirty="0">
                <a:solidFill>
                  <a:schemeClr val="bg1"/>
                </a:solidFill>
                <a:ea typeface="微软雅黑" panose="020B0503020204020204" pitchFamily="34" charset="-122"/>
              </a:endParaRPr>
            </a:p>
          </p:txBody>
        </p:sp>
        <p:sp>
          <p:nvSpPr>
            <p:cNvPr id="13" name="任意多边形: 形状 12"/>
            <p:cNvSpPr/>
            <p:nvPr/>
          </p:nvSpPr>
          <p:spPr>
            <a:xfrm>
              <a:off x="3773961" y="3656889"/>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ea typeface="微软雅黑" panose="020B0503020204020204" pitchFamily="34" charset="-122"/>
              </a:endParaRPr>
            </a:p>
          </p:txBody>
        </p:sp>
        <p:sp>
          <p:nvSpPr>
            <p:cNvPr id="14" name="任意多边形: 形状 13"/>
            <p:cNvSpPr/>
            <p:nvPr/>
          </p:nvSpPr>
          <p:spPr>
            <a:xfrm>
              <a:off x="4242472" y="3382029"/>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bg1"/>
                  </a:solidFill>
                  <a:latin typeface="微软雅黑" panose="020B0503020204020204" pitchFamily="34" charset="-122"/>
                  <a:ea typeface="微软雅黑" panose="020B0503020204020204" pitchFamily="34" charset="-122"/>
                </a:rPr>
                <a:t>点击添加内容</a:t>
              </a:r>
              <a:endParaRPr lang="zh-CN" altLang="en-US" sz="1000" kern="1200" dirty="0">
                <a:latin typeface="微软雅黑" panose="020B0503020204020204" pitchFamily="34" charset="-122"/>
                <a:ea typeface="微软雅黑" panose="020B0503020204020204" pitchFamily="34" charset="-122"/>
              </a:endParaRPr>
            </a:p>
          </p:txBody>
        </p:sp>
        <p:sp>
          <p:nvSpPr>
            <p:cNvPr id="15" name="任意多边形: 形状 14"/>
            <p:cNvSpPr/>
            <p:nvPr/>
          </p:nvSpPr>
          <p:spPr>
            <a:xfrm>
              <a:off x="5960345" y="3656889"/>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ea typeface="微软雅黑" panose="020B0503020204020204" pitchFamily="34" charset="-122"/>
              </a:endParaRPr>
            </a:p>
          </p:txBody>
        </p:sp>
        <p:sp>
          <p:nvSpPr>
            <p:cNvPr id="16" name="任意多边形: 形状 15"/>
            <p:cNvSpPr/>
            <p:nvPr/>
          </p:nvSpPr>
          <p:spPr>
            <a:xfrm>
              <a:off x="6428856" y="3382029"/>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solidFill>
                    <a:schemeClr val="bg1"/>
                  </a:solidFill>
                  <a:latin typeface="微软雅黑" panose="020B0503020204020204" pitchFamily="34" charset="-122"/>
                  <a:ea typeface="微软雅黑" panose="020B0503020204020204" pitchFamily="34" charset="-122"/>
                </a:rPr>
                <a:t>点击添加内容</a:t>
              </a:r>
              <a:endParaRPr lang="zh-CN" altLang="en-US" sz="1100" kern="1200" dirty="0">
                <a:ea typeface="微软雅黑" panose="020B0503020204020204" pitchFamily="34" charset="-122"/>
              </a:endParaRPr>
            </a:p>
          </p:txBody>
        </p:sp>
        <p:sp>
          <p:nvSpPr>
            <p:cNvPr id="17" name="任意多边形: 形状 16"/>
            <p:cNvSpPr/>
            <p:nvPr/>
          </p:nvSpPr>
          <p:spPr>
            <a:xfrm>
              <a:off x="8146730" y="3656889"/>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ea typeface="微软雅黑" panose="020B0503020204020204" pitchFamily="34" charset="-122"/>
              </a:endParaRPr>
            </a:p>
          </p:txBody>
        </p:sp>
        <p:sp>
          <p:nvSpPr>
            <p:cNvPr id="18" name="任意多边形: 形状 17"/>
            <p:cNvSpPr/>
            <p:nvPr/>
          </p:nvSpPr>
          <p:spPr>
            <a:xfrm>
              <a:off x="8615240" y="3382029"/>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solidFill>
                    <a:schemeClr val="bg1"/>
                  </a:solidFill>
                  <a:latin typeface="微软雅黑" panose="020B0503020204020204" pitchFamily="34" charset="-122"/>
                  <a:ea typeface="微软雅黑" panose="020B0503020204020204" pitchFamily="34" charset="-122"/>
                </a:rPr>
                <a:t>点击添加内容</a:t>
              </a:r>
              <a:endParaRPr lang="zh-CN" altLang="en-US" sz="1000" kern="1200" dirty="0">
                <a:ea typeface="微软雅黑" panose="020B0503020204020204" pitchFamily="34" charset="-122"/>
              </a:endParaRPr>
            </a:p>
          </p:txBody>
        </p:sp>
      </p:grpSp>
      <p:grpSp>
        <p:nvGrpSpPr>
          <p:cNvPr id="29" name="组合 28"/>
          <p:cNvGrpSpPr/>
          <p:nvPr/>
        </p:nvGrpSpPr>
        <p:grpSpPr>
          <a:xfrm>
            <a:off x="2055520" y="4573477"/>
            <a:ext cx="8120856" cy="937021"/>
            <a:chOff x="2055520" y="4573477"/>
            <a:chExt cx="8120856" cy="937021"/>
          </a:xfrm>
        </p:grpSpPr>
        <p:sp>
          <p:nvSpPr>
            <p:cNvPr id="20" name="任意多边形: 形状 19"/>
            <p:cNvSpPr/>
            <p:nvPr/>
          </p:nvSpPr>
          <p:spPr>
            <a:xfrm>
              <a:off x="2055520" y="4573477"/>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lumMod val="85000"/>
                      <a:lumOff val="15000"/>
                    </a:schemeClr>
                  </a:solidFill>
                  <a:latin typeface="微软雅黑" panose="020B0503020204020204" pitchFamily="34" charset="-122"/>
                  <a:ea typeface="微软雅黑" panose="020B0503020204020204" pitchFamily="34" charset="-122"/>
                </a:rPr>
                <a:t>Add a content</a:t>
              </a:r>
              <a:endParaRPr lang="zh-CN" altLang="en-US" sz="1100" kern="1200" dirty="0">
                <a:solidFill>
                  <a:schemeClr val="tx1">
                    <a:lumMod val="85000"/>
                    <a:lumOff val="15000"/>
                  </a:schemeClr>
                </a:solidFill>
                <a:ea typeface="微软雅黑" panose="020B0503020204020204" pitchFamily="34" charset="-122"/>
              </a:endParaRPr>
            </a:p>
          </p:txBody>
        </p:sp>
        <p:sp>
          <p:nvSpPr>
            <p:cNvPr id="21" name="任意多边形: 形状 20"/>
            <p:cNvSpPr/>
            <p:nvPr/>
          </p:nvSpPr>
          <p:spPr>
            <a:xfrm>
              <a:off x="3773394" y="4848337"/>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solidFill>
                  <a:srgbClr val="C20F2A"/>
                </a:solidFill>
                <a:ea typeface="微软雅黑" panose="020B0503020204020204" pitchFamily="34" charset="-122"/>
              </a:endParaRPr>
            </a:p>
          </p:txBody>
        </p:sp>
        <p:sp>
          <p:nvSpPr>
            <p:cNvPr id="22" name="任意多边形: 形状 21"/>
            <p:cNvSpPr/>
            <p:nvPr/>
          </p:nvSpPr>
          <p:spPr>
            <a:xfrm>
              <a:off x="4241905" y="4573477"/>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solidFill>
                    <a:schemeClr val="tx1">
                      <a:lumMod val="85000"/>
                      <a:lumOff val="15000"/>
                    </a:schemeClr>
                  </a:solidFill>
                  <a:latin typeface="微软雅黑" panose="020B0503020204020204" pitchFamily="34" charset="-122"/>
                  <a:ea typeface="微软雅黑" panose="020B0503020204020204" pitchFamily="34" charset="-122"/>
                </a:rPr>
                <a:t>Add a content</a:t>
              </a:r>
              <a:endParaRPr lang="zh-CN" altLang="en-US" sz="1000" kern="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任意多边形: 形状 22"/>
            <p:cNvSpPr/>
            <p:nvPr/>
          </p:nvSpPr>
          <p:spPr>
            <a:xfrm>
              <a:off x="5959778" y="4848337"/>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solidFill>
                  <a:srgbClr val="C20F2A"/>
                </a:solidFill>
                <a:ea typeface="微软雅黑" panose="020B0503020204020204" pitchFamily="34" charset="-122"/>
              </a:endParaRPr>
            </a:p>
          </p:txBody>
        </p:sp>
        <p:sp>
          <p:nvSpPr>
            <p:cNvPr id="24" name="任意多边形: 形状 23"/>
            <p:cNvSpPr/>
            <p:nvPr/>
          </p:nvSpPr>
          <p:spPr>
            <a:xfrm>
              <a:off x="6428289" y="4573477"/>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chemeClr val="tx1">
                      <a:lumMod val="85000"/>
                      <a:lumOff val="15000"/>
                    </a:schemeClr>
                  </a:solidFill>
                  <a:latin typeface="微软雅黑" panose="020B0503020204020204" pitchFamily="34" charset="-122"/>
                  <a:ea typeface="微软雅黑" panose="020B0503020204020204" pitchFamily="34" charset="-122"/>
                </a:rPr>
                <a:t>Add a content</a:t>
              </a:r>
              <a:endParaRPr lang="zh-CN" altLang="en-US" sz="1100" kern="1200" dirty="0">
                <a:solidFill>
                  <a:schemeClr val="tx1">
                    <a:lumMod val="85000"/>
                    <a:lumOff val="15000"/>
                  </a:schemeClr>
                </a:solidFill>
                <a:ea typeface="微软雅黑" panose="020B0503020204020204" pitchFamily="34" charset="-122"/>
              </a:endParaRPr>
            </a:p>
          </p:txBody>
        </p:sp>
        <p:sp>
          <p:nvSpPr>
            <p:cNvPr id="25" name="任意多边形: 形状 24"/>
            <p:cNvSpPr/>
            <p:nvPr/>
          </p:nvSpPr>
          <p:spPr>
            <a:xfrm>
              <a:off x="8146163" y="4848337"/>
              <a:ext cx="331081" cy="387302"/>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marL="0" lvl="0" indent="0" algn="ctr" defTabSz="711200">
                <a:lnSpc>
                  <a:spcPct val="90000"/>
                </a:lnSpc>
                <a:spcBef>
                  <a:spcPct val="0"/>
                </a:spcBef>
                <a:spcAft>
                  <a:spcPct val="35000"/>
                </a:spcAft>
                <a:buNone/>
              </a:pPr>
              <a:endParaRPr lang="zh-CN" altLang="en-US" sz="1600" kern="1200" dirty="0">
                <a:solidFill>
                  <a:srgbClr val="C20F2A"/>
                </a:solidFill>
                <a:ea typeface="微软雅黑" panose="020B0503020204020204" pitchFamily="34" charset="-122"/>
              </a:endParaRPr>
            </a:p>
          </p:txBody>
        </p:sp>
        <p:sp>
          <p:nvSpPr>
            <p:cNvPr id="26" name="任意多边形: 形状 25"/>
            <p:cNvSpPr/>
            <p:nvPr/>
          </p:nvSpPr>
          <p:spPr>
            <a:xfrm>
              <a:off x="8614673" y="4573477"/>
              <a:ext cx="1561703" cy="93702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zh-CN" sz="1000" kern="1200" dirty="0">
                  <a:solidFill>
                    <a:schemeClr val="tx1">
                      <a:lumMod val="85000"/>
                      <a:lumOff val="15000"/>
                    </a:schemeClr>
                  </a:solidFill>
                  <a:latin typeface="微软雅黑" panose="020B0503020204020204" pitchFamily="34" charset="-122"/>
                  <a:ea typeface="微软雅黑" panose="020B0503020204020204" pitchFamily="34" charset="-122"/>
                </a:rPr>
                <a:t>Add a content</a:t>
              </a:r>
              <a:endParaRPr lang="zh-CN" altLang="en-US" sz="1000" kern="1200" dirty="0">
                <a:solidFill>
                  <a:schemeClr val="tx1">
                    <a:lumMod val="85000"/>
                    <a:lumOff val="1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209" y="3771286"/>
            <a:ext cx="12187592" cy="285750"/>
            <a:chOff x="0" y="3771286"/>
            <a:chExt cx="12192000" cy="285750"/>
          </a:xfrm>
        </p:grpSpPr>
        <p:cxnSp>
          <p:nvCxnSpPr>
            <p:cNvPr id="24" name="直接连接符 23"/>
            <p:cNvCxnSpPr/>
            <p:nvPr/>
          </p:nvCxnSpPr>
          <p:spPr>
            <a:xfrm>
              <a:off x="0" y="3914161"/>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157987"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26" name="椭圆 25"/>
            <p:cNvSpPr/>
            <p:nvPr/>
          </p:nvSpPr>
          <p:spPr>
            <a:xfrm>
              <a:off x="3817783"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27" name="椭圆 26"/>
            <p:cNvSpPr/>
            <p:nvPr/>
          </p:nvSpPr>
          <p:spPr>
            <a:xfrm>
              <a:off x="6477579"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28" name="椭圆 27"/>
            <p:cNvSpPr/>
            <p:nvPr/>
          </p:nvSpPr>
          <p:spPr>
            <a:xfrm>
              <a:off x="9137375"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grpSp>
      <p:grpSp>
        <p:nvGrpSpPr>
          <p:cNvPr id="34" name="组合 33"/>
          <p:cNvGrpSpPr/>
          <p:nvPr/>
        </p:nvGrpSpPr>
        <p:grpSpPr>
          <a:xfrm>
            <a:off x="1111760" y="3143077"/>
            <a:ext cx="395552" cy="586237"/>
            <a:chOff x="976397" y="2745409"/>
            <a:chExt cx="648930" cy="961411"/>
          </a:xfrm>
        </p:grpSpPr>
        <p:sp>
          <p:nvSpPr>
            <p:cNvPr id="32" name="任意多边形 31"/>
            <p:cNvSpPr/>
            <p:nvPr/>
          </p:nvSpPr>
          <p:spPr>
            <a:xfrm>
              <a:off x="976397" y="2745409"/>
              <a:ext cx="648930" cy="961411"/>
            </a:xfrm>
            <a:custGeom>
              <a:avLst/>
              <a:gdLst>
                <a:gd name="connsiteX0" fmla="*/ 324464 w 648930"/>
                <a:gd name="connsiteY0" fmla="*/ 0 h 961411"/>
                <a:gd name="connsiteX1" fmla="*/ 324464 w 648930"/>
                <a:gd name="connsiteY1" fmla="*/ 0 h 961411"/>
                <a:gd name="connsiteX2" fmla="*/ 324465 w 648930"/>
                <a:gd name="connsiteY2" fmla="*/ 0 h 961411"/>
                <a:gd name="connsiteX3" fmla="*/ 648930 w 648930"/>
                <a:gd name="connsiteY3" fmla="*/ 324465 h 961411"/>
                <a:gd name="connsiteX4" fmla="*/ 593517 w 648930"/>
                <a:gd name="connsiteY4" fmla="*/ 505877 h 961411"/>
                <a:gd name="connsiteX5" fmla="*/ 583509 w 648930"/>
                <a:gd name="connsiteY5" fmla="*/ 518006 h 961411"/>
                <a:gd name="connsiteX6" fmla="*/ 324464 w 648930"/>
                <a:gd name="connsiteY6" fmla="*/ 961411 h 961411"/>
                <a:gd name="connsiteX7" fmla="*/ 65414 w 648930"/>
                <a:gd name="connsiteY7" fmla="*/ 517998 h 961411"/>
                <a:gd name="connsiteX8" fmla="*/ 55414 w 648930"/>
                <a:gd name="connsiteY8" fmla="*/ 505877 h 961411"/>
                <a:gd name="connsiteX9" fmla="*/ 0 w 648930"/>
                <a:gd name="connsiteY9" fmla="*/ 324465 h 961411"/>
                <a:gd name="connsiteX10" fmla="*/ 259074 w 648930"/>
                <a:gd name="connsiteY10" fmla="*/ 6592 h 961411"/>
                <a:gd name="connsiteX11" fmla="*/ 324464 w 648930"/>
                <a:gd name="connsiteY11" fmla="*/ 0 h 961411"/>
                <a:gd name="connsiteX0-1" fmla="*/ 324464 w 648930"/>
                <a:gd name="connsiteY0-2" fmla="*/ 0 h 961411"/>
                <a:gd name="connsiteX1-3" fmla="*/ 324464 w 648930"/>
                <a:gd name="connsiteY1-4" fmla="*/ 0 h 961411"/>
                <a:gd name="connsiteX2-5" fmla="*/ 324465 w 648930"/>
                <a:gd name="connsiteY2-6" fmla="*/ 0 h 961411"/>
                <a:gd name="connsiteX3-7" fmla="*/ 648930 w 648930"/>
                <a:gd name="connsiteY3-8" fmla="*/ 324465 h 961411"/>
                <a:gd name="connsiteX4-9" fmla="*/ 593517 w 648930"/>
                <a:gd name="connsiteY4-10" fmla="*/ 505877 h 961411"/>
                <a:gd name="connsiteX5-11" fmla="*/ 583509 w 648930"/>
                <a:gd name="connsiteY5-12" fmla="*/ 518006 h 961411"/>
                <a:gd name="connsiteX6-13" fmla="*/ 324464 w 648930"/>
                <a:gd name="connsiteY6-14" fmla="*/ 961411 h 961411"/>
                <a:gd name="connsiteX7-15" fmla="*/ 65414 w 648930"/>
                <a:gd name="connsiteY7-16" fmla="*/ 517998 h 961411"/>
                <a:gd name="connsiteX8-17" fmla="*/ 55414 w 648930"/>
                <a:gd name="connsiteY8-18" fmla="*/ 505877 h 961411"/>
                <a:gd name="connsiteX9-19" fmla="*/ 0 w 648930"/>
                <a:gd name="connsiteY9-20" fmla="*/ 324465 h 961411"/>
                <a:gd name="connsiteX10-21" fmla="*/ 259074 w 648930"/>
                <a:gd name="connsiteY10-22" fmla="*/ 6592 h 961411"/>
                <a:gd name="connsiteX11-23" fmla="*/ 324464 w 648930"/>
                <a:gd name="connsiteY11-24" fmla="*/ 0 h 961411"/>
                <a:gd name="connsiteX0-25" fmla="*/ 324464 w 648930"/>
                <a:gd name="connsiteY0-26" fmla="*/ 0 h 961411"/>
                <a:gd name="connsiteX1-27" fmla="*/ 324464 w 648930"/>
                <a:gd name="connsiteY1-28" fmla="*/ 0 h 961411"/>
                <a:gd name="connsiteX2-29" fmla="*/ 324465 w 648930"/>
                <a:gd name="connsiteY2-30" fmla="*/ 0 h 961411"/>
                <a:gd name="connsiteX3-31" fmla="*/ 648930 w 648930"/>
                <a:gd name="connsiteY3-32" fmla="*/ 324465 h 961411"/>
                <a:gd name="connsiteX4-33" fmla="*/ 593517 w 648930"/>
                <a:gd name="connsiteY4-34" fmla="*/ 505877 h 961411"/>
                <a:gd name="connsiteX5-35" fmla="*/ 583509 w 648930"/>
                <a:gd name="connsiteY5-36" fmla="*/ 518006 h 961411"/>
                <a:gd name="connsiteX6-37" fmla="*/ 324464 w 648930"/>
                <a:gd name="connsiteY6-38" fmla="*/ 961411 h 961411"/>
                <a:gd name="connsiteX7-39" fmla="*/ 65414 w 648930"/>
                <a:gd name="connsiteY7-40" fmla="*/ 517998 h 961411"/>
                <a:gd name="connsiteX8-41" fmla="*/ 55414 w 648930"/>
                <a:gd name="connsiteY8-42" fmla="*/ 505877 h 961411"/>
                <a:gd name="connsiteX9-43" fmla="*/ 0 w 648930"/>
                <a:gd name="connsiteY9-44" fmla="*/ 324465 h 961411"/>
                <a:gd name="connsiteX10-45" fmla="*/ 259074 w 648930"/>
                <a:gd name="connsiteY10-46" fmla="*/ 6592 h 961411"/>
                <a:gd name="connsiteX11-47" fmla="*/ 324464 w 648930"/>
                <a:gd name="connsiteY11-48" fmla="*/ 0 h 961411"/>
                <a:gd name="connsiteX0-49" fmla="*/ 324464 w 648930"/>
                <a:gd name="connsiteY0-50" fmla="*/ 0 h 961411"/>
                <a:gd name="connsiteX1-51" fmla="*/ 324464 w 648930"/>
                <a:gd name="connsiteY1-52" fmla="*/ 0 h 961411"/>
                <a:gd name="connsiteX2-53" fmla="*/ 324465 w 648930"/>
                <a:gd name="connsiteY2-54" fmla="*/ 0 h 961411"/>
                <a:gd name="connsiteX3-55" fmla="*/ 648930 w 648930"/>
                <a:gd name="connsiteY3-56" fmla="*/ 324465 h 961411"/>
                <a:gd name="connsiteX4-57" fmla="*/ 593517 w 648930"/>
                <a:gd name="connsiteY4-58" fmla="*/ 505877 h 961411"/>
                <a:gd name="connsiteX5-59" fmla="*/ 583509 w 648930"/>
                <a:gd name="connsiteY5-60" fmla="*/ 518006 h 961411"/>
                <a:gd name="connsiteX6-61" fmla="*/ 324464 w 648930"/>
                <a:gd name="connsiteY6-62" fmla="*/ 961411 h 961411"/>
                <a:gd name="connsiteX7-63" fmla="*/ 65414 w 648930"/>
                <a:gd name="connsiteY7-64" fmla="*/ 517998 h 961411"/>
                <a:gd name="connsiteX8-65" fmla="*/ 55414 w 648930"/>
                <a:gd name="connsiteY8-66" fmla="*/ 505877 h 961411"/>
                <a:gd name="connsiteX9-67" fmla="*/ 0 w 648930"/>
                <a:gd name="connsiteY9-68" fmla="*/ 324465 h 961411"/>
                <a:gd name="connsiteX10-69" fmla="*/ 259074 w 648930"/>
                <a:gd name="connsiteY10-70" fmla="*/ 6592 h 961411"/>
                <a:gd name="connsiteX11-71" fmla="*/ 324464 w 648930"/>
                <a:gd name="connsiteY11-72" fmla="*/ 0 h 961411"/>
                <a:gd name="connsiteX0-73" fmla="*/ 324464 w 648930"/>
                <a:gd name="connsiteY0-74" fmla="*/ 0 h 961411"/>
                <a:gd name="connsiteX1-75" fmla="*/ 324464 w 648930"/>
                <a:gd name="connsiteY1-76" fmla="*/ 0 h 961411"/>
                <a:gd name="connsiteX2-77" fmla="*/ 324465 w 648930"/>
                <a:gd name="connsiteY2-78" fmla="*/ 0 h 961411"/>
                <a:gd name="connsiteX3-79" fmla="*/ 648930 w 648930"/>
                <a:gd name="connsiteY3-80" fmla="*/ 324465 h 961411"/>
                <a:gd name="connsiteX4-81" fmla="*/ 593517 w 648930"/>
                <a:gd name="connsiteY4-82" fmla="*/ 505877 h 961411"/>
                <a:gd name="connsiteX5-83" fmla="*/ 583509 w 648930"/>
                <a:gd name="connsiteY5-84" fmla="*/ 518006 h 961411"/>
                <a:gd name="connsiteX6-85" fmla="*/ 324464 w 648930"/>
                <a:gd name="connsiteY6-86" fmla="*/ 961411 h 961411"/>
                <a:gd name="connsiteX7-87" fmla="*/ 65414 w 648930"/>
                <a:gd name="connsiteY7-88" fmla="*/ 517998 h 961411"/>
                <a:gd name="connsiteX8-89" fmla="*/ 55414 w 648930"/>
                <a:gd name="connsiteY8-90" fmla="*/ 505877 h 961411"/>
                <a:gd name="connsiteX9-91" fmla="*/ 0 w 648930"/>
                <a:gd name="connsiteY9-92" fmla="*/ 324465 h 961411"/>
                <a:gd name="connsiteX10-93" fmla="*/ 259074 w 648930"/>
                <a:gd name="connsiteY10-94" fmla="*/ 6592 h 961411"/>
                <a:gd name="connsiteX11-95" fmla="*/ 324464 w 648930"/>
                <a:gd name="connsiteY11-96" fmla="*/ 0 h 961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48930" h="961411">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33" name="椭圆 32"/>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grpSp>
      <p:grpSp>
        <p:nvGrpSpPr>
          <p:cNvPr id="35" name="组合 34"/>
          <p:cNvGrpSpPr/>
          <p:nvPr/>
        </p:nvGrpSpPr>
        <p:grpSpPr>
          <a:xfrm>
            <a:off x="6422436" y="3143077"/>
            <a:ext cx="395552" cy="586237"/>
            <a:chOff x="976397" y="2745409"/>
            <a:chExt cx="648930" cy="961411"/>
          </a:xfrm>
        </p:grpSpPr>
        <p:sp>
          <p:nvSpPr>
            <p:cNvPr id="36" name="任意多边形 35"/>
            <p:cNvSpPr/>
            <p:nvPr/>
          </p:nvSpPr>
          <p:spPr>
            <a:xfrm>
              <a:off x="976397" y="2745409"/>
              <a:ext cx="648930" cy="961411"/>
            </a:xfrm>
            <a:custGeom>
              <a:avLst/>
              <a:gdLst>
                <a:gd name="connsiteX0" fmla="*/ 324464 w 648930"/>
                <a:gd name="connsiteY0" fmla="*/ 0 h 961411"/>
                <a:gd name="connsiteX1" fmla="*/ 324464 w 648930"/>
                <a:gd name="connsiteY1" fmla="*/ 0 h 961411"/>
                <a:gd name="connsiteX2" fmla="*/ 324465 w 648930"/>
                <a:gd name="connsiteY2" fmla="*/ 0 h 961411"/>
                <a:gd name="connsiteX3" fmla="*/ 648930 w 648930"/>
                <a:gd name="connsiteY3" fmla="*/ 324465 h 961411"/>
                <a:gd name="connsiteX4" fmla="*/ 593517 w 648930"/>
                <a:gd name="connsiteY4" fmla="*/ 505877 h 961411"/>
                <a:gd name="connsiteX5" fmla="*/ 583509 w 648930"/>
                <a:gd name="connsiteY5" fmla="*/ 518006 h 961411"/>
                <a:gd name="connsiteX6" fmla="*/ 324464 w 648930"/>
                <a:gd name="connsiteY6" fmla="*/ 961411 h 961411"/>
                <a:gd name="connsiteX7" fmla="*/ 65414 w 648930"/>
                <a:gd name="connsiteY7" fmla="*/ 517998 h 961411"/>
                <a:gd name="connsiteX8" fmla="*/ 55414 w 648930"/>
                <a:gd name="connsiteY8" fmla="*/ 505877 h 961411"/>
                <a:gd name="connsiteX9" fmla="*/ 0 w 648930"/>
                <a:gd name="connsiteY9" fmla="*/ 324465 h 961411"/>
                <a:gd name="connsiteX10" fmla="*/ 259074 w 648930"/>
                <a:gd name="connsiteY10" fmla="*/ 6592 h 961411"/>
                <a:gd name="connsiteX11" fmla="*/ 324464 w 648930"/>
                <a:gd name="connsiteY11" fmla="*/ 0 h 961411"/>
                <a:gd name="connsiteX0-1" fmla="*/ 324464 w 648930"/>
                <a:gd name="connsiteY0-2" fmla="*/ 0 h 961411"/>
                <a:gd name="connsiteX1-3" fmla="*/ 324464 w 648930"/>
                <a:gd name="connsiteY1-4" fmla="*/ 0 h 961411"/>
                <a:gd name="connsiteX2-5" fmla="*/ 324465 w 648930"/>
                <a:gd name="connsiteY2-6" fmla="*/ 0 h 961411"/>
                <a:gd name="connsiteX3-7" fmla="*/ 648930 w 648930"/>
                <a:gd name="connsiteY3-8" fmla="*/ 324465 h 961411"/>
                <a:gd name="connsiteX4-9" fmla="*/ 593517 w 648930"/>
                <a:gd name="connsiteY4-10" fmla="*/ 505877 h 961411"/>
                <a:gd name="connsiteX5-11" fmla="*/ 583509 w 648930"/>
                <a:gd name="connsiteY5-12" fmla="*/ 518006 h 961411"/>
                <a:gd name="connsiteX6-13" fmla="*/ 324464 w 648930"/>
                <a:gd name="connsiteY6-14" fmla="*/ 961411 h 961411"/>
                <a:gd name="connsiteX7-15" fmla="*/ 65414 w 648930"/>
                <a:gd name="connsiteY7-16" fmla="*/ 517998 h 961411"/>
                <a:gd name="connsiteX8-17" fmla="*/ 55414 w 648930"/>
                <a:gd name="connsiteY8-18" fmla="*/ 505877 h 961411"/>
                <a:gd name="connsiteX9-19" fmla="*/ 0 w 648930"/>
                <a:gd name="connsiteY9-20" fmla="*/ 324465 h 961411"/>
                <a:gd name="connsiteX10-21" fmla="*/ 259074 w 648930"/>
                <a:gd name="connsiteY10-22" fmla="*/ 6592 h 961411"/>
                <a:gd name="connsiteX11-23" fmla="*/ 324464 w 648930"/>
                <a:gd name="connsiteY11-24" fmla="*/ 0 h 961411"/>
                <a:gd name="connsiteX0-25" fmla="*/ 324464 w 648930"/>
                <a:gd name="connsiteY0-26" fmla="*/ 0 h 961411"/>
                <a:gd name="connsiteX1-27" fmla="*/ 324464 w 648930"/>
                <a:gd name="connsiteY1-28" fmla="*/ 0 h 961411"/>
                <a:gd name="connsiteX2-29" fmla="*/ 324465 w 648930"/>
                <a:gd name="connsiteY2-30" fmla="*/ 0 h 961411"/>
                <a:gd name="connsiteX3-31" fmla="*/ 648930 w 648930"/>
                <a:gd name="connsiteY3-32" fmla="*/ 324465 h 961411"/>
                <a:gd name="connsiteX4-33" fmla="*/ 593517 w 648930"/>
                <a:gd name="connsiteY4-34" fmla="*/ 505877 h 961411"/>
                <a:gd name="connsiteX5-35" fmla="*/ 583509 w 648930"/>
                <a:gd name="connsiteY5-36" fmla="*/ 518006 h 961411"/>
                <a:gd name="connsiteX6-37" fmla="*/ 324464 w 648930"/>
                <a:gd name="connsiteY6-38" fmla="*/ 961411 h 961411"/>
                <a:gd name="connsiteX7-39" fmla="*/ 65414 w 648930"/>
                <a:gd name="connsiteY7-40" fmla="*/ 517998 h 961411"/>
                <a:gd name="connsiteX8-41" fmla="*/ 55414 w 648930"/>
                <a:gd name="connsiteY8-42" fmla="*/ 505877 h 961411"/>
                <a:gd name="connsiteX9-43" fmla="*/ 0 w 648930"/>
                <a:gd name="connsiteY9-44" fmla="*/ 324465 h 961411"/>
                <a:gd name="connsiteX10-45" fmla="*/ 259074 w 648930"/>
                <a:gd name="connsiteY10-46" fmla="*/ 6592 h 961411"/>
                <a:gd name="connsiteX11-47" fmla="*/ 324464 w 648930"/>
                <a:gd name="connsiteY11-48" fmla="*/ 0 h 961411"/>
                <a:gd name="connsiteX0-49" fmla="*/ 324464 w 648930"/>
                <a:gd name="connsiteY0-50" fmla="*/ 0 h 961411"/>
                <a:gd name="connsiteX1-51" fmla="*/ 324464 w 648930"/>
                <a:gd name="connsiteY1-52" fmla="*/ 0 h 961411"/>
                <a:gd name="connsiteX2-53" fmla="*/ 324465 w 648930"/>
                <a:gd name="connsiteY2-54" fmla="*/ 0 h 961411"/>
                <a:gd name="connsiteX3-55" fmla="*/ 648930 w 648930"/>
                <a:gd name="connsiteY3-56" fmla="*/ 324465 h 961411"/>
                <a:gd name="connsiteX4-57" fmla="*/ 593517 w 648930"/>
                <a:gd name="connsiteY4-58" fmla="*/ 505877 h 961411"/>
                <a:gd name="connsiteX5-59" fmla="*/ 583509 w 648930"/>
                <a:gd name="connsiteY5-60" fmla="*/ 518006 h 961411"/>
                <a:gd name="connsiteX6-61" fmla="*/ 324464 w 648930"/>
                <a:gd name="connsiteY6-62" fmla="*/ 961411 h 961411"/>
                <a:gd name="connsiteX7-63" fmla="*/ 65414 w 648930"/>
                <a:gd name="connsiteY7-64" fmla="*/ 517998 h 961411"/>
                <a:gd name="connsiteX8-65" fmla="*/ 55414 w 648930"/>
                <a:gd name="connsiteY8-66" fmla="*/ 505877 h 961411"/>
                <a:gd name="connsiteX9-67" fmla="*/ 0 w 648930"/>
                <a:gd name="connsiteY9-68" fmla="*/ 324465 h 961411"/>
                <a:gd name="connsiteX10-69" fmla="*/ 259074 w 648930"/>
                <a:gd name="connsiteY10-70" fmla="*/ 6592 h 961411"/>
                <a:gd name="connsiteX11-71" fmla="*/ 324464 w 648930"/>
                <a:gd name="connsiteY11-72" fmla="*/ 0 h 961411"/>
                <a:gd name="connsiteX0-73" fmla="*/ 324464 w 648930"/>
                <a:gd name="connsiteY0-74" fmla="*/ 0 h 961411"/>
                <a:gd name="connsiteX1-75" fmla="*/ 324464 w 648930"/>
                <a:gd name="connsiteY1-76" fmla="*/ 0 h 961411"/>
                <a:gd name="connsiteX2-77" fmla="*/ 324465 w 648930"/>
                <a:gd name="connsiteY2-78" fmla="*/ 0 h 961411"/>
                <a:gd name="connsiteX3-79" fmla="*/ 648930 w 648930"/>
                <a:gd name="connsiteY3-80" fmla="*/ 324465 h 961411"/>
                <a:gd name="connsiteX4-81" fmla="*/ 593517 w 648930"/>
                <a:gd name="connsiteY4-82" fmla="*/ 505877 h 961411"/>
                <a:gd name="connsiteX5-83" fmla="*/ 583509 w 648930"/>
                <a:gd name="connsiteY5-84" fmla="*/ 518006 h 961411"/>
                <a:gd name="connsiteX6-85" fmla="*/ 324464 w 648930"/>
                <a:gd name="connsiteY6-86" fmla="*/ 961411 h 961411"/>
                <a:gd name="connsiteX7-87" fmla="*/ 65414 w 648930"/>
                <a:gd name="connsiteY7-88" fmla="*/ 517998 h 961411"/>
                <a:gd name="connsiteX8-89" fmla="*/ 55414 w 648930"/>
                <a:gd name="connsiteY8-90" fmla="*/ 505877 h 961411"/>
                <a:gd name="connsiteX9-91" fmla="*/ 0 w 648930"/>
                <a:gd name="connsiteY9-92" fmla="*/ 324465 h 961411"/>
                <a:gd name="connsiteX10-93" fmla="*/ 259074 w 648930"/>
                <a:gd name="connsiteY10-94" fmla="*/ 6592 h 961411"/>
                <a:gd name="connsiteX11-95" fmla="*/ 324464 w 648930"/>
                <a:gd name="connsiteY11-96" fmla="*/ 0 h 961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48930" h="961411">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37" name="椭圆 36"/>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grpSp>
      <p:grpSp>
        <p:nvGrpSpPr>
          <p:cNvPr id="38" name="组合 37"/>
          <p:cNvGrpSpPr/>
          <p:nvPr/>
        </p:nvGrpSpPr>
        <p:grpSpPr>
          <a:xfrm flipV="1">
            <a:off x="3767689" y="4117420"/>
            <a:ext cx="395552" cy="586237"/>
            <a:chOff x="976397" y="2745409"/>
            <a:chExt cx="648930" cy="961411"/>
          </a:xfrm>
        </p:grpSpPr>
        <p:sp>
          <p:nvSpPr>
            <p:cNvPr id="39" name="任意多边形 38"/>
            <p:cNvSpPr/>
            <p:nvPr/>
          </p:nvSpPr>
          <p:spPr>
            <a:xfrm>
              <a:off x="976397" y="2745409"/>
              <a:ext cx="648930" cy="961411"/>
            </a:xfrm>
            <a:custGeom>
              <a:avLst/>
              <a:gdLst>
                <a:gd name="connsiteX0" fmla="*/ 324464 w 648930"/>
                <a:gd name="connsiteY0" fmla="*/ 0 h 961411"/>
                <a:gd name="connsiteX1" fmla="*/ 324464 w 648930"/>
                <a:gd name="connsiteY1" fmla="*/ 0 h 961411"/>
                <a:gd name="connsiteX2" fmla="*/ 324465 w 648930"/>
                <a:gd name="connsiteY2" fmla="*/ 0 h 961411"/>
                <a:gd name="connsiteX3" fmla="*/ 648930 w 648930"/>
                <a:gd name="connsiteY3" fmla="*/ 324465 h 961411"/>
                <a:gd name="connsiteX4" fmla="*/ 593517 w 648930"/>
                <a:gd name="connsiteY4" fmla="*/ 505877 h 961411"/>
                <a:gd name="connsiteX5" fmla="*/ 583509 w 648930"/>
                <a:gd name="connsiteY5" fmla="*/ 518006 h 961411"/>
                <a:gd name="connsiteX6" fmla="*/ 324464 w 648930"/>
                <a:gd name="connsiteY6" fmla="*/ 961411 h 961411"/>
                <a:gd name="connsiteX7" fmla="*/ 65414 w 648930"/>
                <a:gd name="connsiteY7" fmla="*/ 517998 h 961411"/>
                <a:gd name="connsiteX8" fmla="*/ 55414 w 648930"/>
                <a:gd name="connsiteY8" fmla="*/ 505877 h 961411"/>
                <a:gd name="connsiteX9" fmla="*/ 0 w 648930"/>
                <a:gd name="connsiteY9" fmla="*/ 324465 h 961411"/>
                <a:gd name="connsiteX10" fmla="*/ 259074 w 648930"/>
                <a:gd name="connsiteY10" fmla="*/ 6592 h 961411"/>
                <a:gd name="connsiteX11" fmla="*/ 324464 w 648930"/>
                <a:gd name="connsiteY11" fmla="*/ 0 h 961411"/>
                <a:gd name="connsiteX0-1" fmla="*/ 324464 w 648930"/>
                <a:gd name="connsiteY0-2" fmla="*/ 0 h 961411"/>
                <a:gd name="connsiteX1-3" fmla="*/ 324464 w 648930"/>
                <a:gd name="connsiteY1-4" fmla="*/ 0 h 961411"/>
                <a:gd name="connsiteX2-5" fmla="*/ 324465 w 648930"/>
                <a:gd name="connsiteY2-6" fmla="*/ 0 h 961411"/>
                <a:gd name="connsiteX3-7" fmla="*/ 648930 w 648930"/>
                <a:gd name="connsiteY3-8" fmla="*/ 324465 h 961411"/>
                <a:gd name="connsiteX4-9" fmla="*/ 593517 w 648930"/>
                <a:gd name="connsiteY4-10" fmla="*/ 505877 h 961411"/>
                <a:gd name="connsiteX5-11" fmla="*/ 583509 w 648930"/>
                <a:gd name="connsiteY5-12" fmla="*/ 518006 h 961411"/>
                <a:gd name="connsiteX6-13" fmla="*/ 324464 w 648930"/>
                <a:gd name="connsiteY6-14" fmla="*/ 961411 h 961411"/>
                <a:gd name="connsiteX7-15" fmla="*/ 65414 w 648930"/>
                <a:gd name="connsiteY7-16" fmla="*/ 517998 h 961411"/>
                <a:gd name="connsiteX8-17" fmla="*/ 55414 w 648930"/>
                <a:gd name="connsiteY8-18" fmla="*/ 505877 h 961411"/>
                <a:gd name="connsiteX9-19" fmla="*/ 0 w 648930"/>
                <a:gd name="connsiteY9-20" fmla="*/ 324465 h 961411"/>
                <a:gd name="connsiteX10-21" fmla="*/ 259074 w 648930"/>
                <a:gd name="connsiteY10-22" fmla="*/ 6592 h 961411"/>
                <a:gd name="connsiteX11-23" fmla="*/ 324464 w 648930"/>
                <a:gd name="connsiteY11-24" fmla="*/ 0 h 961411"/>
                <a:gd name="connsiteX0-25" fmla="*/ 324464 w 648930"/>
                <a:gd name="connsiteY0-26" fmla="*/ 0 h 961411"/>
                <a:gd name="connsiteX1-27" fmla="*/ 324464 w 648930"/>
                <a:gd name="connsiteY1-28" fmla="*/ 0 h 961411"/>
                <a:gd name="connsiteX2-29" fmla="*/ 324465 w 648930"/>
                <a:gd name="connsiteY2-30" fmla="*/ 0 h 961411"/>
                <a:gd name="connsiteX3-31" fmla="*/ 648930 w 648930"/>
                <a:gd name="connsiteY3-32" fmla="*/ 324465 h 961411"/>
                <a:gd name="connsiteX4-33" fmla="*/ 593517 w 648930"/>
                <a:gd name="connsiteY4-34" fmla="*/ 505877 h 961411"/>
                <a:gd name="connsiteX5-35" fmla="*/ 583509 w 648930"/>
                <a:gd name="connsiteY5-36" fmla="*/ 518006 h 961411"/>
                <a:gd name="connsiteX6-37" fmla="*/ 324464 w 648930"/>
                <a:gd name="connsiteY6-38" fmla="*/ 961411 h 961411"/>
                <a:gd name="connsiteX7-39" fmla="*/ 65414 w 648930"/>
                <a:gd name="connsiteY7-40" fmla="*/ 517998 h 961411"/>
                <a:gd name="connsiteX8-41" fmla="*/ 55414 w 648930"/>
                <a:gd name="connsiteY8-42" fmla="*/ 505877 h 961411"/>
                <a:gd name="connsiteX9-43" fmla="*/ 0 w 648930"/>
                <a:gd name="connsiteY9-44" fmla="*/ 324465 h 961411"/>
                <a:gd name="connsiteX10-45" fmla="*/ 259074 w 648930"/>
                <a:gd name="connsiteY10-46" fmla="*/ 6592 h 961411"/>
                <a:gd name="connsiteX11-47" fmla="*/ 324464 w 648930"/>
                <a:gd name="connsiteY11-48" fmla="*/ 0 h 961411"/>
                <a:gd name="connsiteX0-49" fmla="*/ 324464 w 648930"/>
                <a:gd name="connsiteY0-50" fmla="*/ 0 h 961411"/>
                <a:gd name="connsiteX1-51" fmla="*/ 324464 w 648930"/>
                <a:gd name="connsiteY1-52" fmla="*/ 0 h 961411"/>
                <a:gd name="connsiteX2-53" fmla="*/ 324465 w 648930"/>
                <a:gd name="connsiteY2-54" fmla="*/ 0 h 961411"/>
                <a:gd name="connsiteX3-55" fmla="*/ 648930 w 648930"/>
                <a:gd name="connsiteY3-56" fmla="*/ 324465 h 961411"/>
                <a:gd name="connsiteX4-57" fmla="*/ 593517 w 648930"/>
                <a:gd name="connsiteY4-58" fmla="*/ 505877 h 961411"/>
                <a:gd name="connsiteX5-59" fmla="*/ 583509 w 648930"/>
                <a:gd name="connsiteY5-60" fmla="*/ 518006 h 961411"/>
                <a:gd name="connsiteX6-61" fmla="*/ 324464 w 648930"/>
                <a:gd name="connsiteY6-62" fmla="*/ 961411 h 961411"/>
                <a:gd name="connsiteX7-63" fmla="*/ 65414 w 648930"/>
                <a:gd name="connsiteY7-64" fmla="*/ 517998 h 961411"/>
                <a:gd name="connsiteX8-65" fmla="*/ 55414 w 648930"/>
                <a:gd name="connsiteY8-66" fmla="*/ 505877 h 961411"/>
                <a:gd name="connsiteX9-67" fmla="*/ 0 w 648930"/>
                <a:gd name="connsiteY9-68" fmla="*/ 324465 h 961411"/>
                <a:gd name="connsiteX10-69" fmla="*/ 259074 w 648930"/>
                <a:gd name="connsiteY10-70" fmla="*/ 6592 h 961411"/>
                <a:gd name="connsiteX11-71" fmla="*/ 324464 w 648930"/>
                <a:gd name="connsiteY11-72" fmla="*/ 0 h 961411"/>
                <a:gd name="connsiteX0-73" fmla="*/ 324464 w 648930"/>
                <a:gd name="connsiteY0-74" fmla="*/ 0 h 961411"/>
                <a:gd name="connsiteX1-75" fmla="*/ 324464 w 648930"/>
                <a:gd name="connsiteY1-76" fmla="*/ 0 h 961411"/>
                <a:gd name="connsiteX2-77" fmla="*/ 324465 w 648930"/>
                <a:gd name="connsiteY2-78" fmla="*/ 0 h 961411"/>
                <a:gd name="connsiteX3-79" fmla="*/ 648930 w 648930"/>
                <a:gd name="connsiteY3-80" fmla="*/ 324465 h 961411"/>
                <a:gd name="connsiteX4-81" fmla="*/ 593517 w 648930"/>
                <a:gd name="connsiteY4-82" fmla="*/ 505877 h 961411"/>
                <a:gd name="connsiteX5-83" fmla="*/ 583509 w 648930"/>
                <a:gd name="connsiteY5-84" fmla="*/ 518006 h 961411"/>
                <a:gd name="connsiteX6-85" fmla="*/ 324464 w 648930"/>
                <a:gd name="connsiteY6-86" fmla="*/ 961411 h 961411"/>
                <a:gd name="connsiteX7-87" fmla="*/ 65414 w 648930"/>
                <a:gd name="connsiteY7-88" fmla="*/ 517998 h 961411"/>
                <a:gd name="connsiteX8-89" fmla="*/ 55414 w 648930"/>
                <a:gd name="connsiteY8-90" fmla="*/ 505877 h 961411"/>
                <a:gd name="connsiteX9-91" fmla="*/ 0 w 648930"/>
                <a:gd name="connsiteY9-92" fmla="*/ 324465 h 961411"/>
                <a:gd name="connsiteX10-93" fmla="*/ 259074 w 648930"/>
                <a:gd name="connsiteY10-94" fmla="*/ 6592 h 961411"/>
                <a:gd name="connsiteX11-95" fmla="*/ 324464 w 648930"/>
                <a:gd name="connsiteY11-96" fmla="*/ 0 h 961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48930" h="961411">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0" name="椭圆 39"/>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grpSp>
      <p:grpSp>
        <p:nvGrpSpPr>
          <p:cNvPr id="41" name="组合 40"/>
          <p:cNvGrpSpPr/>
          <p:nvPr/>
        </p:nvGrpSpPr>
        <p:grpSpPr>
          <a:xfrm flipV="1">
            <a:off x="9106930" y="4117420"/>
            <a:ext cx="395552" cy="586237"/>
            <a:chOff x="976397" y="2745409"/>
            <a:chExt cx="648930" cy="961411"/>
          </a:xfrm>
        </p:grpSpPr>
        <p:sp>
          <p:nvSpPr>
            <p:cNvPr id="42" name="任意多边形 41"/>
            <p:cNvSpPr/>
            <p:nvPr/>
          </p:nvSpPr>
          <p:spPr>
            <a:xfrm>
              <a:off x="976397" y="2745409"/>
              <a:ext cx="648930" cy="961411"/>
            </a:xfrm>
            <a:custGeom>
              <a:avLst/>
              <a:gdLst>
                <a:gd name="connsiteX0" fmla="*/ 324464 w 648930"/>
                <a:gd name="connsiteY0" fmla="*/ 0 h 961411"/>
                <a:gd name="connsiteX1" fmla="*/ 324464 w 648930"/>
                <a:gd name="connsiteY1" fmla="*/ 0 h 961411"/>
                <a:gd name="connsiteX2" fmla="*/ 324465 w 648930"/>
                <a:gd name="connsiteY2" fmla="*/ 0 h 961411"/>
                <a:gd name="connsiteX3" fmla="*/ 648930 w 648930"/>
                <a:gd name="connsiteY3" fmla="*/ 324465 h 961411"/>
                <a:gd name="connsiteX4" fmla="*/ 593517 w 648930"/>
                <a:gd name="connsiteY4" fmla="*/ 505877 h 961411"/>
                <a:gd name="connsiteX5" fmla="*/ 583509 w 648930"/>
                <a:gd name="connsiteY5" fmla="*/ 518006 h 961411"/>
                <a:gd name="connsiteX6" fmla="*/ 324464 w 648930"/>
                <a:gd name="connsiteY6" fmla="*/ 961411 h 961411"/>
                <a:gd name="connsiteX7" fmla="*/ 65414 w 648930"/>
                <a:gd name="connsiteY7" fmla="*/ 517998 h 961411"/>
                <a:gd name="connsiteX8" fmla="*/ 55414 w 648930"/>
                <a:gd name="connsiteY8" fmla="*/ 505877 h 961411"/>
                <a:gd name="connsiteX9" fmla="*/ 0 w 648930"/>
                <a:gd name="connsiteY9" fmla="*/ 324465 h 961411"/>
                <a:gd name="connsiteX10" fmla="*/ 259074 w 648930"/>
                <a:gd name="connsiteY10" fmla="*/ 6592 h 961411"/>
                <a:gd name="connsiteX11" fmla="*/ 324464 w 648930"/>
                <a:gd name="connsiteY11" fmla="*/ 0 h 961411"/>
                <a:gd name="connsiteX0-1" fmla="*/ 324464 w 648930"/>
                <a:gd name="connsiteY0-2" fmla="*/ 0 h 961411"/>
                <a:gd name="connsiteX1-3" fmla="*/ 324464 w 648930"/>
                <a:gd name="connsiteY1-4" fmla="*/ 0 h 961411"/>
                <a:gd name="connsiteX2-5" fmla="*/ 324465 w 648930"/>
                <a:gd name="connsiteY2-6" fmla="*/ 0 h 961411"/>
                <a:gd name="connsiteX3-7" fmla="*/ 648930 w 648930"/>
                <a:gd name="connsiteY3-8" fmla="*/ 324465 h 961411"/>
                <a:gd name="connsiteX4-9" fmla="*/ 593517 w 648930"/>
                <a:gd name="connsiteY4-10" fmla="*/ 505877 h 961411"/>
                <a:gd name="connsiteX5-11" fmla="*/ 583509 w 648930"/>
                <a:gd name="connsiteY5-12" fmla="*/ 518006 h 961411"/>
                <a:gd name="connsiteX6-13" fmla="*/ 324464 w 648930"/>
                <a:gd name="connsiteY6-14" fmla="*/ 961411 h 961411"/>
                <a:gd name="connsiteX7-15" fmla="*/ 65414 w 648930"/>
                <a:gd name="connsiteY7-16" fmla="*/ 517998 h 961411"/>
                <a:gd name="connsiteX8-17" fmla="*/ 55414 w 648930"/>
                <a:gd name="connsiteY8-18" fmla="*/ 505877 h 961411"/>
                <a:gd name="connsiteX9-19" fmla="*/ 0 w 648930"/>
                <a:gd name="connsiteY9-20" fmla="*/ 324465 h 961411"/>
                <a:gd name="connsiteX10-21" fmla="*/ 259074 w 648930"/>
                <a:gd name="connsiteY10-22" fmla="*/ 6592 h 961411"/>
                <a:gd name="connsiteX11-23" fmla="*/ 324464 w 648930"/>
                <a:gd name="connsiteY11-24" fmla="*/ 0 h 961411"/>
                <a:gd name="connsiteX0-25" fmla="*/ 324464 w 648930"/>
                <a:gd name="connsiteY0-26" fmla="*/ 0 h 961411"/>
                <a:gd name="connsiteX1-27" fmla="*/ 324464 w 648930"/>
                <a:gd name="connsiteY1-28" fmla="*/ 0 h 961411"/>
                <a:gd name="connsiteX2-29" fmla="*/ 324465 w 648930"/>
                <a:gd name="connsiteY2-30" fmla="*/ 0 h 961411"/>
                <a:gd name="connsiteX3-31" fmla="*/ 648930 w 648930"/>
                <a:gd name="connsiteY3-32" fmla="*/ 324465 h 961411"/>
                <a:gd name="connsiteX4-33" fmla="*/ 593517 w 648930"/>
                <a:gd name="connsiteY4-34" fmla="*/ 505877 h 961411"/>
                <a:gd name="connsiteX5-35" fmla="*/ 583509 w 648930"/>
                <a:gd name="connsiteY5-36" fmla="*/ 518006 h 961411"/>
                <a:gd name="connsiteX6-37" fmla="*/ 324464 w 648930"/>
                <a:gd name="connsiteY6-38" fmla="*/ 961411 h 961411"/>
                <a:gd name="connsiteX7-39" fmla="*/ 65414 w 648930"/>
                <a:gd name="connsiteY7-40" fmla="*/ 517998 h 961411"/>
                <a:gd name="connsiteX8-41" fmla="*/ 55414 w 648930"/>
                <a:gd name="connsiteY8-42" fmla="*/ 505877 h 961411"/>
                <a:gd name="connsiteX9-43" fmla="*/ 0 w 648930"/>
                <a:gd name="connsiteY9-44" fmla="*/ 324465 h 961411"/>
                <a:gd name="connsiteX10-45" fmla="*/ 259074 w 648930"/>
                <a:gd name="connsiteY10-46" fmla="*/ 6592 h 961411"/>
                <a:gd name="connsiteX11-47" fmla="*/ 324464 w 648930"/>
                <a:gd name="connsiteY11-48" fmla="*/ 0 h 961411"/>
                <a:gd name="connsiteX0-49" fmla="*/ 324464 w 648930"/>
                <a:gd name="connsiteY0-50" fmla="*/ 0 h 961411"/>
                <a:gd name="connsiteX1-51" fmla="*/ 324464 w 648930"/>
                <a:gd name="connsiteY1-52" fmla="*/ 0 h 961411"/>
                <a:gd name="connsiteX2-53" fmla="*/ 324465 w 648930"/>
                <a:gd name="connsiteY2-54" fmla="*/ 0 h 961411"/>
                <a:gd name="connsiteX3-55" fmla="*/ 648930 w 648930"/>
                <a:gd name="connsiteY3-56" fmla="*/ 324465 h 961411"/>
                <a:gd name="connsiteX4-57" fmla="*/ 593517 w 648930"/>
                <a:gd name="connsiteY4-58" fmla="*/ 505877 h 961411"/>
                <a:gd name="connsiteX5-59" fmla="*/ 583509 w 648930"/>
                <a:gd name="connsiteY5-60" fmla="*/ 518006 h 961411"/>
                <a:gd name="connsiteX6-61" fmla="*/ 324464 w 648930"/>
                <a:gd name="connsiteY6-62" fmla="*/ 961411 h 961411"/>
                <a:gd name="connsiteX7-63" fmla="*/ 65414 w 648930"/>
                <a:gd name="connsiteY7-64" fmla="*/ 517998 h 961411"/>
                <a:gd name="connsiteX8-65" fmla="*/ 55414 w 648930"/>
                <a:gd name="connsiteY8-66" fmla="*/ 505877 h 961411"/>
                <a:gd name="connsiteX9-67" fmla="*/ 0 w 648930"/>
                <a:gd name="connsiteY9-68" fmla="*/ 324465 h 961411"/>
                <a:gd name="connsiteX10-69" fmla="*/ 259074 w 648930"/>
                <a:gd name="connsiteY10-70" fmla="*/ 6592 h 961411"/>
                <a:gd name="connsiteX11-71" fmla="*/ 324464 w 648930"/>
                <a:gd name="connsiteY11-72" fmla="*/ 0 h 961411"/>
                <a:gd name="connsiteX0-73" fmla="*/ 324464 w 648930"/>
                <a:gd name="connsiteY0-74" fmla="*/ 0 h 961411"/>
                <a:gd name="connsiteX1-75" fmla="*/ 324464 w 648930"/>
                <a:gd name="connsiteY1-76" fmla="*/ 0 h 961411"/>
                <a:gd name="connsiteX2-77" fmla="*/ 324465 w 648930"/>
                <a:gd name="connsiteY2-78" fmla="*/ 0 h 961411"/>
                <a:gd name="connsiteX3-79" fmla="*/ 648930 w 648930"/>
                <a:gd name="connsiteY3-80" fmla="*/ 324465 h 961411"/>
                <a:gd name="connsiteX4-81" fmla="*/ 593517 w 648930"/>
                <a:gd name="connsiteY4-82" fmla="*/ 505877 h 961411"/>
                <a:gd name="connsiteX5-83" fmla="*/ 583509 w 648930"/>
                <a:gd name="connsiteY5-84" fmla="*/ 518006 h 961411"/>
                <a:gd name="connsiteX6-85" fmla="*/ 324464 w 648930"/>
                <a:gd name="connsiteY6-86" fmla="*/ 961411 h 961411"/>
                <a:gd name="connsiteX7-87" fmla="*/ 65414 w 648930"/>
                <a:gd name="connsiteY7-88" fmla="*/ 517998 h 961411"/>
                <a:gd name="connsiteX8-89" fmla="*/ 55414 w 648930"/>
                <a:gd name="connsiteY8-90" fmla="*/ 505877 h 961411"/>
                <a:gd name="connsiteX9-91" fmla="*/ 0 w 648930"/>
                <a:gd name="connsiteY9-92" fmla="*/ 324465 h 961411"/>
                <a:gd name="connsiteX10-93" fmla="*/ 259074 w 648930"/>
                <a:gd name="connsiteY10-94" fmla="*/ 6592 h 961411"/>
                <a:gd name="connsiteX11-95" fmla="*/ 324464 w 648930"/>
                <a:gd name="connsiteY11-96" fmla="*/ 0 h 961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48930" h="961411">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sp>
          <p:nvSpPr>
            <p:cNvPr id="43" name="椭圆 42"/>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grpSp>
      <p:grpSp>
        <p:nvGrpSpPr>
          <p:cNvPr id="44" name="组合 43"/>
          <p:cNvGrpSpPr/>
          <p:nvPr/>
        </p:nvGrpSpPr>
        <p:grpSpPr>
          <a:xfrm>
            <a:off x="1578577" y="1894219"/>
            <a:ext cx="2268293" cy="1989752"/>
            <a:chOff x="2762327" y="1745711"/>
            <a:chExt cx="2269113" cy="1989752"/>
          </a:xfrm>
        </p:grpSpPr>
        <p:sp>
          <p:nvSpPr>
            <p:cNvPr id="45" name="TextBox 55"/>
            <p:cNvSpPr txBox="1">
              <a:spLocks noChangeArrowheads="1"/>
            </p:cNvSpPr>
            <p:nvPr/>
          </p:nvSpPr>
          <p:spPr bwMode="auto">
            <a:xfrm>
              <a:off x="2762327" y="1745711"/>
              <a:ext cx="2240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插入您的标题内容</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6" name="矩形 45"/>
            <p:cNvSpPr/>
            <p:nvPr/>
          </p:nvSpPr>
          <p:spPr>
            <a:xfrm>
              <a:off x="2762327" y="2350468"/>
              <a:ext cx="2269113" cy="1384995"/>
            </a:xfrm>
            <a:prstGeom prst="rect">
              <a:avLst/>
            </a:prstGeom>
          </p:spPr>
          <p:txBody>
            <a:bodyPr wrap="square">
              <a:spAutoFit/>
            </a:bodyPr>
            <a:lstStyle/>
            <a:p>
              <a:pPr defTabSz="914400">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a:t>
              </a:r>
            </a:p>
          </p:txBody>
        </p:sp>
      </p:grpSp>
      <p:grpSp>
        <p:nvGrpSpPr>
          <p:cNvPr id="47" name="组合 46"/>
          <p:cNvGrpSpPr/>
          <p:nvPr/>
        </p:nvGrpSpPr>
        <p:grpSpPr>
          <a:xfrm>
            <a:off x="4231337" y="4102106"/>
            <a:ext cx="2268293" cy="1958937"/>
            <a:chOff x="2762327" y="1776527"/>
            <a:chExt cx="2269113" cy="1958936"/>
          </a:xfrm>
        </p:grpSpPr>
        <p:sp>
          <p:nvSpPr>
            <p:cNvPr id="48" name="TextBox 55"/>
            <p:cNvSpPr txBox="1">
              <a:spLocks noChangeArrowheads="1"/>
            </p:cNvSpPr>
            <p:nvPr/>
          </p:nvSpPr>
          <p:spPr bwMode="auto">
            <a:xfrm>
              <a:off x="2762327" y="1776527"/>
              <a:ext cx="2240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插入您的标题内容</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矩形 48"/>
            <p:cNvSpPr/>
            <p:nvPr/>
          </p:nvSpPr>
          <p:spPr>
            <a:xfrm>
              <a:off x="2762327" y="2350468"/>
              <a:ext cx="2269113" cy="1384995"/>
            </a:xfrm>
            <a:prstGeom prst="rect">
              <a:avLst/>
            </a:prstGeom>
          </p:spPr>
          <p:txBody>
            <a:bodyPr wrap="square">
              <a:spAutoFit/>
            </a:bodyPr>
            <a:lstStyle/>
            <a:p>
              <a:pPr defTabSz="914400">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a:t>
              </a:r>
            </a:p>
          </p:txBody>
        </p:sp>
      </p:grpSp>
      <p:grpSp>
        <p:nvGrpSpPr>
          <p:cNvPr id="50" name="组合 49"/>
          <p:cNvGrpSpPr/>
          <p:nvPr/>
        </p:nvGrpSpPr>
        <p:grpSpPr>
          <a:xfrm>
            <a:off x="9583273" y="4102109"/>
            <a:ext cx="2268293" cy="1958938"/>
            <a:chOff x="2762327" y="1776526"/>
            <a:chExt cx="2269113" cy="1958937"/>
          </a:xfrm>
        </p:grpSpPr>
        <p:sp>
          <p:nvSpPr>
            <p:cNvPr id="51" name="TextBox 55"/>
            <p:cNvSpPr txBox="1">
              <a:spLocks noChangeArrowheads="1"/>
            </p:cNvSpPr>
            <p:nvPr/>
          </p:nvSpPr>
          <p:spPr bwMode="auto">
            <a:xfrm>
              <a:off x="2762327" y="1776526"/>
              <a:ext cx="2240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插入您的标题内容</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2" name="矩形 51"/>
            <p:cNvSpPr/>
            <p:nvPr/>
          </p:nvSpPr>
          <p:spPr>
            <a:xfrm>
              <a:off x="2762327" y="2350468"/>
              <a:ext cx="2269113" cy="1384995"/>
            </a:xfrm>
            <a:prstGeom prst="rect">
              <a:avLst/>
            </a:prstGeom>
          </p:spPr>
          <p:txBody>
            <a:bodyPr wrap="square">
              <a:spAutoFit/>
            </a:bodyPr>
            <a:lstStyle/>
            <a:p>
              <a:pPr defTabSz="914400">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a:t>
              </a:r>
            </a:p>
          </p:txBody>
        </p:sp>
      </p:grpSp>
      <p:grpSp>
        <p:nvGrpSpPr>
          <p:cNvPr id="53" name="组合 52"/>
          <p:cNvGrpSpPr/>
          <p:nvPr/>
        </p:nvGrpSpPr>
        <p:grpSpPr>
          <a:xfrm>
            <a:off x="6983518" y="1894219"/>
            <a:ext cx="2268293" cy="1989752"/>
            <a:chOff x="2762327" y="1745711"/>
            <a:chExt cx="2269113" cy="1989752"/>
          </a:xfrm>
        </p:grpSpPr>
        <p:sp>
          <p:nvSpPr>
            <p:cNvPr id="54" name="TextBox 55"/>
            <p:cNvSpPr txBox="1">
              <a:spLocks noChangeArrowheads="1"/>
            </p:cNvSpPr>
            <p:nvPr/>
          </p:nvSpPr>
          <p:spPr bwMode="auto">
            <a:xfrm>
              <a:off x="2762327" y="1745711"/>
              <a:ext cx="2240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400"/>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插入您的标题内容</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5" name="矩形 54"/>
            <p:cNvSpPr/>
            <p:nvPr/>
          </p:nvSpPr>
          <p:spPr>
            <a:xfrm>
              <a:off x="2762327" y="2350468"/>
              <a:ext cx="2269113" cy="1384995"/>
            </a:xfrm>
            <a:prstGeom prst="rect">
              <a:avLst/>
            </a:prstGeom>
          </p:spPr>
          <p:txBody>
            <a:bodyPr wrap="square">
              <a:spAutoFit/>
            </a:bodyPr>
            <a:lstStyle/>
            <a:p>
              <a:pPr defTabSz="914400">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par>
                                <p:cTn id="12" presetID="22" presetClass="entr" presetSubtype="4" fill="hold" nodeType="withEffect">
                                  <p:stCondLst>
                                    <p:cond delay="100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par>
                                <p:cTn id="15" presetID="22" presetClass="entr" presetSubtype="1" fill="hold" nodeType="withEffect">
                                  <p:stCondLst>
                                    <p:cond delay="100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par>
                                <p:cTn id="18" presetID="22" presetClass="entr" presetSubtype="1" fill="hold" nodeType="withEffect">
                                  <p:stCondLst>
                                    <p:cond delay="100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par>
                                <p:cTn id="21" presetID="22" presetClass="entr" presetSubtype="4" fill="hold" nodeType="withEffect">
                                  <p:stCondLst>
                                    <p:cond delay="100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par>
                                <p:cTn id="24" presetID="22" presetClass="entr" presetSubtype="4" fill="hold" nodeType="withEffect">
                                  <p:stCondLst>
                                    <p:cond delay="100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par>
                                <p:cTn id="27" presetID="22" presetClass="entr" presetSubtype="1" fill="hold" nodeType="withEffect">
                                  <p:stCondLst>
                                    <p:cond delay="100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10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4561" b="5350"/>
          <a:stretch>
            <a:fillRect/>
          </a:stretch>
        </p:blipFill>
        <p:spPr>
          <a:xfrm>
            <a:off x="0" y="-33867"/>
            <a:ext cx="12225867" cy="6891867"/>
          </a:xfrm>
          <a:prstGeom prst="rect">
            <a:avLst/>
          </a:prstGeom>
        </p:spPr>
      </p:pic>
      <p:sp>
        <p:nvSpPr>
          <p:cNvPr id="2" name="任意多边形 1"/>
          <p:cNvSpPr/>
          <p:nvPr/>
        </p:nvSpPr>
        <p:spPr>
          <a:xfrm>
            <a:off x="3759200" y="-33867"/>
            <a:ext cx="8466667" cy="6908800"/>
          </a:xfrm>
          <a:custGeom>
            <a:avLst/>
            <a:gdLst>
              <a:gd name="connsiteX0" fmla="*/ 2882900 w 6324600"/>
              <a:gd name="connsiteY0" fmla="*/ 0 h 5181600"/>
              <a:gd name="connsiteX1" fmla="*/ 2260600 w 6324600"/>
              <a:gd name="connsiteY1" fmla="*/ 1485900 h 5181600"/>
              <a:gd name="connsiteX2" fmla="*/ 0 w 6324600"/>
              <a:gd name="connsiteY2" fmla="*/ 1485900 h 5181600"/>
              <a:gd name="connsiteX3" fmla="*/ 0 w 6324600"/>
              <a:gd name="connsiteY3" fmla="*/ 2019300 h 5181600"/>
              <a:gd name="connsiteX4" fmla="*/ 990600 w 6324600"/>
              <a:gd name="connsiteY4" fmla="*/ 2019300 h 5181600"/>
              <a:gd name="connsiteX5" fmla="*/ 990600 w 6324600"/>
              <a:gd name="connsiteY5" fmla="*/ 2819400 h 5181600"/>
              <a:gd name="connsiteX6" fmla="*/ 1930400 w 6324600"/>
              <a:gd name="connsiteY6" fmla="*/ 2819400 h 5181600"/>
              <a:gd name="connsiteX7" fmla="*/ 952500 w 6324600"/>
              <a:gd name="connsiteY7" fmla="*/ 5181600 h 5181600"/>
              <a:gd name="connsiteX8" fmla="*/ 6324600 w 6324600"/>
              <a:gd name="connsiteY8" fmla="*/ 5168900 h 5181600"/>
              <a:gd name="connsiteX9" fmla="*/ 6235700 w 6324600"/>
              <a:gd name="connsiteY9" fmla="*/ 12700 h 5181600"/>
              <a:gd name="connsiteX10" fmla="*/ 2882900 w 6324600"/>
              <a:gd name="connsiteY10" fmla="*/ 0 h 5181600"/>
              <a:gd name="connsiteX0-1" fmla="*/ 2882900 w 6350000"/>
              <a:gd name="connsiteY0-2" fmla="*/ 0 h 5181600"/>
              <a:gd name="connsiteX1-3" fmla="*/ 2260600 w 6350000"/>
              <a:gd name="connsiteY1-4" fmla="*/ 1485900 h 5181600"/>
              <a:gd name="connsiteX2-5" fmla="*/ 0 w 6350000"/>
              <a:gd name="connsiteY2-6" fmla="*/ 1485900 h 5181600"/>
              <a:gd name="connsiteX3-7" fmla="*/ 0 w 6350000"/>
              <a:gd name="connsiteY3-8" fmla="*/ 2019300 h 5181600"/>
              <a:gd name="connsiteX4-9" fmla="*/ 990600 w 6350000"/>
              <a:gd name="connsiteY4-10" fmla="*/ 2019300 h 5181600"/>
              <a:gd name="connsiteX5-11" fmla="*/ 990600 w 6350000"/>
              <a:gd name="connsiteY5-12" fmla="*/ 2819400 h 5181600"/>
              <a:gd name="connsiteX6-13" fmla="*/ 1930400 w 6350000"/>
              <a:gd name="connsiteY6-14" fmla="*/ 2819400 h 5181600"/>
              <a:gd name="connsiteX7-15" fmla="*/ 952500 w 6350000"/>
              <a:gd name="connsiteY7-16" fmla="*/ 5181600 h 5181600"/>
              <a:gd name="connsiteX8-17" fmla="*/ 6324600 w 6350000"/>
              <a:gd name="connsiteY8-18" fmla="*/ 5168900 h 5181600"/>
              <a:gd name="connsiteX9-19" fmla="*/ 6350000 w 6350000"/>
              <a:gd name="connsiteY9-20" fmla="*/ 12700 h 5181600"/>
              <a:gd name="connsiteX10-21" fmla="*/ 2882900 w 6350000"/>
              <a:gd name="connsiteY10-22" fmla="*/ 0 h 5181600"/>
              <a:gd name="connsiteX0-23" fmla="*/ 2882900 w 6350000"/>
              <a:gd name="connsiteY0-24" fmla="*/ 0 h 5181600"/>
              <a:gd name="connsiteX1-25" fmla="*/ 2260600 w 6350000"/>
              <a:gd name="connsiteY1-26" fmla="*/ 1485900 h 5181600"/>
              <a:gd name="connsiteX2-27" fmla="*/ 0 w 6350000"/>
              <a:gd name="connsiteY2-28" fmla="*/ 1485900 h 5181600"/>
              <a:gd name="connsiteX3-29" fmla="*/ 0 w 6350000"/>
              <a:gd name="connsiteY3-30" fmla="*/ 2019300 h 5181600"/>
              <a:gd name="connsiteX4-31" fmla="*/ 990600 w 6350000"/>
              <a:gd name="connsiteY4-32" fmla="*/ 2019300 h 5181600"/>
              <a:gd name="connsiteX5-33" fmla="*/ 1003300 w 6350000"/>
              <a:gd name="connsiteY5-34" fmla="*/ 2616200 h 5181600"/>
              <a:gd name="connsiteX6-35" fmla="*/ 1930400 w 6350000"/>
              <a:gd name="connsiteY6-36" fmla="*/ 2819400 h 5181600"/>
              <a:gd name="connsiteX7-37" fmla="*/ 952500 w 6350000"/>
              <a:gd name="connsiteY7-38" fmla="*/ 5181600 h 5181600"/>
              <a:gd name="connsiteX8-39" fmla="*/ 6324600 w 6350000"/>
              <a:gd name="connsiteY8-40" fmla="*/ 5168900 h 5181600"/>
              <a:gd name="connsiteX9-41" fmla="*/ 6350000 w 6350000"/>
              <a:gd name="connsiteY9-42" fmla="*/ 12700 h 5181600"/>
              <a:gd name="connsiteX10-43" fmla="*/ 2882900 w 6350000"/>
              <a:gd name="connsiteY10-44" fmla="*/ 0 h 5181600"/>
              <a:gd name="connsiteX0-45" fmla="*/ 2882900 w 6350000"/>
              <a:gd name="connsiteY0-46" fmla="*/ 0 h 5181600"/>
              <a:gd name="connsiteX1-47" fmla="*/ 2260600 w 6350000"/>
              <a:gd name="connsiteY1-48" fmla="*/ 1485900 h 5181600"/>
              <a:gd name="connsiteX2-49" fmla="*/ 0 w 6350000"/>
              <a:gd name="connsiteY2-50" fmla="*/ 1485900 h 5181600"/>
              <a:gd name="connsiteX3-51" fmla="*/ 0 w 6350000"/>
              <a:gd name="connsiteY3-52" fmla="*/ 2019300 h 5181600"/>
              <a:gd name="connsiteX4-53" fmla="*/ 990600 w 6350000"/>
              <a:gd name="connsiteY4-54" fmla="*/ 2019300 h 5181600"/>
              <a:gd name="connsiteX5-55" fmla="*/ 1003300 w 6350000"/>
              <a:gd name="connsiteY5-56" fmla="*/ 2616200 h 5181600"/>
              <a:gd name="connsiteX6-57" fmla="*/ 1968500 w 6350000"/>
              <a:gd name="connsiteY6-58" fmla="*/ 2616200 h 5181600"/>
              <a:gd name="connsiteX7-59" fmla="*/ 952500 w 6350000"/>
              <a:gd name="connsiteY7-60" fmla="*/ 5181600 h 5181600"/>
              <a:gd name="connsiteX8-61" fmla="*/ 6324600 w 6350000"/>
              <a:gd name="connsiteY8-62" fmla="*/ 5168900 h 5181600"/>
              <a:gd name="connsiteX9-63" fmla="*/ 6350000 w 6350000"/>
              <a:gd name="connsiteY9-64" fmla="*/ 12700 h 5181600"/>
              <a:gd name="connsiteX10-65" fmla="*/ 2882900 w 6350000"/>
              <a:gd name="connsiteY10-66" fmla="*/ 0 h 518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6350000" h="5181600">
                <a:moveTo>
                  <a:pt x="2882900" y="0"/>
                </a:moveTo>
                <a:lnTo>
                  <a:pt x="2260600" y="1485900"/>
                </a:lnTo>
                <a:lnTo>
                  <a:pt x="0" y="1485900"/>
                </a:lnTo>
                <a:lnTo>
                  <a:pt x="0" y="2019300"/>
                </a:lnTo>
                <a:lnTo>
                  <a:pt x="990600" y="2019300"/>
                </a:lnTo>
                <a:lnTo>
                  <a:pt x="1003300" y="2616200"/>
                </a:lnTo>
                <a:lnTo>
                  <a:pt x="1968500" y="2616200"/>
                </a:lnTo>
                <a:lnTo>
                  <a:pt x="952500" y="5181600"/>
                </a:lnTo>
                <a:lnTo>
                  <a:pt x="6324600" y="5168900"/>
                </a:lnTo>
                <a:lnTo>
                  <a:pt x="6350000" y="12700"/>
                </a:lnTo>
                <a:lnTo>
                  <a:pt x="2882900" y="0"/>
                </a:lnTo>
                <a:close/>
              </a:path>
            </a:pathLst>
          </a:cu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3" name="TextBox 2"/>
          <p:cNvSpPr txBox="1"/>
          <p:nvPr/>
        </p:nvSpPr>
        <p:spPr>
          <a:xfrm>
            <a:off x="4032668" y="2110828"/>
            <a:ext cx="3865161" cy="400110"/>
          </a:xfrm>
          <a:prstGeom prst="rect">
            <a:avLst/>
          </a:prstGeom>
          <a:noFill/>
        </p:spPr>
        <p:txBody>
          <a:bodyPr wrap="none" rtlCol="0">
            <a:spAutoFit/>
          </a:bodyPr>
          <a:lstStyle/>
          <a:p>
            <a:pPr algn="dist"/>
            <a:r>
              <a:rPr lang="zh-CN" altLang="en-US" sz="2000" dirty="0">
                <a:solidFill>
                  <a:schemeClr val="bg1"/>
                </a:solidFill>
                <a:latin typeface="微软雅黑" panose="020B0503020204020204" pitchFamily="34" charset="-122"/>
                <a:ea typeface="微软雅黑" panose="020B0503020204020204" pitchFamily="34" charset="-122"/>
              </a:rPr>
              <a:t>框架完整    内容实用    严谨专业</a:t>
            </a:r>
          </a:p>
        </p:txBody>
      </p:sp>
      <p:sp>
        <p:nvSpPr>
          <p:cNvPr id="4" name="TextBox 3"/>
          <p:cNvSpPr txBox="1"/>
          <p:nvPr/>
        </p:nvSpPr>
        <p:spPr>
          <a:xfrm>
            <a:off x="5379096" y="2579425"/>
            <a:ext cx="3753614"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感谢聆听</a:t>
            </a:r>
          </a:p>
        </p:txBody>
      </p:sp>
      <p:sp>
        <p:nvSpPr>
          <p:cNvPr id="5" name="任意多边形 4"/>
          <p:cNvSpPr/>
          <p:nvPr/>
        </p:nvSpPr>
        <p:spPr>
          <a:xfrm>
            <a:off x="3855101" y="89635"/>
            <a:ext cx="8240315" cy="6635579"/>
          </a:xfrm>
          <a:custGeom>
            <a:avLst/>
            <a:gdLst>
              <a:gd name="connsiteX0" fmla="*/ 2882900 w 6324600"/>
              <a:gd name="connsiteY0" fmla="*/ 0 h 5181600"/>
              <a:gd name="connsiteX1" fmla="*/ 2260600 w 6324600"/>
              <a:gd name="connsiteY1" fmla="*/ 1485900 h 5181600"/>
              <a:gd name="connsiteX2" fmla="*/ 0 w 6324600"/>
              <a:gd name="connsiteY2" fmla="*/ 1485900 h 5181600"/>
              <a:gd name="connsiteX3" fmla="*/ 0 w 6324600"/>
              <a:gd name="connsiteY3" fmla="*/ 2019300 h 5181600"/>
              <a:gd name="connsiteX4" fmla="*/ 990600 w 6324600"/>
              <a:gd name="connsiteY4" fmla="*/ 2019300 h 5181600"/>
              <a:gd name="connsiteX5" fmla="*/ 990600 w 6324600"/>
              <a:gd name="connsiteY5" fmla="*/ 2819400 h 5181600"/>
              <a:gd name="connsiteX6" fmla="*/ 1930400 w 6324600"/>
              <a:gd name="connsiteY6" fmla="*/ 2819400 h 5181600"/>
              <a:gd name="connsiteX7" fmla="*/ 952500 w 6324600"/>
              <a:gd name="connsiteY7" fmla="*/ 5181600 h 5181600"/>
              <a:gd name="connsiteX8" fmla="*/ 6324600 w 6324600"/>
              <a:gd name="connsiteY8" fmla="*/ 5168900 h 5181600"/>
              <a:gd name="connsiteX9" fmla="*/ 6235700 w 6324600"/>
              <a:gd name="connsiteY9" fmla="*/ 12700 h 5181600"/>
              <a:gd name="connsiteX10" fmla="*/ 2882900 w 6324600"/>
              <a:gd name="connsiteY10" fmla="*/ 0 h 5181600"/>
              <a:gd name="connsiteX0-1" fmla="*/ 2882900 w 6350000"/>
              <a:gd name="connsiteY0-2" fmla="*/ 0 h 5181600"/>
              <a:gd name="connsiteX1-3" fmla="*/ 2260600 w 6350000"/>
              <a:gd name="connsiteY1-4" fmla="*/ 1485900 h 5181600"/>
              <a:gd name="connsiteX2-5" fmla="*/ 0 w 6350000"/>
              <a:gd name="connsiteY2-6" fmla="*/ 1485900 h 5181600"/>
              <a:gd name="connsiteX3-7" fmla="*/ 0 w 6350000"/>
              <a:gd name="connsiteY3-8" fmla="*/ 2019300 h 5181600"/>
              <a:gd name="connsiteX4-9" fmla="*/ 990600 w 6350000"/>
              <a:gd name="connsiteY4-10" fmla="*/ 2019300 h 5181600"/>
              <a:gd name="connsiteX5-11" fmla="*/ 990600 w 6350000"/>
              <a:gd name="connsiteY5-12" fmla="*/ 2819400 h 5181600"/>
              <a:gd name="connsiteX6-13" fmla="*/ 1930400 w 6350000"/>
              <a:gd name="connsiteY6-14" fmla="*/ 2819400 h 5181600"/>
              <a:gd name="connsiteX7-15" fmla="*/ 952500 w 6350000"/>
              <a:gd name="connsiteY7-16" fmla="*/ 5181600 h 5181600"/>
              <a:gd name="connsiteX8-17" fmla="*/ 6324600 w 6350000"/>
              <a:gd name="connsiteY8-18" fmla="*/ 5168900 h 5181600"/>
              <a:gd name="connsiteX9-19" fmla="*/ 6350000 w 6350000"/>
              <a:gd name="connsiteY9-20" fmla="*/ 12700 h 5181600"/>
              <a:gd name="connsiteX10-21" fmla="*/ 2882900 w 6350000"/>
              <a:gd name="connsiteY10-22" fmla="*/ 0 h 5181600"/>
              <a:gd name="connsiteX0-23" fmla="*/ 2882900 w 6350000"/>
              <a:gd name="connsiteY0-24" fmla="*/ 0 h 5181600"/>
              <a:gd name="connsiteX1-25" fmla="*/ 2260600 w 6350000"/>
              <a:gd name="connsiteY1-26" fmla="*/ 1485900 h 5181600"/>
              <a:gd name="connsiteX2-27" fmla="*/ 0 w 6350000"/>
              <a:gd name="connsiteY2-28" fmla="*/ 1485900 h 5181600"/>
              <a:gd name="connsiteX3-29" fmla="*/ 0 w 6350000"/>
              <a:gd name="connsiteY3-30" fmla="*/ 2019300 h 5181600"/>
              <a:gd name="connsiteX4-31" fmla="*/ 990600 w 6350000"/>
              <a:gd name="connsiteY4-32" fmla="*/ 2019300 h 5181600"/>
              <a:gd name="connsiteX5-33" fmla="*/ 1003300 w 6350000"/>
              <a:gd name="connsiteY5-34" fmla="*/ 2616200 h 5181600"/>
              <a:gd name="connsiteX6-35" fmla="*/ 1930400 w 6350000"/>
              <a:gd name="connsiteY6-36" fmla="*/ 2819400 h 5181600"/>
              <a:gd name="connsiteX7-37" fmla="*/ 952500 w 6350000"/>
              <a:gd name="connsiteY7-38" fmla="*/ 5181600 h 5181600"/>
              <a:gd name="connsiteX8-39" fmla="*/ 6324600 w 6350000"/>
              <a:gd name="connsiteY8-40" fmla="*/ 5168900 h 5181600"/>
              <a:gd name="connsiteX9-41" fmla="*/ 6350000 w 6350000"/>
              <a:gd name="connsiteY9-42" fmla="*/ 12700 h 5181600"/>
              <a:gd name="connsiteX10-43" fmla="*/ 2882900 w 6350000"/>
              <a:gd name="connsiteY10-44" fmla="*/ 0 h 5181600"/>
              <a:gd name="connsiteX0-45" fmla="*/ 2882900 w 6350000"/>
              <a:gd name="connsiteY0-46" fmla="*/ 0 h 5181600"/>
              <a:gd name="connsiteX1-47" fmla="*/ 2260600 w 6350000"/>
              <a:gd name="connsiteY1-48" fmla="*/ 1485900 h 5181600"/>
              <a:gd name="connsiteX2-49" fmla="*/ 0 w 6350000"/>
              <a:gd name="connsiteY2-50" fmla="*/ 1485900 h 5181600"/>
              <a:gd name="connsiteX3-51" fmla="*/ 0 w 6350000"/>
              <a:gd name="connsiteY3-52" fmla="*/ 2019300 h 5181600"/>
              <a:gd name="connsiteX4-53" fmla="*/ 990600 w 6350000"/>
              <a:gd name="connsiteY4-54" fmla="*/ 2019300 h 5181600"/>
              <a:gd name="connsiteX5-55" fmla="*/ 1003300 w 6350000"/>
              <a:gd name="connsiteY5-56" fmla="*/ 2616200 h 5181600"/>
              <a:gd name="connsiteX6-57" fmla="*/ 1968500 w 6350000"/>
              <a:gd name="connsiteY6-58" fmla="*/ 2616200 h 5181600"/>
              <a:gd name="connsiteX7-59" fmla="*/ 952500 w 6350000"/>
              <a:gd name="connsiteY7-60" fmla="*/ 5181600 h 5181600"/>
              <a:gd name="connsiteX8-61" fmla="*/ 6324600 w 6350000"/>
              <a:gd name="connsiteY8-62" fmla="*/ 5168900 h 5181600"/>
              <a:gd name="connsiteX9-63" fmla="*/ 6350000 w 6350000"/>
              <a:gd name="connsiteY9-64" fmla="*/ 12700 h 5181600"/>
              <a:gd name="connsiteX10-65" fmla="*/ 2882900 w 6350000"/>
              <a:gd name="connsiteY10-66" fmla="*/ 0 h 5181600"/>
              <a:gd name="connsiteX0-67" fmla="*/ 3134972 w 6350000"/>
              <a:gd name="connsiteY0-68" fmla="*/ 0 h 5181600"/>
              <a:gd name="connsiteX1-69" fmla="*/ 2260600 w 6350000"/>
              <a:gd name="connsiteY1-70" fmla="*/ 1485900 h 5181600"/>
              <a:gd name="connsiteX2-71" fmla="*/ 0 w 6350000"/>
              <a:gd name="connsiteY2-72" fmla="*/ 1485900 h 5181600"/>
              <a:gd name="connsiteX3-73" fmla="*/ 0 w 6350000"/>
              <a:gd name="connsiteY3-74" fmla="*/ 2019300 h 5181600"/>
              <a:gd name="connsiteX4-75" fmla="*/ 990600 w 6350000"/>
              <a:gd name="connsiteY4-76" fmla="*/ 2019300 h 5181600"/>
              <a:gd name="connsiteX5-77" fmla="*/ 1003300 w 6350000"/>
              <a:gd name="connsiteY5-78" fmla="*/ 2616200 h 5181600"/>
              <a:gd name="connsiteX6-79" fmla="*/ 1968500 w 6350000"/>
              <a:gd name="connsiteY6-80" fmla="*/ 2616200 h 5181600"/>
              <a:gd name="connsiteX7-81" fmla="*/ 952500 w 6350000"/>
              <a:gd name="connsiteY7-82" fmla="*/ 5181600 h 5181600"/>
              <a:gd name="connsiteX8-83" fmla="*/ 6324600 w 6350000"/>
              <a:gd name="connsiteY8-84" fmla="*/ 5168900 h 5181600"/>
              <a:gd name="connsiteX9-85" fmla="*/ 6350000 w 6350000"/>
              <a:gd name="connsiteY9-86" fmla="*/ 12700 h 5181600"/>
              <a:gd name="connsiteX10-87" fmla="*/ 3134972 w 6350000"/>
              <a:gd name="connsiteY10-88" fmla="*/ 0 h 5181600"/>
              <a:gd name="connsiteX0-89" fmla="*/ 3134972 w 6522470"/>
              <a:gd name="connsiteY0-90" fmla="*/ 28094 h 5209694"/>
              <a:gd name="connsiteX1-91" fmla="*/ 2260600 w 6522470"/>
              <a:gd name="connsiteY1-92" fmla="*/ 1513994 h 5209694"/>
              <a:gd name="connsiteX2-93" fmla="*/ 0 w 6522470"/>
              <a:gd name="connsiteY2-94" fmla="*/ 1513994 h 5209694"/>
              <a:gd name="connsiteX3-95" fmla="*/ 0 w 6522470"/>
              <a:gd name="connsiteY3-96" fmla="*/ 2047394 h 5209694"/>
              <a:gd name="connsiteX4-97" fmla="*/ 990600 w 6522470"/>
              <a:gd name="connsiteY4-98" fmla="*/ 2047394 h 5209694"/>
              <a:gd name="connsiteX5-99" fmla="*/ 1003300 w 6522470"/>
              <a:gd name="connsiteY5-100" fmla="*/ 2644294 h 5209694"/>
              <a:gd name="connsiteX6-101" fmla="*/ 1968500 w 6522470"/>
              <a:gd name="connsiteY6-102" fmla="*/ 2644294 h 5209694"/>
              <a:gd name="connsiteX7-103" fmla="*/ 952500 w 6522470"/>
              <a:gd name="connsiteY7-104" fmla="*/ 5209694 h 5209694"/>
              <a:gd name="connsiteX8-105" fmla="*/ 6324600 w 6522470"/>
              <a:gd name="connsiteY8-106" fmla="*/ 5196994 h 5209694"/>
              <a:gd name="connsiteX9-107" fmla="*/ 6522470 w 6522470"/>
              <a:gd name="connsiteY9-108" fmla="*/ 0 h 5209694"/>
              <a:gd name="connsiteX10-109" fmla="*/ 3134972 w 6522470"/>
              <a:gd name="connsiteY10-110" fmla="*/ 28094 h 5209694"/>
              <a:gd name="connsiteX0-111" fmla="*/ 3134972 w 6522470"/>
              <a:gd name="connsiteY0-112" fmla="*/ 28094 h 5305778"/>
              <a:gd name="connsiteX1-113" fmla="*/ 2260600 w 6522470"/>
              <a:gd name="connsiteY1-114" fmla="*/ 1513994 h 5305778"/>
              <a:gd name="connsiteX2-115" fmla="*/ 0 w 6522470"/>
              <a:gd name="connsiteY2-116" fmla="*/ 1513994 h 5305778"/>
              <a:gd name="connsiteX3-117" fmla="*/ 0 w 6522470"/>
              <a:gd name="connsiteY3-118" fmla="*/ 2047394 h 5305778"/>
              <a:gd name="connsiteX4-119" fmla="*/ 990600 w 6522470"/>
              <a:gd name="connsiteY4-120" fmla="*/ 2047394 h 5305778"/>
              <a:gd name="connsiteX5-121" fmla="*/ 1003300 w 6522470"/>
              <a:gd name="connsiteY5-122" fmla="*/ 2644294 h 5305778"/>
              <a:gd name="connsiteX6-123" fmla="*/ 1968500 w 6522470"/>
              <a:gd name="connsiteY6-124" fmla="*/ 2644294 h 5305778"/>
              <a:gd name="connsiteX7-125" fmla="*/ 952500 w 6522470"/>
              <a:gd name="connsiteY7-126" fmla="*/ 5209694 h 5305778"/>
              <a:gd name="connsiteX8-127" fmla="*/ 6497071 w 6522470"/>
              <a:gd name="connsiteY8-128" fmla="*/ 5305778 h 5305778"/>
              <a:gd name="connsiteX9-129" fmla="*/ 6522470 w 6522470"/>
              <a:gd name="connsiteY9-130" fmla="*/ 0 h 5305778"/>
              <a:gd name="connsiteX10-131" fmla="*/ 3134972 w 6522470"/>
              <a:gd name="connsiteY10-132" fmla="*/ 28094 h 5305778"/>
              <a:gd name="connsiteX0-133" fmla="*/ 3134972 w 6522470"/>
              <a:gd name="connsiteY0-134" fmla="*/ 28094 h 5305778"/>
              <a:gd name="connsiteX1-135" fmla="*/ 2260600 w 6522470"/>
              <a:gd name="connsiteY1-136" fmla="*/ 1513994 h 5305778"/>
              <a:gd name="connsiteX2-137" fmla="*/ 0 w 6522470"/>
              <a:gd name="connsiteY2-138" fmla="*/ 1513994 h 5305778"/>
              <a:gd name="connsiteX3-139" fmla="*/ 0 w 6522470"/>
              <a:gd name="connsiteY3-140" fmla="*/ 2047394 h 5305778"/>
              <a:gd name="connsiteX4-141" fmla="*/ 990600 w 6522470"/>
              <a:gd name="connsiteY4-142" fmla="*/ 2047394 h 5305778"/>
              <a:gd name="connsiteX5-143" fmla="*/ 1003300 w 6522470"/>
              <a:gd name="connsiteY5-144" fmla="*/ 2644294 h 5305778"/>
              <a:gd name="connsiteX6-145" fmla="*/ 1968500 w 6522470"/>
              <a:gd name="connsiteY6-146" fmla="*/ 2644294 h 5305778"/>
              <a:gd name="connsiteX7-147" fmla="*/ 1244373 w 6522470"/>
              <a:gd name="connsiteY7-148" fmla="*/ 5304880 h 5305778"/>
              <a:gd name="connsiteX8-149" fmla="*/ 6497071 w 6522470"/>
              <a:gd name="connsiteY8-150" fmla="*/ 5305778 h 5305778"/>
              <a:gd name="connsiteX9-151" fmla="*/ 6522470 w 6522470"/>
              <a:gd name="connsiteY9-152" fmla="*/ 0 h 5305778"/>
              <a:gd name="connsiteX10-153" fmla="*/ 3134972 w 6522470"/>
              <a:gd name="connsiteY10-154" fmla="*/ 28094 h 5305778"/>
              <a:gd name="connsiteX0-155" fmla="*/ 3134972 w 6522470"/>
              <a:gd name="connsiteY0-156" fmla="*/ 28094 h 5305778"/>
              <a:gd name="connsiteX1-157" fmla="*/ 2260600 w 6522470"/>
              <a:gd name="connsiteY1-158" fmla="*/ 1513994 h 5305778"/>
              <a:gd name="connsiteX2-159" fmla="*/ 0 w 6522470"/>
              <a:gd name="connsiteY2-160" fmla="*/ 1513994 h 5305778"/>
              <a:gd name="connsiteX3-161" fmla="*/ 0 w 6522470"/>
              <a:gd name="connsiteY3-162" fmla="*/ 2047394 h 5305778"/>
              <a:gd name="connsiteX4-163" fmla="*/ 990600 w 6522470"/>
              <a:gd name="connsiteY4-164" fmla="*/ 2047394 h 5305778"/>
              <a:gd name="connsiteX5-165" fmla="*/ 1003300 w 6522470"/>
              <a:gd name="connsiteY5-166" fmla="*/ 2644294 h 5305778"/>
              <a:gd name="connsiteX6-167" fmla="*/ 2220572 w 6522470"/>
              <a:gd name="connsiteY6-168" fmla="*/ 2589902 h 5305778"/>
              <a:gd name="connsiteX7-169" fmla="*/ 1244373 w 6522470"/>
              <a:gd name="connsiteY7-170" fmla="*/ 5304880 h 5305778"/>
              <a:gd name="connsiteX8-171" fmla="*/ 6497071 w 6522470"/>
              <a:gd name="connsiteY8-172" fmla="*/ 5305778 h 5305778"/>
              <a:gd name="connsiteX9-173" fmla="*/ 6522470 w 6522470"/>
              <a:gd name="connsiteY9-174" fmla="*/ 0 h 5305778"/>
              <a:gd name="connsiteX10-175" fmla="*/ 3134972 w 6522470"/>
              <a:gd name="connsiteY10-176" fmla="*/ 28094 h 5305778"/>
              <a:gd name="connsiteX0-177" fmla="*/ 3134972 w 6522470"/>
              <a:gd name="connsiteY0-178" fmla="*/ 28094 h 5305778"/>
              <a:gd name="connsiteX1-179" fmla="*/ 2260600 w 6522470"/>
              <a:gd name="connsiteY1-180" fmla="*/ 1513994 h 5305778"/>
              <a:gd name="connsiteX2-181" fmla="*/ 0 w 6522470"/>
              <a:gd name="connsiteY2-182" fmla="*/ 1513994 h 5305778"/>
              <a:gd name="connsiteX3-183" fmla="*/ 0 w 6522470"/>
              <a:gd name="connsiteY3-184" fmla="*/ 2047394 h 5305778"/>
              <a:gd name="connsiteX4-185" fmla="*/ 990600 w 6522470"/>
              <a:gd name="connsiteY4-186" fmla="*/ 2047394 h 5305778"/>
              <a:gd name="connsiteX5-187" fmla="*/ 1162504 w 6522470"/>
              <a:gd name="connsiteY5-188" fmla="*/ 2589902 h 5305778"/>
              <a:gd name="connsiteX6-189" fmla="*/ 2220572 w 6522470"/>
              <a:gd name="connsiteY6-190" fmla="*/ 2589902 h 5305778"/>
              <a:gd name="connsiteX7-191" fmla="*/ 1244373 w 6522470"/>
              <a:gd name="connsiteY7-192" fmla="*/ 5304880 h 5305778"/>
              <a:gd name="connsiteX8-193" fmla="*/ 6497071 w 6522470"/>
              <a:gd name="connsiteY8-194" fmla="*/ 5305778 h 5305778"/>
              <a:gd name="connsiteX9-195" fmla="*/ 6522470 w 6522470"/>
              <a:gd name="connsiteY9-196" fmla="*/ 0 h 5305778"/>
              <a:gd name="connsiteX10-197" fmla="*/ 3134972 w 6522470"/>
              <a:gd name="connsiteY10-198" fmla="*/ 28094 h 5305778"/>
              <a:gd name="connsiteX0-199" fmla="*/ 3134972 w 6522470"/>
              <a:gd name="connsiteY0-200" fmla="*/ 28094 h 5305778"/>
              <a:gd name="connsiteX1-201" fmla="*/ 2260600 w 6522470"/>
              <a:gd name="connsiteY1-202" fmla="*/ 1513994 h 5305778"/>
              <a:gd name="connsiteX2-203" fmla="*/ 0 w 6522470"/>
              <a:gd name="connsiteY2-204" fmla="*/ 1513994 h 5305778"/>
              <a:gd name="connsiteX3-205" fmla="*/ 0 w 6522470"/>
              <a:gd name="connsiteY3-206" fmla="*/ 2047394 h 5305778"/>
              <a:gd name="connsiteX4-207" fmla="*/ 1149803 w 6522470"/>
              <a:gd name="connsiteY4-208" fmla="*/ 1952209 h 5305778"/>
              <a:gd name="connsiteX5-209" fmla="*/ 1162504 w 6522470"/>
              <a:gd name="connsiteY5-210" fmla="*/ 2589902 h 5305778"/>
              <a:gd name="connsiteX6-211" fmla="*/ 2220572 w 6522470"/>
              <a:gd name="connsiteY6-212" fmla="*/ 2589902 h 5305778"/>
              <a:gd name="connsiteX7-213" fmla="*/ 1244373 w 6522470"/>
              <a:gd name="connsiteY7-214" fmla="*/ 5304880 h 5305778"/>
              <a:gd name="connsiteX8-215" fmla="*/ 6497071 w 6522470"/>
              <a:gd name="connsiteY8-216" fmla="*/ 5305778 h 5305778"/>
              <a:gd name="connsiteX9-217" fmla="*/ 6522470 w 6522470"/>
              <a:gd name="connsiteY9-218" fmla="*/ 0 h 5305778"/>
              <a:gd name="connsiteX10-219" fmla="*/ 3134972 w 6522470"/>
              <a:gd name="connsiteY10-220" fmla="*/ 28094 h 5305778"/>
              <a:gd name="connsiteX0-221" fmla="*/ 3134972 w 6522470"/>
              <a:gd name="connsiteY0-222" fmla="*/ 28094 h 5305778"/>
              <a:gd name="connsiteX1-223" fmla="*/ 2260600 w 6522470"/>
              <a:gd name="connsiteY1-224" fmla="*/ 1513994 h 5305778"/>
              <a:gd name="connsiteX2-225" fmla="*/ 0 w 6522470"/>
              <a:gd name="connsiteY2-226" fmla="*/ 1513994 h 5305778"/>
              <a:gd name="connsiteX3-227" fmla="*/ 53068 w 6522470"/>
              <a:gd name="connsiteY3-228" fmla="*/ 1965807 h 5305778"/>
              <a:gd name="connsiteX4-229" fmla="*/ 1149803 w 6522470"/>
              <a:gd name="connsiteY4-230" fmla="*/ 1952209 h 5305778"/>
              <a:gd name="connsiteX5-231" fmla="*/ 1162504 w 6522470"/>
              <a:gd name="connsiteY5-232" fmla="*/ 2589902 h 5305778"/>
              <a:gd name="connsiteX6-233" fmla="*/ 2220572 w 6522470"/>
              <a:gd name="connsiteY6-234" fmla="*/ 2589902 h 5305778"/>
              <a:gd name="connsiteX7-235" fmla="*/ 1244373 w 6522470"/>
              <a:gd name="connsiteY7-236" fmla="*/ 5304880 h 5305778"/>
              <a:gd name="connsiteX8-237" fmla="*/ 6497071 w 6522470"/>
              <a:gd name="connsiteY8-238" fmla="*/ 5305778 h 5305778"/>
              <a:gd name="connsiteX9-239" fmla="*/ 6522470 w 6522470"/>
              <a:gd name="connsiteY9-240" fmla="*/ 0 h 5305778"/>
              <a:gd name="connsiteX10-241" fmla="*/ 3134972 w 6522470"/>
              <a:gd name="connsiteY10-242" fmla="*/ 28094 h 5305778"/>
              <a:gd name="connsiteX0-243" fmla="*/ 3081904 w 6469402"/>
              <a:gd name="connsiteY0-244" fmla="*/ 28094 h 5305778"/>
              <a:gd name="connsiteX1-245" fmla="*/ 2207532 w 6469402"/>
              <a:gd name="connsiteY1-246" fmla="*/ 1513994 h 5305778"/>
              <a:gd name="connsiteX2-247" fmla="*/ 13267 w 6469402"/>
              <a:gd name="connsiteY2-248" fmla="*/ 1595581 h 5305778"/>
              <a:gd name="connsiteX3-249" fmla="*/ 0 w 6469402"/>
              <a:gd name="connsiteY3-250" fmla="*/ 1965807 h 5305778"/>
              <a:gd name="connsiteX4-251" fmla="*/ 1096735 w 6469402"/>
              <a:gd name="connsiteY4-252" fmla="*/ 1952209 h 5305778"/>
              <a:gd name="connsiteX5-253" fmla="*/ 1109436 w 6469402"/>
              <a:gd name="connsiteY5-254" fmla="*/ 2589902 h 5305778"/>
              <a:gd name="connsiteX6-255" fmla="*/ 2167504 w 6469402"/>
              <a:gd name="connsiteY6-256" fmla="*/ 2589902 h 5305778"/>
              <a:gd name="connsiteX7-257" fmla="*/ 1191305 w 6469402"/>
              <a:gd name="connsiteY7-258" fmla="*/ 5304880 h 5305778"/>
              <a:gd name="connsiteX8-259" fmla="*/ 6444003 w 6469402"/>
              <a:gd name="connsiteY8-260" fmla="*/ 5305778 h 5305778"/>
              <a:gd name="connsiteX9-261" fmla="*/ 6469402 w 6469402"/>
              <a:gd name="connsiteY9-262" fmla="*/ 0 h 5305778"/>
              <a:gd name="connsiteX10-263" fmla="*/ 3081904 w 6469402"/>
              <a:gd name="connsiteY10-264" fmla="*/ 28094 h 5305778"/>
              <a:gd name="connsiteX0-265" fmla="*/ 3081904 w 6469402"/>
              <a:gd name="connsiteY0-266" fmla="*/ 28094 h 5305778"/>
              <a:gd name="connsiteX1-267" fmla="*/ 2366736 w 6469402"/>
              <a:gd name="connsiteY1-268" fmla="*/ 1622777 h 5305778"/>
              <a:gd name="connsiteX2-269" fmla="*/ 13267 w 6469402"/>
              <a:gd name="connsiteY2-270" fmla="*/ 1595581 h 5305778"/>
              <a:gd name="connsiteX3-271" fmla="*/ 0 w 6469402"/>
              <a:gd name="connsiteY3-272" fmla="*/ 1965807 h 5305778"/>
              <a:gd name="connsiteX4-273" fmla="*/ 1096735 w 6469402"/>
              <a:gd name="connsiteY4-274" fmla="*/ 1952209 h 5305778"/>
              <a:gd name="connsiteX5-275" fmla="*/ 1109436 w 6469402"/>
              <a:gd name="connsiteY5-276" fmla="*/ 2589902 h 5305778"/>
              <a:gd name="connsiteX6-277" fmla="*/ 2167504 w 6469402"/>
              <a:gd name="connsiteY6-278" fmla="*/ 2589902 h 5305778"/>
              <a:gd name="connsiteX7-279" fmla="*/ 1191305 w 6469402"/>
              <a:gd name="connsiteY7-280" fmla="*/ 5304880 h 5305778"/>
              <a:gd name="connsiteX8-281" fmla="*/ 6444003 w 6469402"/>
              <a:gd name="connsiteY8-282" fmla="*/ 5305778 h 5305778"/>
              <a:gd name="connsiteX9-283" fmla="*/ 6469402 w 6469402"/>
              <a:gd name="connsiteY9-284" fmla="*/ 0 h 5305778"/>
              <a:gd name="connsiteX10-285" fmla="*/ 3081904 w 6469402"/>
              <a:gd name="connsiteY10-286" fmla="*/ 28094 h 5305778"/>
              <a:gd name="connsiteX0-287" fmla="*/ 3042103 w 6469402"/>
              <a:gd name="connsiteY0-288" fmla="*/ 898 h 5305778"/>
              <a:gd name="connsiteX1-289" fmla="*/ 2366736 w 6469402"/>
              <a:gd name="connsiteY1-290" fmla="*/ 1622777 h 5305778"/>
              <a:gd name="connsiteX2-291" fmla="*/ 13267 w 6469402"/>
              <a:gd name="connsiteY2-292" fmla="*/ 1595581 h 5305778"/>
              <a:gd name="connsiteX3-293" fmla="*/ 0 w 6469402"/>
              <a:gd name="connsiteY3-294" fmla="*/ 1965807 h 5305778"/>
              <a:gd name="connsiteX4-295" fmla="*/ 1096735 w 6469402"/>
              <a:gd name="connsiteY4-296" fmla="*/ 1952209 h 5305778"/>
              <a:gd name="connsiteX5-297" fmla="*/ 1109436 w 6469402"/>
              <a:gd name="connsiteY5-298" fmla="*/ 2589902 h 5305778"/>
              <a:gd name="connsiteX6-299" fmla="*/ 2167504 w 6469402"/>
              <a:gd name="connsiteY6-300" fmla="*/ 2589902 h 5305778"/>
              <a:gd name="connsiteX7-301" fmla="*/ 1191305 w 6469402"/>
              <a:gd name="connsiteY7-302" fmla="*/ 5304880 h 5305778"/>
              <a:gd name="connsiteX8-303" fmla="*/ 6444003 w 6469402"/>
              <a:gd name="connsiteY8-304" fmla="*/ 5305778 h 5305778"/>
              <a:gd name="connsiteX9-305" fmla="*/ 6469402 w 6469402"/>
              <a:gd name="connsiteY9-306" fmla="*/ 0 h 5305778"/>
              <a:gd name="connsiteX10-307" fmla="*/ 3042103 w 6469402"/>
              <a:gd name="connsiteY10-308" fmla="*/ 898 h 5305778"/>
              <a:gd name="connsiteX0-309" fmla="*/ 3042103 w 6469402"/>
              <a:gd name="connsiteY0-310" fmla="*/ 898 h 5305778"/>
              <a:gd name="connsiteX1-311" fmla="*/ 2400057 w 6469402"/>
              <a:gd name="connsiteY1-312" fmla="*/ 1577239 h 5305778"/>
              <a:gd name="connsiteX2-313" fmla="*/ 13267 w 6469402"/>
              <a:gd name="connsiteY2-314" fmla="*/ 1595581 h 5305778"/>
              <a:gd name="connsiteX3-315" fmla="*/ 0 w 6469402"/>
              <a:gd name="connsiteY3-316" fmla="*/ 1965807 h 5305778"/>
              <a:gd name="connsiteX4-317" fmla="*/ 1096735 w 6469402"/>
              <a:gd name="connsiteY4-318" fmla="*/ 1952209 h 5305778"/>
              <a:gd name="connsiteX5-319" fmla="*/ 1109436 w 6469402"/>
              <a:gd name="connsiteY5-320" fmla="*/ 2589902 h 5305778"/>
              <a:gd name="connsiteX6-321" fmla="*/ 2167504 w 6469402"/>
              <a:gd name="connsiteY6-322" fmla="*/ 2589902 h 5305778"/>
              <a:gd name="connsiteX7-323" fmla="*/ 1191305 w 6469402"/>
              <a:gd name="connsiteY7-324" fmla="*/ 5304880 h 5305778"/>
              <a:gd name="connsiteX8-325" fmla="*/ 6444003 w 6469402"/>
              <a:gd name="connsiteY8-326" fmla="*/ 5305778 h 5305778"/>
              <a:gd name="connsiteX9-327" fmla="*/ 6469402 w 6469402"/>
              <a:gd name="connsiteY9-328" fmla="*/ 0 h 5305778"/>
              <a:gd name="connsiteX10-329" fmla="*/ 3042103 w 6469402"/>
              <a:gd name="connsiteY10-330" fmla="*/ 898 h 5305778"/>
              <a:gd name="connsiteX0-331" fmla="*/ 3051050 w 6478349"/>
              <a:gd name="connsiteY0-332" fmla="*/ 898 h 5305778"/>
              <a:gd name="connsiteX1-333" fmla="*/ 2409004 w 6478349"/>
              <a:gd name="connsiteY1-334" fmla="*/ 1577239 h 5305778"/>
              <a:gd name="connsiteX2-335" fmla="*/ 0 w 6478349"/>
              <a:gd name="connsiteY2-336" fmla="*/ 1595581 h 5305778"/>
              <a:gd name="connsiteX3-337" fmla="*/ 8947 w 6478349"/>
              <a:gd name="connsiteY3-338" fmla="*/ 1965807 h 5305778"/>
              <a:gd name="connsiteX4-339" fmla="*/ 1105682 w 6478349"/>
              <a:gd name="connsiteY4-340" fmla="*/ 1952209 h 5305778"/>
              <a:gd name="connsiteX5-341" fmla="*/ 1118383 w 6478349"/>
              <a:gd name="connsiteY5-342" fmla="*/ 2589902 h 5305778"/>
              <a:gd name="connsiteX6-343" fmla="*/ 2176451 w 6478349"/>
              <a:gd name="connsiteY6-344" fmla="*/ 2589902 h 5305778"/>
              <a:gd name="connsiteX7-345" fmla="*/ 1200252 w 6478349"/>
              <a:gd name="connsiteY7-346" fmla="*/ 5304880 h 5305778"/>
              <a:gd name="connsiteX8-347" fmla="*/ 6452950 w 6478349"/>
              <a:gd name="connsiteY8-348" fmla="*/ 5305778 h 5305778"/>
              <a:gd name="connsiteX9-349" fmla="*/ 6478349 w 6478349"/>
              <a:gd name="connsiteY9-350" fmla="*/ 0 h 5305778"/>
              <a:gd name="connsiteX10-351" fmla="*/ 3051050 w 6478349"/>
              <a:gd name="connsiteY10-352" fmla="*/ 898 h 5305778"/>
              <a:gd name="connsiteX0-353" fmla="*/ 3051050 w 6478349"/>
              <a:gd name="connsiteY0-354" fmla="*/ 898 h 5305778"/>
              <a:gd name="connsiteX1-355" fmla="*/ 2409004 w 6478349"/>
              <a:gd name="connsiteY1-356" fmla="*/ 1577239 h 5305778"/>
              <a:gd name="connsiteX2-357" fmla="*/ 0 w 6478349"/>
              <a:gd name="connsiteY2-358" fmla="*/ 1595581 h 5305778"/>
              <a:gd name="connsiteX3-359" fmla="*/ 8947 w 6478349"/>
              <a:gd name="connsiteY3-360" fmla="*/ 1999960 h 5305778"/>
              <a:gd name="connsiteX4-361" fmla="*/ 1105682 w 6478349"/>
              <a:gd name="connsiteY4-362" fmla="*/ 1952209 h 5305778"/>
              <a:gd name="connsiteX5-363" fmla="*/ 1118383 w 6478349"/>
              <a:gd name="connsiteY5-364" fmla="*/ 2589902 h 5305778"/>
              <a:gd name="connsiteX6-365" fmla="*/ 2176451 w 6478349"/>
              <a:gd name="connsiteY6-366" fmla="*/ 2589902 h 5305778"/>
              <a:gd name="connsiteX7-367" fmla="*/ 1200252 w 6478349"/>
              <a:gd name="connsiteY7-368" fmla="*/ 5304880 h 5305778"/>
              <a:gd name="connsiteX8-369" fmla="*/ 6452950 w 6478349"/>
              <a:gd name="connsiteY8-370" fmla="*/ 5305778 h 5305778"/>
              <a:gd name="connsiteX9-371" fmla="*/ 6478349 w 6478349"/>
              <a:gd name="connsiteY9-372" fmla="*/ 0 h 5305778"/>
              <a:gd name="connsiteX10-373" fmla="*/ 3051050 w 6478349"/>
              <a:gd name="connsiteY10-374" fmla="*/ 898 h 5305778"/>
              <a:gd name="connsiteX0-375" fmla="*/ 3051050 w 6478349"/>
              <a:gd name="connsiteY0-376" fmla="*/ 898 h 5305778"/>
              <a:gd name="connsiteX1-377" fmla="*/ 2409004 w 6478349"/>
              <a:gd name="connsiteY1-378" fmla="*/ 1577239 h 5305778"/>
              <a:gd name="connsiteX2-379" fmla="*/ 0 w 6478349"/>
              <a:gd name="connsiteY2-380" fmla="*/ 1595581 h 5305778"/>
              <a:gd name="connsiteX3-381" fmla="*/ 8947 w 6478349"/>
              <a:gd name="connsiteY3-382" fmla="*/ 1999960 h 5305778"/>
              <a:gd name="connsiteX4-383" fmla="*/ 1116789 w 6478349"/>
              <a:gd name="connsiteY4-384" fmla="*/ 1974977 h 5305778"/>
              <a:gd name="connsiteX5-385" fmla="*/ 1118383 w 6478349"/>
              <a:gd name="connsiteY5-386" fmla="*/ 2589902 h 5305778"/>
              <a:gd name="connsiteX6-387" fmla="*/ 2176451 w 6478349"/>
              <a:gd name="connsiteY6-388" fmla="*/ 2589902 h 5305778"/>
              <a:gd name="connsiteX7-389" fmla="*/ 1200252 w 6478349"/>
              <a:gd name="connsiteY7-390" fmla="*/ 5304880 h 5305778"/>
              <a:gd name="connsiteX8-391" fmla="*/ 6452950 w 6478349"/>
              <a:gd name="connsiteY8-392" fmla="*/ 5305778 h 5305778"/>
              <a:gd name="connsiteX9-393" fmla="*/ 6478349 w 6478349"/>
              <a:gd name="connsiteY9-394" fmla="*/ 0 h 5305778"/>
              <a:gd name="connsiteX10-395" fmla="*/ 3051050 w 6478349"/>
              <a:gd name="connsiteY10-396" fmla="*/ 898 h 5305778"/>
              <a:gd name="connsiteX0-397" fmla="*/ 3051050 w 6478349"/>
              <a:gd name="connsiteY0-398" fmla="*/ 898 h 5305778"/>
              <a:gd name="connsiteX1-399" fmla="*/ 2409004 w 6478349"/>
              <a:gd name="connsiteY1-400" fmla="*/ 1577239 h 5305778"/>
              <a:gd name="connsiteX2-401" fmla="*/ 0 w 6478349"/>
              <a:gd name="connsiteY2-402" fmla="*/ 1595581 h 5305778"/>
              <a:gd name="connsiteX3-403" fmla="*/ 8947 w 6478349"/>
              <a:gd name="connsiteY3-404" fmla="*/ 1999960 h 5305778"/>
              <a:gd name="connsiteX4-405" fmla="*/ 1116789 w 6478349"/>
              <a:gd name="connsiteY4-406" fmla="*/ 1974977 h 5305778"/>
              <a:gd name="connsiteX5-407" fmla="*/ 1118383 w 6478349"/>
              <a:gd name="connsiteY5-408" fmla="*/ 2612671 h 5305778"/>
              <a:gd name="connsiteX6-409" fmla="*/ 2176451 w 6478349"/>
              <a:gd name="connsiteY6-410" fmla="*/ 2589902 h 5305778"/>
              <a:gd name="connsiteX7-411" fmla="*/ 1200252 w 6478349"/>
              <a:gd name="connsiteY7-412" fmla="*/ 5304880 h 5305778"/>
              <a:gd name="connsiteX8-413" fmla="*/ 6452950 w 6478349"/>
              <a:gd name="connsiteY8-414" fmla="*/ 5305778 h 5305778"/>
              <a:gd name="connsiteX9-415" fmla="*/ 6478349 w 6478349"/>
              <a:gd name="connsiteY9-416" fmla="*/ 0 h 5305778"/>
              <a:gd name="connsiteX10-417" fmla="*/ 3051050 w 6478349"/>
              <a:gd name="connsiteY10-418" fmla="*/ 898 h 5305778"/>
              <a:gd name="connsiteX0-419" fmla="*/ 3051050 w 6478349"/>
              <a:gd name="connsiteY0-420" fmla="*/ 898 h 5305778"/>
              <a:gd name="connsiteX1-421" fmla="*/ 2409004 w 6478349"/>
              <a:gd name="connsiteY1-422" fmla="*/ 1577239 h 5305778"/>
              <a:gd name="connsiteX2-423" fmla="*/ 0 w 6478349"/>
              <a:gd name="connsiteY2-424" fmla="*/ 1595581 h 5305778"/>
              <a:gd name="connsiteX3-425" fmla="*/ 8947 w 6478349"/>
              <a:gd name="connsiteY3-426" fmla="*/ 1999960 h 5305778"/>
              <a:gd name="connsiteX4-427" fmla="*/ 1116789 w 6478349"/>
              <a:gd name="connsiteY4-428" fmla="*/ 1974977 h 5305778"/>
              <a:gd name="connsiteX5-429" fmla="*/ 1118383 w 6478349"/>
              <a:gd name="connsiteY5-430" fmla="*/ 2612671 h 5305778"/>
              <a:gd name="connsiteX6-431" fmla="*/ 2176451 w 6478349"/>
              <a:gd name="connsiteY6-432" fmla="*/ 2624054 h 5305778"/>
              <a:gd name="connsiteX7-433" fmla="*/ 1200252 w 6478349"/>
              <a:gd name="connsiteY7-434" fmla="*/ 5304880 h 5305778"/>
              <a:gd name="connsiteX8-435" fmla="*/ 6452950 w 6478349"/>
              <a:gd name="connsiteY8-436" fmla="*/ 5305778 h 5305778"/>
              <a:gd name="connsiteX9-437" fmla="*/ 6478349 w 6478349"/>
              <a:gd name="connsiteY9-438" fmla="*/ 0 h 5305778"/>
              <a:gd name="connsiteX10-439" fmla="*/ 3051050 w 6478349"/>
              <a:gd name="connsiteY10-440" fmla="*/ 898 h 5305778"/>
              <a:gd name="connsiteX0-441" fmla="*/ 3051050 w 6478349"/>
              <a:gd name="connsiteY0-442" fmla="*/ 898 h 5305778"/>
              <a:gd name="connsiteX1-443" fmla="*/ 2409004 w 6478349"/>
              <a:gd name="connsiteY1-444" fmla="*/ 1577239 h 5305778"/>
              <a:gd name="connsiteX2-445" fmla="*/ 0 w 6478349"/>
              <a:gd name="connsiteY2-446" fmla="*/ 1595581 h 5305778"/>
              <a:gd name="connsiteX3-447" fmla="*/ 8947 w 6478349"/>
              <a:gd name="connsiteY3-448" fmla="*/ 1999960 h 5305778"/>
              <a:gd name="connsiteX4-449" fmla="*/ 1116789 w 6478349"/>
              <a:gd name="connsiteY4-450" fmla="*/ 1974977 h 5305778"/>
              <a:gd name="connsiteX5-451" fmla="*/ 1118383 w 6478349"/>
              <a:gd name="connsiteY5-452" fmla="*/ 2612671 h 5305778"/>
              <a:gd name="connsiteX6-453" fmla="*/ 2165344 w 6478349"/>
              <a:gd name="connsiteY6-454" fmla="*/ 2601286 h 5305778"/>
              <a:gd name="connsiteX7-455" fmla="*/ 1200252 w 6478349"/>
              <a:gd name="connsiteY7-456" fmla="*/ 5304880 h 5305778"/>
              <a:gd name="connsiteX8-457" fmla="*/ 6452950 w 6478349"/>
              <a:gd name="connsiteY8-458" fmla="*/ 5305778 h 5305778"/>
              <a:gd name="connsiteX9-459" fmla="*/ 6478349 w 6478349"/>
              <a:gd name="connsiteY9-460" fmla="*/ 0 h 5305778"/>
              <a:gd name="connsiteX10-461" fmla="*/ 3051050 w 6478349"/>
              <a:gd name="connsiteY10-462" fmla="*/ 898 h 5305778"/>
              <a:gd name="connsiteX0-463" fmla="*/ 3051050 w 6478349"/>
              <a:gd name="connsiteY0-464" fmla="*/ 898 h 5305778"/>
              <a:gd name="connsiteX1-465" fmla="*/ 2409004 w 6478349"/>
              <a:gd name="connsiteY1-466" fmla="*/ 1577239 h 5305778"/>
              <a:gd name="connsiteX2-467" fmla="*/ 0 w 6478349"/>
              <a:gd name="connsiteY2-468" fmla="*/ 1595581 h 5305778"/>
              <a:gd name="connsiteX3-469" fmla="*/ 8947 w 6478349"/>
              <a:gd name="connsiteY3-470" fmla="*/ 1999960 h 5305778"/>
              <a:gd name="connsiteX4-471" fmla="*/ 1116789 w 6478349"/>
              <a:gd name="connsiteY4-472" fmla="*/ 1974977 h 5305778"/>
              <a:gd name="connsiteX5-473" fmla="*/ 1118383 w 6478349"/>
              <a:gd name="connsiteY5-474" fmla="*/ 2612671 h 5305778"/>
              <a:gd name="connsiteX6-475" fmla="*/ 2176452 w 6478349"/>
              <a:gd name="connsiteY6-476" fmla="*/ 2612670 h 5305778"/>
              <a:gd name="connsiteX7-477" fmla="*/ 1200252 w 6478349"/>
              <a:gd name="connsiteY7-478" fmla="*/ 5304880 h 5305778"/>
              <a:gd name="connsiteX8-479" fmla="*/ 6452950 w 6478349"/>
              <a:gd name="connsiteY8-480" fmla="*/ 5305778 h 5305778"/>
              <a:gd name="connsiteX9-481" fmla="*/ 6478349 w 6478349"/>
              <a:gd name="connsiteY9-482" fmla="*/ 0 h 5305778"/>
              <a:gd name="connsiteX10-483" fmla="*/ 3051050 w 6478349"/>
              <a:gd name="connsiteY10-484" fmla="*/ 898 h 5305778"/>
              <a:gd name="connsiteX0-485" fmla="*/ 3051050 w 6500563"/>
              <a:gd name="connsiteY0-486" fmla="*/ 898 h 5305778"/>
              <a:gd name="connsiteX1-487" fmla="*/ 2409004 w 6500563"/>
              <a:gd name="connsiteY1-488" fmla="*/ 1577239 h 5305778"/>
              <a:gd name="connsiteX2-489" fmla="*/ 0 w 6500563"/>
              <a:gd name="connsiteY2-490" fmla="*/ 1595581 h 5305778"/>
              <a:gd name="connsiteX3-491" fmla="*/ 8947 w 6500563"/>
              <a:gd name="connsiteY3-492" fmla="*/ 1999960 h 5305778"/>
              <a:gd name="connsiteX4-493" fmla="*/ 1116789 w 6500563"/>
              <a:gd name="connsiteY4-494" fmla="*/ 1974977 h 5305778"/>
              <a:gd name="connsiteX5-495" fmla="*/ 1118383 w 6500563"/>
              <a:gd name="connsiteY5-496" fmla="*/ 2612671 h 5305778"/>
              <a:gd name="connsiteX6-497" fmla="*/ 2176452 w 6500563"/>
              <a:gd name="connsiteY6-498" fmla="*/ 2612670 h 5305778"/>
              <a:gd name="connsiteX7-499" fmla="*/ 1200252 w 6500563"/>
              <a:gd name="connsiteY7-500" fmla="*/ 5304880 h 5305778"/>
              <a:gd name="connsiteX8-501" fmla="*/ 6452950 w 6500563"/>
              <a:gd name="connsiteY8-502" fmla="*/ 5305778 h 5305778"/>
              <a:gd name="connsiteX9-503" fmla="*/ 6500563 w 6500563"/>
              <a:gd name="connsiteY9-504" fmla="*/ 0 h 5305778"/>
              <a:gd name="connsiteX10-505" fmla="*/ 3051050 w 6500563"/>
              <a:gd name="connsiteY10-506" fmla="*/ 898 h 5305778"/>
              <a:gd name="connsiteX0-507" fmla="*/ 3051050 w 6489456"/>
              <a:gd name="connsiteY0-508" fmla="*/ 898 h 5305778"/>
              <a:gd name="connsiteX1-509" fmla="*/ 2409004 w 6489456"/>
              <a:gd name="connsiteY1-510" fmla="*/ 1577239 h 5305778"/>
              <a:gd name="connsiteX2-511" fmla="*/ 0 w 6489456"/>
              <a:gd name="connsiteY2-512" fmla="*/ 1595581 h 5305778"/>
              <a:gd name="connsiteX3-513" fmla="*/ 8947 w 6489456"/>
              <a:gd name="connsiteY3-514" fmla="*/ 1999960 h 5305778"/>
              <a:gd name="connsiteX4-515" fmla="*/ 1116789 w 6489456"/>
              <a:gd name="connsiteY4-516" fmla="*/ 1974977 h 5305778"/>
              <a:gd name="connsiteX5-517" fmla="*/ 1118383 w 6489456"/>
              <a:gd name="connsiteY5-518" fmla="*/ 2612671 h 5305778"/>
              <a:gd name="connsiteX6-519" fmla="*/ 2176452 w 6489456"/>
              <a:gd name="connsiteY6-520" fmla="*/ 2612670 h 5305778"/>
              <a:gd name="connsiteX7-521" fmla="*/ 1200252 w 6489456"/>
              <a:gd name="connsiteY7-522" fmla="*/ 5304880 h 5305778"/>
              <a:gd name="connsiteX8-523" fmla="*/ 6452950 w 6489456"/>
              <a:gd name="connsiteY8-524" fmla="*/ 5305778 h 5305778"/>
              <a:gd name="connsiteX9-525" fmla="*/ 6489456 w 6489456"/>
              <a:gd name="connsiteY9-526" fmla="*/ 0 h 5305778"/>
              <a:gd name="connsiteX10-527" fmla="*/ 3051050 w 6489456"/>
              <a:gd name="connsiteY10-528" fmla="*/ 898 h 5305778"/>
              <a:gd name="connsiteX0-529" fmla="*/ 3051050 w 6489456"/>
              <a:gd name="connsiteY0-530" fmla="*/ 898 h 5305778"/>
              <a:gd name="connsiteX1-531" fmla="*/ 2409004 w 6489456"/>
              <a:gd name="connsiteY1-532" fmla="*/ 1577239 h 5305778"/>
              <a:gd name="connsiteX2-533" fmla="*/ 0 w 6489456"/>
              <a:gd name="connsiteY2-534" fmla="*/ 1595581 h 5305778"/>
              <a:gd name="connsiteX3-535" fmla="*/ 8947 w 6489456"/>
              <a:gd name="connsiteY3-536" fmla="*/ 1999960 h 5305778"/>
              <a:gd name="connsiteX4-537" fmla="*/ 1116789 w 6489456"/>
              <a:gd name="connsiteY4-538" fmla="*/ 2009131 h 5305778"/>
              <a:gd name="connsiteX5-539" fmla="*/ 1118383 w 6489456"/>
              <a:gd name="connsiteY5-540" fmla="*/ 2612671 h 5305778"/>
              <a:gd name="connsiteX6-541" fmla="*/ 2176452 w 6489456"/>
              <a:gd name="connsiteY6-542" fmla="*/ 2612670 h 5305778"/>
              <a:gd name="connsiteX7-543" fmla="*/ 1200252 w 6489456"/>
              <a:gd name="connsiteY7-544" fmla="*/ 5304880 h 5305778"/>
              <a:gd name="connsiteX8-545" fmla="*/ 6452950 w 6489456"/>
              <a:gd name="connsiteY8-546" fmla="*/ 5305778 h 5305778"/>
              <a:gd name="connsiteX9-547" fmla="*/ 6489456 w 6489456"/>
              <a:gd name="connsiteY9-548" fmla="*/ 0 h 5305778"/>
              <a:gd name="connsiteX10-549" fmla="*/ 3051050 w 6489456"/>
              <a:gd name="connsiteY10-550" fmla="*/ 898 h 5305778"/>
              <a:gd name="connsiteX0-551" fmla="*/ 3062157 w 6500563"/>
              <a:gd name="connsiteY0-552" fmla="*/ 898 h 5305778"/>
              <a:gd name="connsiteX1-553" fmla="*/ 2420111 w 6500563"/>
              <a:gd name="connsiteY1-554" fmla="*/ 1577239 h 5305778"/>
              <a:gd name="connsiteX2-555" fmla="*/ 0 w 6500563"/>
              <a:gd name="connsiteY2-556" fmla="*/ 1572813 h 5305778"/>
              <a:gd name="connsiteX3-557" fmla="*/ 20054 w 6500563"/>
              <a:gd name="connsiteY3-558" fmla="*/ 1999960 h 5305778"/>
              <a:gd name="connsiteX4-559" fmla="*/ 1127896 w 6500563"/>
              <a:gd name="connsiteY4-560" fmla="*/ 2009131 h 5305778"/>
              <a:gd name="connsiteX5-561" fmla="*/ 1129490 w 6500563"/>
              <a:gd name="connsiteY5-562" fmla="*/ 2612671 h 5305778"/>
              <a:gd name="connsiteX6-563" fmla="*/ 2187559 w 6500563"/>
              <a:gd name="connsiteY6-564" fmla="*/ 2612670 h 5305778"/>
              <a:gd name="connsiteX7-565" fmla="*/ 1211359 w 6500563"/>
              <a:gd name="connsiteY7-566" fmla="*/ 5304880 h 5305778"/>
              <a:gd name="connsiteX8-567" fmla="*/ 6464057 w 6500563"/>
              <a:gd name="connsiteY8-568" fmla="*/ 5305778 h 5305778"/>
              <a:gd name="connsiteX9-569" fmla="*/ 6500563 w 6500563"/>
              <a:gd name="connsiteY9-570" fmla="*/ 0 h 5305778"/>
              <a:gd name="connsiteX10-571" fmla="*/ 3062157 w 6500563"/>
              <a:gd name="connsiteY10-572" fmla="*/ 898 h 5305778"/>
              <a:gd name="connsiteX0-573" fmla="*/ 3062157 w 6500563"/>
              <a:gd name="connsiteY0-574" fmla="*/ 898 h 5316264"/>
              <a:gd name="connsiteX1-575" fmla="*/ 2420111 w 6500563"/>
              <a:gd name="connsiteY1-576" fmla="*/ 1577239 h 5316264"/>
              <a:gd name="connsiteX2-577" fmla="*/ 0 w 6500563"/>
              <a:gd name="connsiteY2-578" fmla="*/ 1572813 h 5316264"/>
              <a:gd name="connsiteX3-579" fmla="*/ 20054 w 6500563"/>
              <a:gd name="connsiteY3-580" fmla="*/ 1999960 h 5316264"/>
              <a:gd name="connsiteX4-581" fmla="*/ 1127896 w 6500563"/>
              <a:gd name="connsiteY4-582" fmla="*/ 2009131 h 5316264"/>
              <a:gd name="connsiteX5-583" fmla="*/ 1129490 w 6500563"/>
              <a:gd name="connsiteY5-584" fmla="*/ 2612671 h 5316264"/>
              <a:gd name="connsiteX6-585" fmla="*/ 2187559 w 6500563"/>
              <a:gd name="connsiteY6-586" fmla="*/ 2612670 h 5316264"/>
              <a:gd name="connsiteX7-587" fmla="*/ 1133608 w 6500563"/>
              <a:gd name="connsiteY7-588" fmla="*/ 5316264 h 5316264"/>
              <a:gd name="connsiteX8-589" fmla="*/ 6464057 w 6500563"/>
              <a:gd name="connsiteY8-590" fmla="*/ 5305778 h 5316264"/>
              <a:gd name="connsiteX9-591" fmla="*/ 6500563 w 6500563"/>
              <a:gd name="connsiteY9-592" fmla="*/ 0 h 5316264"/>
              <a:gd name="connsiteX10-593" fmla="*/ 3062157 w 6500563"/>
              <a:gd name="connsiteY10-594" fmla="*/ 898 h 5316264"/>
              <a:gd name="connsiteX0-595" fmla="*/ 3062157 w 6500563"/>
              <a:gd name="connsiteY0-596" fmla="*/ 898 h 5316264"/>
              <a:gd name="connsiteX1-597" fmla="*/ 2420111 w 6500563"/>
              <a:gd name="connsiteY1-598" fmla="*/ 1577239 h 5316264"/>
              <a:gd name="connsiteX2-599" fmla="*/ 0 w 6500563"/>
              <a:gd name="connsiteY2-600" fmla="*/ 1572813 h 5316264"/>
              <a:gd name="connsiteX3-601" fmla="*/ 20054 w 6500563"/>
              <a:gd name="connsiteY3-602" fmla="*/ 1999960 h 5316264"/>
              <a:gd name="connsiteX4-603" fmla="*/ 1127896 w 6500563"/>
              <a:gd name="connsiteY4-604" fmla="*/ 2009131 h 5316264"/>
              <a:gd name="connsiteX5-605" fmla="*/ 1129490 w 6500563"/>
              <a:gd name="connsiteY5-606" fmla="*/ 2612671 h 5316264"/>
              <a:gd name="connsiteX6-607" fmla="*/ 2187559 w 6500563"/>
              <a:gd name="connsiteY6-608" fmla="*/ 2612670 h 5316264"/>
              <a:gd name="connsiteX7-609" fmla="*/ 1133608 w 6500563"/>
              <a:gd name="connsiteY7-610" fmla="*/ 5316264 h 5316264"/>
              <a:gd name="connsiteX8-611" fmla="*/ 6441843 w 6500563"/>
              <a:gd name="connsiteY8-612" fmla="*/ 5305779 h 5316264"/>
              <a:gd name="connsiteX9-613" fmla="*/ 6500563 w 6500563"/>
              <a:gd name="connsiteY9-614" fmla="*/ 0 h 5316264"/>
              <a:gd name="connsiteX10-615" fmla="*/ 3062157 w 6500563"/>
              <a:gd name="connsiteY10-616" fmla="*/ 898 h 5316264"/>
              <a:gd name="connsiteX0-617" fmla="*/ 3062157 w 6500563"/>
              <a:gd name="connsiteY0-618" fmla="*/ 898 h 5328548"/>
              <a:gd name="connsiteX1-619" fmla="*/ 2420111 w 6500563"/>
              <a:gd name="connsiteY1-620" fmla="*/ 1577239 h 5328548"/>
              <a:gd name="connsiteX2-621" fmla="*/ 0 w 6500563"/>
              <a:gd name="connsiteY2-622" fmla="*/ 1572813 h 5328548"/>
              <a:gd name="connsiteX3-623" fmla="*/ 20054 w 6500563"/>
              <a:gd name="connsiteY3-624" fmla="*/ 1999960 h 5328548"/>
              <a:gd name="connsiteX4-625" fmla="*/ 1127896 w 6500563"/>
              <a:gd name="connsiteY4-626" fmla="*/ 2009131 h 5328548"/>
              <a:gd name="connsiteX5-627" fmla="*/ 1129490 w 6500563"/>
              <a:gd name="connsiteY5-628" fmla="*/ 2612671 h 5328548"/>
              <a:gd name="connsiteX6-629" fmla="*/ 2187559 w 6500563"/>
              <a:gd name="connsiteY6-630" fmla="*/ 2612670 h 5328548"/>
              <a:gd name="connsiteX7-631" fmla="*/ 1133608 w 6500563"/>
              <a:gd name="connsiteY7-632" fmla="*/ 5316264 h 5328548"/>
              <a:gd name="connsiteX8-633" fmla="*/ 6452949 w 6500563"/>
              <a:gd name="connsiteY8-634" fmla="*/ 5328548 h 5328548"/>
              <a:gd name="connsiteX9-635" fmla="*/ 6500563 w 6500563"/>
              <a:gd name="connsiteY9-636" fmla="*/ 0 h 5328548"/>
              <a:gd name="connsiteX10-637" fmla="*/ 3062157 w 6500563"/>
              <a:gd name="connsiteY10-638" fmla="*/ 898 h 5328548"/>
              <a:gd name="connsiteX0-639" fmla="*/ 3062157 w 6500563"/>
              <a:gd name="connsiteY0-640" fmla="*/ 898 h 5328548"/>
              <a:gd name="connsiteX1-641" fmla="*/ 2420111 w 6500563"/>
              <a:gd name="connsiteY1-642" fmla="*/ 1577239 h 5328548"/>
              <a:gd name="connsiteX2-643" fmla="*/ 0 w 6500563"/>
              <a:gd name="connsiteY2-644" fmla="*/ 1572813 h 5328548"/>
              <a:gd name="connsiteX3-645" fmla="*/ 20054 w 6500563"/>
              <a:gd name="connsiteY3-646" fmla="*/ 1999960 h 5328548"/>
              <a:gd name="connsiteX4-647" fmla="*/ 1127896 w 6500563"/>
              <a:gd name="connsiteY4-648" fmla="*/ 2009131 h 5328548"/>
              <a:gd name="connsiteX5-649" fmla="*/ 1129490 w 6500563"/>
              <a:gd name="connsiteY5-650" fmla="*/ 2612671 h 5328548"/>
              <a:gd name="connsiteX6-651" fmla="*/ 2187559 w 6500563"/>
              <a:gd name="connsiteY6-652" fmla="*/ 2612670 h 5328548"/>
              <a:gd name="connsiteX7-653" fmla="*/ 1133608 w 6500563"/>
              <a:gd name="connsiteY7-654" fmla="*/ 5316264 h 5328548"/>
              <a:gd name="connsiteX8-655" fmla="*/ 6486271 w 6500563"/>
              <a:gd name="connsiteY8-656" fmla="*/ 5328548 h 5328548"/>
              <a:gd name="connsiteX9-657" fmla="*/ 6500563 w 6500563"/>
              <a:gd name="connsiteY9-658" fmla="*/ 0 h 5328548"/>
              <a:gd name="connsiteX10-659" fmla="*/ 3062157 w 6500563"/>
              <a:gd name="connsiteY10-660" fmla="*/ 898 h 5328548"/>
              <a:gd name="connsiteX0-661" fmla="*/ 3062157 w 6500563"/>
              <a:gd name="connsiteY0-662" fmla="*/ 898 h 5328548"/>
              <a:gd name="connsiteX1-663" fmla="*/ 2420111 w 6500563"/>
              <a:gd name="connsiteY1-664" fmla="*/ 1577239 h 5328548"/>
              <a:gd name="connsiteX2-665" fmla="*/ 0 w 6500563"/>
              <a:gd name="connsiteY2-666" fmla="*/ 1572813 h 5328548"/>
              <a:gd name="connsiteX3-667" fmla="*/ 20054 w 6500563"/>
              <a:gd name="connsiteY3-668" fmla="*/ 1999960 h 5328548"/>
              <a:gd name="connsiteX4-669" fmla="*/ 1127896 w 6500563"/>
              <a:gd name="connsiteY4-670" fmla="*/ 2009131 h 5328548"/>
              <a:gd name="connsiteX5-671" fmla="*/ 1129490 w 6500563"/>
              <a:gd name="connsiteY5-672" fmla="*/ 2612671 h 5328548"/>
              <a:gd name="connsiteX6-673" fmla="*/ 2187559 w 6500563"/>
              <a:gd name="connsiteY6-674" fmla="*/ 2612670 h 5328548"/>
              <a:gd name="connsiteX7-675" fmla="*/ 1133608 w 6500563"/>
              <a:gd name="connsiteY7-676" fmla="*/ 5316264 h 5328548"/>
              <a:gd name="connsiteX8-677" fmla="*/ 6486271 w 6500563"/>
              <a:gd name="connsiteY8-678" fmla="*/ 5328548 h 5328548"/>
              <a:gd name="connsiteX9-679" fmla="*/ 6500563 w 6500563"/>
              <a:gd name="connsiteY9-680" fmla="*/ 0 h 5328548"/>
              <a:gd name="connsiteX10-681" fmla="*/ 3062157 w 6500563"/>
              <a:gd name="connsiteY10-682" fmla="*/ 898 h 5328548"/>
              <a:gd name="connsiteX0-683" fmla="*/ 3042103 w 6480509"/>
              <a:gd name="connsiteY0-684" fmla="*/ 898 h 5328548"/>
              <a:gd name="connsiteX1-685" fmla="*/ 2400057 w 6480509"/>
              <a:gd name="connsiteY1-686" fmla="*/ 1577239 h 5328548"/>
              <a:gd name="connsiteX2-687" fmla="*/ 24375 w 6480509"/>
              <a:gd name="connsiteY2-688" fmla="*/ 1572813 h 5328548"/>
              <a:gd name="connsiteX3-689" fmla="*/ 0 w 6480509"/>
              <a:gd name="connsiteY3-690" fmla="*/ 1999960 h 5328548"/>
              <a:gd name="connsiteX4-691" fmla="*/ 1107842 w 6480509"/>
              <a:gd name="connsiteY4-692" fmla="*/ 2009131 h 5328548"/>
              <a:gd name="connsiteX5-693" fmla="*/ 1109436 w 6480509"/>
              <a:gd name="connsiteY5-694" fmla="*/ 2612671 h 5328548"/>
              <a:gd name="connsiteX6-695" fmla="*/ 2167505 w 6480509"/>
              <a:gd name="connsiteY6-696" fmla="*/ 2612670 h 5328548"/>
              <a:gd name="connsiteX7-697" fmla="*/ 1113554 w 6480509"/>
              <a:gd name="connsiteY7-698" fmla="*/ 5316264 h 5328548"/>
              <a:gd name="connsiteX8-699" fmla="*/ 6466217 w 6480509"/>
              <a:gd name="connsiteY8-700" fmla="*/ 5328548 h 5328548"/>
              <a:gd name="connsiteX9-701" fmla="*/ 6480509 w 6480509"/>
              <a:gd name="connsiteY9-702" fmla="*/ 0 h 5328548"/>
              <a:gd name="connsiteX10-703" fmla="*/ 3042103 w 6480509"/>
              <a:gd name="connsiteY10-704" fmla="*/ 898 h 5328548"/>
              <a:gd name="connsiteX0-705" fmla="*/ 3017728 w 6456134"/>
              <a:gd name="connsiteY0-706" fmla="*/ 898 h 5328548"/>
              <a:gd name="connsiteX1-707" fmla="*/ 2375682 w 6456134"/>
              <a:gd name="connsiteY1-708" fmla="*/ 1577239 h 5328548"/>
              <a:gd name="connsiteX2-709" fmla="*/ 0 w 6456134"/>
              <a:gd name="connsiteY2-710" fmla="*/ 1572813 h 5328548"/>
              <a:gd name="connsiteX3-711" fmla="*/ 8947 w 6456134"/>
              <a:gd name="connsiteY3-712" fmla="*/ 1999960 h 5328548"/>
              <a:gd name="connsiteX4-713" fmla="*/ 1083467 w 6456134"/>
              <a:gd name="connsiteY4-714" fmla="*/ 2009131 h 5328548"/>
              <a:gd name="connsiteX5-715" fmla="*/ 1085061 w 6456134"/>
              <a:gd name="connsiteY5-716" fmla="*/ 2612671 h 5328548"/>
              <a:gd name="connsiteX6-717" fmla="*/ 2143130 w 6456134"/>
              <a:gd name="connsiteY6-718" fmla="*/ 2612670 h 5328548"/>
              <a:gd name="connsiteX7-719" fmla="*/ 1089179 w 6456134"/>
              <a:gd name="connsiteY7-720" fmla="*/ 5316264 h 5328548"/>
              <a:gd name="connsiteX8-721" fmla="*/ 6441842 w 6456134"/>
              <a:gd name="connsiteY8-722" fmla="*/ 5328548 h 5328548"/>
              <a:gd name="connsiteX9-723" fmla="*/ 6456134 w 6456134"/>
              <a:gd name="connsiteY9-724" fmla="*/ 0 h 5328548"/>
              <a:gd name="connsiteX10-725" fmla="*/ 3017728 w 6456134"/>
              <a:gd name="connsiteY10-726" fmla="*/ 898 h 53285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6456134" h="5328548">
                <a:moveTo>
                  <a:pt x="3017728" y="898"/>
                </a:moveTo>
                <a:lnTo>
                  <a:pt x="2375682" y="1577239"/>
                </a:lnTo>
                <a:lnTo>
                  <a:pt x="0" y="1572813"/>
                </a:lnTo>
                <a:lnTo>
                  <a:pt x="8947" y="1999960"/>
                </a:lnTo>
                <a:lnTo>
                  <a:pt x="1083467" y="2009131"/>
                </a:lnTo>
                <a:cubicBezTo>
                  <a:pt x="1083998" y="2214106"/>
                  <a:pt x="1084530" y="2407696"/>
                  <a:pt x="1085061" y="2612671"/>
                </a:cubicBezTo>
                <a:lnTo>
                  <a:pt x="2143130" y="2612670"/>
                </a:lnTo>
                <a:lnTo>
                  <a:pt x="1089179" y="5316264"/>
                </a:lnTo>
                <a:lnTo>
                  <a:pt x="6441842" y="5328548"/>
                </a:lnTo>
                <a:lnTo>
                  <a:pt x="6456134" y="0"/>
                </a:lnTo>
                <a:lnTo>
                  <a:pt x="3017728" y="898"/>
                </a:lnTo>
                <a:close/>
              </a:path>
            </a:pathLst>
          </a:cu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 name="梯形 5"/>
          <p:cNvSpPr/>
          <p:nvPr/>
        </p:nvSpPr>
        <p:spPr>
          <a:xfrm rot="19727813">
            <a:off x="-695842" y="201193"/>
            <a:ext cx="3264363" cy="566123"/>
          </a:xfrm>
          <a:prstGeom prst="trapezoid">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 name="梯形 6"/>
          <p:cNvSpPr/>
          <p:nvPr/>
        </p:nvSpPr>
        <p:spPr>
          <a:xfrm rot="19727813">
            <a:off x="-385607" y="237615"/>
            <a:ext cx="2869837" cy="382676"/>
          </a:xfrm>
          <a:prstGeom prst="trapezoid">
            <a:avLst/>
          </a:prstGeom>
          <a:noFill/>
          <a:ln w="635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8" name="TextBox 7"/>
          <p:cNvSpPr txBox="1"/>
          <p:nvPr/>
        </p:nvSpPr>
        <p:spPr>
          <a:xfrm rot="19712961">
            <a:off x="210603" y="320328"/>
            <a:ext cx="1218603"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2019.4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550363" y="4193577"/>
            <a:ext cx="2455198" cy="338554"/>
          </a:xfrm>
          <a:prstGeom prst="rect">
            <a:avLst/>
          </a:prstGeom>
        </p:spPr>
        <p:txBody>
          <a:bodyPr wrap="square">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请插入您的公司名称</a:t>
            </a:r>
          </a:p>
        </p:txBody>
      </p:sp>
      <p:sp>
        <p:nvSpPr>
          <p:cNvPr id="12" name="矩形 11"/>
          <p:cNvSpPr/>
          <p:nvPr/>
        </p:nvSpPr>
        <p:spPr>
          <a:xfrm>
            <a:off x="6829103" y="3363775"/>
            <a:ext cx="4352915" cy="307777"/>
          </a:xfrm>
          <a:prstGeom prst="rect">
            <a:avLst/>
          </a:prstGeom>
        </p:spPr>
        <p:txBody>
          <a:bodyPr wrap="square">
            <a:sp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rPr>
              <a:t>BUSINESS PLAN POWERPOINT 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10800000">
            <a:off x="7686743" y="3703909"/>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0084642" y="1384124"/>
            <a:ext cx="4214716" cy="4939309"/>
          </a:xfrm>
          <a:prstGeom prst="line">
            <a:avLst/>
          </a:prstGeom>
          <a:ln w="254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254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0F2C5D"/>
                </a:solidFill>
                <a:latin typeface="微软雅黑" panose="020B0503020204020204" pitchFamily="34" charset="-122"/>
                <a:ea typeface="微软雅黑" panose="020B0503020204020204" pitchFamily="34" charset="-122"/>
              </a:rPr>
              <a:t>项目介绍</a:t>
            </a:r>
          </a:p>
        </p:txBody>
      </p:sp>
      <p:cxnSp>
        <p:nvCxnSpPr>
          <p:cNvPr id="15" name="直接连接符 14"/>
          <p:cNvCxnSpPr/>
          <p:nvPr/>
        </p:nvCxnSpPr>
        <p:spPr>
          <a:xfrm>
            <a:off x="5016947" y="3391343"/>
            <a:ext cx="7175053" cy="0"/>
          </a:xfrm>
          <a:prstGeom prst="line">
            <a:avLst/>
          </a:prstGeom>
          <a:ln>
            <a:solidFill>
              <a:srgbClr val="0F2C5D"/>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rgbClr val="0F2C5D"/>
                </a:solidFill>
                <a:latin typeface="微软雅黑" panose="020B0503020204020204" pitchFamily="34" charset="-122"/>
                <a:ea typeface="微软雅黑" panose="020B0503020204020204" pitchFamily="34" charset="-122"/>
              </a:rPr>
              <a:t>行业前景</a:t>
            </a:r>
          </a:p>
        </p:txBody>
      </p:sp>
      <p:sp>
        <p:nvSpPr>
          <p:cNvPr id="17" name="文本框 16"/>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rgbClr val="0F2C5D"/>
                </a:solidFill>
                <a:latin typeface="微软雅黑" panose="020B0503020204020204" pitchFamily="34" charset="-122"/>
                <a:ea typeface="微软雅黑" panose="020B0503020204020204" pitchFamily="34" charset="-122"/>
              </a:rPr>
              <a:t>需求分析</a:t>
            </a:r>
          </a:p>
        </p:txBody>
      </p:sp>
      <p:sp>
        <p:nvSpPr>
          <p:cNvPr id="18" name="文本框 17"/>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rgbClr val="0F2C5D"/>
                </a:solidFill>
                <a:latin typeface="微软雅黑" panose="020B0503020204020204" pitchFamily="34" charset="-122"/>
                <a:ea typeface="微软雅黑" panose="020B0503020204020204" pitchFamily="34" charset="-122"/>
              </a:rPr>
              <a:t>盈利模式</a:t>
            </a:r>
          </a:p>
        </p:txBody>
      </p:sp>
      <p:sp>
        <p:nvSpPr>
          <p:cNvPr id="19" name="文本框 18"/>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rgbClr val="0F2C5D"/>
                </a:solidFill>
                <a:latin typeface="微软雅黑" panose="020B0503020204020204" pitchFamily="34" charset="-122"/>
                <a:ea typeface="微软雅黑" panose="020B0503020204020204" pitchFamily="34" charset="-122"/>
              </a:rPr>
              <a:t>核心优势</a:t>
            </a:r>
          </a:p>
        </p:txBody>
      </p:sp>
      <p:grpSp>
        <p:nvGrpSpPr>
          <p:cNvPr id="2" name="组合 1"/>
          <p:cNvGrpSpPr/>
          <p:nvPr/>
        </p:nvGrpSpPr>
        <p:grpSpPr>
          <a:xfrm>
            <a:off x="1" y="2423886"/>
            <a:ext cx="5422517" cy="1993765"/>
            <a:chOff x="1" y="2423886"/>
            <a:chExt cx="5422517" cy="1993765"/>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25245" r="46107" b="33959"/>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8" name="矩形 7"/>
            <p:cNvSpPr/>
            <p:nvPr/>
          </p:nvSpPr>
          <p:spPr>
            <a:xfrm rot="2700000">
              <a:off x="4569440" y="4046923"/>
              <a:ext cx="370728" cy="370728"/>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rot="2700000">
              <a:off x="5240973" y="4003712"/>
              <a:ext cx="181545" cy="181545"/>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文本框 9"/>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rot="2700000">
              <a:off x="3459230" y="2786515"/>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4" descr="E:\JGQ\PPT 制作素材\shutterstock\shutterstock_1039707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98" r="6656"/>
          <a:stretch>
            <a:fillRect/>
          </a:stretch>
        </p:blipFill>
        <p:spPr bwMode="auto">
          <a:xfrm>
            <a:off x="7907798" y="1464179"/>
            <a:ext cx="2784309" cy="2303872"/>
          </a:xfrm>
          <a:prstGeom prst="hexagon">
            <a:avLst/>
          </a:prstGeom>
          <a:solidFill>
            <a:schemeClr val="bg2">
              <a:lumMod val="25000"/>
            </a:schemeClr>
          </a:solidFill>
          <a:ln w="3175">
            <a:solidFill>
              <a:srgbClr val="13396C"/>
            </a:solidFill>
          </a:ln>
          <a:effectLst/>
        </p:spPr>
      </p:pic>
      <p:pic>
        <p:nvPicPr>
          <p:cNvPr id="327" name="Picture 2" descr="E:\JGQ\PPT 制作素材\shutterstock\shutterstock_783079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104" y="1464179"/>
            <a:ext cx="2784309" cy="2303872"/>
          </a:xfrm>
          <a:prstGeom prst="hexagon">
            <a:avLst/>
          </a:prstGeom>
          <a:solidFill>
            <a:srgbClr val="00B1B4"/>
          </a:solidFill>
          <a:ln w="3175">
            <a:solidFill>
              <a:srgbClr val="13396C"/>
            </a:solidFill>
          </a:ln>
          <a:effectLst/>
        </p:spPr>
      </p:pic>
      <p:pic>
        <p:nvPicPr>
          <p:cNvPr id="328" name="Picture 3" descr="E:\JGQ\PPT 制作素材\shutterstock\shutterstock_1258604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321" t="156966" r="-254186" b="-150598"/>
          <a:stretch>
            <a:fillRect/>
          </a:stretch>
        </p:blipFill>
        <p:spPr bwMode="auto">
          <a:xfrm>
            <a:off x="4741487" y="1464175"/>
            <a:ext cx="2876237" cy="2303872"/>
          </a:xfrm>
          <a:prstGeom prst="hexagon">
            <a:avLst/>
          </a:prstGeom>
          <a:blipFill>
            <a:blip r:embed="rId6"/>
            <a:stretch>
              <a:fillRect/>
            </a:stretch>
          </a:blipFill>
          <a:ln w="3175">
            <a:solidFill>
              <a:srgbClr val="13396C"/>
            </a:solidFill>
          </a:ln>
          <a:effectLst/>
        </p:spPr>
      </p:pic>
      <p:grpSp>
        <p:nvGrpSpPr>
          <p:cNvPr id="329" name="组合 328"/>
          <p:cNvGrpSpPr/>
          <p:nvPr/>
        </p:nvGrpSpPr>
        <p:grpSpPr bwMode="auto">
          <a:xfrm>
            <a:off x="4237267" y="1464219"/>
            <a:ext cx="3869267" cy="797984"/>
            <a:chOff x="3043240" y="1339815"/>
            <a:chExt cx="2902064" cy="598310"/>
          </a:xfrm>
          <a:solidFill>
            <a:srgbClr val="13396C"/>
          </a:solidFill>
          <a:effectLst/>
        </p:grpSpPr>
        <p:sp>
          <p:nvSpPr>
            <p:cNvPr id="330" name="等腰三角形 41"/>
            <p:cNvSpPr/>
            <p:nvPr/>
          </p:nvSpPr>
          <p:spPr>
            <a:xfrm rot="10800000">
              <a:off x="5403945" y="1339815"/>
              <a:ext cx="541359"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dirty="0">
                <a:solidFill>
                  <a:prstClr val="white"/>
                </a:solidFill>
                <a:ea typeface="微软雅黑" panose="020B0503020204020204" pitchFamily="34" charset="-122"/>
              </a:endParaRPr>
            </a:p>
          </p:txBody>
        </p:sp>
        <p:sp>
          <p:nvSpPr>
            <p:cNvPr id="331" name="等腰三角形 41"/>
            <p:cNvSpPr/>
            <p:nvPr/>
          </p:nvSpPr>
          <p:spPr>
            <a:xfrm rot="10800000">
              <a:off x="3043240" y="1339815"/>
              <a:ext cx="541358"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365621" rIns="0" bIns="63395"/>
            <a:lstStyle/>
            <a:p>
              <a:pPr algn="ctr" defTabSz="1267460">
                <a:defRPr/>
              </a:pPr>
              <a:endParaRPr lang="zh-CN" altLang="en-US" sz="4265" dirty="0">
                <a:solidFill>
                  <a:prstClr val="white"/>
                </a:solidFill>
                <a:ea typeface="微软雅黑" panose="020B0503020204020204" pitchFamily="34" charset="-122"/>
              </a:endParaRPr>
            </a:p>
          </p:txBody>
        </p:sp>
      </p:grpSp>
      <p:grpSp>
        <p:nvGrpSpPr>
          <p:cNvPr id="332" name="组合 331"/>
          <p:cNvGrpSpPr/>
          <p:nvPr/>
        </p:nvGrpSpPr>
        <p:grpSpPr bwMode="auto">
          <a:xfrm>
            <a:off x="4237267" y="2971285"/>
            <a:ext cx="3869267" cy="795867"/>
            <a:chOff x="3043240" y="2469414"/>
            <a:chExt cx="2902064" cy="598310"/>
          </a:xfrm>
          <a:solidFill>
            <a:srgbClr val="0070C0"/>
          </a:solidFill>
          <a:effectLst/>
        </p:grpSpPr>
        <p:sp>
          <p:nvSpPr>
            <p:cNvPr id="333" name="等腰三角形 41"/>
            <p:cNvSpPr/>
            <p:nvPr/>
          </p:nvSpPr>
          <p:spPr>
            <a:xfrm>
              <a:off x="5403945" y="2469414"/>
              <a:ext cx="541359" cy="598310"/>
            </a:xfrm>
            <a:custGeom>
              <a:avLst/>
              <a:gdLst/>
              <a:ahLst/>
              <a:cxnLst/>
              <a:rect l="l" t="t" r="r" b="b"/>
              <a:pathLst>
                <a:path w="435509" h="481627">
                  <a:moveTo>
                    <a:pt x="435509" y="481627"/>
                  </a:moveTo>
                  <a:lnTo>
                    <a:pt x="0" y="481627"/>
                  </a:lnTo>
                  <a:lnTo>
                    <a:pt x="217754" y="0"/>
                  </a:lnTo>
                  <a:close/>
                </a:path>
              </a:pathLst>
            </a:custGeom>
            <a:grp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365621" rIns="0" bIns="63395"/>
            <a:lstStyle/>
            <a:p>
              <a:pPr algn="ctr" defTabSz="1267460">
                <a:defRPr/>
              </a:pPr>
              <a:endParaRPr lang="zh-CN" altLang="en-US" sz="4265" dirty="0">
                <a:solidFill>
                  <a:prstClr val="white"/>
                </a:solidFill>
                <a:ea typeface="微软雅黑" panose="020B0503020204020204" pitchFamily="34" charset="-122"/>
              </a:endParaRPr>
            </a:p>
          </p:txBody>
        </p:sp>
        <p:sp>
          <p:nvSpPr>
            <p:cNvPr id="334" name="等腰三角形 41"/>
            <p:cNvSpPr/>
            <p:nvPr/>
          </p:nvSpPr>
          <p:spPr>
            <a:xfrm>
              <a:off x="3043240" y="2469414"/>
              <a:ext cx="541358" cy="598310"/>
            </a:xfrm>
            <a:custGeom>
              <a:avLst/>
              <a:gdLst/>
              <a:ahLst/>
              <a:cxnLst/>
              <a:rect l="l" t="t" r="r" b="b"/>
              <a:pathLst>
                <a:path w="435509" h="481627">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dirty="0">
                <a:solidFill>
                  <a:prstClr val="white"/>
                </a:solidFill>
                <a:ea typeface="微软雅黑" panose="020B0503020204020204" pitchFamily="34" charset="-122"/>
              </a:endParaRPr>
            </a:p>
          </p:txBody>
        </p:sp>
      </p:grpSp>
      <p:sp>
        <p:nvSpPr>
          <p:cNvPr id="335" name="Text Box 11"/>
          <p:cNvSpPr txBox="1">
            <a:spLocks noChangeArrowheads="1"/>
          </p:cNvSpPr>
          <p:nvPr/>
        </p:nvSpPr>
        <p:spPr bwMode="auto">
          <a:xfrm>
            <a:off x="1630893" y="4111895"/>
            <a:ext cx="928551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914400">
              <a:lnSpc>
                <a:spcPts val="2000"/>
              </a:lnSpc>
              <a:buClr>
                <a:srgbClr val="0070C0"/>
              </a:buClr>
            </a:pP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请插入您的文本内容请插入您的文本内容请插入您的文本内容请插入您的文本内容请插入您的文本内容请插入您的文本内容请插入您的文本内容请插入您的文本内容请插入您的文本内容请插入您的文本内容</a:t>
            </a:r>
          </a:p>
        </p:txBody>
      </p:sp>
      <p:sp>
        <p:nvSpPr>
          <p:cNvPr id="336" name="矩形 335"/>
          <p:cNvSpPr>
            <a:spLocks noChangeArrowheads="1"/>
          </p:cNvSpPr>
          <p:nvPr/>
        </p:nvSpPr>
        <p:spPr bwMode="auto">
          <a:xfrm>
            <a:off x="1630893" y="4725441"/>
            <a:ext cx="91736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defTabSz="914400">
              <a:lnSpc>
                <a:spcPts val="2000"/>
              </a:lnSpc>
              <a:buClr>
                <a:srgbClr val="0070C0"/>
              </a:buCl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40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ppt_h*1.125000"/>
                                          </p:val>
                                        </p:tav>
                                        <p:tav tm="100000">
                                          <p:val>
                                            <p:strVal val="#ppt_y"/>
                                          </p:val>
                                        </p:tav>
                                      </p:tavLst>
                                    </p:anim>
                                    <p:animEffect transition="in" filter="wipe(up)">
                                      <p:cBhvr>
                                        <p:cTn id="8" dur="500"/>
                                        <p:tgtEl>
                                          <p:spTgt spid="332"/>
                                        </p:tgtEl>
                                      </p:cBhvr>
                                    </p:animEffect>
                                  </p:childTnLst>
                                </p:cTn>
                              </p:par>
                              <p:par>
                                <p:cTn id="9" presetID="12" presetClass="entr" presetSubtype="1" fill="hold" nodeType="withEffect">
                                  <p:stCondLst>
                                    <p:cond delay="400"/>
                                  </p:stCondLst>
                                  <p:childTnLst>
                                    <p:set>
                                      <p:cBhvr>
                                        <p:cTn id="10" dur="1" fill="hold">
                                          <p:stCondLst>
                                            <p:cond delay="0"/>
                                          </p:stCondLst>
                                        </p:cTn>
                                        <p:tgtEl>
                                          <p:spTgt spid="329"/>
                                        </p:tgtEl>
                                        <p:attrNameLst>
                                          <p:attrName>style.visibility</p:attrName>
                                        </p:attrNameLst>
                                      </p:cBhvr>
                                      <p:to>
                                        <p:strVal val="visible"/>
                                      </p:to>
                                    </p:set>
                                    <p:anim calcmode="lin" valueType="num">
                                      <p:cBhvr additive="base">
                                        <p:cTn id="11" dur="500"/>
                                        <p:tgtEl>
                                          <p:spTgt spid="329"/>
                                        </p:tgtEl>
                                        <p:attrNameLst>
                                          <p:attrName>ppt_y</p:attrName>
                                        </p:attrNameLst>
                                      </p:cBhvr>
                                      <p:tavLst>
                                        <p:tav tm="0">
                                          <p:val>
                                            <p:strVal val="#ppt_y-#ppt_h*1.125000"/>
                                          </p:val>
                                        </p:tav>
                                        <p:tav tm="100000">
                                          <p:val>
                                            <p:strVal val="#ppt_y"/>
                                          </p:val>
                                        </p:tav>
                                      </p:tavLst>
                                    </p:anim>
                                    <p:animEffect transition="in" filter="wipe(down)">
                                      <p:cBhvr>
                                        <p:cTn id="12" dur="500"/>
                                        <p:tgtEl>
                                          <p:spTgt spid="329"/>
                                        </p:tgtEl>
                                      </p:cBhvr>
                                    </p:animEffect>
                                  </p:childTnLst>
                                </p:cTn>
                              </p:par>
                              <p:par>
                                <p:cTn id="13" presetID="53" presetClass="entr" presetSubtype="16" fill="hold" nodeType="withEffect">
                                  <p:stCondLst>
                                    <p:cond delay="400"/>
                                  </p:stCondLst>
                                  <p:childTnLst>
                                    <p:set>
                                      <p:cBhvr>
                                        <p:cTn id="14" dur="1" fill="hold">
                                          <p:stCondLst>
                                            <p:cond delay="0"/>
                                          </p:stCondLst>
                                        </p:cTn>
                                        <p:tgtEl>
                                          <p:spTgt spid="327"/>
                                        </p:tgtEl>
                                        <p:attrNameLst>
                                          <p:attrName>style.visibility</p:attrName>
                                        </p:attrNameLst>
                                      </p:cBhvr>
                                      <p:to>
                                        <p:strVal val="visible"/>
                                      </p:to>
                                    </p:set>
                                    <p:anim calcmode="lin" valueType="num">
                                      <p:cBhvr>
                                        <p:cTn id="15" dur="500" fill="hold"/>
                                        <p:tgtEl>
                                          <p:spTgt spid="327"/>
                                        </p:tgtEl>
                                        <p:attrNameLst>
                                          <p:attrName>ppt_w</p:attrName>
                                        </p:attrNameLst>
                                      </p:cBhvr>
                                      <p:tavLst>
                                        <p:tav tm="0">
                                          <p:val>
                                            <p:fltVal val="0"/>
                                          </p:val>
                                        </p:tav>
                                        <p:tav tm="100000">
                                          <p:val>
                                            <p:strVal val="#ppt_w"/>
                                          </p:val>
                                        </p:tav>
                                      </p:tavLst>
                                    </p:anim>
                                    <p:anim calcmode="lin" valueType="num">
                                      <p:cBhvr>
                                        <p:cTn id="16" dur="500" fill="hold"/>
                                        <p:tgtEl>
                                          <p:spTgt spid="327"/>
                                        </p:tgtEl>
                                        <p:attrNameLst>
                                          <p:attrName>ppt_h</p:attrName>
                                        </p:attrNameLst>
                                      </p:cBhvr>
                                      <p:tavLst>
                                        <p:tav tm="0">
                                          <p:val>
                                            <p:fltVal val="0"/>
                                          </p:val>
                                        </p:tav>
                                        <p:tav tm="100000">
                                          <p:val>
                                            <p:strVal val="#ppt_h"/>
                                          </p:val>
                                        </p:tav>
                                      </p:tavLst>
                                    </p:anim>
                                    <p:animEffect transition="in" filter="fade">
                                      <p:cBhvr>
                                        <p:cTn id="17" dur="500"/>
                                        <p:tgtEl>
                                          <p:spTgt spid="327"/>
                                        </p:tgtEl>
                                      </p:cBhvr>
                                    </p:animEffect>
                                  </p:childTnLst>
                                </p:cTn>
                              </p:par>
                              <p:par>
                                <p:cTn id="18" presetID="53" presetClass="entr" presetSubtype="16" fill="hold" nodeType="withEffect">
                                  <p:stCondLst>
                                    <p:cond delay="400"/>
                                  </p:stCondLst>
                                  <p:childTnLst>
                                    <p:set>
                                      <p:cBhvr>
                                        <p:cTn id="19" dur="1" fill="hold">
                                          <p:stCondLst>
                                            <p:cond delay="0"/>
                                          </p:stCondLst>
                                        </p:cTn>
                                        <p:tgtEl>
                                          <p:spTgt spid="328"/>
                                        </p:tgtEl>
                                        <p:attrNameLst>
                                          <p:attrName>style.visibility</p:attrName>
                                        </p:attrNameLst>
                                      </p:cBhvr>
                                      <p:to>
                                        <p:strVal val="visible"/>
                                      </p:to>
                                    </p:set>
                                    <p:anim calcmode="lin" valueType="num">
                                      <p:cBhvr>
                                        <p:cTn id="20" dur="500" fill="hold"/>
                                        <p:tgtEl>
                                          <p:spTgt spid="328"/>
                                        </p:tgtEl>
                                        <p:attrNameLst>
                                          <p:attrName>ppt_w</p:attrName>
                                        </p:attrNameLst>
                                      </p:cBhvr>
                                      <p:tavLst>
                                        <p:tav tm="0">
                                          <p:val>
                                            <p:fltVal val="0"/>
                                          </p:val>
                                        </p:tav>
                                        <p:tav tm="100000">
                                          <p:val>
                                            <p:strVal val="#ppt_w"/>
                                          </p:val>
                                        </p:tav>
                                      </p:tavLst>
                                    </p:anim>
                                    <p:anim calcmode="lin" valueType="num">
                                      <p:cBhvr>
                                        <p:cTn id="21" dur="500" fill="hold"/>
                                        <p:tgtEl>
                                          <p:spTgt spid="328"/>
                                        </p:tgtEl>
                                        <p:attrNameLst>
                                          <p:attrName>ppt_h</p:attrName>
                                        </p:attrNameLst>
                                      </p:cBhvr>
                                      <p:tavLst>
                                        <p:tav tm="0">
                                          <p:val>
                                            <p:fltVal val="0"/>
                                          </p:val>
                                        </p:tav>
                                        <p:tav tm="100000">
                                          <p:val>
                                            <p:strVal val="#ppt_h"/>
                                          </p:val>
                                        </p:tav>
                                      </p:tavLst>
                                    </p:anim>
                                    <p:animEffect transition="in" filter="fade">
                                      <p:cBhvr>
                                        <p:cTn id="22" dur="500"/>
                                        <p:tgtEl>
                                          <p:spTgt spid="328"/>
                                        </p:tgtEl>
                                      </p:cBhvr>
                                    </p:animEffect>
                                  </p:childTnLst>
                                </p:cTn>
                              </p:par>
                              <p:par>
                                <p:cTn id="23" presetID="53" presetClass="entr" presetSubtype="16" fill="hold" nodeType="withEffect">
                                  <p:stCondLst>
                                    <p:cond delay="400"/>
                                  </p:stCondLst>
                                  <p:childTnLst>
                                    <p:set>
                                      <p:cBhvr>
                                        <p:cTn id="24" dur="1" fill="hold">
                                          <p:stCondLst>
                                            <p:cond delay="0"/>
                                          </p:stCondLst>
                                        </p:cTn>
                                        <p:tgtEl>
                                          <p:spTgt spid="326"/>
                                        </p:tgtEl>
                                        <p:attrNameLst>
                                          <p:attrName>style.visibility</p:attrName>
                                        </p:attrNameLst>
                                      </p:cBhvr>
                                      <p:to>
                                        <p:strVal val="visible"/>
                                      </p:to>
                                    </p:set>
                                    <p:anim calcmode="lin" valueType="num">
                                      <p:cBhvr>
                                        <p:cTn id="25" dur="500" fill="hold"/>
                                        <p:tgtEl>
                                          <p:spTgt spid="326"/>
                                        </p:tgtEl>
                                        <p:attrNameLst>
                                          <p:attrName>ppt_w</p:attrName>
                                        </p:attrNameLst>
                                      </p:cBhvr>
                                      <p:tavLst>
                                        <p:tav tm="0">
                                          <p:val>
                                            <p:fltVal val="0"/>
                                          </p:val>
                                        </p:tav>
                                        <p:tav tm="100000">
                                          <p:val>
                                            <p:strVal val="#ppt_w"/>
                                          </p:val>
                                        </p:tav>
                                      </p:tavLst>
                                    </p:anim>
                                    <p:anim calcmode="lin" valueType="num">
                                      <p:cBhvr>
                                        <p:cTn id="26" dur="500" fill="hold"/>
                                        <p:tgtEl>
                                          <p:spTgt spid="326"/>
                                        </p:tgtEl>
                                        <p:attrNameLst>
                                          <p:attrName>ppt_h</p:attrName>
                                        </p:attrNameLst>
                                      </p:cBhvr>
                                      <p:tavLst>
                                        <p:tav tm="0">
                                          <p:val>
                                            <p:fltVal val="0"/>
                                          </p:val>
                                        </p:tav>
                                        <p:tav tm="100000">
                                          <p:val>
                                            <p:strVal val="#ppt_h"/>
                                          </p:val>
                                        </p:tav>
                                      </p:tavLst>
                                    </p:anim>
                                    <p:animEffect transition="in" filter="fade">
                                      <p:cBhvr>
                                        <p:cTn id="27" dur="500"/>
                                        <p:tgtEl>
                                          <p:spTgt spid="326"/>
                                        </p:tgtEl>
                                      </p:cBhvr>
                                    </p:animEffect>
                                  </p:childTnLst>
                                </p:cTn>
                              </p:par>
                              <p:par>
                                <p:cTn id="28" presetID="23" presetClass="entr" presetSubtype="16" fill="hold" grpId="0" nodeType="withEffect">
                                  <p:stCondLst>
                                    <p:cond delay="700"/>
                                  </p:stCondLst>
                                  <p:childTnLst>
                                    <p:set>
                                      <p:cBhvr>
                                        <p:cTn id="29" dur="1" fill="hold">
                                          <p:stCondLst>
                                            <p:cond delay="0"/>
                                          </p:stCondLst>
                                        </p:cTn>
                                        <p:tgtEl>
                                          <p:spTgt spid="335"/>
                                        </p:tgtEl>
                                        <p:attrNameLst>
                                          <p:attrName>style.visibility</p:attrName>
                                        </p:attrNameLst>
                                      </p:cBhvr>
                                      <p:to>
                                        <p:strVal val="visible"/>
                                      </p:to>
                                    </p:set>
                                    <p:anim calcmode="lin" valueType="num">
                                      <p:cBhvr>
                                        <p:cTn id="30" dur="500" fill="hold"/>
                                        <p:tgtEl>
                                          <p:spTgt spid="335"/>
                                        </p:tgtEl>
                                        <p:attrNameLst>
                                          <p:attrName>ppt_w</p:attrName>
                                        </p:attrNameLst>
                                      </p:cBhvr>
                                      <p:tavLst>
                                        <p:tav tm="0">
                                          <p:val>
                                            <p:fltVal val="0"/>
                                          </p:val>
                                        </p:tav>
                                        <p:tav tm="100000">
                                          <p:val>
                                            <p:strVal val="#ppt_w"/>
                                          </p:val>
                                        </p:tav>
                                      </p:tavLst>
                                    </p:anim>
                                    <p:anim calcmode="lin" valueType="num">
                                      <p:cBhvr>
                                        <p:cTn id="31" dur="500" fill="hold"/>
                                        <p:tgtEl>
                                          <p:spTgt spid="33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700"/>
                                  </p:stCondLst>
                                  <p:childTnLst>
                                    <p:set>
                                      <p:cBhvr>
                                        <p:cTn id="33" dur="1" fill="hold">
                                          <p:stCondLst>
                                            <p:cond delay="0"/>
                                          </p:stCondLst>
                                        </p:cTn>
                                        <p:tgtEl>
                                          <p:spTgt spid="336"/>
                                        </p:tgtEl>
                                        <p:attrNameLst>
                                          <p:attrName>style.visibility</p:attrName>
                                        </p:attrNameLst>
                                      </p:cBhvr>
                                      <p:to>
                                        <p:strVal val="visible"/>
                                      </p:to>
                                    </p:set>
                                    <p:anim calcmode="lin" valueType="num">
                                      <p:cBhvr>
                                        <p:cTn id="34" dur="500" fill="hold"/>
                                        <p:tgtEl>
                                          <p:spTgt spid="336"/>
                                        </p:tgtEl>
                                        <p:attrNameLst>
                                          <p:attrName>ppt_w</p:attrName>
                                        </p:attrNameLst>
                                      </p:cBhvr>
                                      <p:tavLst>
                                        <p:tav tm="0">
                                          <p:val>
                                            <p:fltVal val="0"/>
                                          </p:val>
                                        </p:tav>
                                        <p:tav tm="100000">
                                          <p:val>
                                            <p:strVal val="#ppt_w"/>
                                          </p:val>
                                        </p:tav>
                                      </p:tavLst>
                                    </p:anim>
                                    <p:anim calcmode="lin" valueType="num">
                                      <p:cBhvr>
                                        <p:cTn id="35" dur="500" fill="hold"/>
                                        <p:tgtEl>
                                          <p:spTgt spid="3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p:bldP spid="3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199400"/>
            <a:ext cx="12192000" cy="2548741"/>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微软雅黑" panose="020B0503020204020204" pitchFamily="34"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 y="1301348"/>
            <a:ext cx="12170833" cy="2336800"/>
          </a:xfrm>
          <a:prstGeom prst="rect">
            <a:avLst/>
          </a:prstGeom>
        </p:spPr>
      </p:pic>
      <p:sp>
        <p:nvSpPr>
          <p:cNvPr id="11" name="矩形 10"/>
          <p:cNvSpPr>
            <a:spLocks noChangeArrowheads="1"/>
          </p:cNvSpPr>
          <p:nvPr/>
        </p:nvSpPr>
        <p:spPr bwMode="auto">
          <a:xfrm>
            <a:off x="662260" y="4223568"/>
            <a:ext cx="51646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en-US" altLang="zh-CN" sz="1200" spc="67"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endParaRPr lang="en-US" altLang="zh-CN" sz="1200" spc="6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6428854" y="4212353"/>
            <a:ext cx="51483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pPr>
            <a:r>
              <a:rPr lang="en-US" altLang="zh-CN" sz="1200" spc="67"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p>
        </p:txBody>
      </p:sp>
      <p:sp>
        <p:nvSpPr>
          <p:cNvPr id="21" name="矩形 20"/>
          <p:cNvSpPr>
            <a:spLocks noChangeArrowheads="1"/>
          </p:cNvSpPr>
          <p:nvPr/>
        </p:nvSpPr>
        <p:spPr bwMode="auto">
          <a:xfrm>
            <a:off x="6411920" y="5235692"/>
            <a:ext cx="51822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a:spLocks noChangeArrowheads="1"/>
          </p:cNvSpPr>
          <p:nvPr/>
        </p:nvSpPr>
        <p:spPr bwMode="auto">
          <a:xfrm>
            <a:off x="662260" y="5129882"/>
            <a:ext cx="51646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３</a:t>
            </a:r>
            <a:r>
              <a:rPr lang="en-US" altLang="zh-CN" sz="1200" spc="67" dirty="0">
                <a:solidFill>
                  <a:schemeClr val="tx1">
                    <a:lumMod val="75000"/>
                    <a:lumOff val="25000"/>
                  </a:schemeClr>
                </a:solidFill>
                <a:latin typeface="微软雅黑" panose="020B0503020204020204" pitchFamily="34" charset="-122"/>
                <a:ea typeface="微软雅黑" panose="020B0503020204020204" pitchFamily="34" charset="-122"/>
              </a:rPr>
              <a:t>.l</a:t>
            </a: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37" fill="hold"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par>
                                <p:cTn id="11" presetID="12" presetClass="entr" presetSubtype="8" fill="hold" grpId="0" nodeType="withEffect">
                                  <p:stCondLst>
                                    <p:cond delay="7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ppt_x</p:attrName>
                                        </p:attrNameLst>
                                      </p:cBhvr>
                                      <p:tavLst>
                                        <p:tav tm="0">
                                          <p:val>
                                            <p:strVal val="#ppt_x-#ppt_w*1.125000"/>
                                          </p:val>
                                        </p:tav>
                                        <p:tav tm="100000">
                                          <p:val>
                                            <p:strVal val="#ppt_x"/>
                                          </p:val>
                                        </p:tav>
                                      </p:tavLst>
                                    </p:anim>
                                    <p:animEffect transition="in" filter="wipe(right)">
                                      <p:cBhvr>
                                        <p:cTn id="14" dur="500"/>
                                        <p:tgtEl>
                                          <p:spTgt spid="11"/>
                                        </p:tgtEl>
                                      </p:cBhvr>
                                    </p:animEffect>
                                  </p:childTnLst>
                                </p:cTn>
                              </p:par>
                              <p:par>
                                <p:cTn id="15" presetID="12" presetClass="entr" presetSubtype="8" fill="hold" grpId="0" nodeType="withEffect">
                                  <p:stCondLst>
                                    <p:cond delay="70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par>
                                <p:cTn id="19" presetID="12" presetClass="entr" presetSubtype="8" fill="hold" grpId="0" nodeType="withEffect">
                                  <p:stCondLst>
                                    <p:cond delay="11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par>
                                <p:cTn id="23" presetID="12" presetClass="entr" presetSubtype="8" fill="hold" grpId="0" nodeType="withEffect">
                                  <p:stCondLst>
                                    <p:cond delay="11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righ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6" grpId="0"/>
      <p:bldP spid="21"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771368" y="2608211"/>
            <a:ext cx="6185336" cy="5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pP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p>
        </p:txBody>
      </p:sp>
      <p:sp>
        <p:nvSpPr>
          <p:cNvPr id="9" name="矩形 8"/>
          <p:cNvSpPr>
            <a:spLocks noChangeArrowheads="1"/>
          </p:cNvSpPr>
          <p:nvPr/>
        </p:nvSpPr>
        <p:spPr bwMode="auto">
          <a:xfrm>
            <a:off x="771366" y="3539999"/>
            <a:ext cx="6269943" cy="5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ts val="2000"/>
              </a:lnSpc>
              <a:buClr>
                <a:srgbClr val="0070C0"/>
              </a:buClr>
              <a:defRPr/>
            </a:pPr>
            <a:r>
              <a:rPr lang="zh-CN" altLang="en-US" sz="1200" spc="67" dirty="0">
                <a:solidFill>
                  <a:schemeClr val="tx1">
                    <a:lumMod val="75000"/>
                    <a:lumOff val="25000"/>
                  </a:schemeClr>
                </a:solidFill>
                <a:latin typeface="微软雅黑" panose="020B0503020204020204" pitchFamily="34" charset="-122"/>
                <a:ea typeface="微软雅黑" panose="020B0503020204020204" pitchFamily="34" charset="-122"/>
              </a:rPr>
              <a:t>请插入您的文本内容请插入您的文本内容请插入您的文本内容请插入您的文本内容请插入您的文本内容请插入您的文本内容请插入您的文本内容请插入您的文本内容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437544" y="1433106"/>
            <a:ext cx="5880115" cy="3920076"/>
            <a:chOff x="4767044" y="1074984"/>
            <a:chExt cx="4410086" cy="2940057"/>
          </a:xfrm>
        </p:grpSpPr>
        <p:graphicFrame>
          <p:nvGraphicFramePr>
            <p:cNvPr id="11" name="图示 10"/>
            <p:cNvGraphicFramePr/>
            <p:nvPr/>
          </p:nvGraphicFramePr>
          <p:xfrm>
            <a:off x="4767044" y="1074984"/>
            <a:ext cx="4410086" cy="294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文本框 11">
              <a:hlinkClick r:id="rId8"/>
            </p:cNvPr>
            <p:cNvSpPr txBox="1"/>
            <p:nvPr/>
          </p:nvSpPr>
          <p:spPr>
            <a:xfrm>
              <a:off x="5680544" y="1694513"/>
              <a:ext cx="266700" cy="1546289"/>
            </a:xfrm>
            <a:prstGeom prst="rect">
              <a:avLst/>
            </a:prstGeom>
            <a:noFill/>
            <a:ln>
              <a:noFill/>
            </a:ln>
          </p:spPr>
          <p:txBody>
            <a:bodyPr wrap="square" rtlCol="0">
              <a:spAutoFit/>
            </a:bodyPr>
            <a:lstStyle/>
            <a:p>
              <a:pPr defTabSz="914400"/>
              <a:r>
                <a:rPr lang="zh-CN" altLang="en-US" sz="2135" spc="147" dirty="0">
                  <a:solidFill>
                    <a:prstClr val="white"/>
                  </a:solidFill>
                  <a:latin typeface="微软雅黑" panose="020B0503020204020204" pitchFamily="34" charset="-122"/>
                  <a:ea typeface="微软雅黑" panose="020B0503020204020204" pitchFamily="34" charset="-122"/>
                </a:rPr>
                <a:t>点击添加标题</a:t>
              </a:r>
            </a:p>
          </p:txBody>
        </p:sp>
      </p:grpSp>
      <p:grpSp>
        <p:nvGrpSpPr>
          <p:cNvPr id="13" name="组合 12"/>
          <p:cNvGrpSpPr/>
          <p:nvPr/>
        </p:nvGrpSpPr>
        <p:grpSpPr>
          <a:xfrm>
            <a:off x="801846" y="1985464"/>
            <a:ext cx="2922087" cy="492379"/>
            <a:chOff x="4024549" y="1733700"/>
            <a:chExt cx="2191565" cy="369284"/>
          </a:xfrm>
        </p:grpSpPr>
        <p:sp>
          <p:nvSpPr>
            <p:cNvPr id="14" name="文本框 13">
              <a:hlinkClick r:id="rId8"/>
            </p:cNvPr>
            <p:cNvSpPr txBox="1"/>
            <p:nvPr/>
          </p:nvSpPr>
          <p:spPr>
            <a:xfrm>
              <a:off x="4024549" y="1733700"/>
              <a:ext cx="1240744" cy="369284"/>
            </a:xfrm>
            <a:prstGeom prst="rect">
              <a:avLst/>
            </a:prstGeom>
            <a:noFill/>
          </p:spPr>
          <p:txBody>
            <a:bodyPr wrap="square" rtlCol="0">
              <a:spAutoFit/>
            </a:bodyPr>
            <a:lstStyle/>
            <a:p>
              <a:pPr algn="dist">
                <a:lnSpc>
                  <a:spcPct val="150000"/>
                </a:lnSpc>
              </a:pPr>
              <a:r>
                <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15" name="文本框 14"/>
            <p:cNvSpPr txBox="1"/>
            <p:nvPr/>
          </p:nvSpPr>
          <p:spPr>
            <a:xfrm>
              <a:off x="5136206" y="1749219"/>
              <a:ext cx="1079908" cy="333986"/>
            </a:xfrm>
            <a:prstGeom prst="rect">
              <a:avLst/>
            </a:prstGeom>
            <a:noFill/>
          </p:spPr>
          <p:txBody>
            <a:bodyPr wrap="square" rtlCol="0">
              <a:spAutoFit/>
            </a:bodyPr>
            <a:lstStyle/>
            <a:p>
              <a:pPr algn="dist">
                <a:lnSpc>
                  <a:spcPct val="150000"/>
                </a:lnSpc>
              </a:pPr>
              <a:r>
                <a:rPr lang="en-US" altLang="zh-CN" sz="1735"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zh-CN" altLang="en-US" sz="17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grpId="0"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grpId="0" nodeType="withEffect">
                                  <p:stCondLst>
                                    <p:cond delay="7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800"/>
                                        <p:tgtEl>
                                          <p:spTgt spid="10"/>
                                        </p:tgtEl>
                                      </p:cBhvr>
                                    </p:animEffect>
                                    <p:anim calcmode="lin" valueType="num">
                                      <p:cBhvr>
                                        <p:cTn id="20" dur="800" fill="hold"/>
                                        <p:tgtEl>
                                          <p:spTgt spid="10"/>
                                        </p:tgtEl>
                                        <p:attrNameLst>
                                          <p:attrName>ppt_x</p:attrName>
                                        </p:attrNameLst>
                                      </p:cBhvr>
                                      <p:tavLst>
                                        <p:tav tm="0">
                                          <p:val>
                                            <p:strVal val="#ppt_x"/>
                                          </p:val>
                                        </p:tav>
                                        <p:tav tm="100000">
                                          <p:val>
                                            <p:strVal val="#ppt_x"/>
                                          </p:val>
                                        </p:tav>
                                      </p:tavLst>
                                    </p:anim>
                                    <p:anim calcmode="lin" valueType="num">
                                      <p:cBhvr>
                                        <p:cTn id="21" dur="720" decel="100000" fill="hold"/>
                                        <p:tgtEl>
                                          <p:spTgt spid="10"/>
                                        </p:tgtEl>
                                        <p:attrNameLst>
                                          <p:attrName>ppt_y</p:attrName>
                                        </p:attrNameLst>
                                      </p:cBhvr>
                                      <p:tavLst>
                                        <p:tav tm="0">
                                          <p:val>
                                            <p:strVal val="#ppt_y+1"/>
                                          </p:val>
                                        </p:tav>
                                        <p:tav tm="100000">
                                          <p:val>
                                            <p:strVal val="#ppt_y-.03"/>
                                          </p:val>
                                        </p:tav>
                                      </p:tavLst>
                                    </p:anim>
                                    <p:anim calcmode="lin" valueType="num">
                                      <p:cBhvr>
                                        <p:cTn id="22" dur="80" accel="100000" fill="hold">
                                          <p:stCondLst>
                                            <p:cond delay="72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497206" y="1680029"/>
            <a:ext cx="1162050" cy="11620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rot="5400000">
            <a:off x="9849756" y="1680029"/>
            <a:ext cx="1162050" cy="116205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rot="5400000">
            <a:off x="8497206" y="3051629"/>
            <a:ext cx="1162050" cy="1162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9849756" y="3051629"/>
            <a:ext cx="1162050" cy="11620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矩形 11"/>
          <p:cNvSpPr/>
          <p:nvPr/>
        </p:nvSpPr>
        <p:spPr>
          <a:xfrm rot="5400000">
            <a:off x="9849756" y="4423229"/>
            <a:ext cx="1162050" cy="1162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rot="5400000">
            <a:off x="8497206" y="4423229"/>
            <a:ext cx="1162050" cy="1162050"/>
          </a:xfrm>
          <a:prstGeom prst="rect">
            <a:avLst/>
          </a:prstGeom>
          <a:blipFill dpi="0" rotWithShape="0">
            <a:blip r:embed="rId5"/>
            <a:srcRect/>
            <a:tile tx="-114300" ty="-2540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p:nvSpPr>
        <p:spPr>
          <a:xfrm rot="5400000">
            <a:off x="7144656" y="4423229"/>
            <a:ext cx="1162050" cy="116205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文本框 23"/>
          <p:cNvSpPr txBox="1"/>
          <p:nvPr/>
        </p:nvSpPr>
        <p:spPr>
          <a:xfrm>
            <a:off x="1151893" y="2479339"/>
            <a:ext cx="5326289" cy="2677656"/>
          </a:xfrm>
          <a:prstGeom prst="rect">
            <a:avLst/>
          </a:prstGeom>
          <a:noFill/>
        </p:spPr>
        <p:txBody>
          <a:bodyPr wrap="square" rtlCol="0">
            <a:spAutoFit/>
          </a:bodyPr>
          <a:lstStyle/>
          <a:p>
            <a:pPr>
              <a:lnSpc>
                <a:spcPct val="20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　　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rPr>
              <a:t>　　请插入您的文本内容请插入您的文本内容请插入您的文本内容请插入您的文本内容请插入您的文本内容请插入您的文本内容</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309803" y="1921168"/>
            <a:ext cx="4428618" cy="476147"/>
            <a:chOff x="1265602" y="1767878"/>
            <a:chExt cx="4428618" cy="476147"/>
          </a:xfrm>
        </p:grpSpPr>
        <p:sp>
          <p:nvSpPr>
            <p:cNvPr id="25" name="矩形 24"/>
            <p:cNvSpPr/>
            <p:nvPr/>
          </p:nvSpPr>
          <p:spPr>
            <a:xfrm>
              <a:off x="1265602" y="1767878"/>
              <a:ext cx="4414762" cy="476147"/>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文本框 25"/>
            <p:cNvSpPr txBox="1"/>
            <p:nvPr/>
          </p:nvSpPr>
          <p:spPr>
            <a:xfrm>
              <a:off x="1287618" y="1805896"/>
              <a:ext cx="4406602"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朝阳产业    革新先锋    市场潜力巨大</a:t>
              </a:r>
            </a:p>
          </p:txBody>
        </p:sp>
        <p:cxnSp>
          <p:nvCxnSpPr>
            <p:cNvPr id="28" name="直接连接符 27"/>
            <p:cNvCxnSpPr/>
            <p:nvPr/>
          </p:nvCxnSpPr>
          <p:spPr>
            <a:xfrm>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878288" y="1389097"/>
            <a:ext cx="5204985" cy="4113770"/>
            <a:chOff x="5820228" y="1155991"/>
            <a:chExt cx="5204985" cy="4113770"/>
          </a:xfrm>
        </p:grpSpPr>
        <p:graphicFrame>
          <p:nvGraphicFramePr>
            <p:cNvPr id="22" name="图表 21"/>
            <p:cNvGraphicFramePr/>
            <p:nvPr/>
          </p:nvGraphicFramePr>
          <p:xfrm>
            <a:off x="5820228" y="1799771"/>
            <a:ext cx="5204985" cy="3469990"/>
          </p:xfrm>
          <a:graphic>
            <a:graphicData uri="http://schemas.openxmlformats.org/drawingml/2006/chart">
              <c:chart xmlns:c="http://schemas.openxmlformats.org/drawingml/2006/chart" xmlns:r="http://schemas.openxmlformats.org/officeDocument/2006/relationships" r:id="rId3"/>
            </a:graphicData>
          </a:graphic>
        </p:graphicFrame>
        <p:sp>
          <p:nvSpPr>
            <p:cNvPr id="33" name="任意多边形 32"/>
            <p:cNvSpPr/>
            <p:nvPr/>
          </p:nvSpPr>
          <p:spPr>
            <a:xfrm rot="2920123">
              <a:off x="7353109" y="-215335"/>
              <a:ext cx="2059642" cy="4802293"/>
            </a:xfrm>
            <a:custGeom>
              <a:avLst/>
              <a:gdLst>
                <a:gd name="connsiteX0" fmla="*/ 1554072 w 2059642"/>
                <a:gd name="connsiteY0" fmla="*/ 0 h 4802293"/>
                <a:gd name="connsiteX1" fmla="*/ 2059642 w 2059642"/>
                <a:gd name="connsiteY1" fmla="*/ 470165 h 4802293"/>
                <a:gd name="connsiteX2" fmla="*/ 1779097 w 2059642"/>
                <a:gd name="connsiteY2" fmla="*/ 470165 h 4802293"/>
                <a:gd name="connsiteX3" fmla="*/ 1770526 w 2059642"/>
                <a:gd name="connsiteY3" fmla="*/ 566418 h 4802293"/>
                <a:gd name="connsiteX4" fmla="*/ 1340935 w 2059642"/>
                <a:gd name="connsiteY4" fmla="*/ 2384783 h 4802293"/>
                <a:gd name="connsiteX5" fmla="*/ 118514 w 2059642"/>
                <a:gd name="connsiteY5" fmla="*/ 4676114 h 4802293"/>
                <a:gd name="connsiteX6" fmla="*/ 0 w 2059642"/>
                <a:gd name="connsiteY6" fmla="*/ 4802293 h 4802293"/>
                <a:gd name="connsiteX7" fmla="*/ 100847 w 2059642"/>
                <a:gd name="connsiteY7" fmla="*/ 4649585 h 4802293"/>
                <a:gd name="connsiteX8" fmla="*/ 946208 w 2059642"/>
                <a:gd name="connsiteY8" fmla="*/ 2694678 h 4802293"/>
                <a:gd name="connsiteX9" fmla="*/ 1305085 w 2059642"/>
                <a:gd name="connsiteY9" fmla="*/ 595271 h 4802293"/>
                <a:gd name="connsiteX10" fmla="*/ 1304310 w 2059642"/>
                <a:gd name="connsiteY10" fmla="*/ 470165 h 4802293"/>
                <a:gd name="connsiteX11" fmla="*/ 1048502 w 2059642"/>
                <a:gd name="connsiteY11" fmla="*/ 470165 h 48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642" h="4802293">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5" name="文本框 34"/>
          <p:cNvSpPr txBox="1"/>
          <p:nvPr/>
        </p:nvSpPr>
        <p:spPr>
          <a:xfrm>
            <a:off x="4659617" y="1154463"/>
            <a:ext cx="2113769" cy="369332"/>
          </a:xfrm>
          <a:prstGeom prst="rect">
            <a:avLst/>
          </a:prstGeom>
          <a:noFill/>
        </p:spPr>
        <p:txBody>
          <a:bodyPr wrap="square" rtlCol="0">
            <a:spAutoFit/>
          </a:bodyPr>
          <a:lstStyle/>
          <a:p>
            <a:r>
              <a:rPr lang="zh-CN" altLang="en-US" b="1" dirty="0">
                <a:solidFill>
                  <a:srgbClr val="13396C"/>
                </a:solidFill>
                <a:latin typeface="微软雅黑" panose="020B0503020204020204" pitchFamily="34" charset="-122"/>
                <a:ea typeface="微软雅黑" panose="020B0503020204020204" pitchFamily="34" charset="-122"/>
              </a:rPr>
              <a:t>近年行业需求走势</a:t>
            </a:r>
          </a:p>
        </p:txBody>
      </p:sp>
      <p:sp>
        <p:nvSpPr>
          <p:cNvPr id="36" name="矩形 35"/>
          <p:cNvSpPr/>
          <p:nvPr/>
        </p:nvSpPr>
        <p:spPr>
          <a:xfrm>
            <a:off x="4688645" y="1139949"/>
            <a:ext cx="1954112" cy="369332"/>
          </a:xfrm>
          <a:prstGeom prst="rect">
            <a:avLst/>
          </a:prstGeom>
          <a:noFill/>
          <a:ln>
            <a:solidFill>
              <a:srgbClr val="133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aphicFrame>
        <p:nvGraphicFramePr>
          <p:cNvPr id="43" name="图表 42"/>
          <p:cNvGraphicFramePr/>
          <p:nvPr/>
        </p:nvGraphicFramePr>
        <p:xfrm>
          <a:off x="832632" y="1981073"/>
          <a:ext cx="4160284" cy="2773523"/>
        </p:xfrm>
        <a:graphic>
          <a:graphicData uri="http://schemas.openxmlformats.org/drawingml/2006/chart">
            <c:chart xmlns:c="http://schemas.openxmlformats.org/drawingml/2006/chart" xmlns:r="http://schemas.openxmlformats.org/officeDocument/2006/relationships" r:id="rId4"/>
          </a:graphicData>
        </a:graphic>
      </p:graphicFrame>
      <p:sp>
        <p:nvSpPr>
          <p:cNvPr id="44" name="文本框 43"/>
          <p:cNvSpPr txBox="1"/>
          <p:nvPr/>
        </p:nvSpPr>
        <p:spPr>
          <a:xfrm>
            <a:off x="2960916" y="2924630"/>
            <a:ext cx="1059543"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60%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588635" y="616729"/>
            <a:ext cx="1574801" cy="523220"/>
          </a:xfrm>
          <a:prstGeom prst="rect">
            <a:avLst/>
          </a:prstGeom>
          <a:noFill/>
        </p:spPr>
        <p:txBody>
          <a:bodyPr wrap="square" rtlCol="0">
            <a:spAutoFit/>
          </a:bodyPr>
          <a:lstStyle/>
          <a:p>
            <a:r>
              <a:rPr lang="en-US" altLang="zh-CN" sz="2800" b="1" dirty="0">
                <a:solidFill>
                  <a:srgbClr val="13396C"/>
                </a:solidFill>
                <a:latin typeface="微软雅黑" panose="020B0503020204020204" pitchFamily="34" charset="-122"/>
                <a:ea typeface="微软雅黑" panose="020B0503020204020204" pitchFamily="34" charset="-122"/>
              </a:rPr>
              <a:t>32</a:t>
            </a:r>
            <a:r>
              <a:rPr lang="zh-CN" altLang="en-US" sz="2800" b="1" dirty="0">
                <a:solidFill>
                  <a:srgbClr val="13396C"/>
                </a:solidFill>
                <a:latin typeface="微软雅黑" panose="020B0503020204020204" pitchFamily="34" charset="-122"/>
                <a:ea typeface="微软雅黑" panose="020B0503020204020204" pitchFamily="34" charset="-122"/>
              </a:rPr>
              <a:t>亿元</a:t>
            </a:r>
          </a:p>
        </p:txBody>
      </p:sp>
      <p:sp>
        <p:nvSpPr>
          <p:cNvPr id="46" name="文本框 45"/>
          <p:cNvSpPr txBox="1"/>
          <p:nvPr/>
        </p:nvSpPr>
        <p:spPr>
          <a:xfrm>
            <a:off x="1640115" y="5562154"/>
            <a:ext cx="8911771" cy="738664"/>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XX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人群占比</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，近年来市场占有率逐年上增，据</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机构数据分析，预测在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年市场交易额达到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亿元，需求明显，市场缺口十分大，盈利空间明显，现在上线是填补空白的良好契机。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341678" y="5466038"/>
            <a:ext cx="7508644"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盈利模式为产品内收费为准，主要手段有广告位出租、付费下载、会员充值，增值服务，另有租借资质、佣金收取等盈利来源。</a:t>
            </a:r>
          </a:p>
        </p:txBody>
      </p:sp>
      <p:grpSp>
        <p:nvGrpSpPr>
          <p:cNvPr id="27" name="组合 26"/>
          <p:cNvGrpSpPr/>
          <p:nvPr/>
        </p:nvGrpSpPr>
        <p:grpSpPr>
          <a:xfrm>
            <a:off x="6096000" y="1755902"/>
            <a:ext cx="5036483" cy="2738746"/>
            <a:chOff x="5609002" y="1752599"/>
            <a:chExt cx="5920312" cy="3219355"/>
          </a:xfrm>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rot="2700000">
                <a:off x="6134004" y="1885951"/>
                <a:ext cx="1333500" cy="13335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rot="2700000">
                <a:off x="4248151" y="3771803"/>
                <a:ext cx="1333500" cy="133350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rot="2700000">
                <a:off x="6134004" y="3771804"/>
                <a:ext cx="1333500" cy="133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2" name="矩形 11"/>
            <p:cNvSpPr/>
            <p:nvPr/>
          </p:nvSpPr>
          <p:spPr>
            <a:xfrm rot="2700000">
              <a:off x="5609002" y="2951428"/>
              <a:ext cx="821693" cy="8216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矩形 12"/>
            <p:cNvSpPr/>
            <p:nvPr/>
          </p:nvSpPr>
          <p:spPr>
            <a:xfrm rot="2700000">
              <a:off x="10542758" y="2951428"/>
              <a:ext cx="821693" cy="8216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文本框 13"/>
            <p:cNvSpPr txBox="1"/>
            <p:nvPr/>
          </p:nvSpPr>
          <p:spPr>
            <a:xfrm>
              <a:off x="8100435" y="2969726"/>
              <a:ext cx="922033" cy="832109"/>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盈利</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手段</a:t>
              </a:r>
            </a:p>
          </p:txBody>
        </p:sp>
        <p:sp>
          <p:nvSpPr>
            <p:cNvPr id="15" name="文本框 14"/>
            <p:cNvSpPr txBox="1"/>
            <p:nvPr/>
          </p:nvSpPr>
          <p:spPr>
            <a:xfrm>
              <a:off x="6961626" y="2073363"/>
              <a:ext cx="1135497" cy="75975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广告位出租</a:t>
              </a:r>
            </a:p>
          </p:txBody>
        </p:sp>
        <p:sp>
          <p:nvSpPr>
            <p:cNvPr id="16" name="文本框 15"/>
            <p:cNvSpPr txBox="1"/>
            <p:nvPr/>
          </p:nvSpPr>
          <p:spPr>
            <a:xfrm>
              <a:off x="9060943" y="2051226"/>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付费</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下载</a:t>
              </a:r>
            </a:p>
          </p:txBody>
        </p:sp>
        <p:sp>
          <p:nvSpPr>
            <p:cNvPr id="17" name="文本框 16"/>
            <p:cNvSpPr txBox="1"/>
            <p:nvPr/>
          </p:nvSpPr>
          <p:spPr>
            <a:xfrm>
              <a:off x="7154710" y="3946064"/>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会员充值</a:t>
              </a:r>
            </a:p>
          </p:txBody>
        </p:sp>
        <p:sp>
          <p:nvSpPr>
            <p:cNvPr id="23" name="文本框 22"/>
            <p:cNvSpPr txBox="1"/>
            <p:nvPr/>
          </p:nvSpPr>
          <p:spPr>
            <a:xfrm>
              <a:off x="9040565" y="3946064"/>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增值服务</a:t>
              </a:r>
            </a:p>
          </p:txBody>
        </p:sp>
        <p:sp>
          <p:nvSpPr>
            <p:cNvPr id="24" name="文本框 23"/>
            <p:cNvSpPr txBox="1"/>
            <p:nvPr/>
          </p:nvSpPr>
          <p:spPr>
            <a:xfrm>
              <a:off x="5665438" y="3037521"/>
              <a:ext cx="922033" cy="584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租借</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资质</a:t>
              </a:r>
            </a:p>
          </p:txBody>
        </p:sp>
        <p:sp>
          <p:nvSpPr>
            <p:cNvPr id="25" name="文本框 24"/>
            <p:cNvSpPr txBox="1"/>
            <p:nvPr/>
          </p:nvSpPr>
          <p:spPr>
            <a:xfrm>
              <a:off x="10607281" y="3033685"/>
              <a:ext cx="922033" cy="584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佣金</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收取</a:t>
              </a:r>
            </a:p>
          </p:txBody>
        </p:sp>
        <p:sp>
          <p:nvSpPr>
            <p:cNvPr id="26" name="矩形 25"/>
            <p:cNvSpPr/>
            <p:nvPr/>
          </p:nvSpPr>
          <p:spPr>
            <a:xfrm rot="2700000">
              <a:off x="8003695" y="2862584"/>
              <a:ext cx="998642" cy="998640"/>
            </a:xfrm>
            <a:prstGeom prst="rect">
              <a:avLst/>
            </a:prstGeom>
            <a:noFill/>
            <a:ln>
              <a:solidFill>
                <a:srgbClr val="133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组合 2"/>
          <p:cNvGrpSpPr/>
          <p:nvPr/>
        </p:nvGrpSpPr>
        <p:grpSpPr>
          <a:xfrm>
            <a:off x="875311" y="1562519"/>
            <a:ext cx="4264726" cy="3309865"/>
            <a:chOff x="875311" y="1562519"/>
            <a:chExt cx="4264726" cy="3309865"/>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73" y="1763742"/>
              <a:ext cx="3894076" cy="2921275"/>
            </a:xfrm>
            <a:prstGeom prst="rect">
              <a:avLst/>
            </a:prstGeom>
          </p:spPr>
        </p:pic>
        <p:cxnSp>
          <p:nvCxnSpPr>
            <p:cNvPr id="29" name="直接连接符 28"/>
            <p:cNvCxnSpPr/>
            <p:nvPr/>
          </p:nvCxnSpPr>
          <p:spPr>
            <a:xfrm>
              <a:off x="4405746" y="1562519"/>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grpSp>
        <p:sp>
          <p:nvSpPr>
            <p:cNvPr id="2" name="等腰三角形 1"/>
            <p:cNvSpPr/>
            <p:nvPr/>
          </p:nvSpPr>
          <p:spPr>
            <a:xfrm>
              <a:off x="1050990" y="3499213"/>
              <a:ext cx="3918059" cy="1185804"/>
            </a:xfrm>
            <a:prstGeom prst="triangle">
              <a:avLst>
                <a:gd name="adj" fmla="val 0"/>
              </a:avLst>
            </a:prstGeom>
            <a:solidFill>
              <a:srgbClr val="F0D2A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等腰三角形 27"/>
            <p:cNvSpPr/>
            <p:nvPr/>
          </p:nvSpPr>
          <p:spPr>
            <a:xfrm flipH="1">
              <a:off x="1733517" y="3948545"/>
              <a:ext cx="3235531" cy="736472"/>
            </a:xfrm>
            <a:prstGeom prst="triangle">
              <a:avLst>
                <a:gd name="adj" fmla="val 0"/>
              </a:avLst>
            </a:prstGeom>
            <a:solidFill>
              <a:srgbClr val="F0D2A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2045</Words>
  <Application>Microsoft Office PowerPoint</Application>
  <PresentationFormat>宽屏</PresentationFormat>
  <Paragraphs>248</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方正粗宋简体</vt:lpstr>
      <vt:lpstr>微软雅黑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2015-12-07T16:40:00Z</dcterms:created>
  <dcterms:modified xsi:type="dcterms:W3CDTF">2023-01-10T06:07:16Z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B31ED64DC872411BB9DFF33E945767E0</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