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4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369" r:id="rId2"/>
    <p:sldId id="256" r:id="rId3"/>
    <p:sldId id="320" r:id="rId4"/>
    <p:sldId id="356" r:id="rId5"/>
    <p:sldId id="357" r:id="rId6"/>
    <p:sldId id="358" r:id="rId7"/>
    <p:sldId id="257" r:id="rId8"/>
    <p:sldId id="282" r:id="rId9"/>
    <p:sldId id="299" r:id="rId10"/>
    <p:sldId id="277" r:id="rId11"/>
    <p:sldId id="361" r:id="rId12"/>
    <p:sldId id="294" r:id="rId13"/>
    <p:sldId id="278" r:id="rId14"/>
    <p:sldId id="297" r:id="rId15"/>
    <p:sldId id="290" r:id="rId16"/>
    <p:sldId id="302" r:id="rId17"/>
    <p:sldId id="272" r:id="rId18"/>
    <p:sldId id="263" r:id="rId19"/>
    <p:sldId id="298" r:id="rId20"/>
    <p:sldId id="301" r:id="rId21"/>
    <p:sldId id="344" r:id="rId22"/>
    <p:sldId id="300" r:id="rId23"/>
    <p:sldId id="345" r:id="rId24"/>
    <p:sldId id="347" r:id="rId25"/>
    <p:sldId id="349" r:id="rId26"/>
    <p:sldId id="370" r:id="rId27"/>
  </p:sldIdLst>
  <p:sldSz cx="12192000" cy="6858000"/>
  <p:notesSz cx="6858000" cy="9144000"/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39">
          <p15:clr>
            <a:srgbClr val="A4A3A4"/>
          </p15:clr>
        </p15:guide>
        <p15:guide id="2" pos="3046">
          <p15:clr>
            <a:srgbClr val="A4A3A4"/>
          </p15:clr>
        </p15:guide>
        <p15:guide id="3" orient="horz" pos="1026">
          <p15:clr>
            <a:srgbClr val="A4A3A4"/>
          </p15:clr>
        </p15:guide>
        <p15:guide id="4" pos="7296">
          <p15:clr>
            <a:srgbClr val="A4A3A4"/>
          </p15:clr>
        </p15:guide>
        <p15:guide id="5" pos="7128">
          <p15:clr>
            <a:srgbClr val="A4A3A4"/>
          </p15:clr>
        </p15:guide>
        <p15:guide id="6" orient="horz" pos="3317">
          <p15:clr>
            <a:srgbClr val="A4A3A4"/>
          </p15:clr>
        </p15:guide>
        <p15:guide id="7" orient="horz" pos="4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5B91"/>
    <a:srgbClr val="1E4D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636" autoAdjust="0"/>
    <p:restoredTop sz="94660"/>
  </p:normalViewPr>
  <p:slideViewPr>
    <p:cSldViewPr snapToGrid="0" showGuides="1">
      <p:cViewPr varScale="1">
        <p:scale>
          <a:sx n="92" d="100"/>
          <a:sy n="92" d="100"/>
        </p:scale>
        <p:origin x="180" y="84"/>
      </p:cViewPr>
      <p:guideLst>
        <p:guide orient="horz" pos="3339"/>
        <p:guide pos="3046"/>
        <p:guide orient="horz" pos="1026"/>
        <p:guide pos="7296"/>
        <p:guide pos="7128"/>
        <p:guide orient="horz" pos="3317"/>
        <p:guide orient="horz" pos="43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pattFill prst="wdUpDiag">
                <a:fgClr>
                  <a:schemeClr val="accent1">
                    <a:lumMod val="75000"/>
                  </a:schemeClr>
                </a:fgClr>
                <a:bgClr>
                  <a:schemeClr val="accent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EAF-4C43-A4F1-99AC82FF33EE}"/>
              </c:ext>
            </c:extLst>
          </c:dPt>
          <c:dPt>
            <c:idx val="1"/>
            <c:invertIfNegative val="0"/>
            <c:bubble3D val="0"/>
            <c:spPr>
              <a:pattFill prst="wdUpDiag">
                <a:fgClr>
                  <a:schemeClr val="accent2">
                    <a:lumMod val="75000"/>
                  </a:schemeClr>
                </a:fgClr>
                <a:bgClr>
                  <a:schemeClr val="accent2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EAF-4C43-A4F1-99AC82FF33EE}"/>
              </c:ext>
            </c:extLst>
          </c:dPt>
          <c:dPt>
            <c:idx val="2"/>
            <c:invertIfNegative val="0"/>
            <c:bubble3D val="0"/>
            <c:spPr>
              <a:pattFill prst="wdUpDiag">
                <a:fgClr>
                  <a:schemeClr val="accent6">
                    <a:lumMod val="75000"/>
                  </a:schemeClr>
                </a:fgClr>
                <a:bgClr>
                  <a:schemeClr val="accent6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EAF-4C43-A4F1-99AC82FF33EE}"/>
              </c:ext>
            </c:extLst>
          </c:dPt>
          <c:dPt>
            <c:idx val="3"/>
            <c:invertIfNegative val="0"/>
            <c:bubble3D val="0"/>
            <c:spPr>
              <a:pattFill prst="wdUpDiag">
                <a:fgClr>
                  <a:schemeClr val="accent4">
                    <a:lumMod val="75000"/>
                  </a:schemeClr>
                </a:fgClr>
                <a:bgClr>
                  <a:schemeClr val="accent4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EAF-4C43-A4F1-99AC82FF33EE}"/>
              </c:ext>
            </c:extLst>
          </c:dPt>
          <c:cat>
            <c:strRef>
              <c:f>Sheet1!$A$2:$A$5</c:f>
              <c:strCache>
                <c:ptCount val="4"/>
                <c:pt idx="0">
                  <c:v>Professional</c:v>
                </c:pt>
                <c:pt idx="1">
                  <c:v>Unique</c:v>
                </c:pt>
                <c:pt idx="2">
                  <c:v>Essential</c:v>
                </c:pt>
                <c:pt idx="3">
                  <c:v>Exclusive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</c:v>
                </c:pt>
                <c:pt idx="1">
                  <c:v>2.5</c:v>
                </c:pt>
                <c:pt idx="2">
                  <c:v>4.5</c:v>
                </c:pt>
                <c:pt idx="3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EAF-4C43-A4F1-99AC82FF33E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lumMod val="85000"/>
                <a:alpha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Professional</c:v>
                </c:pt>
                <c:pt idx="1">
                  <c:v>Unique</c:v>
                </c:pt>
                <c:pt idx="2">
                  <c:v>Essential</c:v>
                </c:pt>
                <c:pt idx="3">
                  <c:v>Exclusive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FEAF-4C43-A4F1-99AC82FF33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-713603664"/>
        <c:axId val="-713596592"/>
      </c:barChart>
      <c:catAx>
        <c:axId val="-713603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  <c:crossAx val="-713596592"/>
        <c:crosses val="autoZero"/>
        <c:auto val="1"/>
        <c:lblAlgn val="ctr"/>
        <c:lblOffset val="100"/>
        <c:noMultiLvlLbl val="0"/>
      </c:catAx>
      <c:valAx>
        <c:axId val="-713596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  <c:crossAx val="-713603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7C3D-42F8-BFF2-EB6D054624A7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7C3D-42F8-BFF2-EB6D054624A7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7C3D-42F8-BFF2-EB6D054624A7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7C3D-42F8-BFF2-EB6D054624A7}"/>
              </c:ext>
            </c:extLst>
          </c:dPt>
          <c:cat>
            <c:strRef>
              <c:f>Sheet1!$A$2:$A$5</c:f>
              <c:strCache>
                <c:ptCount val="4"/>
                <c:pt idx="0">
                  <c:v>One</c:v>
                </c:pt>
                <c:pt idx="1">
                  <c:v>Two</c:v>
                </c:pt>
                <c:pt idx="2">
                  <c:v>Three</c:v>
                </c:pt>
                <c:pt idx="3">
                  <c:v>Four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C3D-42F8-BFF2-EB6D054624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-713604752"/>
        <c:axId val="-713622704"/>
      </c:barChart>
      <c:catAx>
        <c:axId val="-713604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  <c:crossAx val="-713622704"/>
        <c:crosses val="autoZero"/>
        <c:auto val="1"/>
        <c:lblAlgn val="ctr"/>
        <c:lblOffset val="100"/>
        <c:noMultiLvlLbl val="0"/>
      </c:catAx>
      <c:valAx>
        <c:axId val="-713622704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  <c:crossAx val="-713604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C25-4B69-8BE2-9F24F4D64AC9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C25-4B69-8BE2-9F24F4D64AC9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C25-4B69-8BE2-9F24F4D64AC9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C25-4B69-8BE2-9F24F4D64AC9}"/>
              </c:ext>
            </c:extLst>
          </c:dPt>
          <c:cat>
            <c:strRef>
              <c:f>Sheet1!$A$2:$A$5</c:f>
              <c:strCache>
                <c:ptCount val="4"/>
                <c:pt idx="0">
                  <c:v>One</c:v>
                </c:pt>
                <c:pt idx="1">
                  <c:v>Two</c:v>
                </c:pt>
                <c:pt idx="2">
                  <c:v>Three</c:v>
                </c:pt>
                <c:pt idx="3">
                  <c:v>Four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</c:v>
                </c:pt>
                <c:pt idx="1">
                  <c:v>5</c:v>
                </c:pt>
                <c:pt idx="2">
                  <c:v>1.5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C25-4B69-8BE2-9F24F4D64A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-713602576"/>
        <c:axId val="-713599856"/>
      </c:barChart>
      <c:catAx>
        <c:axId val="-713602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  <c:crossAx val="-713599856"/>
        <c:crosses val="autoZero"/>
        <c:auto val="1"/>
        <c:lblAlgn val="ctr"/>
        <c:lblOffset val="100"/>
        <c:noMultiLvlLbl val="0"/>
      </c:catAx>
      <c:valAx>
        <c:axId val="-713599856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  <c:crossAx val="-713602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DBC-4D45-A4A3-D5D2EB3E198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DBC-4D45-A4A3-D5D2EB3E1983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DBC-4D45-A4A3-D5D2EB3E1983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DBC-4D45-A4A3-D5D2EB3E1983}"/>
              </c:ext>
            </c:extLst>
          </c:dPt>
          <c:cat>
            <c:strRef>
              <c:f>Sheet1!$A$2:$A$5</c:f>
              <c:strCache>
                <c:ptCount val="4"/>
                <c:pt idx="0">
                  <c:v>One</c:v>
                </c:pt>
                <c:pt idx="1">
                  <c:v>Two</c:v>
                </c:pt>
                <c:pt idx="2">
                  <c:v>Three</c:v>
                </c:pt>
                <c:pt idx="3">
                  <c:v>Four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1.5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DBC-4D45-A4A3-D5D2EB3E19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-713608560"/>
        <c:axId val="-713614544"/>
      </c:barChart>
      <c:catAx>
        <c:axId val="-713608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  <c:crossAx val="-713614544"/>
        <c:crosses val="autoZero"/>
        <c:auto val="1"/>
        <c:lblAlgn val="ctr"/>
        <c:lblOffset val="100"/>
        <c:noMultiLvlLbl val="0"/>
      </c:catAx>
      <c:valAx>
        <c:axId val="-713614544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  <c:crossAx val="-713608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fill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>
                <a:alpha val="20000"/>
              </a:schemeClr>
            </a:solidFill>
            <a:ln w="9525">
              <a:solidFill>
                <a:schemeClr val="accent1"/>
              </a:solidFill>
              <a:headEnd type="oval" w="med" len="med"/>
              <a:tailEnd type="oval" w="med" len="med"/>
            </a:ln>
            <a:effectLst/>
          </c:spPr>
          <c:cat>
            <c:strRef>
              <c:f>Sheet1!$A$2:$A$6</c:f>
              <c:strCache>
                <c:ptCount val="5"/>
                <c:pt idx="0">
                  <c:v>Model</c:v>
                </c:pt>
                <c:pt idx="1">
                  <c:v>Brand</c:v>
                </c:pt>
                <c:pt idx="2">
                  <c:v>Progress</c:v>
                </c:pt>
                <c:pt idx="3">
                  <c:v>Version</c:v>
                </c:pt>
                <c:pt idx="4">
                  <c:v>Forum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32</c:v>
                </c:pt>
                <c:pt idx="1">
                  <c:v>32</c:v>
                </c:pt>
                <c:pt idx="2">
                  <c:v>28</c:v>
                </c:pt>
                <c:pt idx="3">
                  <c:v>12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69-43E6-B648-90970E83F89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>
                <a:alpha val="60000"/>
              </a:schemeClr>
            </a:solidFill>
            <a:ln w="9525">
              <a:solidFill>
                <a:schemeClr val="accent2"/>
              </a:solidFill>
              <a:headEnd type="oval" w="med" len="med"/>
              <a:tailEnd type="oval" w="med" len="med"/>
            </a:ln>
            <a:effectLst/>
          </c:spPr>
          <c:cat>
            <c:strRef>
              <c:f>Sheet1!$A$2:$A$6</c:f>
              <c:strCache>
                <c:ptCount val="5"/>
                <c:pt idx="0">
                  <c:v>Model</c:v>
                </c:pt>
                <c:pt idx="1">
                  <c:v>Brand</c:v>
                </c:pt>
                <c:pt idx="2">
                  <c:v>Progress</c:v>
                </c:pt>
                <c:pt idx="3">
                  <c:v>Version</c:v>
                </c:pt>
                <c:pt idx="4">
                  <c:v>Forum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21</c:v>
                </c:pt>
                <c:pt idx="4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C69-43E6-B648-90970E83F8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713604208"/>
        <c:axId val="-713606384"/>
      </c:radarChart>
      <c:catAx>
        <c:axId val="-7136042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  <c:crossAx val="-713606384"/>
        <c:crosses val="autoZero"/>
        <c:auto val="1"/>
        <c:lblAlgn val="ctr"/>
        <c:lblOffset val="100"/>
        <c:noMultiLvlLbl val="0"/>
      </c:catAx>
      <c:valAx>
        <c:axId val="-713606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  <c:crossAx val="-713604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219262-333A-4088-9D88-6C3C75DC542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DACD86-C67C-4E1F-A568-D8693EEAB1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ACD86-C67C-4E1F-A568-D8693EEAB1B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ACD86-C67C-4E1F-A568-D8693EEAB1B2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ACD86-C67C-4E1F-A568-D8693EEAB1B2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ACD86-C67C-4E1F-A568-D8693EEAB1B2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ACD86-C67C-4E1F-A568-D8693EEAB1B2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ACD86-C67C-4E1F-A568-D8693EEAB1B2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ACD86-C67C-4E1F-A568-D8693EEAB1B2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ACD86-C67C-4E1F-A568-D8693EEAB1B2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ACD86-C67C-4E1F-A568-D8693EEAB1B2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ACD86-C67C-4E1F-A568-D8693EEAB1B2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ACD86-C67C-4E1F-A568-D8693EEAB1B2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ACD86-C67C-4E1F-A568-D8693EEAB1B2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ACD86-C67C-4E1F-A568-D8693EEAB1B2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ACD86-C67C-4E1F-A568-D8693EEAB1B2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ACD86-C67C-4E1F-A568-D8693EEAB1B2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ACD86-C67C-4E1F-A568-D8693EEAB1B2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ACD86-C67C-4E1F-A568-D8693EEAB1B2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ACD86-C67C-4E1F-A568-D8693EEAB1B2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ACD86-C67C-4E1F-A568-D8693EEAB1B2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ACD86-C67C-4E1F-A568-D8693EEAB1B2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ACD86-C67C-4E1F-A568-D8693EEAB1B2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ACD86-C67C-4E1F-A568-D8693EEAB1B2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ACD86-C67C-4E1F-A568-D8693EEAB1B2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ACD86-C67C-4E1F-A568-D8693EEAB1B2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ACD86-C67C-4E1F-A568-D8693EEAB1B2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ACD86-C67C-4E1F-A568-D8693EEAB1B2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63790" y="53160"/>
            <a:ext cx="5665204" cy="337584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10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Portfolio</a:t>
            </a: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5782160" y="53160"/>
            <a:ext cx="2309218" cy="337584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10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Portfolio</a:t>
            </a:r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8144544" y="53160"/>
            <a:ext cx="3996656" cy="337584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10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Portfolio</a:t>
            </a: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3129512" y="3482160"/>
            <a:ext cx="2599481" cy="329078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10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Portfolio</a:t>
            </a: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63788" y="3482160"/>
            <a:ext cx="2998389" cy="329078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10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Portfolio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3429000"/>
            <a:ext cx="3351438" cy="3429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6094638" y="3429000"/>
            <a:ext cx="6097362" cy="3429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4211655" y="4751918"/>
            <a:ext cx="1024128" cy="102412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876300" y="1152569"/>
            <a:ext cx="3794760" cy="237744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Image’s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876300" y="3709878"/>
            <a:ext cx="3794760" cy="237744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Image’s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Imag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Image’s</a:t>
            </a:r>
          </a:p>
        </p:txBody>
      </p:sp>
      <p:sp>
        <p:nvSpPr>
          <p:cNvPr id="6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1115863" y="3426874"/>
            <a:ext cx="2468880" cy="15087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Image’s</a:t>
            </a:r>
          </a:p>
        </p:txBody>
      </p:sp>
      <p:sp>
        <p:nvSpPr>
          <p:cNvPr id="7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3607560" y="3426874"/>
            <a:ext cx="2468880" cy="15087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Image’s</a:t>
            </a:r>
          </a:p>
        </p:txBody>
      </p:sp>
      <p:sp>
        <p:nvSpPr>
          <p:cNvPr id="8" name="Picture Placeholder 14"/>
          <p:cNvSpPr>
            <a:spLocks noGrp="1"/>
          </p:cNvSpPr>
          <p:nvPr>
            <p:ph type="pic" sz="quarter" idx="13" hasCustomPrompt="1"/>
          </p:nvPr>
        </p:nvSpPr>
        <p:spPr>
          <a:xfrm>
            <a:off x="6109447" y="3426874"/>
            <a:ext cx="2468880" cy="15087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Image’s</a:t>
            </a:r>
          </a:p>
        </p:txBody>
      </p:sp>
      <p:sp>
        <p:nvSpPr>
          <p:cNvPr id="9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8601144" y="3426874"/>
            <a:ext cx="2468880" cy="15087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Image’s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ula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3"/>
          <p:cNvSpPr>
            <a:spLocks noGrp="1"/>
          </p:cNvSpPr>
          <p:nvPr>
            <p:ph type="pic" sz="quarter" idx="10" hasCustomPrompt="1"/>
          </p:nvPr>
        </p:nvSpPr>
        <p:spPr>
          <a:xfrm>
            <a:off x="1039818" y="4831389"/>
            <a:ext cx="841248" cy="84124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Team</a:t>
            </a:r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11" hasCustomPrompt="1"/>
          </p:nvPr>
        </p:nvSpPr>
        <p:spPr>
          <a:xfrm>
            <a:off x="3355744" y="4831389"/>
            <a:ext cx="841248" cy="84124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Team</a:t>
            </a:r>
          </a:p>
        </p:txBody>
      </p:sp>
      <p:sp>
        <p:nvSpPr>
          <p:cNvPr id="10" name="Picture Placeholder 13"/>
          <p:cNvSpPr>
            <a:spLocks noGrp="1"/>
          </p:cNvSpPr>
          <p:nvPr>
            <p:ph type="pic" sz="quarter" idx="12" hasCustomPrompt="1"/>
          </p:nvPr>
        </p:nvSpPr>
        <p:spPr>
          <a:xfrm>
            <a:off x="5679082" y="4812516"/>
            <a:ext cx="841248" cy="84124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Team</a:t>
            </a:r>
          </a:p>
        </p:txBody>
      </p:sp>
      <p:sp>
        <p:nvSpPr>
          <p:cNvPr id="11" name="Picture Placeholder 13"/>
          <p:cNvSpPr>
            <a:spLocks noGrp="1"/>
          </p:cNvSpPr>
          <p:nvPr>
            <p:ph type="pic" sz="quarter" idx="13" hasCustomPrompt="1"/>
          </p:nvPr>
        </p:nvSpPr>
        <p:spPr>
          <a:xfrm>
            <a:off x="7995933" y="4831389"/>
            <a:ext cx="841248" cy="84124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Team</a:t>
            </a:r>
          </a:p>
        </p:txBody>
      </p:sp>
      <p:sp>
        <p:nvSpPr>
          <p:cNvPr id="12" name="Picture Placeholder 13"/>
          <p:cNvSpPr>
            <a:spLocks noGrp="1"/>
          </p:cNvSpPr>
          <p:nvPr>
            <p:ph type="pic" sz="quarter" idx="14" hasCustomPrompt="1"/>
          </p:nvPr>
        </p:nvSpPr>
        <p:spPr>
          <a:xfrm>
            <a:off x="10307227" y="4831389"/>
            <a:ext cx="841248" cy="84124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Team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ular &amp; Box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3"/>
          <p:cNvSpPr>
            <a:spLocks noGrp="1"/>
          </p:cNvSpPr>
          <p:nvPr>
            <p:ph type="pic" sz="quarter" idx="10" hasCustomPrompt="1"/>
          </p:nvPr>
        </p:nvSpPr>
        <p:spPr>
          <a:xfrm>
            <a:off x="1039818" y="4831389"/>
            <a:ext cx="841248" cy="84124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Team</a:t>
            </a:r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11" hasCustomPrompt="1"/>
          </p:nvPr>
        </p:nvSpPr>
        <p:spPr>
          <a:xfrm>
            <a:off x="3355744" y="4831389"/>
            <a:ext cx="841248" cy="84124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Team</a:t>
            </a:r>
          </a:p>
        </p:txBody>
      </p:sp>
      <p:sp>
        <p:nvSpPr>
          <p:cNvPr id="10" name="Picture Placeholder 13"/>
          <p:cNvSpPr>
            <a:spLocks noGrp="1"/>
          </p:cNvSpPr>
          <p:nvPr>
            <p:ph type="pic" sz="quarter" idx="12" hasCustomPrompt="1"/>
          </p:nvPr>
        </p:nvSpPr>
        <p:spPr>
          <a:xfrm>
            <a:off x="5679082" y="4812516"/>
            <a:ext cx="841248" cy="84124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Team</a:t>
            </a:r>
          </a:p>
        </p:txBody>
      </p:sp>
      <p:sp>
        <p:nvSpPr>
          <p:cNvPr id="11" name="Picture Placeholder 13"/>
          <p:cNvSpPr>
            <a:spLocks noGrp="1"/>
          </p:cNvSpPr>
          <p:nvPr>
            <p:ph type="pic" sz="quarter" idx="13" hasCustomPrompt="1"/>
          </p:nvPr>
        </p:nvSpPr>
        <p:spPr>
          <a:xfrm>
            <a:off x="7995933" y="4831389"/>
            <a:ext cx="841248" cy="84124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Team</a:t>
            </a:r>
          </a:p>
        </p:txBody>
      </p:sp>
      <p:sp>
        <p:nvSpPr>
          <p:cNvPr id="12" name="Picture Placeholder 13"/>
          <p:cNvSpPr>
            <a:spLocks noGrp="1"/>
          </p:cNvSpPr>
          <p:nvPr>
            <p:ph type="pic" sz="quarter" idx="14" hasCustomPrompt="1"/>
          </p:nvPr>
        </p:nvSpPr>
        <p:spPr>
          <a:xfrm>
            <a:off x="10307227" y="4831389"/>
            <a:ext cx="841248" cy="84124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Team</a:t>
            </a:r>
          </a:p>
        </p:txBody>
      </p:sp>
      <p:sp>
        <p:nvSpPr>
          <p:cNvPr id="13" name="Picture Placeholder 15"/>
          <p:cNvSpPr>
            <a:spLocks noGrp="1"/>
          </p:cNvSpPr>
          <p:nvPr>
            <p:ph type="pic" sz="quarter" idx="15" hasCustomPrompt="1"/>
          </p:nvPr>
        </p:nvSpPr>
        <p:spPr>
          <a:xfrm>
            <a:off x="1003242" y="2416778"/>
            <a:ext cx="914400" cy="914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  <p:sp>
        <p:nvSpPr>
          <p:cNvPr id="14" name="Picture Placeholder 15"/>
          <p:cNvSpPr>
            <a:spLocks noGrp="1"/>
          </p:cNvSpPr>
          <p:nvPr>
            <p:ph type="pic" sz="quarter" idx="16" hasCustomPrompt="1"/>
          </p:nvPr>
        </p:nvSpPr>
        <p:spPr>
          <a:xfrm>
            <a:off x="3319168" y="2416778"/>
            <a:ext cx="914400" cy="914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  <p:sp>
        <p:nvSpPr>
          <p:cNvPr id="15" name="Picture Placeholder 15"/>
          <p:cNvSpPr>
            <a:spLocks noGrp="1"/>
          </p:cNvSpPr>
          <p:nvPr>
            <p:ph type="pic" sz="quarter" idx="17" hasCustomPrompt="1"/>
          </p:nvPr>
        </p:nvSpPr>
        <p:spPr>
          <a:xfrm>
            <a:off x="5642506" y="2416177"/>
            <a:ext cx="914400" cy="914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8" hasCustomPrompt="1"/>
          </p:nvPr>
        </p:nvSpPr>
        <p:spPr>
          <a:xfrm>
            <a:off x="7958432" y="2416177"/>
            <a:ext cx="914400" cy="914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9" hasCustomPrompt="1"/>
          </p:nvPr>
        </p:nvSpPr>
        <p:spPr>
          <a:xfrm>
            <a:off x="10281770" y="2416177"/>
            <a:ext cx="914400" cy="914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hone Image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0" hasCustomPrompt="1"/>
          </p:nvPr>
        </p:nvSpPr>
        <p:spPr>
          <a:xfrm>
            <a:off x="2136447" y="1457325"/>
            <a:ext cx="2032000" cy="139223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Image</a:t>
            </a:r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11" hasCustomPrompt="1"/>
          </p:nvPr>
        </p:nvSpPr>
        <p:spPr>
          <a:xfrm>
            <a:off x="5081665" y="1457325"/>
            <a:ext cx="2032000" cy="139223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Image</a:t>
            </a:r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12" hasCustomPrompt="1"/>
          </p:nvPr>
        </p:nvSpPr>
        <p:spPr>
          <a:xfrm>
            <a:off x="8026883" y="1457325"/>
            <a:ext cx="2032000" cy="139223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Image</a:t>
            </a:r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13" hasCustomPrompt="1"/>
          </p:nvPr>
        </p:nvSpPr>
        <p:spPr>
          <a:xfrm>
            <a:off x="2199947" y="2971800"/>
            <a:ext cx="914400" cy="914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Image</a:t>
            </a:r>
          </a:p>
        </p:txBody>
      </p:sp>
      <p:sp>
        <p:nvSpPr>
          <p:cNvPr id="18" name="Picture Placeholder 13"/>
          <p:cNvSpPr>
            <a:spLocks noGrp="1"/>
          </p:cNvSpPr>
          <p:nvPr>
            <p:ph type="pic" sz="quarter" idx="14" hasCustomPrompt="1"/>
          </p:nvPr>
        </p:nvSpPr>
        <p:spPr>
          <a:xfrm>
            <a:off x="3184197" y="2971800"/>
            <a:ext cx="914400" cy="914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Image</a:t>
            </a:r>
          </a:p>
        </p:txBody>
      </p:sp>
      <p:sp>
        <p:nvSpPr>
          <p:cNvPr id="19" name="Picture Placeholder 13"/>
          <p:cNvSpPr>
            <a:spLocks noGrp="1"/>
          </p:cNvSpPr>
          <p:nvPr>
            <p:ph type="pic" sz="quarter" idx="15" hasCustomPrompt="1"/>
          </p:nvPr>
        </p:nvSpPr>
        <p:spPr>
          <a:xfrm>
            <a:off x="5145165" y="2971800"/>
            <a:ext cx="914400" cy="914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Image</a:t>
            </a:r>
          </a:p>
        </p:txBody>
      </p:sp>
      <p:sp>
        <p:nvSpPr>
          <p:cNvPr id="20" name="Picture Placeholder 13"/>
          <p:cNvSpPr>
            <a:spLocks noGrp="1"/>
          </p:cNvSpPr>
          <p:nvPr>
            <p:ph type="pic" sz="quarter" idx="16" hasCustomPrompt="1"/>
          </p:nvPr>
        </p:nvSpPr>
        <p:spPr>
          <a:xfrm>
            <a:off x="6129415" y="2971800"/>
            <a:ext cx="914400" cy="914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Image</a:t>
            </a:r>
          </a:p>
        </p:txBody>
      </p:sp>
      <p:sp>
        <p:nvSpPr>
          <p:cNvPr id="21" name="Picture Placeholder 13"/>
          <p:cNvSpPr>
            <a:spLocks noGrp="1"/>
          </p:cNvSpPr>
          <p:nvPr>
            <p:ph type="pic" sz="quarter" idx="17" hasCustomPrompt="1"/>
          </p:nvPr>
        </p:nvSpPr>
        <p:spPr>
          <a:xfrm>
            <a:off x="8090383" y="2971800"/>
            <a:ext cx="914400" cy="914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Image</a:t>
            </a:r>
          </a:p>
        </p:txBody>
      </p:sp>
      <p:sp>
        <p:nvSpPr>
          <p:cNvPr id="22" name="Picture Placeholder 13"/>
          <p:cNvSpPr>
            <a:spLocks noGrp="1"/>
          </p:cNvSpPr>
          <p:nvPr>
            <p:ph type="pic" sz="quarter" idx="18" hasCustomPrompt="1"/>
          </p:nvPr>
        </p:nvSpPr>
        <p:spPr>
          <a:xfrm>
            <a:off x="9074633" y="2971800"/>
            <a:ext cx="914400" cy="914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Image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3348038" y="1605756"/>
            <a:ext cx="5495925" cy="36464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 b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Single Image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'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1477197" y="1321976"/>
            <a:ext cx="1828800" cy="1828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 b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Image’s Layout</a:t>
            </a:r>
          </a:p>
        </p:txBody>
      </p:sp>
      <p:sp>
        <p:nvSpPr>
          <p:cNvPr id="3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3926107" y="1321976"/>
            <a:ext cx="1828800" cy="1828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 b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Image’s Layout</a:t>
            </a:r>
          </a:p>
        </p:txBody>
      </p:sp>
      <p:sp>
        <p:nvSpPr>
          <p:cNvPr id="4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6375017" y="1321976"/>
            <a:ext cx="1828800" cy="1828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 b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Image’s Layout</a:t>
            </a:r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8823927" y="1321976"/>
            <a:ext cx="1828800" cy="1828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 b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Image’s Layout</a:t>
            </a:r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1477197" y="3697314"/>
            <a:ext cx="1828800" cy="1828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 b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Image’s Layout</a:t>
            </a:r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3926107" y="3697314"/>
            <a:ext cx="1828800" cy="1828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 b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Image’s Layout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6375017" y="3697314"/>
            <a:ext cx="1828800" cy="1828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 b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Image’s Layout</a:t>
            </a: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8823927" y="3697314"/>
            <a:ext cx="1828800" cy="1828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 b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Image’s Layout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 b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Right Image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 b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Left Image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Work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876300" y="1598174"/>
            <a:ext cx="1828800" cy="1828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Team Image</a:t>
            </a:r>
          </a:p>
        </p:txBody>
      </p:sp>
      <p:sp>
        <p:nvSpPr>
          <p:cNvPr id="3" name="Picture Placeholder 6"/>
          <p:cNvSpPr>
            <a:spLocks noGrp="1"/>
          </p:cNvSpPr>
          <p:nvPr>
            <p:ph type="pic" sz="quarter" idx="11" hasCustomPrompt="1"/>
          </p:nvPr>
        </p:nvSpPr>
        <p:spPr>
          <a:xfrm>
            <a:off x="6492949" y="1598174"/>
            <a:ext cx="1828800" cy="1828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Team Image</a:t>
            </a:r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876300" y="4233639"/>
            <a:ext cx="1828800" cy="1828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Team Image</a:t>
            </a:r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6492949" y="4233639"/>
            <a:ext cx="1828800" cy="1828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Team Image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Work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1449572" y="2060829"/>
            <a:ext cx="1828800" cy="1828800"/>
          </a:xfrm>
          <a:prstGeom prst="roundRect">
            <a:avLst>
              <a:gd name="adj" fmla="val 16092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Team Image</a:t>
            </a:r>
          </a:p>
        </p:txBody>
      </p:sp>
      <p:sp>
        <p:nvSpPr>
          <p:cNvPr id="3" name="Picture Placeholder 6"/>
          <p:cNvSpPr>
            <a:spLocks noGrp="1"/>
          </p:cNvSpPr>
          <p:nvPr>
            <p:ph type="pic" sz="quarter" idx="11" hasCustomPrompt="1"/>
          </p:nvPr>
        </p:nvSpPr>
        <p:spPr>
          <a:xfrm>
            <a:off x="3937590" y="2060829"/>
            <a:ext cx="1828800" cy="1828800"/>
          </a:xfrm>
          <a:prstGeom prst="roundRect">
            <a:avLst>
              <a:gd name="adj" fmla="val 16092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Team Image</a:t>
            </a:r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6425608" y="2060829"/>
            <a:ext cx="1828800" cy="1828800"/>
          </a:xfrm>
          <a:prstGeom prst="roundRect">
            <a:avLst>
              <a:gd name="adj" fmla="val 16092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Team Image</a:t>
            </a:r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8913626" y="2060829"/>
            <a:ext cx="1828800" cy="1828800"/>
          </a:xfrm>
          <a:prstGeom prst="roundRect">
            <a:avLst>
              <a:gd name="adj" fmla="val 16092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Team Image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Work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527895" y="1600200"/>
            <a:ext cx="1828800" cy="1828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Team Image</a:t>
            </a:r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1" hasCustomPrompt="1"/>
          </p:nvPr>
        </p:nvSpPr>
        <p:spPr>
          <a:xfrm>
            <a:off x="2401882" y="1600200"/>
            <a:ext cx="1828800" cy="1828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Team Image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527895" y="3470119"/>
            <a:ext cx="1828800" cy="1828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Team Image</a:t>
            </a:r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2401882" y="3470119"/>
            <a:ext cx="1828800" cy="1828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Team Image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6"/>
          <p:cNvSpPr txBox="1"/>
          <p:nvPr/>
        </p:nvSpPr>
        <p:spPr>
          <a:xfrm>
            <a:off x="3200331" y="4563691"/>
            <a:ext cx="60255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Conveniently procrastinate client-centric technology via highly efficient manufactured products. Seamlessly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productivate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go forward benefits without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interdependentinfrastructures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. </a:t>
            </a: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Conveniently procrastinate client-centric technology via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054792" y="4202505"/>
            <a:ext cx="231666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CREATIVE BUSINESS ELEMENTS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3200331" y="1998866"/>
            <a:ext cx="54202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i="0" u="none" strike="noStrike" kern="0" cap="none" spc="0" normalizeH="0" baseline="0" noProof="0" dirty="0">
                <a:ln>
                  <a:noFill/>
                </a:ln>
                <a:solidFill>
                  <a:srgbClr val="235B91"/>
                </a:solidFill>
                <a:effectLst/>
                <a:uLnTx/>
                <a:uFillTx/>
                <a:latin typeface="+mn-ea"/>
              </a:rPr>
              <a:t>BUSINESS YEAR IN EUROPE AND THE REPORT TEMPALATE</a:t>
            </a:r>
            <a:endParaRPr kumimoji="0" lang="zh-CN" altLang="en-US" sz="1200" i="0" u="none" strike="noStrike" kern="0" cap="none" spc="0" normalizeH="0" baseline="0" noProof="0" dirty="0">
              <a:ln>
                <a:noFill/>
              </a:ln>
              <a:solidFill>
                <a:srgbClr val="235B91"/>
              </a:solidFill>
              <a:effectLst/>
              <a:uLnTx/>
              <a:uFillTx/>
              <a:latin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607869" y="2641594"/>
            <a:ext cx="92105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zh-CN" altLang="en-US" sz="4800" kern="0" spc="600" dirty="0">
                <a:solidFill>
                  <a:srgbClr val="1E4D7B"/>
                </a:solidFill>
                <a:latin typeface="+mj-ea"/>
                <a:ea typeface="+mj-ea"/>
              </a:rPr>
              <a:t>学校运动会摄影</a:t>
            </a:r>
            <a:r>
              <a:rPr lang="en-US" altLang="zh-CN" sz="4800" kern="0" spc="600" dirty="0" err="1">
                <a:solidFill>
                  <a:srgbClr val="1E4D7B"/>
                </a:solidFill>
                <a:latin typeface="+mj-ea"/>
                <a:ea typeface="+mj-ea"/>
              </a:rPr>
              <a:t>ppt</a:t>
            </a:r>
            <a:r>
              <a:rPr lang="zh-CN" altLang="en-US" sz="4800" kern="0" spc="600" dirty="0">
                <a:solidFill>
                  <a:srgbClr val="1E4D7B"/>
                </a:solidFill>
                <a:latin typeface="+mj-ea"/>
                <a:ea typeface="+mj-ea"/>
              </a:rPr>
              <a:t>模板</a:t>
            </a:r>
            <a:endParaRPr kumimoji="0" lang="zh-CN" altLang="en-US" sz="4800" u="none" strike="noStrike" kern="0" cap="none" spc="600" normalizeH="0" baseline="0" noProof="0" dirty="0">
              <a:ln>
                <a:noFill/>
              </a:ln>
              <a:solidFill>
                <a:srgbClr val="1E4D7B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528" fill="hold" grpId="0" nodeType="withEffect">
                                  <p:stCondLst>
                                    <p:cond delay="8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11" grpId="0"/>
      <p:bldP spid="12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926453" y="263300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此处添加标题</a:t>
            </a:r>
            <a:endParaRPr lang="en-US" altLang="zh-CN" sz="28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95768" y="786520"/>
            <a:ext cx="5200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Assertively fabricate competitive manufactured products vis-a-vis equity invested catalysts </a:t>
            </a:r>
          </a:p>
          <a:p>
            <a:pPr algn="ctr"/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for change. </a:t>
            </a:r>
          </a:p>
        </p:txBody>
      </p:sp>
      <p:sp>
        <p:nvSpPr>
          <p:cNvPr id="21" name="Freeform 20"/>
          <p:cNvSpPr/>
          <p:nvPr/>
        </p:nvSpPr>
        <p:spPr>
          <a:xfrm>
            <a:off x="5980637" y="6484585"/>
            <a:ext cx="230726" cy="230726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4077" y="57150"/>
                </a:moveTo>
                <a:cubicBezTo>
                  <a:pt x="116012" y="57150"/>
                  <a:pt x="117723" y="57819"/>
                  <a:pt x="119212" y="59159"/>
                </a:cubicBezTo>
                <a:cubicBezTo>
                  <a:pt x="120700" y="60498"/>
                  <a:pt x="121444" y="62210"/>
                  <a:pt x="121444" y="64293"/>
                </a:cubicBezTo>
                <a:lnTo>
                  <a:pt x="121444" y="145107"/>
                </a:lnTo>
                <a:lnTo>
                  <a:pt x="147787" y="118764"/>
                </a:lnTo>
                <a:cubicBezTo>
                  <a:pt x="151061" y="115490"/>
                  <a:pt x="154335" y="115490"/>
                  <a:pt x="157609" y="118764"/>
                </a:cubicBezTo>
                <a:cubicBezTo>
                  <a:pt x="159098" y="120253"/>
                  <a:pt x="159842" y="121964"/>
                  <a:pt x="159842" y="123899"/>
                </a:cubicBezTo>
                <a:cubicBezTo>
                  <a:pt x="159842" y="125834"/>
                  <a:pt x="159098" y="127545"/>
                  <a:pt x="157609" y="129034"/>
                </a:cubicBezTo>
                <a:lnTo>
                  <a:pt x="114300" y="171003"/>
                </a:lnTo>
                <a:lnTo>
                  <a:pt x="70991" y="129034"/>
                </a:lnTo>
                <a:cubicBezTo>
                  <a:pt x="67717" y="125462"/>
                  <a:pt x="67791" y="122039"/>
                  <a:pt x="71215" y="118764"/>
                </a:cubicBezTo>
                <a:cubicBezTo>
                  <a:pt x="74638" y="115490"/>
                  <a:pt x="77986" y="115490"/>
                  <a:pt x="81260" y="118764"/>
                </a:cubicBezTo>
                <a:lnTo>
                  <a:pt x="107156" y="144661"/>
                </a:lnTo>
                <a:lnTo>
                  <a:pt x="107156" y="64293"/>
                </a:lnTo>
                <a:cubicBezTo>
                  <a:pt x="107156" y="62210"/>
                  <a:pt x="107826" y="60498"/>
                  <a:pt x="109166" y="59159"/>
                </a:cubicBezTo>
                <a:cubicBezTo>
                  <a:pt x="110505" y="57819"/>
                  <a:pt x="112142" y="57150"/>
                  <a:pt x="114077" y="57150"/>
                </a:cubicBezTo>
                <a:close/>
                <a:moveTo>
                  <a:pt x="114300" y="14287"/>
                </a:moveTo>
                <a:cubicBezTo>
                  <a:pt x="86618" y="14287"/>
                  <a:pt x="63029" y="24035"/>
                  <a:pt x="43532" y="43532"/>
                </a:cubicBezTo>
                <a:cubicBezTo>
                  <a:pt x="24036" y="63028"/>
                  <a:pt x="14288" y="86618"/>
                  <a:pt x="14288" y="114300"/>
                </a:cubicBezTo>
                <a:cubicBezTo>
                  <a:pt x="14288" y="141982"/>
                  <a:pt x="24036" y="165571"/>
                  <a:pt x="43532" y="185067"/>
                </a:cubicBezTo>
                <a:cubicBezTo>
                  <a:pt x="63029" y="204564"/>
                  <a:pt x="86618" y="214312"/>
                  <a:pt x="114300" y="214312"/>
                </a:cubicBezTo>
                <a:cubicBezTo>
                  <a:pt x="141982" y="214312"/>
                  <a:pt x="165646" y="204564"/>
                  <a:pt x="185291" y="185067"/>
                </a:cubicBezTo>
                <a:cubicBezTo>
                  <a:pt x="204937" y="165571"/>
                  <a:pt x="214759" y="141982"/>
                  <a:pt x="214759" y="114300"/>
                </a:cubicBezTo>
                <a:cubicBezTo>
                  <a:pt x="214759" y="86618"/>
                  <a:pt x="204937" y="63028"/>
                  <a:pt x="185291" y="43532"/>
                </a:cubicBezTo>
                <a:cubicBezTo>
                  <a:pt x="165646" y="24035"/>
                  <a:pt x="141982" y="14287"/>
                  <a:pt x="114300" y="14287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0"/>
                  <a:pt x="228600" y="82748"/>
                  <a:pt x="228600" y="114300"/>
                </a:cubicBezTo>
                <a:cubicBezTo>
                  <a:pt x="228600" y="145851"/>
                  <a:pt x="217438" y="172789"/>
                  <a:pt x="195114" y="195113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3"/>
                </a:cubicBezTo>
                <a:cubicBezTo>
                  <a:pt x="11162" y="172789"/>
                  <a:pt x="0" y="145851"/>
                  <a:pt x="0" y="114300"/>
                </a:cubicBezTo>
                <a:cubicBezTo>
                  <a:pt x="0" y="82748"/>
                  <a:pt x="11162" y="55810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1462341" y="1925383"/>
            <a:ext cx="1280857" cy="128085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ntAwesome" pitchFamily="2" charset="0"/>
                <a:cs typeface="Adobe Gurmukhi" panose="01010101010101010101" pitchFamily="50" charset="0"/>
                <a:sym typeface="+mn-lt"/>
              </a:rPr>
              <a:t></a:t>
            </a:r>
          </a:p>
        </p:txBody>
      </p:sp>
      <p:sp>
        <p:nvSpPr>
          <p:cNvPr id="31" name="Oval 30"/>
          <p:cNvSpPr/>
          <p:nvPr/>
        </p:nvSpPr>
        <p:spPr>
          <a:xfrm>
            <a:off x="3960992" y="1925382"/>
            <a:ext cx="1280857" cy="128085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ntAwesome" pitchFamily="2" charset="0"/>
                <a:cs typeface="Adobe Gurmukhi" panose="01010101010101010101" pitchFamily="50" charset="0"/>
                <a:sym typeface="+mn-lt"/>
              </a:rPr>
              <a:t></a:t>
            </a:r>
          </a:p>
        </p:txBody>
      </p:sp>
      <p:sp>
        <p:nvSpPr>
          <p:cNvPr id="32" name="Oval 31"/>
          <p:cNvSpPr/>
          <p:nvPr/>
        </p:nvSpPr>
        <p:spPr>
          <a:xfrm>
            <a:off x="6459643" y="1925383"/>
            <a:ext cx="1280857" cy="128085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ntAwesome" pitchFamily="2" charset="0"/>
                <a:cs typeface="Adobe Gurmukhi" panose="01010101010101010101" pitchFamily="50" charset="0"/>
                <a:sym typeface="+mn-lt"/>
              </a:rPr>
              <a:t></a:t>
            </a:r>
          </a:p>
        </p:txBody>
      </p:sp>
      <p:sp>
        <p:nvSpPr>
          <p:cNvPr id="33" name="Oval 32"/>
          <p:cNvSpPr/>
          <p:nvPr/>
        </p:nvSpPr>
        <p:spPr>
          <a:xfrm>
            <a:off x="8958294" y="1925383"/>
            <a:ext cx="1280857" cy="128085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ntAwesome" pitchFamily="2" charset="0"/>
                <a:cs typeface="Adobe Gurmukhi" panose="01010101010101010101" pitchFamily="50" charset="0"/>
                <a:sym typeface="+mn-lt"/>
              </a:rPr>
              <a:t>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065506" y="3716083"/>
            <a:ext cx="2074525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Cloud </a:t>
            </a:r>
            <a:r>
              <a:rPr lang="en-US" b="1">
                <a:solidFill>
                  <a:schemeClr val="accent1"/>
                </a:solidFill>
                <a:cs typeface="+mn-ea"/>
                <a:sym typeface="+mn-lt"/>
              </a:rPr>
              <a:t>System</a:t>
            </a:r>
          </a:p>
          <a:p>
            <a:pPr algn="ctr"/>
            <a:endParaRPr lang="en-US" sz="90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  <a:p>
            <a:pPr algn="ctr"/>
            <a:endParaRPr lang="en-US" sz="90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  <a:p>
            <a:pPr algn="ctr"/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Conveniently procrastinate client-centric technology via highly efficient manufactured products. </a:t>
            </a:r>
          </a:p>
          <a:p>
            <a:pPr algn="ctr"/>
            <a:endParaRPr lang="en-US" sz="90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  <a:p>
            <a:pPr algn="ctr"/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Seamlessly productivate go forward benefits without interdependentinfrastructures.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64157" y="3716083"/>
            <a:ext cx="2074525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Bene</a:t>
            </a:r>
            <a:r>
              <a:rPr lang="en-US" b="1">
                <a:solidFill>
                  <a:schemeClr val="accent4"/>
                </a:solidFill>
                <a:cs typeface="+mn-ea"/>
                <a:sym typeface="+mn-lt"/>
              </a:rPr>
              <a:t>fits</a:t>
            </a:r>
          </a:p>
          <a:p>
            <a:pPr algn="ctr"/>
            <a:endParaRPr lang="en-US" sz="90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  <a:p>
            <a:pPr algn="ctr"/>
            <a:endParaRPr lang="en-US" sz="90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  <a:p>
            <a:pPr algn="ctr"/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Conveniently procrastinate client-centric technology via highly efficient manufactured products. </a:t>
            </a:r>
          </a:p>
          <a:p>
            <a:pPr algn="ctr"/>
            <a:endParaRPr lang="en-US" sz="90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  <a:p>
            <a:pPr algn="ctr"/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Seamlessly productivate go forward benefits without interdependentinfrastructures.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062808" y="3716083"/>
            <a:ext cx="2074525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Exclus</a:t>
            </a:r>
            <a:r>
              <a:rPr lang="en-US" b="1">
                <a:solidFill>
                  <a:schemeClr val="accent6"/>
                </a:solidFill>
                <a:cs typeface="+mn-ea"/>
                <a:sym typeface="+mn-lt"/>
              </a:rPr>
              <a:t>ive</a:t>
            </a:r>
          </a:p>
          <a:p>
            <a:pPr algn="ctr"/>
            <a:endParaRPr lang="en-US" sz="90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  <a:p>
            <a:pPr algn="ctr"/>
            <a:endParaRPr lang="en-US" sz="90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  <a:p>
            <a:pPr algn="ctr"/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Conveniently procrastinate client-centric technology via highly efficient manufactured products. </a:t>
            </a:r>
          </a:p>
          <a:p>
            <a:pPr algn="ctr"/>
            <a:endParaRPr lang="en-US" sz="90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  <a:p>
            <a:pPr algn="ctr"/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Seamlessly productivate go forward benefits without interdependentinfrastructures.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561459" y="3716083"/>
            <a:ext cx="2074525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accent2"/>
                </a:solidFill>
                <a:cs typeface="+mn-ea"/>
                <a:sym typeface="+mn-lt"/>
              </a:rPr>
              <a:t>Consult</a:t>
            </a:r>
            <a:r>
              <a:rPr lang="en-US" b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ing</a:t>
            </a:r>
          </a:p>
          <a:p>
            <a:pPr algn="ctr"/>
            <a:endParaRPr lang="en-US" sz="90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  <a:p>
            <a:pPr algn="ctr"/>
            <a:endParaRPr lang="en-US" sz="90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  <a:p>
            <a:pPr algn="ctr"/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Conveniently procrastinate client-centric technology via highly efficient manufactured products. </a:t>
            </a:r>
          </a:p>
          <a:p>
            <a:pPr algn="ctr"/>
            <a:endParaRPr lang="en-US" sz="90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  <a:p>
            <a:pPr algn="ctr"/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Seamlessly productivate go forward benefits without interdependentinfrastructures.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34761" y="5731674"/>
            <a:ext cx="736013" cy="238363"/>
          </a:xfrm>
          <a:prstGeom prst="roundRect">
            <a:avLst/>
          </a:prstGeom>
          <a:pattFill prst="wdUpDiag">
            <a:fgClr>
              <a:schemeClr val="accent1">
                <a:lumMod val="75000"/>
              </a:schemeClr>
            </a:fgClr>
            <a:bgClr>
              <a:schemeClr val="accent1"/>
            </a:bgClr>
          </a:pattFill>
        </p:spPr>
        <p:txBody>
          <a:bodyPr wrap="none" rtlCol="0">
            <a:spAutoFit/>
          </a:bodyPr>
          <a:lstStyle/>
          <a:p>
            <a:pPr algn="ctr"/>
            <a:r>
              <a:rPr lang="en-US" sz="800">
                <a:solidFill>
                  <a:schemeClr val="bg1"/>
                </a:solidFill>
                <a:cs typeface="+mn-ea"/>
                <a:sym typeface="+mn-lt"/>
              </a:rPr>
              <a:t>GET MORE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232589" y="5731674"/>
            <a:ext cx="737662" cy="238363"/>
          </a:xfrm>
          <a:prstGeom prst="roundRect">
            <a:avLst/>
          </a:prstGeom>
          <a:pattFill prst="wdUpDiag">
            <a:fgClr>
              <a:schemeClr val="accent4">
                <a:lumMod val="75000"/>
              </a:schemeClr>
            </a:fgClr>
            <a:bgClr>
              <a:schemeClr val="accent4"/>
            </a:bgClr>
          </a:pattFill>
        </p:spPr>
        <p:txBody>
          <a:bodyPr wrap="none" rtlCol="0">
            <a:spAutoFit/>
          </a:bodyPr>
          <a:lstStyle/>
          <a:p>
            <a:pPr algn="ctr"/>
            <a:r>
              <a:rPr lang="en-US" sz="800">
                <a:solidFill>
                  <a:schemeClr val="bg1"/>
                </a:solidFill>
                <a:cs typeface="+mn-ea"/>
                <a:sym typeface="+mn-lt"/>
              </a:rPr>
              <a:t>AWESOME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758455" y="5731674"/>
            <a:ext cx="683228" cy="238363"/>
          </a:xfrm>
          <a:prstGeom prst="roundRect">
            <a:avLst/>
          </a:prstGeom>
          <a:pattFill prst="wdUpDiag">
            <a:fgClr>
              <a:schemeClr val="accent6">
                <a:lumMod val="75000"/>
              </a:schemeClr>
            </a:fgClr>
            <a:bgClr>
              <a:schemeClr val="accent6"/>
            </a:bgClr>
          </a:pattFill>
        </p:spPr>
        <p:txBody>
          <a:bodyPr wrap="none" rtlCol="0">
            <a:spAutoFit/>
          </a:bodyPr>
          <a:lstStyle/>
          <a:p>
            <a:pPr algn="ctr"/>
            <a:r>
              <a:rPr lang="en-US" sz="800">
                <a:solidFill>
                  <a:schemeClr val="bg1"/>
                </a:solidFill>
                <a:cs typeface="+mn-ea"/>
                <a:sym typeface="+mn-lt"/>
              </a:rPr>
              <a:t>CREATIVE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9114890" y="5731674"/>
            <a:ext cx="967661" cy="238363"/>
          </a:xfrm>
          <a:prstGeom prst="roundRect">
            <a:avLst/>
          </a:prstGeom>
          <a:pattFill prst="wdUpDiag">
            <a:fgClr>
              <a:schemeClr val="accent2">
                <a:lumMod val="75000"/>
              </a:schemeClr>
            </a:fgClr>
            <a:bgClr>
              <a:schemeClr val="accent2"/>
            </a:bgClr>
          </a:pattFill>
        </p:spPr>
        <p:txBody>
          <a:bodyPr wrap="none" rtlCol="0">
            <a:spAutoFit/>
          </a:bodyPr>
          <a:lstStyle/>
          <a:p>
            <a:pPr algn="ctr"/>
            <a:r>
              <a:rPr lang="en-US" sz="800">
                <a:solidFill>
                  <a:schemeClr val="bg1"/>
                </a:solidFill>
                <a:cs typeface="+mn-ea"/>
                <a:sym typeface="+mn-lt"/>
              </a:rPr>
              <a:t>PROFESSIONAL</a:t>
            </a:r>
          </a:p>
        </p:txBody>
      </p:sp>
      <p:sp>
        <p:nvSpPr>
          <p:cNvPr id="3" name="Arc 2"/>
          <p:cNvSpPr/>
          <p:nvPr/>
        </p:nvSpPr>
        <p:spPr>
          <a:xfrm>
            <a:off x="1416967" y="1880010"/>
            <a:ext cx="1371600" cy="1371600"/>
          </a:xfrm>
          <a:prstGeom prst="arc">
            <a:avLst>
              <a:gd name="adj1" fmla="val 16200000"/>
              <a:gd name="adj2" fmla="val 8765936"/>
            </a:avLst>
          </a:prstGeom>
          <a:noFill/>
          <a:ln w="28575" cap="rnd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ontAwesome" pitchFamily="2" charset="0"/>
              <a:cs typeface="Adobe Gurmukhi" panose="01010101010101010101" pitchFamily="50" charset="0"/>
              <a:sym typeface="+mn-lt"/>
            </a:endParaRPr>
          </a:p>
        </p:txBody>
      </p:sp>
      <p:sp>
        <p:nvSpPr>
          <p:cNvPr id="45" name="Arc 44"/>
          <p:cNvSpPr/>
          <p:nvPr/>
        </p:nvSpPr>
        <p:spPr>
          <a:xfrm>
            <a:off x="3915619" y="1880010"/>
            <a:ext cx="1371600" cy="1371600"/>
          </a:xfrm>
          <a:prstGeom prst="arc">
            <a:avLst>
              <a:gd name="adj1" fmla="val 16200000"/>
              <a:gd name="adj2" fmla="val 13609572"/>
            </a:avLst>
          </a:prstGeom>
          <a:noFill/>
          <a:ln w="28575" cap="rnd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ontAwesome" pitchFamily="2" charset="0"/>
              <a:cs typeface="Adobe Gurmukhi" panose="01010101010101010101" pitchFamily="50" charset="0"/>
              <a:sym typeface="+mn-lt"/>
            </a:endParaRPr>
          </a:p>
        </p:txBody>
      </p:sp>
      <p:sp>
        <p:nvSpPr>
          <p:cNvPr id="46" name="Arc 45"/>
          <p:cNvSpPr/>
          <p:nvPr/>
        </p:nvSpPr>
        <p:spPr>
          <a:xfrm>
            <a:off x="6414269" y="1877608"/>
            <a:ext cx="1371600" cy="1371600"/>
          </a:xfrm>
          <a:prstGeom prst="arc">
            <a:avLst/>
          </a:prstGeom>
          <a:noFill/>
          <a:ln w="28575" cap="rnd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ontAwesome" pitchFamily="2" charset="0"/>
              <a:cs typeface="Adobe Gurmukhi" panose="01010101010101010101" pitchFamily="50" charset="0"/>
              <a:sym typeface="+mn-lt"/>
            </a:endParaRPr>
          </a:p>
        </p:txBody>
      </p:sp>
      <p:sp>
        <p:nvSpPr>
          <p:cNvPr id="47" name="Arc 46"/>
          <p:cNvSpPr/>
          <p:nvPr/>
        </p:nvSpPr>
        <p:spPr>
          <a:xfrm>
            <a:off x="8912919" y="1875995"/>
            <a:ext cx="1371600" cy="1371600"/>
          </a:xfrm>
          <a:prstGeom prst="arc">
            <a:avLst>
              <a:gd name="adj1" fmla="val 16200000"/>
              <a:gd name="adj2" fmla="val 7427792"/>
            </a:avLst>
          </a:prstGeom>
          <a:noFill/>
          <a:ln w="28575" cap="rnd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ontAwesome" pitchFamily="2" charset="0"/>
              <a:cs typeface="Adobe Gurmukhi" panose="01010101010101010101" pitchFamily="50" charset="0"/>
              <a:sym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49000" y="1638300"/>
            <a:ext cx="45557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b="1">
                <a:solidFill>
                  <a:schemeClr val="tx1">
                    <a:lumMod val="65000"/>
                    <a:lumOff val="35000"/>
                  </a:schemeClr>
                </a:solidFill>
                <a:latin typeface="Adobe Gurmukhi" panose="01010101010101010101" pitchFamily="50" charset="0"/>
                <a:cs typeface="Adobe Gurmukhi" panose="01010101010101010101" pitchFamily="50" charset="0"/>
                <a:sym typeface="+mn-lt"/>
              </a:rPr>
              <a:t>70%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047652" y="1638300"/>
            <a:ext cx="45557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b="1">
                <a:solidFill>
                  <a:schemeClr val="tx1">
                    <a:lumMod val="65000"/>
                    <a:lumOff val="35000"/>
                  </a:schemeClr>
                </a:solidFill>
                <a:latin typeface="Adobe Gurmukhi" panose="01010101010101010101" pitchFamily="50" charset="0"/>
                <a:cs typeface="Adobe Gurmukhi" panose="01010101010101010101" pitchFamily="50" charset="0"/>
                <a:sym typeface="+mn-lt"/>
              </a:rPr>
              <a:t>90%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546302" y="1638300"/>
            <a:ext cx="45557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b="1">
                <a:solidFill>
                  <a:schemeClr val="tx1">
                    <a:lumMod val="65000"/>
                    <a:lumOff val="35000"/>
                  </a:schemeClr>
                </a:solidFill>
                <a:latin typeface="Adobe Gurmukhi" panose="01010101010101010101" pitchFamily="50" charset="0"/>
                <a:cs typeface="Adobe Gurmukhi" panose="01010101010101010101" pitchFamily="50" charset="0"/>
                <a:sym typeface="+mn-lt"/>
              </a:rPr>
              <a:t>35%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9999584" y="1632994"/>
            <a:ext cx="45557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b="1">
                <a:solidFill>
                  <a:schemeClr val="tx1">
                    <a:lumMod val="65000"/>
                    <a:lumOff val="35000"/>
                  </a:schemeClr>
                </a:solidFill>
                <a:latin typeface="Adobe Gurmukhi" panose="01010101010101010101" pitchFamily="50" charset="0"/>
                <a:cs typeface="Adobe Gurmukhi" panose="01010101010101010101" pitchFamily="50" charset="0"/>
                <a:sym typeface="+mn-lt"/>
              </a:rPr>
              <a:t>60%</a:t>
            </a:r>
          </a:p>
        </p:txBody>
      </p:sp>
      <p:sp>
        <p:nvSpPr>
          <p:cNvPr id="5" name="Oval 4"/>
          <p:cNvSpPr/>
          <p:nvPr/>
        </p:nvSpPr>
        <p:spPr>
          <a:xfrm>
            <a:off x="2457560" y="1743200"/>
            <a:ext cx="91440" cy="9144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dobe Gurmukhi" panose="01010101010101010101" pitchFamily="50" charset="0"/>
              <a:cs typeface="Adobe Gurmukhi" panose="01010101010101010101" pitchFamily="50" charset="0"/>
              <a:sym typeface="+mn-lt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4910842" y="1746751"/>
            <a:ext cx="91440" cy="914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dobe Gurmukhi" panose="01010101010101010101" pitchFamily="50" charset="0"/>
              <a:cs typeface="Adobe Gurmukhi" panose="01010101010101010101" pitchFamily="50" charset="0"/>
              <a:sym typeface="+mn-lt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7409492" y="1745850"/>
            <a:ext cx="91440" cy="9144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dobe Gurmukhi" panose="01010101010101010101" pitchFamily="50" charset="0"/>
              <a:cs typeface="Adobe Gurmukhi" panose="01010101010101010101" pitchFamily="50" charset="0"/>
              <a:sym typeface="+mn-lt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9905298" y="1745850"/>
            <a:ext cx="91440" cy="914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dobe Gurmukhi" panose="01010101010101010101" pitchFamily="50" charset="0"/>
              <a:cs typeface="Adobe Gurmukhi" panose="01010101010101010101" pitchFamily="50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500"/>
                            </p:stCondLst>
                            <p:childTnLst>
                              <p:par>
                                <p:cTn id="2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5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1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15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2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250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3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35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4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500"/>
                                        <p:tgtEl>
                                          <p:spTgt spid="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5500"/>
                            </p:stCondLst>
                            <p:childTnLst>
                              <p:par>
                                <p:cTn id="1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6500"/>
                            </p:stCondLst>
                            <p:childTnLst>
                              <p:par>
                                <p:cTn id="1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7500"/>
                            </p:stCondLst>
                            <p:childTnLst>
                              <p:par>
                                <p:cTn id="1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8500"/>
                            </p:stCondLst>
                            <p:childTnLst>
                              <p:par>
                                <p:cTn id="1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9500"/>
                            </p:stCondLst>
                            <p:childTnLst>
                              <p:par>
                                <p:cTn id="1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0500"/>
                            </p:stCondLst>
                            <p:childTnLst>
                              <p:par>
                                <p:cTn id="1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4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4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4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21500"/>
                            </p:stCondLst>
                            <p:childTnLst>
                              <p:par>
                                <p:cTn id="16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30" grpId="0" animBg="1"/>
      <p:bldP spid="31" grpId="0" animBg="1"/>
      <p:bldP spid="32" grpId="0" animBg="1"/>
      <p:bldP spid="33" grpId="0" animBg="1"/>
      <p:bldP spid="36" grpId="0" build="p"/>
      <p:bldP spid="39" grpId="0" build="p"/>
      <p:bldP spid="40" grpId="0" build="p"/>
      <p:bldP spid="41" grpId="0" build="p"/>
      <p:bldP spid="2" grpId="0" build="p" animBg="1"/>
      <p:bldP spid="42" grpId="0" build="p" animBg="1"/>
      <p:bldP spid="43" grpId="0" build="p" animBg="1"/>
      <p:bldP spid="44" grpId="0" build="p" animBg="1"/>
      <p:bldP spid="3" grpId="0" animBg="1"/>
      <p:bldP spid="45" grpId="0" animBg="1"/>
      <p:bldP spid="46" grpId="0" animBg="1"/>
      <p:bldP spid="47" grpId="0" animBg="1"/>
      <p:bldP spid="4" grpId="0"/>
      <p:bldP spid="48" grpId="0"/>
      <p:bldP spid="51" grpId="0"/>
      <p:bldP spid="54" grpId="0"/>
      <p:bldP spid="5" grpId="0" animBg="1"/>
      <p:bldP spid="57" grpId="0" animBg="1"/>
      <p:bldP spid="58" grpId="0" animBg="1"/>
      <p:bldP spid="5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926451" y="263300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此处添加标题</a:t>
            </a:r>
            <a:endParaRPr lang="en-US" altLang="zh-CN" sz="28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95768" y="786520"/>
            <a:ext cx="5200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Assertively fabricate competitive manufactured products vis-a-vis equity invested catalysts </a:t>
            </a:r>
          </a:p>
          <a:p>
            <a:pPr algn="ctr"/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for change. </a:t>
            </a:r>
          </a:p>
        </p:txBody>
      </p:sp>
      <p:sp>
        <p:nvSpPr>
          <p:cNvPr id="21" name="Freeform 20"/>
          <p:cNvSpPr/>
          <p:nvPr/>
        </p:nvSpPr>
        <p:spPr>
          <a:xfrm>
            <a:off x="5980637" y="6484585"/>
            <a:ext cx="230726" cy="230726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4077" y="57150"/>
                </a:moveTo>
                <a:cubicBezTo>
                  <a:pt x="116012" y="57150"/>
                  <a:pt x="117723" y="57819"/>
                  <a:pt x="119212" y="59159"/>
                </a:cubicBezTo>
                <a:cubicBezTo>
                  <a:pt x="120700" y="60498"/>
                  <a:pt x="121444" y="62210"/>
                  <a:pt x="121444" y="64293"/>
                </a:cubicBezTo>
                <a:lnTo>
                  <a:pt x="121444" y="145107"/>
                </a:lnTo>
                <a:lnTo>
                  <a:pt x="147787" y="118764"/>
                </a:lnTo>
                <a:cubicBezTo>
                  <a:pt x="151061" y="115490"/>
                  <a:pt x="154335" y="115490"/>
                  <a:pt x="157609" y="118764"/>
                </a:cubicBezTo>
                <a:cubicBezTo>
                  <a:pt x="159098" y="120253"/>
                  <a:pt x="159842" y="121964"/>
                  <a:pt x="159842" y="123899"/>
                </a:cubicBezTo>
                <a:cubicBezTo>
                  <a:pt x="159842" y="125834"/>
                  <a:pt x="159098" y="127545"/>
                  <a:pt x="157609" y="129034"/>
                </a:cubicBezTo>
                <a:lnTo>
                  <a:pt x="114300" y="171003"/>
                </a:lnTo>
                <a:lnTo>
                  <a:pt x="70991" y="129034"/>
                </a:lnTo>
                <a:cubicBezTo>
                  <a:pt x="67717" y="125462"/>
                  <a:pt x="67791" y="122039"/>
                  <a:pt x="71215" y="118764"/>
                </a:cubicBezTo>
                <a:cubicBezTo>
                  <a:pt x="74638" y="115490"/>
                  <a:pt x="77986" y="115490"/>
                  <a:pt x="81260" y="118764"/>
                </a:cubicBezTo>
                <a:lnTo>
                  <a:pt x="107156" y="144661"/>
                </a:lnTo>
                <a:lnTo>
                  <a:pt x="107156" y="64293"/>
                </a:lnTo>
                <a:cubicBezTo>
                  <a:pt x="107156" y="62210"/>
                  <a:pt x="107826" y="60498"/>
                  <a:pt x="109166" y="59159"/>
                </a:cubicBezTo>
                <a:cubicBezTo>
                  <a:pt x="110505" y="57819"/>
                  <a:pt x="112142" y="57150"/>
                  <a:pt x="114077" y="57150"/>
                </a:cubicBezTo>
                <a:close/>
                <a:moveTo>
                  <a:pt x="114300" y="14287"/>
                </a:moveTo>
                <a:cubicBezTo>
                  <a:pt x="86618" y="14287"/>
                  <a:pt x="63029" y="24035"/>
                  <a:pt x="43532" y="43532"/>
                </a:cubicBezTo>
                <a:cubicBezTo>
                  <a:pt x="24036" y="63028"/>
                  <a:pt x="14288" y="86618"/>
                  <a:pt x="14288" y="114300"/>
                </a:cubicBezTo>
                <a:cubicBezTo>
                  <a:pt x="14288" y="141982"/>
                  <a:pt x="24036" y="165571"/>
                  <a:pt x="43532" y="185067"/>
                </a:cubicBezTo>
                <a:cubicBezTo>
                  <a:pt x="63029" y="204564"/>
                  <a:pt x="86618" y="214312"/>
                  <a:pt x="114300" y="214312"/>
                </a:cubicBezTo>
                <a:cubicBezTo>
                  <a:pt x="141982" y="214312"/>
                  <a:pt x="165646" y="204564"/>
                  <a:pt x="185291" y="185067"/>
                </a:cubicBezTo>
                <a:cubicBezTo>
                  <a:pt x="204937" y="165571"/>
                  <a:pt x="214759" y="141982"/>
                  <a:pt x="214759" y="114300"/>
                </a:cubicBezTo>
                <a:cubicBezTo>
                  <a:pt x="214759" y="86618"/>
                  <a:pt x="204937" y="63028"/>
                  <a:pt x="185291" y="43532"/>
                </a:cubicBezTo>
                <a:cubicBezTo>
                  <a:pt x="165646" y="24035"/>
                  <a:pt x="141982" y="14287"/>
                  <a:pt x="114300" y="14287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0"/>
                  <a:pt x="228600" y="82748"/>
                  <a:pt x="228600" y="114300"/>
                </a:cubicBezTo>
                <a:cubicBezTo>
                  <a:pt x="228600" y="145851"/>
                  <a:pt x="217438" y="172789"/>
                  <a:pt x="195114" y="195113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3"/>
                </a:cubicBezTo>
                <a:cubicBezTo>
                  <a:pt x="11162" y="172789"/>
                  <a:pt x="0" y="145851"/>
                  <a:pt x="0" y="114300"/>
                </a:cubicBezTo>
                <a:cubicBezTo>
                  <a:pt x="0" y="82748"/>
                  <a:pt x="11162" y="55810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9600" y="1974005"/>
            <a:ext cx="2346251" cy="1828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62578" y="2147080"/>
            <a:ext cx="84029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>
                <a:solidFill>
                  <a:schemeClr val="bg1"/>
                </a:solidFill>
                <a:cs typeface="+mn-ea"/>
                <a:sym typeface="+mn-lt"/>
              </a:rPr>
              <a:t>STANDART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072268" y="2598679"/>
            <a:ext cx="1576405" cy="600164"/>
            <a:chOff x="1097131" y="2349510"/>
            <a:chExt cx="1576405" cy="600164"/>
          </a:xfrm>
        </p:grpSpPr>
        <p:sp>
          <p:nvSpPr>
            <p:cNvPr id="4" name="TextBox 3"/>
            <p:cNvSpPr txBox="1"/>
            <p:nvPr/>
          </p:nvSpPr>
          <p:spPr>
            <a:xfrm>
              <a:off x="1280022" y="2426454"/>
              <a:ext cx="84830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chemeClr val="bg1"/>
                  </a:solidFill>
                  <a:cs typeface="+mn-ea"/>
                  <a:sym typeface="+mn-lt"/>
                </a:rPr>
                <a:t>150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948658" y="2718842"/>
              <a:ext cx="72487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>
                  <a:solidFill>
                    <a:schemeClr val="bg1"/>
                  </a:solidFill>
                  <a:cs typeface="+mn-ea"/>
                  <a:sym typeface="+mn-lt"/>
                </a:rPr>
                <a:t>/ MONTH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097131" y="2349510"/>
              <a:ext cx="327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cs typeface="+mn-ea"/>
                  <a:sym typeface="+mn-lt"/>
                </a:rPr>
                <a:t>$</a:t>
              </a:r>
            </a:p>
          </p:txBody>
        </p:sp>
      </p:grpSp>
      <p:sp>
        <p:nvSpPr>
          <p:cNvPr id="11" name="Rectangle 10"/>
          <p:cNvSpPr/>
          <p:nvPr/>
        </p:nvSpPr>
        <p:spPr>
          <a:xfrm>
            <a:off x="671525" y="3260399"/>
            <a:ext cx="2222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>
                <a:solidFill>
                  <a:schemeClr val="bg1"/>
                </a:solidFill>
                <a:cs typeface="+mn-ea"/>
                <a:sym typeface="+mn-lt"/>
              </a:rPr>
              <a:t>Proactively foster 24/7 customer service and ethical convergence.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2128" y="3922119"/>
            <a:ext cx="220284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>
                <a:solidFill>
                  <a:schemeClr val="accent2"/>
                </a:solidFill>
                <a:cs typeface="+mn-ea"/>
                <a:sym typeface="+mn-lt"/>
              </a:rPr>
              <a:t>&gt;       Fully Integrated E-Commerce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02127" y="4312063"/>
            <a:ext cx="15343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>
                <a:solidFill>
                  <a:schemeClr val="accent2"/>
                </a:solidFill>
                <a:cs typeface="+mn-ea"/>
                <a:sym typeface="+mn-lt"/>
              </a:rPr>
              <a:t>&gt;       5000+ Email Data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02126" y="4702007"/>
            <a:ext cx="212910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&gt;       Developer Flatform &amp; Service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02126" y="5089199"/>
            <a:ext cx="213712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&gt;       Professional Team Consulting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02125" y="5476391"/>
            <a:ext cx="223971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&gt;       Mobile Web Site &amp; Mobile App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02124" y="5863583"/>
            <a:ext cx="215636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&gt;       Exclusive Marketing Company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396216" y="1974005"/>
            <a:ext cx="2346251" cy="182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183660" y="2147080"/>
            <a:ext cx="77136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>
                <a:solidFill>
                  <a:schemeClr val="bg1"/>
                </a:solidFill>
                <a:cs typeface="+mn-ea"/>
                <a:sym typeface="+mn-lt"/>
              </a:rPr>
              <a:t>PREMIUM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3858884" y="2598679"/>
            <a:ext cx="1576405" cy="600164"/>
            <a:chOff x="1097131" y="2349510"/>
            <a:chExt cx="1576405" cy="600164"/>
          </a:xfrm>
        </p:grpSpPr>
        <p:sp>
          <p:nvSpPr>
            <p:cNvPr id="35" name="TextBox 34"/>
            <p:cNvSpPr txBox="1"/>
            <p:nvPr/>
          </p:nvSpPr>
          <p:spPr>
            <a:xfrm>
              <a:off x="1280022" y="2426454"/>
              <a:ext cx="84830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chemeClr val="bg1"/>
                  </a:solidFill>
                  <a:cs typeface="+mn-ea"/>
                  <a:sym typeface="+mn-lt"/>
                </a:rPr>
                <a:t>300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948658" y="2718842"/>
              <a:ext cx="72487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>
                  <a:solidFill>
                    <a:schemeClr val="bg1"/>
                  </a:solidFill>
                  <a:cs typeface="+mn-ea"/>
                  <a:sym typeface="+mn-lt"/>
                </a:rPr>
                <a:t>/ MONTH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097131" y="2349510"/>
              <a:ext cx="327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cs typeface="+mn-ea"/>
                  <a:sym typeface="+mn-lt"/>
                </a:rPr>
                <a:t>$</a:t>
              </a:r>
            </a:p>
          </p:txBody>
        </p:sp>
      </p:grpSp>
      <p:sp>
        <p:nvSpPr>
          <p:cNvPr id="28" name="Rectangle 27"/>
          <p:cNvSpPr/>
          <p:nvPr/>
        </p:nvSpPr>
        <p:spPr>
          <a:xfrm>
            <a:off x="3458141" y="3260399"/>
            <a:ext cx="2222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>
                <a:solidFill>
                  <a:schemeClr val="bg1"/>
                </a:solidFill>
                <a:cs typeface="+mn-ea"/>
                <a:sym typeface="+mn-lt"/>
              </a:rPr>
              <a:t>Proactively foster 24/7 customer service and ethical convergence.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388744" y="3922119"/>
            <a:ext cx="220284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>
                <a:solidFill>
                  <a:schemeClr val="accent4"/>
                </a:solidFill>
                <a:cs typeface="+mn-ea"/>
                <a:sym typeface="+mn-lt"/>
              </a:rPr>
              <a:t>&gt;       Fully Integrated E-Commerce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388743" y="4312063"/>
            <a:ext cx="15343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>
                <a:solidFill>
                  <a:schemeClr val="accent4"/>
                </a:solidFill>
                <a:cs typeface="+mn-ea"/>
                <a:sym typeface="+mn-lt"/>
              </a:rPr>
              <a:t>&gt;       5000+ Email Data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388742" y="4702007"/>
            <a:ext cx="22236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>
                <a:solidFill>
                  <a:schemeClr val="accent4"/>
                </a:solidFill>
                <a:cs typeface="+mn-ea"/>
                <a:sym typeface="+mn-lt"/>
              </a:rPr>
              <a:t>&gt;       Developer Flatform &amp; Service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388742" y="5089199"/>
            <a:ext cx="213712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&gt;       Professional Team Consulting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388741" y="5476391"/>
            <a:ext cx="223971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&gt;       Mobile Web Site &amp; Mobile App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388740" y="5863583"/>
            <a:ext cx="215636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&gt;       Exclusive Marketing Company</a:t>
            </a:r>
          </a:p>
        </p:txBody>
      </p:sp>
      <p:sp>
        <p:nvSpPr>
          <p:cNvPr id="39" name="Rectangle 38"/>
          <p:cNvSpPr/>
          <p:nvPr/>
        </p:nvSpPr>
        <p:spPr>
          <a:xfrm>
            <a:off x="6182832" y="1974005"/>
            <a:ext cx="2346251" cy="182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915774" y="2147080"/>
            <a:ext cx="8803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>
                <a:solidFill>
                  <a:schemeClr val="bg1"/>
                </a:solidFill>
                <a:cs typeface="+mn-ea"/>
                <a:sym typeface="+mn-lt"/>
              </a:rPr>
              <a:t>ESSENTIALS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6645500" y="2598679"/>
            <a:ext cx="1576405" cy="600164"/>
            <a:chOff x="1097131" y="2349510"/>
            <a:chExt cx="1576405" cy="600164"/>
          </a:xfrm>
        </p:grpSpPr>
        <p:sp>
          <p:nvSpPr>
            <p:cNvPr id="49" name="TextBox 48"/>
            <p:cNvSpPr txBox="1"/>
            <p:nvPr/>
          </p:nvSpPr>
          <p:spPr>
            <a:xfrm>
              <a:off x="1280022" y="2426454"/>
              <a:ext cx="84830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chemeClr val="bg1"/>
                  </a:solidFill>
                  <a:cs typeface="+mn-ea"/>
                  <a:sym typeface="+mn-lt"/>
                </a:rPr>
                <a:t>800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948658" y="2718842"/>
              <a:ext cx="72487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>
                  <a:solidFill>
                    <a:schemeClr val="bg1"/>
                  </a:solidFill>
                  <a:cs typeface="+mn-ea"/>
                  <a:sym typeface="+mn-lt"/>
                </a:rPr>
                <a:t>/ MONTH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097131" y="2349510"/>
              <a:ext cx="327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cs typeface="+mn-ea"/>
                  <a:sym typeface="+mn-lt"/>
                </a:rPr>
                <a:t>$</a:t>
              </a:r>
            </a:p>
          </p:txBody>
        </p:sp>
      </p:grpSp>
      <p:sp>
        <p:nvSpPr>
          <p:cNvPr id="42" name="Rectangle 41"/>
          <p:cNvSpPr/>
          <p:nvPr/>
        </p:nvSpPr>
        <p:spPr>
          <a:xfrm>
            <a:off x="6244757" y="3260399"/>
            <a:ext cx="2222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>
                <a:solidFill>
                  <a:schemeClr val="bg1"/>
                </a:solidFill>
                <a:cs typeface="+mn-ea"/>
                <a:sym typeface="+mn-lt"/>
              </a:rPr>
              <a:t>Proactively foster 24/7 customer service and ethical convergence.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175360" y="3922119"/>
            <a:ext cx="220284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>
                <a:solidFill>
                  <a:schemeClr val="accent1"/>
                </a:solidFill>
                <a:cs typeface="+mn-ea"/>
                <a:sym typeface="+mn-lt"/>
              </a:rPr>
              <a:t>&gt;       Fully Integrated E-Commerce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175359" y="4312063"/>
            <a:ext cx="15343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>
                <a:solidFill>
                  <a:schemeClr val="accent1"/>
                </a:solidFill>
                <a:cs typeface="+mn-ea"/>
                <a:sym typeface="+mn-lt"/>
              </a:rPr>
              <a:t>&gt;       5000+ Email Data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175358" y="4702007"/>
            <a:ext cx="22236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>
                <a:solidFill>
                  <a:schemeClr val="accent1"/>
                </a:solidFill>
                <a:cs typeface="+mn-ea"/>
                <a:sym typeface="+mn-lt"/>
              </a:rPr>
              <a:t>&gt;       Developer Flatform &amp; Service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175358" y="5089199"/>
            <a:ext cx="223971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>
                <a:solidFill>
                  <a:schemeClr val="accent1"/>
                </a:solidFill>
                <a:cs typeface="+mn-ea"/>
                <a:sym typeface="+mn-lt"/>
              </a:rPr>
              <a:t>&gt;       Professional Team Consulting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175357" y="5476391"/>
            <a:ext cx="223971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&gt;       Mobile Web Site &amp; Mobile App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175356" y="5863583"/>
            <a:ext cx="215636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&gt;       Exclusive Marketing Company</a:t>
            </a:r>
          </a:p>
        </p:txBody>
      </p:sp>
      <p:sp>
        <p:nvSpPr>
          <p:cNvPr id="53" name="Rectangle 52"/>
          <p:cNvSpPr/>
          <p:nvPr/>
        </p:nvSpPr>
        <p:spPr>
          <a:xfrm>
            <a:off x="8969449" y="1974005"/>
            <a:ext cx="2346251" cy="1828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9747274" y="2147080"/>
            <a:ext cx="79060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>
                <a:solidFill>
                  <a:schemeClr val="bg1"/>
                </a:solidFill>
                <a:cs typeface="+mn-ea"/>
                <a:sym typeface="+mn-lt"/>
              </a:rPr>
              <a:t>ULTIMATE</a:t>
            </a:r>
          </a:p>
        </p:txBody>
      </p:sp>
      <p:grpSp>
        <p:nvGrpSpPr>
          <p:cNvPr id="55" name="Group 54"/>
          <p:cNvGrpSpPr/>
          <p:nvPr/>
        </p:nvGrpSpPr>
        <p:grpSpPr>
          <a:xfrm>
            <a:off x="9432117" y="2598679"/>
            <a:ext cx="1576405" cy="600164"/>
            <a:chOff x="1097131" y="2349510"/>
            <a:chExt cx="1576405" cy="600164"/>
          </a:xfrm>
        </p:grpSpPr>
        <p:sp>
          <p:nvSpPr>
            <p:cNvPr id="63" name="TextBox 62"/>
            <p:cNvSpPr txBox="1"/>
            <p:nvPr/>
          </p:nvSpPr>
          <p:spPr>
            <a:xfrm>
              <a:off x="1280022" y="2426454"/>
              <a:ext cx="84830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chemeClr val="bg1"/>
                  </a:solidFill>
                  <a:cs typeface="+mn-ea"/>
                  <a:sym typeface="+mn-lt"/>
                </a:rPr>
                <a:t>900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948658" y="2718842"/>
              <a:ext cx="72487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>
                  <a:solidFill>
                    <a:schemeClr val="bg1"/>
                  </a:solidFill>
                  <a:cs typeface="+mn-ea"/>
                  <a:sym typeface="+mn-lt"/>
                </a:rPr>
                <a:t>/ MONTH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1097131" y="2349510"/>
              <a:ext cx="327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cs typeface="+mn-ea"/>
                  <a:sym typeface="+mn-lt"/>
                </a:rPr>
                <a:t>$</a:t>
              </a:r>
            </a:p>
          </p:txBody>
        </p:sp>
      </p:grpSp>
      <p:sp>
        <p:nvSpPr>
          <p:cNvPr id="56" name="Rectangle 55"/>
          <p:cNvSpPr/>
          <p:nvPr/>
        </p:nvSpPr>
        <p:spPr>
          <a:xfrm>
            <a:off x="9031374" y="3260399"/>
            <a:ext cx="2222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>
                <a:solidFill>
                  <a:schemeClr val="bg1"/>
                </a:solidFill>
                <a:cs typeface="+mn-ea"/>
                <a:sym typeface="+mn-lt"/>
              </a:rPr>
              <a:t>Proactively foster 24/7 customer service and ethical convergence. 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8961977" y="3922119"/>
            <a:ext cx="220284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>
                <a:solidFill>
                  <a:schemeClr val="accent6"/>
                </a:solidFill>
                <a:cs typeface="+mn-ea"/>
                <a:sym typeface="+mn-lt"/>
              </a:rPr>
              <a:t>&gt;       Fully Integrated E-Commerce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8961976" y="4312063"/>
            <a:ext cx="15343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>
                <a:solidFill>
                  <a:schemeClr val="accent6"/>
                </a:solidFill>
                <a:cs typeface="+mn-ea"/>
                <a:sym typeface="+mn-lt"/>
              </a:rPr>
              <a:t>&gt;       5000+ Email Data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8961975" y="4702007"/>
            <a:ext cx="22236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>
                <a:solidFill>
                  <a:schemeClr val="accent6"/>
                </a:solidFill>
                <a:cs typeface="+mn-ea"/>
                <a:sym typeface="+mn-lt"/>
              </a:rPr>
              <a:t>&gt;       Developer Flatform &amp; Service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8961975" y="5089199"/>
            <a:ext cx="223971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>
                <a:solidFill>
                  <a:schemeClr val="accent6"/>
                </a:solidFill>
                <a:cs typeface="+mn-ea"/>
                <a:sym typeface="+mn-lt"/>
              </a:rPr>
              <a:t>&gt;       Professional Team Consulting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8961974" y="5476391"/>
            <a:ext cx="231986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>
                <a:solidFill>
                  <a:schemeClr val="accent6"/>
                </a:solidFill>
                <a:cs typeface="+mn-ea"/>
                <a:sym typeface="+mn-lt"/>
              </a:rPr>
              <a:t>&gt;       Mobile Web Site &amp; Mobile App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8961973" y="5863583"/>
            <a:ext cx="226055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>
                <a:solidFill>
                  <a:schemeClr val="accent6"/>
                </a:solidFill>
                <a:cs typeface="+mn-ea"/>
                <a:sym typeface="+mn-lt"/>
              </a:rPr>
              <a:t>&gt;       Exclusive Marketing Company</a:t>
            </a:r>
          </a:p>
        </p:txBody>
      </p:sp>
      <p:sp>
        <p:nvSpPr>
          <p:cNvPr id="66" name="Rectangle 65"/>
          <p:cNvSpPr/>
          <p:nvPr/>
        </p:nvSpPr>
        <p:spPr>
          <a:xfrm>
            <a:off x="609600" y="1941766"/>
            <a:ext cx="2346251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3396215" y="1941766"/>
            <a:ext cx="2346251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6182830" y="1506854"/>
            <a:ext cx="2346251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>
                <a:solidFill>
                  <a:schemeClr val="bg1"/>
                </a:solidFill>
                <a:cs typeface="+mn-ea"/>
                <a:sym typeface="+mn-lt"/>
              </a:rPr>
              <a:t>MOST POPULAR</a:t>
            </a:r>
          </a:p>
        </p:txBody>
      </p:sp>
      <p:sp>
        <p:nvSpPr>
          <p:cNvPr id="69" name="Rectangle 68"/>
          <p:cNvSpPr/>
          <p:nvPr/>
        </p:nvSpPr>
        <p:spPr>
          <a:xfrm>
            <a:off x="8969449" y="1941766"/>
            <a:ext cx="2346251" cy="2743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21" grpId="0" animBg="1"/>
      <p:bldP spid="21" grpId="1" animBg="1"/>
      <p:bldP spid="2" grpId="0" animBg="1"/>
      <p:bldP spid="3" grpId="0"/>
      <p:bldP spid="11" grpId="0"/>
      <p:bldP spid="13" grpId="0"/>
      <p:bldP spid="18" grpId="0"/>
      <p:bldP spid="19" grpId="0"/>
      <p:bldP spid="20" grpId="0"/>
      <p:bldP spid="22" grpId="0"/>
      <p:bldP spid="23" grpId="0"/>
      <p:bldP spid="25" grpId="0" animBg="1"/>
      <p:bldP spid="26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9" grpId="0" animBg="1"/>
      <p:bldP spid="40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53" grpId="0" animBg="1"/>
      <p:bldP spid="54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6" grpId="0" animBg="1"/>
      <p:bldP spid="67" grpId="0" animBg="1"/>
      <p:bldP spid="68" grpId="0" animBg="1"/>
      <p:bldP spid="6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926449" y="263300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此处添加标题</a:t>
            </a:r>
            <a:endParaRPr lang="en-US" altLang="zh-CN" sz="28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95768" y="786520"/>
            <a:ext cx="5200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Assertively fabricate competitive manufactured products vis-a-vis equity invested catalysts </a:t>
            </a:r>
          </a:p>
          <a:p>
            <a:pPr algn="ctr"/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for change. </a:t>
            </a:r>
          </a:p>
        </p:txBody>
      </p:sp>
      <p:sp>
        <p:nvSpPr>
          <p:cNvPr id="21" name="Freeform 20"/>
          <p:cNvSpPr/>
          <p:nvPr/>
        </p:nvSpPr>
        <p:spPr>
          <a:xfrm>
            <a:off x="5980637" y="6484585"/>
            <a:ext cx="230726" cy="230726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4077" y="57150"/>
                </a:moveTo>
                <a:cubicBezTo>
                  <a:pt x="116012" y="57150"/>
                  <a:pt x="117723" y="57819"/>
                  <a:pt x="119212" y="59159"/>
                </a:cubicBezTo>
                <a:cubicBezTo>
                  <a:pt x="120700" y="60498"/>
                  <a:pt x="121444" y="62210"/>
                  <a:pt x="121444" y="64293"/>
                </a:cubicBezTo>
                <a:lnTo>
                  <a:pt x="121444" y="145107"/>
                </a:lnTo>
                <a:lnTo>
                  <a:pt x="147787" y="118764"/>
                </a:lnTo>
                <a:cubicBezTo>
                  <a:pt x="151061" y="115490"/>
                  <a:pt x="154335" y="115490"/>
                  <a:pt x="157609" y="118764"/>
                </a:cubicBezTo>
                <a:cubicBezTo>
                  <a:pt x="159098" y="120253"/>
                  <a:pt x="159842" y="121964"/>
                  <a:pt x="159842" y="123899"/>
                </a:cubicBezTo>
                <a:cubicBezTo>
                  <a:pt x="159842" y="125834"/>
                  <a:pt x="159098" y="127545"/>
                  <a:pt x="157609" y="129034"/>
                </a:cubicBezTo>
                <a:lnTo>
                  <a:pt x="114300" y="171003"/>
                </a:lnTo>
                <a:lnTo>
                  <a:pt x="70991" y="129034"/>
                </a:lnTo>
                <a:cubicBezTo>
                  <a:pt x="67717" y="125462"/>
                  <a:pt x="67791" y="122039"/>
                  <a:pt x="71215" y="118764"/>
                </a:cubicBezTo>
                <a:cubicBezTo>
                  <a:pt x="74638" y="115490"/>
                  <a:pt x="77986" y="115490"/>
                  <a:pt x="81260" y="118764"/>
                </a:cubicBezTo>
                <a:lnTo>
                  <a:pt x="107156" y="144661"/>
                </a:lnTo>
                <a:lnTo>
                  <a:pt x="107156" y="64293"/>
                </a:lnTo>
                <a:cubicBezTo>
                  <a:pt x="107156" y="62210"/>
                  <a:pt x="107826" y="60498"/>
                  <a:pt x="109166" y="59159"/>
                </a:cubicBezTo>
                <a:cubicBezTo>
                  <a:pt x="110505" y="57819"/>
                  <a:pt x="112142" y="57150"/>
                  <a:pt x="114077" y="57150"/>
                </a:cubicBezTo>
                <a:close/>
                <a:moveTo>
                  <a:pt x="114300" y="14287"/>
                </a:moveTo>
                <a:cubicBezTo>
                  <a:pt x="86618" y="14287"/>
                  <a:pt x="63029" y="24035"/>
                  <a:pt x="43532" y="43532"/>
                </a:cubicBezTo>
                <a:cubicBezTo>
                  <a:pt x="24036" y="63028"/>
                  <a:pt x="14288" y="86618"/>
                  <a:pt x="14288" y="114300"/>
                </a:cubicBezTo>
                <a:cubicBezTo>
                  <a:pt x="14288" y="141982"/>
                  <a:pt x="24036" y="165571"/>
                  <a:pt x="43532" y="185067"/>
                </a:cubicBezTo>
                <a:cubicBezTo>
                  <a:pt x="63029" y="204564"/>
                  <a:pt x="86618" y="214312"/>
                  <a:pt x="114300" y="214312"/>
                </a:cubicBezTo>
                <a:cubicBezTo>
                  <a:pt x="141982" y="214312"/>
                  <a:pt x="165646" y="204564"/>
                  <a:pt x="185291" y="185067"/>
                </a:cubicBezTo>
                <a:cubicBezTo>
                  <a:pt x="204937" y="165571"/>
                  <a:pt x="214759" y="141982"/>
                  <a:pt x="214759" y="114300"/>
                </a:cubicBezTo>
                <a:cubicBezTo>
                  <a:pt x="214759" y="86618"/>
                  <a:pt x="204937" y="63028"/>
                  <a:pt x="185291" y="43532"/>
                </a:cubicBezTo>
                <a:cubicBezTo>
                  <a:pt x="165646" y="24035"/>
                  <a:pt x="141982" y="14287"/>
                  <a:pt x="114300" y="14287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0"/>
                  <a:pt x="228600" y="82748"/>
                  <a:pt x="228600" y="114300"/>
                </a:cubicBezTo>
                <a:cubicBezTo>
                  <a:pt x="228600" y="145851"/>
                  <a:pt x="217438" y="172789"/>
                  <a:pt x="195114" y="195113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3"/>
                </a:cubicBezTo>
                <a:cubicBezTo>
                  <a:pt x="11162" y="172789"/>
                  <a:pt x="0" y="145851"/>
                  <a:pt x="0" y="114300"/>
                </a:cubicBezTo>
                <a:cubicBezTo>
                  <a:pt x="0" y="82748"/>
                  <a:pt x="11162" y="55810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24" name="Freeform 23"/>
          <p:cNvSpPr/>
          <p:nvPr/>
        </p:nvSpPr>
        <p:spPr bwMode="auto">
          <a:xfrm>
            <a:off x="6856115" y="2963327"/>
            <a:ext cx="639249" cy="929328"/>
          </a:xfrm>
          <a:custGeom>
            <a:avLst/>
            <a:gdLst>
              <a:gd name="T0" fmla="*/ 476 w 476"/>
              <a:gd name="T1" fmla="*/ 0 h 692"/>
              <a:gd name="T2" fmla="*/ 0 w 476"/>
              <a:gd name="T3" fmla="*/ 559 h 692"/>
              <a:gd name="T4" fmla="*/ 78 w 476"/>
              <a:gd name="T5" fmla="*/ 692 h 692"/>
              <a:gd name="T6" fmla="*/ 476 w 476"/>
              <a:gd name="T7" fmla="*/ 0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76" h="692">
                <a:moveTo>
                  <a:pt x="476" y="0"/>
                </a:moveTo>
                <a:lnTo>
                  <a:pt x="0" y="559"/>
                </a:lnTo>
                <a:lnTo>
                  <a:pt x="78" y="692"/>
                </a:lnTo>
                <a:lnTo>
                  <a:pt x="476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FontAwesome" pitchFamily="2" charset="0"/>
              <a:cs typeface="+mn-ea"/>
              <a:sym typeface="+mn-lt"/>
            </a:endParaRPr>
          </a:p>
        </p:txBody>
      </p:sp>
      <p:sp>
        <p:nvSpPr>
          <p:cNvPr id="25" name="Freeform 24"/>
          <p:cNvSpPr/>
          <p:nvPr/>
        </p:nvSpPr>
        <p:spPr bwMode="auto">
          <a:xfrm>
            <a:off x="6528433" y="4462071"/>
            <a:ext cx="102065" cy="181300"/>
          </a:xfrm>
          <a:custGeom>
            <a:avLst/>
            <a:gdLst>
              <a:gd name="T0" fmla="*/ 76 w 76"/>
              <a:gd name="T1" fmla="*/ 0 h 135"/>
              <a:gd name="T2" fmla="*/ 0 w 76"/>
              <a:gd name="T3" fmla="*/ 135 h 135"/>
              <a:gd name="T4" fmla="*/ 76 w 76"/>
              <a:gd name="T5" fmla="*/ 0 h 135"/>
              <a:gd name="T6" fmla="*/ 76 w 76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6" h="135">
                <a:moveTo>
                  <a:pt x="76" y="0"/>
                </a:moveTo>
                <a:lnTo>
                  <a:pt x="0" y="135"/>
                </a:lnTo>
                <a:lnTo>
                  <a:pt x="76" y="0"/>
                </a:lnTo>
                <a:lnTo>
                  <a:pt x="76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FontAwesome" pitchFamily="2" charset="0"/>
              <a:cs typeface="+mn-ea"/>
              <a:sym typeface="+mn-lt"/>
            </a:endParaRPr>
          </a:p>
        </p:txBody>
      </p:sp>
      <p:sp>
        <p:nvSpPr>
          <p:cNvPr id="26" name="Freeform 25"/>
          <p:cNvSpPr/>
          <p:nvPr/>
        </p:nvSpPr>
        <p:spPr bwMode="auto">
          <a:xfrm>
            <a:off x="6528433" y="4462071"/>
            <a:ext cx="102065" cy="181300"/>
          </a:xfrm>
          <a:custGeom>
            <a:avLst/>
            <a:gdLst>
              <a:gd name="T0" fmla="*/ 76 w 76"/>
              <a:gd name="T1" fmla="*/ 0 h 135"/>
              <a:gd name="T2" fmla="*/ 0 w 76"/>
              <a:gd name="T3" fmla="*/ 135 h 135"/>
              <a:gd name="T4" fmla="*/ 76 w 76"/>
              <a:gd name="T5" fmla="*/ 0 h 135"/>
              <a:gd name="T6" fmla="*/ 76 w 76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6" h="135">
                <a:moveTo>
                  <a:pt x="76" y="0"/>
                </a:moveTo>
                <a:lnTo>
                  <a:pt x="0" y="135"/>
                </a:lnTo>
                <a:lnTo>
                  <a:pt x="76" y="0"/>
                </a:lnTo>
                <a:lnTo>
                  <a:pt x="76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FontAwesome" pitchFamily="2" charset="0"/>
              <a:cs typeface="+mn-ea"/>
              <a:sym typeface="+mn-lt"/>
            </a:endParaRPr>
          </a:p>
        </p:txBody>
      </p:sp>
      <p:sp>
        <p:nvSpPr>
          <p:cNvPr id="27" name="Freeform 26"/>
          <p:cNvSpPr/>
          <p:nvPr/>
        </p:nvSpPr>
        <p:spPr bwMode="auto">
          <a:xfrm>
            <a:off x="6528433" y="4462071"/>
            <a:ext cx="1071682" cy="181300"/>
          </a:xfrm>
          <a:custGeom>
            <a:avLst/>
            <a:gdLst>
              <a:gd name="T0" fmla="*/ 76 w 798"/>
              <a:gd name="T1" fmla="*/ 0 h 135"/>
              <a:gd name="T2" fmla="*/ 0 w 798"/>
              <a:gd name="T3" fmla="*/ 135 h 135"/>
              <a:gd name="T4" fmla="*/ 798 w 798"/>
              <a:gd name="T5" fmla="*/ 135 h 135"/>
              <a:gd name="T6" fmla="*/ 76 w 798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98" h="135">
                <a:moveTo>
                  <a:pt x="76" y="0"/>
                </a:moveTo>
                <a:lnTo>
                  <a:pt x="0" y="135"/>
                </a:lnTo>
                <a:lnTo>
                  <a:pt x="798" y="135"/>
                </a:lnTo>
                <a:lnTo>
                  <a:pt x="76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FontAwesome" pitchFamily="2" charset="0"/>
              <a:cs typeface="+mn-ea"/>
              <a:sym typeface="+mn-lt"/>
            </a:endParaRPr>
          </a:p>
        </p:txBody>
      </p:sp>
      <p:sp>
        <p:nvSpPr>
          <p:cNvPr id="28" name="Freeform 27"/>
          <p:cNvSpPr/>
          <p:nvPr/>
        </p:nvSpPr>
        <p:spPr bwMode="auto">
          <a:xfrm>
            <a:off x="5663567" y="4643370"/>
            <a:ext cx="206816" cy="0"/>
          </a:xfrm>
          <a:custGeom>
            <a:avLst/>
            <a:gdLst>
              <a:gd name="T0" fmla="*/ 154 w 154"/>
              <a:gd name="T1" fmla="*/ 0 w 154"/>
              <a:gd name="T2" fmla="*/ 154 w 154"/>
              <a:gd name="T3" fmla="*/ 154 w 154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54">
                <a:moveTo>
                  <a:pt x="154" y="0"/>
                </a:moveTo>
                <a:lnTo>
                  <a:pt x="0" y="0"/>
                </a:lnTo>
                <a:lnTo>
                  <a:pt x="154" y="0"/>
                </a:lnTo>
                <a:lnTo>
                  <a:pt x="154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FontAwesome" pitchFamily="2" charset="0"/>
              <a:cs typeface="+mn-ea"/>
              <a:sym typeface="+mn-lt"/>
            </a:endParaRPr>
          </a:p>
        </p:txBody>
      </p:sp>
      <p:sp>
        <p:nvSpPr>
          <p:cNvPr id="29" name="Freeform 28"/>
          <p:cNvSpPr/>
          <p:nvPr/>
        </p:nvSpPr>
        <p:spPr bwMode="auto">
          <a:xfrm>
            <a:off x="5663567" y="4643370"/>
            <a:ext cx="206816" cy="0"/>
          </a:xfrm>
          <a:custGeom>
            <a:avLst/>
            <a:gdLst>
              <a:gd name="T0" fmla="*/ 154 w 154"/>
              <a:gd name="T1" fmla="*/ 0 w 154"/>
              <a:gd name="T2" fmla="*/ 154 w 154"/>
              <a:gd name="T3" fmla="*/ 154 w 154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54">
                <a:moveTo>
                  <a:pt x="154" y="0"/>
                </a:moveTo>
                <a:lnTo>
                  <a:pt x="0" y="0"/>
                </a:lnTo>
                <a:lnTo>
                  <a:pt x="154" y="0"/>
                </a:lnTo>
                <a:lnTo>
                  <a:pt x="154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FontAwesome" pitchFamily="2" charset="0"/>
              <a:cs typeface="+mn-ea"/>
              <a:sym typeface="+mn-lt"/>
            </a:endParaRPr>
          </a:p>
        </p:txBody>
      </p:sp>
      <p:sp>
        <p:nvSpPr>
          <p:cNvPr id="30" name="Freeform 29"/>
          <p:cNvSpPr/>
          <p:nvPr/>
        </p:nvSpPr>
        <p:spPr bwMode="auto">
          <a:xfrm>
            <a:off x="5663567" y="4643370"/>
            <a:ext cx="534498" cy="927986"/>
          </a:xfrm>
          <a:custGeom>
            <a:avLst/>
            <a:gdLst>
              <a:gd name="T0" fmla="*/ 0 w 398"/>
              <a:gd name="T1" fmla="*/ 0 h 691"/>
              <a:gd name="T2" fmla="*/ 5 w 398"/>
              <a:gd name="T3" fmla="*/ 7 h 691"/>
              <a:gd name="T4" fmla="*/ 398 w 398"/>
              <a:gd name="T5" fmla="*/ 691 h 691"/>
              <a:gd name="T6" fmla="*/ 154 w 398"/>
              <a:gd name="T7" fmla="*/ 0 h 691"/>
              <a:gd name="T8" fmla="*/ 0 w 398"/>
              <a:gd name="T9" fmla="*/ 0 h 6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8" h="691">
                <a:moveTo>
                  <a:pt x="0" y="0"/>
                </a:moveTo>
                <a:lnTo>
                  <a:pt x="5" y="7"/>
                </a:lnTo>
                <a:lnTo>
                  <a:pt x="398" y="691"/>
                </a:lnTo>
                <a:lnTo>
                  <a:pt x="154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FontAwesome" pitchFamily="2" charset="0"/>
              <a:cs typeface="+mn-ea"/>
              <a:sym typeface="+mn-lt"/>
            </a:endParaRPr>
          </a:p>
        </p:txBody>
      </p:sp>
      <p:sp>
        <p:nvSpPr>
          <p:cNvPr id="31" name="Freeform 30"/>
          <p:cNvSpPr/>
          <p:nvPr/>
        </p:nvSpPr>
        <p:spPr bwMode="auto">
          <a:xfrm>
            <a:off x="4693950" y="3892655"/>
            <a:ext cx="639249" cy="927986"/>
          </a:xfrm>
          <a:custGeom>
            <a:avLst/>
            <a:gdLst>
              <a:gd name="T0" fmla="*/ 400 w 476"/>
              <a:gd name="T1" fmla="*/ 0 h 691"/>
              <a:gd name="T2" fmla="*/ 0 w 476"/>
              <a:gd name="T3" fmla="*/ 691 h 691"/>
              <a:gd name="T4" fmla="*/ 400 w 476"/>
              <a:gd name="T5" fmla="*/ 0 h 691"/>
              <a:gd name="T6" fmla="*/ 476 w 476"/>
              <a:gd name="T7" fmla="*/ 132 h 691"/>
              <a:gd name="T8" fmla="*/ 476 w 476"/>
              <a:gd name="T9" fmla="*/ 132 h 691"/>
              <a:gd name="T10" fmla="*/ 400 w 476"/>
              <a:gd name="T11" fmla="*/ 0 h 6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76" h="691">
                <a:moveTo>
                  <a:pt x="400" y="0"/>
                </a:moveTo>
                <a:lnTo>
                  <a:pt x="0" y="691"/>
                </a:lnTo>
                <a:lnTo>
                  <a:pt x="400" y="0"/>
                </a:lnTo>
                <a:lnTo>
                  <a:pt x="476" y="132"/>
                </a:lnTo>
                <a:lnTo>
                  <a:pt x="476" y="132"/>
                </a:lnTo>
                <a:lnTo>
                  <a:pt x="400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FontAwesome" pitchFamily="2" charset="0"/>
              <a:cs typeface="+mn-ea"/>
              <a:sym typeface="+mn-lt"/>
            </a:endParaRPr>
          </a:p>
        </p:txBody>
      </p:sp>
      <p:sp>
        <p:nvSpPr>
          <p:cNvPr id="32" name="Freeform 31"/>
          <p:cNvSpPr/>
          <p:nvPr/>
        </p:nvSpPr>
        <p:spPr bwMode="auto">
          <a:xfrm>
            <a:off x="4693950" y="3892655"/>
            <a:ext cx="639249" cy="927986"/>
          </a:xfrm>
          <a:custGeom>
            <a:avLst/>
            <a:gdLst>
              <a:gd name="T0" fmla="*/ 400 w 476"/>
              <a:gd name="T1" fmla="*/ 0 h 691"/>
              <a:gd name="T2" fmla="*/ 0 w 476"/>
              <a:gd name="T3" fmla="*/ 691 h 691"/>
              <a:gd name="T4" fmla="*/ 400 w 476"/>
              <a:gd name="T5" fmla="*/ 0 h 691"/>
              <a:gd name="T6" fmla="*/ 476 w 476"/>
              <a:gd name="T7" fmla="*/ 132 h 691"/>
              <a:gd name="T8" fmla="*/ 476 w 476"/>
              <a:gd name="T9" fmla="*/ 132 h 691"/>
              <a:gd name="T10" fmla="*/ 400 w 476"/>
              <a:gd name="T11" fmla="*/ 0 h 6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76" h="691">
                <a:moveTo>
                  <a:pt x="400" y="0"/>
                </a:moveTo>
                <a:lnTo>
                  <a:pt x="0" y="691"/>
                </a:lnTo>
                <a:lnTo>
                  <a:pt x="400" y="0"/>
                </a:lnTo>
                <a:lnTo>
                  <a:pt x="476" y="132"/>
                </a:lnTo>
                <a:lnTo>
                  <a:pt x="476" y="132"/>
                </a:lnTo>
                <a:lnTo>
                  <a:pt x="40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FontAwesome" pitchFamily="2" charset="0"/>
              <a:cs typeface="+mn-ea"/>
              <a:sym typeface="+mn-lt"/>
            </a:endParaRPr>
          </a:p>
        </p:txBody>
      </p:sp>
      <p:sp>
        <p:nvSpPr>
          <p:cNvPr id="33" name="Freeform 32"/>
          <p:cNvSpPr/>
          <p:nvPr/>
        </p:nvSpPr>
        <p:spPr bwMode="auto">
          <a:xfrm>
            <a:off x="4693950" y="3892655"/>
            <a:ext cx="639249" cy="927986"/>
          </a:xfrm>
          <a:custGeom>
            <a:avLst/>
            <a:gdLst>
              <a:gd name="T0" fmla="*/ 400 w 476"/>
              <a:gd name="T1" fmla="*/ 0 h 691"/>
              <a:gd name="T2" fmla="*/ 0 w 476"/>
              <a:gd name="T3" fmla="*/ 691 h 691"/>
              <a:gd name="T4" fmla="*/ 476 w 476"/>
              <a:gd name="T5" fmla="*/ 132 h 691"/>
              <a:gd name="T6" fmla="*/ 400 w 476"/>
              <a:gd name="T7" fmla="*/ 0 h 6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76" h="691">
                <a:moveTo>
                  <a:pt x="400" y="0"/>
                </a:moveTo>
                <a:lnTo>
                  <a:pt x="0" y="691"/>
                </a:lnTo>
                <a:lnTo>
                  <a:pt x="476" y="132"/>
                </a:lnTo>
                <a:lnTo>
                  <a:pt x="40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FontAwesome" pitchFamily="2" charset="0"/>
              <a:cs typeface="+mn-ea"/>
              <a:sym typeface="+mn-lt"/>
            </a:endParaRPr>
          </a:p>
        </p:txBody>
      </p:sp>
      <p:sp>
        <p:nvSpPr>
          <p:cNvPr id="34" name="Freeform 33"/>
          <p:cNvSpPr/>
          <p:nvPr/>
        </p:nvSpPr>
        <p:spPr bwMode="auto">
          <a:xfrm>
            <a:off x="5558816" y="3144626"/>
            <a:ext cx="104751" cy="178614"/>
          </a:xfrm>
          <a:custGeom>
            <a:avLst/>
            <a:gdLst>
              <a:gd name="T0" fmla="*/ 78 w 78"/>
              <a:gd name="T1" fmla="*/ 0 h 133"/>
              <a:gd name="T2" fmla="*/ 0 w 78"/>
              <a:gd name="T3" fmla="*/ 133 h 133"/>
              <a:gd name="T4" fmla="*/ 0 w 78"/>
              <a:gd name="T5" fmla="*/ 133 h 133"/>
              <a:gd name="T6" fmla="*/ 78 w 78"/>
              <a:gd name="T7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33">
                <a:moveTo>
                  <a:pt x="78" y="0"/>
                </a:moveTo>
                <a:lnTo>
                  <a:pt x="0" y="133"/>
                </a:lnTo>
                <a:lnTo>
                  <a:pt x="0" y="133"/>
                </a:lnTo>
                <a:lnTo>
                  <a:pt x="78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FontAwesome" pitchFamily="2" charset="0"/>
              <a:cs typeface="+mn-ea"/>
              <a:sym typeface="+mn-lt"/>
            </a:endParaRPr>
          </a:p>
        </p:txBody>
      </p:sp>
      <p:sp>
        <p:nvSpPr>
          <p:cNvPr id="35" name="Freeform 34"/>
          <p:cNvSpPr/>
          <p:nvPr/>
        </p:nvSpPr>
        <p:spPr bwMode="auto">
          <a:xfrm>
            <a:off x="5558816" y="3144626"/>
            <a:ext cx="104751" cy="178614"/>
          </a:xfrm>
          <a:custGeom>
            <a:avLst/>
            <a:gdLst>
              <a:gd name="T0" fmla="*/ 78 w 78"/>
              <a:gd name="T1" fmla="*/ 0 h 133"/>
              <a:gd name="T2" fmla="*/ 0 w 78"/>
              <a:gd name="T3" fmla="*/ 133 h 133"/>
              <a:gd name="T4" fmla="*/ 0 w 78"/>
              <a:gd name="T5" fmla="*/ 133 h 133"/>
              <a:gd name="T6" fmla="*/ 78 w 78"/>
              <a:gd name="T7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33">
                <a:moveTo>
                  <a:pt x="78" y="0"/>
                </a:moveTo>
                <a:lnTo>
                  <a:pt x="0" y="133"/>
                </a:lnTo>
                <a:lnTo>
                  <a:pt x="0" y="133"/>
                </a:lnTo>
                <a:lnTo>
                  <a:pt x="7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FontAwesome" pitchFamily="2" charset="0"/>
              <a:cs typeface="+mn-ea"/>
              <a:sym typeface="+mn-lt"/>
            </a:endParaRPr>
          </a:p>
        </p:txBody>
      </p:sp>
      <p:sp>
        <p:nvSpPr>
          <p:cNvPr id="36" name="Freeform 35"/>
          <p:cNvSpPr/>
          <p:nvPr/>
        </p:nvSpPr>
        <p:spPr bwMode="auto">
          <a:xfrm>
            <a:off x="4589199" y="3144626"/>
            <a:ext cx="1074368" cy="178614"/>
          </a:xfrm>
          <a:custGeom>
            <a:avLst/>
            <a:gdLst>
              <a:gd name="T0" fmla="*/ 800 w 800"/>
              <a:gd name="T1" fmla="*/ 0 h 133"/>
              <a:gd name="T2" fmla="*/ 0 w 800"/>
              <a:gd name="T3" fmla="*/ 0 h 133"/>
              <a:gd name="T4" fmla="*/ 722 w 800"/>
              <a:gd name="T5" fmla="*/ 133 h 133"/>
              <a:gd name="T6" fmla="*/ 800 w 800"/>
              <a:gd name="T7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00" h="133">
                <a:moveTo>
                  <a:pt x="800" y="0"/>
                </a:moveTo>
                <a:lnTo>
                  <a:pt x="0" y="0"/>
                </a:lnTo>
                <a:lnTo>
                  <a:pt x="722" y="133"/>
                </a:lnTo>
                <a:lnTo>
                  <a:pt x="80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FontAwesome" pitchFamily="2" charset="0"/>
              <a:cs typeface="+mn-ea"/>
              <a:sym typeface="+mn-lt"/>
            </a:endParaRPr>
          </a:p>
        </p:txBody>
      </p:sp>
      <p:sp>
        <p:nvSpPr>
          <p:cNvPr id="37" name="Freeform 36"/>
          <p:cNvSpPr/>
          <p:nvPr/>
        </p:nvSpPr>
        <p:spPr bwMode="auto">
          <a:xfrm>
            <a:off x="6321617" y="3144626"/>
            <a:ext cx="206816" cy="0"/>
          </a:xfrm>
          <a:custGeom>
            <a:avLst/>
            <a:gdLst>
              <a:gd name="T0" fmla="*/ 0 w 154"/>
              <a:gd name="T1" fmla="*/ 0 w 154"/>
              <a:gd name="T2" fmla="*/ 154 w 154"/>
              <a:gd name="T3" fmla="*/ 0 w 154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54">
                <a:moveTo>
                  <a:pt x="0" y="0"/>
                </a:moveTo>
                <a:lnTo>
                  <a:pt x="0" y="0"/>
                </a:lnTo>
                <a:lnTo>
                  <a:pt x="154" y="0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FontAwesome" pitchFamily="2" charset="0"/>
              <a:cs typeface="+mn-ea"/>
              <a:sym typeface="+mn-lt"/>
            </a:endParaRPr>
          </a:p>
        </p:txBody>
      </p:sp>
      <p:sp>
        <p:nvSpPr>
          <p:cNvPr id="38" name="Freeform 37"/>
          <p:cNvSpPr/>
          <p:nvPr/>
        </p:nvSpPr>
        <p:spPr bwMode="auto">
          <a:xfrm>
            <a:off x="6321617" y="3144626"/>
            <a:ext cx="206816" cy="0"/>
          </a:xfrm>
          <a:custGeom>
            <a:avLst/>
            <a:gdLst>
              <a:gd name="T0" fmla="*/ 0 w 154"/>
              <a:gd name="T1" fmla="*/ 0 w 154"/>
              <a:gd name="T2" fmla="*/ 154 w 154"/>
              <a:gd name="T3" fmla="*/ 0 w 154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54">
                <a:moveTo>
                  <a:pt x="0" y="0"/>
                </a:moveTo>
                <a:lnTo>
                  <a:pt x="0" y="0"/>
                </a:lnTo>
                <a:lnTo>
                  <a:pt x="154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FontAwesome" pitchFamily="2" charset="0"/>
              <a:cs typeface="+mn-ea"/>
              <a:sym typeface="+mn-lt"/>
            </a:endParaRPr>
          </a:p>
        </p:txBody>
      </p:sp>
      <p:sp>
        <p:nvSpPr>
          <p:cNvPr id="39" name="Freeform 38"/>
          <p:cNvSpPr/>
          <p:nvPr/>
        </p:nvSpPr>
        <p:spPr bwMode="auto">
          <a:xfrm>
            <a:off x="5991249" y="2216641"/>
            <a:ext cx="537184" cy="927986"/>
          </a:xfrm>
          <a:custGeom>
            <a:avLst/>
            <a:gdLst>
              <a:gd name="T0" fmla="*/ 0 w 400"/>
              <a:gd name="T1" fmla="*/ 0 h 691"/>
              <a:gd name="T2" fmla="*/ 246 w 400"/>
              <a:gd name="T3" fmla="*/ 691 h 691"/>
              <a:gd name="T4" fmla="*/ 400 w 400"/>
              <a:gd name="T5" fmla="*/ 691 h 691"/>
              <a:gd name="T6" fmla="*/ 182 w 400"/>
              <a:gd name="T7" fmla="*/ 315 h 691"/>
              <a:gd name="T8" fmla="*/ 0 w 400"/>
              <a:gd name="T9" fmla="*/ 0 h 6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0" h="691">
                <a:moveTo>
                  <a:pt x="0" y="0"/>
                </a:moveTo>
                <a:lnTo>
                  <a:pt x="246" y="691"/>
                </a:lnTo>
                <a:lnTo>
                  <a:pt x="400" y="691"/>
                </a:lnTo>
                <a:lnTo>
                  <a:pt x="182" y="315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FontAwesome" pitchFamily="2" charset="0"/>
              <a:cs typeface="+mn-ea"/>
              <a:sym typeface="+mn-lt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4182282" y="1984309"/>
            <a:ext cx="2346151" cy="1404736"/>
            <a:chOff x="4182282" y="1935228"/>
            <a:chExt cx="2346151" cy="1404736"/>
          </a:xfrm>
          <a:solidFill>
            <a:schemeClr val="accent1"/>
          </a:solidFill>
        </p:grpSpPr>
        <p:grpSp>
          <p:nvGrpSpPr>
            <p:cNvPr id="41" name="Group 40"/>
            <p:cNvGrpSpPr/>
            <p:nvPr/>
          </p:nvGrpSpPr>
          <p:grpSpPr>
            <a:xfrm>
              <a:off x="4182282" y="1935228"/>
              <a:ext cx="2346151" cy="1404736"/>
              <a:chOff x="4182282" y="1935228"/>
              <a:chExt cx="2346151" cy="1404736"/>
            </a:xfrm>
            <a:grpFill/>
          </p:grpSpPr>
          <p:sp>
            <p:nvSpPr>
              <p:cNvPr id="43" name="Freeform 42"/>
              <p:cNvSpPr/>
              <p:nvPr/>
            </p:nvSpPr>
            <p:spPr bwMode="auto">
              <a:xfrm>
                <a:off x="4182282" y="1935228"/>
                <a:ext cx="2346151" cy="1404736"/>
              </a:xfrm>
              <a:custGeom>
                <a:avLst/>
                <a:gdLst>
                  <a:gd name="T0" fmla="*/ 569 w 738"/>
                  <a:gd name="T1" fmla="*/ 73 h 442"/>
                  <a:gd name="T2" fmla="*/ 438 w 738"/>
                  <a:gd name="T3" fmla="*/ 0 h 442"/>
                  <a:gd name="T4" fmla="*/ 335 w 738"/>
                  <a:gd name="T5" fmla="*/ 0 h 442"/>
                  <a:gd name="T6" fmla="*/ 215 w 738"/>
                  <a:gd name="T7" fmla="*/ 69 h 442"/>
                  <a:gd name="T8" fmla="*/ 0 w 738"/>
                  <a:gd name="T9" fmla="*/ 442 h 442"/>
                  <a:gd name="T10" fmla="*/ 128 w 738"/>
                  <a:gd name="T11" fmla="*/ 365 h 442"/>
                  <a:gd name="T12" fmla="*/ 738 w 738"/>
                  <a:gd name="T13" fmla="*/ 365 h 442"/>
                  <a:gd name="T14" fmla="*/ 569 w 738"/>
                  <a:gd name="T15" fmla="*/ 73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38" h="442">
                    <a:moveTo>
                      <a:pt x="569" y="73"/>
                    </a:moveTo>
                    <a:cubicBezTo>
                      <a:pt x="542" y="29"/>
                      <a:pt x="493" y="0"/>
                      <a:pt x="438" y="0"/>
                    </a:cubicBezTo>
                    <a:cubicBezTo>
                      <a:pt x="335" y="0"/>
                      <a:pt x="335" y="0"/>
                      <a:pt x="335" y="0"/>
                    </a:cubicBezTo>
                    <a:cubicBezTo>
                      <a:pt x="291" y="0"/>
                      <a:pt x="237" y="31"/>
                      <a:pt x="215" y="69"/>
                    </a:cubicBezTo>
                    <a:cubicBezTo>
                      <a:pt x="0" y="442"/>
                      <a:pt x="0" y="442"/>
                      <a:pt x="0" y="442"/>
                    </a:cubicBezTo>
                    <a:cubicBezTo>
                      <a:pt x="28" y="394"/>
                      <a:pt x="77" y="367"/>
                      <a:pt x="128" y="365"/>
                    </a:cubicBezTo>
                    <a:cubicBezTo>
                      <a:pt x="738" y="365"/>
                      <a:pt x="738" y="365"/>
                      <a:pt x="738" y="365"/>
                    </a:cubicBezTo>
                    <a:cubicBezTo>
                      <a:pt x="569" y="73"/>
                      <a:pt x="569" y="73"/>
                      <a:pt x="569" y="7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FontAwesome" pitchFamily="2" charset="0"/>
                  <a:cs typeface="+mn-ea"/>
                  <a:sym typeface="+mn-lt"/>
                </a:endParaRPr>
              </a:p>
            </p:txBody>
          </p:sp>
          <p:sp>
            <p:nvSpPr>
              <p:cNvPr id="44" name="Freeform 43"/>
              <p:cNvSpPr/>
              <p:nvPr/>
            </p:nvSpPr>
            <p:spPr bwMode="auto">
              <a:xfrm>
                <a:off x="5991249" y="2167560"/>
                <a:ext cx="537184" cy="927986"/>
              </a:xfrm>
              <a:custGeom>
                <a:avLst/>
                <a:gdLst>
                  <a:gd name="T0" fmla="*/ 0 w 400"/>
                  <a:gd name="T1" fmla="*/ 0 h 691"/>
                  <a:gd name="T2" fmla="*/ 246 w 400"/>
                  <a:gd name="T3" fmla="*/ 691 h 691"/>
                  <a:gd name="T4" fmla="*/ 400 w 400"/>
                  <a:gd name="T5" fmla="*/ 691 h 691"/>
                  <a:gd name="T6" fmla="*/ 182 w 400"/>
                  <a:gd name="T7" fmla="*/ 315 h 691"/>
                  <a:gd name="T8" fmla="*/ 0 w 400"/>
                  <a:gd name="T9" fmla="*/ 0 h 6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0" h="691">
                    <a:moveTo>
                      <a:pt x="0" y="0"/>
                    </a:moveTo>
                    <a:lnTo>
                      <a:pt x="246" y="691"/>
                    </a:lnTo>
                    <a:lnTo>
                      <a:pt x="400" y="691"/>
                    </a:lnTo>
                    <a:lnTo>
                      <a:pt x="182" y="31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FontAwesome" pitchFamily="2" charset="0"/>
                  <a:cs typeface="+mn-ea"/>
                  <a:sym typeface="+mn-lt"/>
                </a:endParaRPr>
              </a:p>
            </p:txBody>
          </p:sp>
        </p:grpSp>
        <p:sp>
          <p:nvSpPr>
            <p:cNvPr id="42" name="TextBox 41"/>
            <p:cNvSpPr txBox="1"/>
            <p:nvPr/>
          </p:nvSpPr>
          <p:spPr>
            <a:xfrm>
              <a:off x="5331604" y="2307239"/>
              <a:ext cx="359073" cy="430887"/>
            </a:xfrm>
            <a:prstGeom prst="rect">
              <a:avLst/>
            </a:prstGeom>
            <a:grpFill/>
          </p:spPr>
          <p:txBody>
            <a:bodyPr wrap="none" lIns="0" tIns="0" rIns="0" bIns="0" rtlCol="0" anchor="t" anchorCtr="0">
              <a:spAutoFit/>
            </a:bodyPr>
            <a:lstStyle/>
            <a:p>
              <a:pPr algn="ctr"/>
              <a:r>
                <a:rPr lang="en-AU" sz="2800" dirty="0">
                  <a:solidFill>
                    <a:schemeClr val="bg1"/>
                  </a:solidFill>
                  <a:latin typeface="FontAwesome" pitchFamily="2" charset="0"/>
                  <a:cs typeface="+mn-ea"/>
                  <a:sym typeface="+mn-lt"/>
                </a:rPr>
                <a:t>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5574932" y="1984309"/>
            <a:ext cx="1999668" cy="1908347"/>
            <a:chOff x="5574932" y="1935228"/>
            <a:chExt cx="1999668" cy="1908347"/>
          </a:xfrm>
          <a:gradFill flip="none" rotWithShape="1">
            <a:gsLst>
              <a:gs pos="0">
                <a:schemeClr val="accent2">
                  <a:lumMod val="7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3500000" scaled="1"/>
            <a:tileRect/>
          </a:gradFill>
        </p:grpSpPr>
        <p:grpSp>
          <p:nvGrpSpPr>
            <p:cNvPr id="46" name="Group 45"/>
            <p:cNvGrpSpPr/>
            <p:nvPr/>
          </p:nvGrpSpPr>
          <p:grpSpPr>
            <a:xfrm>
              <a:off x="5574932" y="1935228"/>
              <a:ext cx="1999668" cy="1908347"/>
              <a:chOff x="5574932" y="1935228"/>
              <a:chExt cx="1999668" cy="1908347"/>
            </a:xfrm>
            <a:grpFill/>
          </p:grpSpPr>
          <p:sp>
            <p:nvSpPr>
              <p:cNvPr id="48" name="Freeform 47"/>
              <p:cNvSpPr/>
              <p:nvPr/>
            </p:nvSpPr>
            <p:spPr bwMode="auto">
              <a:xfrm>
                <a:off x="5574932" y="1935228"/>
                <a:ext cx="1999668" cy="1908347"/>
              </a:xfrm>
              <a:custGeom>
                <a:avLst/>
                <a:gdLst>
                  <a:gd name="T0" fmla="*/ 604 w 629"/>
                  <a:gd name="T1" fmla="*/ 308 h 600"/>
                  <a:gd name="T2" fmla="*/ 602 w 629"/>
                  <a:gd name="T3" fmla="*/ 158 h 600"/>
                  <a:gd name="T4" fmla="*/ 550 w 629"/>
                  <a:gd name="T5" fmla="*/ 69 h 600"/>
                  <a:gd name="T6" fmla="*/ 430 w 629"/>
                  <a:gd name="T7" fmla="*/ 0 h 600"/>
                  <a:gd name="T8" fmla="*/ 0 w 629"/>
                  <a:gd name="T9" fmla="*/ 0 h 600"/>
                  <a:gd name="T10" fmla="*/ 131 w 629"/>
                  <a:gd name="T11" fmla="*/ 73 h 600"/>
                  <a:gd name="T12" fmla="*/ 436 w 629"/>
                  <a:gd name="T13" fmla="*/ 600 h 600"/>
                  <a:gd name="T14" fmla="*/ 604 w 629"/>
                  <a:gd name="T15" fmla="*/ 308 h 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29" h="600">
                    <a:moveTo>
                      <a:pt x="604" y="308"/>
                    </a:moveTo>
                    <a:cubicBezTo>
                      <a:pt x="628" y="262"/>
                      <a:pt x="629" y="206"/>
                      <a:pt x="602" y="158"/>
                    </a:cubicBezTo>
                    <a:cubicBezTo>
                      <a:pt x="550" y="69"/>
                      <a:pt x="550" y="69"/>
                      <a:pt x="550" y="69"/>
                    </a:cubicBezTo>
                    <a:cubicBezTo>
                      <a:pt x="528" y="31"/>
                      <a:pt x="474" y="0"/>
                      <a:pt x="43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5" y="0"/>
                      <a:pt x="104" y="29"/>
                      <a:pt x="131" y="73"/>
                    </a:cubicBezTo>
                    <a:cubicBezTo>
                      <a:pt x="436" y="600"/>
                      <a:pt x="436" y="600"/>
                      <a:pt x="436" y="600"/>
                    </a:cubicBezTo>
                    <a:cubicBezTo>
                      <a:pt x="604" y="308"/>
                      <a:pt x="604" y="308"/>
                      <a:pt x="604" y="30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FontAwesome" pitchFamily="2" charset="0"/>
                  <a:cs typeface="+mn-ea"/>
                  <a:sym typeface="+mn-lt"/>
                </a:endParaRPr>
              </a:p>
            </p:txBody>
          </p:sp>
          <p:sp>
            <p:nvSpPr>
              <p:cNvPr id="49" name="Freeform 48"/>
              <p:cNvSpPr/>
              <p:nvPr/>
            </p:nvSpPr>
            <p:spPr bwMode="auto">
              <a:xfrm>
                <a:off x="6856115" y="2914246"/>
                <a:ext cx="639249" cy="929328"/>
              </a:xfrm>
              <a:custGeom>
                <a:avLst/>
                <a:gdLst>
                  <a:gd name="T0" fmla="*/ 476 w 476"/>
                  <a:gd name="T1" fmla="*/ 0 h 692"/>
                  <a:gd name="T2" fmla="*/ 0 w 476"/>
                  <a:gd name="T3" fmla="*/ 559 h 692"/>
                  <a:gd name="T4" fmla="*/ 78 w 476"/>
                  <a:gd name="T5" fmla="*/ 692 h 692"/>
                  <a:gd name="T6" fmla="*/ 476 w 476"/>
                  <a:gd name="T7" fmla="*/ 0 h 6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76" h="692">
                    <a:moveTo>
                      <a:pt x="476" y="0"/>
                    </a:moveTo>
                    <a:lnTo>
                      <a:pt x="0" y="559"/>
                    </a:lnTo>
                    <a:lnTo>
                      <a:pt x="78" y="692"/>
                    </a:lnTo>
                    <a:lnTo>
                      <a:pt x="476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FontAwesome" pitchFamily="2" charset="0"/>
                  <a:cs typeface="+mn-ea"/>
                  <a:sym typeface="+mn-lt"/>
                </a:endParaRPr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6670127" y="2307239"/>
              <a:ext cx="359073" cy="430887"/>
            </a:xfrm>
            <a:prstGeom prst="rect">
              <a:avLst/>
            </a:prstGeom>
            <a:grpFill/>
          </p:spPr>
          <p:txBody>
            <a:bodyPr wrap="none" lIns="0" tIns="0" rIns="0" bIns="0" rtlCol="0" anchor="t" anchorCtr="0">
              <a:spAutoFit/>
            </a:bodyPr>
            <a:lstStyle/>
            <a:p>
              <a:pPr algn="ctr"/>
              <a:r>
                <a:rPr lang="en-AU" sz="2800" dirty="0">
                  <a:solidFill>
                    <a:schemeClr val="bg1"/>
                  </a:solidFill>
                  <a:latin typeface="FontAwesome" pitchFamily="2" charset="0"/>
                  <a:cs typeface="+mn-ea"/>
                  <a:sym typeface="+mn-lt"/>
                </a:rPr>
                <a:t>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6528433" y="2486576"/>
            <a:ext cx="1713617" cy="2156795"/>
            <a:chOff x="6528433" y="2437495"/>
            <a:chExt cx="1713617" cy="2156795"/>
          </a:xfrm>
          <a:gradFill flip="none" rotWithShape="1">
            <a:gsLst>
              <a:gs pos="0">
                <a:schemeClr val="accent4">
                  <a:lumMod val="7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grpSpPr>
        <p:grpSp>
          <p:nvGrpSpPr>
            <p:cNvPr id="51" name="Group 50"/>
            <p:cNvGrpSpPr/>
            <p:nvPr/>
          </p:nvGrpSpPr>
          <p:grpSpPr>
            <a:xfrm>
              <a:off x="6528433" y="2437495"/>
              <a:ext cx="1713617" cy="2156795"/>
              <a:chOff x="6528433" y="2437495"/>
              <a:chExt cx="1713617" cy="2156795"/>
            </a:xfrm>
            <a:grpFill/>
          </p:grpSpPr>
          <p:sp>
            <p:nvSpPr>
              <p:cNvPr id="53" name="Freeform 52"/>
              <p:cNvSpPr/>
              <p:nvPr/>
            </p:nvSpPr>
            <p:spPr bwMode="auto">
              <a:xfrm>
                <a:off x="6528433" y="2437495"/>
                <a:ext cx="1713617" cy="2156794"/>
              </a:xfrm>
              <a:custGeom>
                <a:avLst/>
                <a:gdLst>
                  <a:gd name="T0" fmla="*/ 337 w 539"/>
                  <a:gd name="T1" fmla="*/ 678 h 678"/>
                  <a:gd name="T2" fmla="*/ 466 w 539"/>
                  <a:gd name="T3" fmla="*/ 600 h 678"/>
                  <a:gd name="T4" fmla="*/ 517 w 539"/>
                  <a:gd name="T5" fmla="*/ 511 h 678"/>
                  <a:gd name="T6" fmla="*/ 517 w 539"/>
                  <a:gd name="T7" fmla="*/ 373 h 678"/>
                  <a:gd name="T8" fmla="*/ 302 w 539"/>
                  <a:gd name="T9" fmla="*/ 0 h 678"/>
                  <a:gd name="T10" fmla="*/ 304 w 539"/>
                  <a:gd name="T11" fmla="*/ 150 h 678"/>
                  <a:gd name="T12" fmla="*/ 0 w 539"/>
                  <a:gd name="T13" fmla="*/ 678 h 678"/>
                  <a:gd name="T14" fmla="*/ 337 w 539"/>
                  <a:gd name="T15" fmla="*/ 678 h 6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39" h="678">
                    <a:moveTo>
                      <a:pt x="337" y="678"/>
                    </a:moveTo>
                    <a:cubicBezTo>
                      <a:pt x="389" y="676"/>
                      <a:pt x="438" y="648"/>
                      <a:pt x="466" y="600"/>
                    </a:cubicBezTo>
                    <a:cubicBezTo>
                      <a:pt x="517" y="511"/>
                      <a:pt x="517" y="511"/>
                      <a:pt x="517" y="511"/>
                    </a:cubicBezTo>
                    <a:cubicBezTo>
                      <a:pt x="539" y="473"/>
                      <a:pt x="539" y="411"/>
                      <a:pt x="517" y="373"/>
                    </a:cubicBezTo>
                    <a:cubicBezTo>
                      <a:pt x="302" y="0"/>
                      <a:pt x="302" y="0"/>
                      <a:pt x="302" y="0"/>
                    </a:cubicBezTo>
                    <a:cubicBezTo>
                      <a:pt x="329" y="48"/>
                      <a:pt x="328" y="104"/>
                      <a:pt x="304" y="150"/>
                    </a:cubicBezTo>
                    <a:cubicBezTo>
                      <a:pt x="0" y="678"/>
                      <a:pt x="0" y="678"/>
                      <a:pt x="0" y="678"/>
                    </a:cubicBezTo>
                    <a:cubicBezTo>
                      <a:pt x="337" y="678"/>
                      <a:pt x="337" y="678"/>
                      <a:pt x="337" y="67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FontAwesome" pitchFamily="2" charset="0"/>
                  <a:cs typeface="+mn-ea"/>
                  <a:sym typeface="+mn-lt"/>
                </a:endParaRPr>
              </a:p>
            </p:txBody>
          </p:sp>
          <p:sp>
            <p:nvSpPr>
              <p:cNvPr id="54" name="Freeform 53"/>
              <p:cNvSpPr/>
              <p:nvPr/>
            </p:nvSpPr>
            <p:spPr bwMode="auto">
              <a:xfrm>
                <a:off x="6528433" y="4412990"/>
                <a:ext cx="1071682" cy="181300"/>
              </a:xfrm>
              <a:custGeom>
                <a:avLst/>
                <a:gdLst>
                  <a:gd name="T0" fmla="*/ 76 w 798"/>
                  <a:gd name="T1" fmla="*/ 0 h 135"/>
                  <a:gd name="T2" fmla="*/ 0 w 798"/>
                  <a:gd name="T3" fmla="*/ 135 h 135"/>
                  <a:gd name="T4" fmla="*/ 798 w 798"/>
                  <a:gd name="T5" fmla="*/ 135 h 135"/>
                  <a:gd name="T6" fmla="*/ 76 w 798"/>
                  <a:gd name="T7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98" h="135">
                    <a:moveTo>
                      <a:pt x="76" y="0"/>
                    </a:moveTo>
                    <a:lnTo>
                      <a:pt x="0" y="135"/>
                    </a:lnTo>
                    <a:lnTo>
                      <a:pt x="798" y="135"/>
                    </a:lnTo>
                    <a:lnTo>
                      <a:pt x="76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FontAwesome" pitchFamily="2" charset="0"/>
                  <a:cs typeface="+mn-ea"/>
                  <a:sym typeface="+mn-lt"/>
                </a:endParaRPr>
              </a:p>
            </p:txBody>
          </p:sp>
        </p:grpSp>
        <p:sp>
          <p:nvSpPr>
            <p:cNvPr id="52" name="TextBox 51"/>
            <p:cNvSpPr txBox="1"/>
            <p:nvPr/>
          </p:nvSpPr>
          <p:spPr>
            <a:xfrm>
              <a:off x="7417290" y="3639026"/>
              <a:ext cx="333425" cy="430887"/>
            </a:xfrm>
            <a:prstGeom prst="rect">
              <a:avLst/>
            </a:prstGeom>
            <a:grpFill/>
          </p:spPr>
          <p:txBody>
            <a:bodyPr wrap="none" lIns="0" tIns="0" rIns="0" bIns="0" rtlCol="0" anchor="t" anchorCtr="0">
              <a:spAutoFit/>
            </a:bodyPr>
            <a:lstStyle/>
            <a:p>
              <a:pPr algn="ctr"/>
              <a:r>
                <a:rPr lang="en-AU" sz="2800" dirty="0">
                  <a:solidFill>
                    <a:schemeClr val="bg1"/>
                  </a:solidFill>
                  <a:latin typeface="FontAwesome" pitchFamily="2" charset="0"/>
                  <a:cs typeface="+mn-ea"/>
                  <a:sym typeface="+mn-lt"/>
                </a:rPr>
                <a:t></a:t>
              </a: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5663567" y="4394923"/>
            <a:ext cx="2346151" cy="1406079"/>
            <a:chOff x="5663567" y="4345842"/>
            <a:chExt cx="2346151" cy="1406079"/>
          </a:xfrm>
          <a:gradFill flip="none" rotWithShape="1">
            <a:gsLst>
              <a:gs pos="0">
                <a:schemeClr val="tx1">
                  <a:lumMod val="75000"/>
                  <a:lumOff val="25000"/>
                  <a:shade val="30000"/>
                  <a:satMod val="115000"/>
                </a:schemeClr>
              </a:gs>
              <a:gs pos="100000">
                <a:schemeClr val="tx1">
                  <a:lumMod val="75000"/>
                  <a:lumOff val="25000"/>
                  <a:shade val="100000"/>
                  <a:satMod val="115000"/>
                </a:schemeClr>
              </a:gs>
            </a:gsLst>
            <a:lin ang="5400000" scaled="1"/>
            <a:tileRect/>
          </a:gradFill>
        </p:grpSpPr>
        <p:grpSp>
          <p:nvGrpSpPr>
            <p:cNvPr id="56" name="Group 55"/>
            <p:cNvGrpSpPr/>
            <p:nvPr/>
          </p:nvGrpSpPr>
          <p:grpSpPr>
            <a:xfrm>
              <a:off x="5663567" y="4345842"/>
              <a:ext cx="2346151" cy="1406079"/>
              <a:chOff x="5663567" y="4345842"/>
              <a:chExt cx="2346151" cy="1406079"/>
            </a:xfrm>
            <a:grpFill/>
          </p:grpSpPr>
          <p:sp>
            <p:nvSpPr>
              <p:cNvPr id="58" name="Freeform 57"/>
              <p:cNvSpPr/>
              <p:nvPr/>
            </p:nvSpPr>
            <p:spPr bwMode="auto">
              <a:xfrm>
                <a:off x="5663567" y="4345842"/>
                <a:ext cx="2346151" cy="1406079"/>
              </a:xfrm>
              <a:custGeom>
                <a:avLst/>
                <a:gdLst>
                  <a:gd name="T0" fmla="*/ 168 w 738"/>
                  <a:gd name="T1" fmla="*/ 370 h 442"/>
                  <a:gd name="T2" fmla="*/ 300 w 738"/>
                  <a:gd name="T3" fmla="*/ 442 h 442"/>
                  <a:gd name="T4" fmla="*/ 402 w 738"/>
                  <a:gd name="T5" fmla="*/ 442 h 442"/>
                  <a:gd name="T6" fmla="*/ 522 w 738"/>
                  <a:gd name="T7" fmla="*/ 373 h 442"/>
                  <a:gd name="T8" fmla="*/ 738 w 738"/>
                  <a:gd name="T9" fmla="*/ 0 h 442"/>
                  <a:gd name="T10" fmla="*/ 609 w 738"/>
                  <a:gd name="T11" fmla="*/ 78 h 442"/>
                  <a:gd name="T12" fmla="*/ 0 w 738"/>
                  <a:gd name="T13" fmla="*/ 78 h 442"/>
                  <a:gd name="T14" fmla="*/ 168 w 738"/>
                  <a:gd name="T15" fmla="*/ 370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38" h="442">
                    <a:moveTo>
                      <a:pt x="168" y="370"/>
                    </a:moveTo>
                    <a:cubicBezTo>
                      <a:pt x="196" y="413"/>
                      <a:pt x="244" y="442"/>
                      <a:pt x="300" y="442"/>
                    </a:cubicBezTo>
                    <a:cubicBezTo>
                      <a:pt x="402" y="442"/>
                      <a:pt x="402" y="442"/>
                      <a:pt x="402" y="442"/>
                    </a:cubicBezTo>
                    <a:cubicBezTo>
                      <a:pt x="446" y="442"/>
                      <a:pt x="500" y="411"/>
                      <a:pt x="522" y="373"/>
                    </a:cubicBezTo>
                    <a:cubicBezTo>
                      <a:pt x="738" y="0"/>
                      <a:pt x="738" y="0"/>
                      <a:pt x="738" y="0"/>
                    </a:cubicBezTo>
                    <a:cubicBezTo>
                      <a:pt x="710" y="48"/>
                      <a:pt x="661" y="76"/>
                      <a:pt x="609" y="78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168" y="370"/>
                      <a:pt x="168" y="370"/>
                      <a:pt x="168" y="37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FontAwesome" pitchFamily="2" charset="0"/>
                  <a:cs typeface="+mn-ea"/>
                  <a:sym typeface="+mn-lt"/>
                </a:endParaRPr>
              </a:p>
            </p:txBody>
          </p:sp>
          <p:sp>
            <p:nvSpPr>
              <p:cNvPr id="59" name="Freeform 58"/>
              <p:cNvSpPr/>
              <p:nvPr/>
            </p:nvSpPr>
            <p:spPr bwMode="auto">
              <a:xfrm>
                <a:off x="5663567" y="4594289"/>
                <a:ext cx="534498" cy="927986"/>
              </a:xfrm>
              <a:custGeom>
                <a:avLst/>
                <a:gdLst>
                  <a:gd name="T0" fmla="*/ 0 w 398"/>
                  <a:gd name="T1" fmla="*/ 0 h 691"/>
                  <a:gd name="T2" fmla="*/ 5 w 398"/>
                  <a:gd name="T3" fmla="*/ 7 h 691"/>
                  <a:gd name="T4" fmla="*/ 398 w 398"/>
                  <a:gd name="T5" fmla="*/ 691 h 691"/>
                  <a:gd name="T6" fmla="*/ 154 w 398"/>
                  <a:gd name="T7" fmla="*/ 0 h 691"/>
                  <a:gd name="T8" fmla="*/ 0 w 398"/>
                  <a:gd name="T9" fmla="*/ 0 h 6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8" h="691">
                    <a:moveTo>
                      <a:pt x="0" y="0"/>
                    </a:moveTo>
                    <a:lnTo>
                      <a:pt x="5" y="7"/>
                    </a:lnTo>
                    <a:lnTo>
                      <a:pt x="398" y="691"/>
                    </a:lnTo>
                    <a:lnTo>
                      <a:pt x="154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FontAwesome" pitchFamily="2" charset="0"/>
                  <a:cs typeface="+mn-ea"/>
                  <a:sym typeface="+mn-lt"/>
                </a:endParaRPr>
              </a:p>
            </p:txBody>
          </p:sp>
        </p:grpSp>
        <p:sp>
          <p:nvSpPr>
            <p:cNvPr id="57" name="TextBox 56"/>
            <p:cNvSpPr txBox="1"/>
            <p:nvPr/>
          </p:nvSpPr>
          <p:spPr>
            <a:xfrm>
              <a:off x="6584038" y="4953381"/>
              <a:ext cx="179536" cy="430887"/>
            </a:xfrm>
            <a:prstGeom prst="rect">
              <a:avLst/>
            </a:prstGeom>
            <a:grp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AU" sz="2800" dirty="0">
                  <a:solidFill>
                    <a:schemeClr val="bg1"/>
                  </a:solidFill>
                  <a:latin typeface="FontAwesome" pitchFamily="2" charset="0"/>
                  <a:cs typeface="+mn-ea"/>
                  <a:sym typeface="+mn-lt"/>
                </a:rPr>
                <a:t>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4614716" y="3892655"/>
            <a:ext cx="2002354" cy="1908348"/>
            <a:chOff x="4614716" y="3843574"/>
            <a:chExt cx="2002354" cy="1908348"/>
          </a:xfr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2700000" scaled="1"/>
            <a:tileRect/>
          </a:gradFill>
        </p:grpSpPr>
        <p:grpSp>
          <p:nvGrpSpPr>
            <p:cNvPr id="61" name="Group 60"/>
            <p:cNvGrpSpPr/>
            <p:nvPr/>
          </p:nvGrpSpPr>
          <p:grpSpPr>
            <a:xfrm>
              <a:off x="4614716" y="3843574"/>
              <a:ext cx="2002354" cy="1908348"/>
              <a:chOff x="4614716" y="3843574"/>
              <a:chExt cx="2002354" cy="1908348"/>
            </a:xfrm>
            <a:grpFill/>
          </p:grpSpPr>
          <p:sp>
            <p:nvSpPr>
              <p:cNvPr id="63" name="Freeform 62"/>
              <p:cNvSpPr/>
              <p:nvPr/>
            </p:nvSpPr>
            <p:spPr bwMode="auto">
              <a:xfrm>
                <a:off x="4614716" y="3843575"/>
                <a:ext cx="2002354" cy="1908347"/>
              </a:xfrm>
              <a:custGeom>
                <a:avLst/>
                <a:gdLst>
                  <a:gd name="T0" fmla="*/ 25 w 630"/>
                  <a:gd name="T1" fmla="*/ 292 h 600"/>
                  <a:gd name="T2" fmla="*/ 28 w 630"/>
                  <a:gd name="T3" fmla="*/ 442 h 600"/>
                  <a:gd name="T4" fmla="*/ 79 w 630"/>
                  <a:gd name="T5" fmla="*/ 531 h 600"/>
                  <a:gd name="T6" fmla="*/ 199 w 630"/>
                  <a:gd name="T7" fmla="*/ 600 h 600"/>
                  <a:gd name="T8" fmla="*/ 630 w 630"/>
                  <a:gd name="T9" fmla="*/ 600 h 600"/>
                  <a:gd name="T10" fmla="*/ 498 w 630"/>
                  <a:gd name="T11" fmla="*/ 528 h 600"/>
                  <a:gd name="T12" fmla="*/ 194 w 630"/>
                  <a:gd name="T13" fmla="*/ 0 h 600"/>
                  <a:gd name="T14" fmla="*/ 25 w 630"/>
                  <a:gd name="T15" fmla="*/ 292 h 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30" h="600">
                    <a:moveTo>
                      <a:pt x="25" y="292"/>
                    </a:moveTo>
                    <a:cubicBezTo>
                      <a:pt x="1" y="338"/>
                      <a:pt x="0" y="394"/>
                      <a:pt x="28" y="442"/>
                    </a:cubicBezTo>
                    <a:cubicBezTo>
                      <a:pt x="79" y="531"/>
                      <a:pt x="79" y="531"/>
                      <a:pt x="79" y="531"/>
                    </a:cubicBezTo>
                    <a:cubicBezTo>
                      <a:pt x="101" y="569"/>
                      <a:pt x="155" y="600"/>
                      <a:pt x="199" y="600"/>
                    </a:cubicBezTo>
                    <a:cubicBezTo>
                      <a:pt x="630" y="600"/>
                      <a:pt x="630" y="600"/>
                      <a:pt x="630" y="600"/>
                    </a:cubicBezTo>
                    <a:cubicBezTo>
                      <a:pt x="574" y="600"/>
                      <a:pt x="526" y="571"/>
                      <a:pt x="498" y="528"/>
                    </a:cubicBezTo>
                    <a:cubicBezTo>
                      <a:pt x="194" y="0"/>
                      <a:pt x="194" y="0"/>
                      <a:pt x="194" y="0"/>
                    </a:cubicBezTo>
                    <a:cubicBezTo>
                      <a:pt x="25" y="292"/>
                      <a:pt x="25" y="292"/>
                      <a:pt x="25" y="29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FontAwesome" pitchFamily="2" charset="0"/>
                  <a:cs typeface="+mn-ea"/>
                  <a:sym typeface="+mn-lt"/>
                </a:endParaRPr>
              </a:p>
            </p:txBody>
          </p:sp>
          <p:sp>
            <p:nvSpPr>
              <p:cNvPr id="64" name="Freeform 63"/>
              <p:cNvSpPr/>
              <p:nvPr/>
            </p:nvSpPr>
            <p:spPr bwMode="auto">
              <a:xfrm>
                <a:off x="4693950" y="3843574"/>
                <a:ext cx="639249" cy="927986"/>
              </a:xfrm>
              <a:custGeom>
                <a:avLst/>
                <a:gdLst>
                  <a:gd name="T0" fmla="*/ 400 w 476"/>
                  <a:gd name="T1" fmla="*/ 0 h 691"/>
                  <a:gd name="T2" fmla="*/ 0 w 476"/>
                  <a:gd name="T3" fmla="*/ 691 h 691"/>
                  <a:gd name="T4" fmla="*/ 476 w 476"/>
                  <a:gd name="T5" fmla="*/ 132 h 691"/>
                  <a:gd name="T6" fmla="*/ 400 w 476"/>
                  <a:gd name="T7" fmla="*/ 0 h 6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76" h="691">
                    <a:moveTo>
                      <a:pt x="400" y="0"/>
                    </a:moveTo>
                    <a:lnTo>
                      <a:pt x="0" y="691"/>
                    </a:lnTo>
                    <a:lnTo>
                      <a:pt x="476" y="132"/>
                    </a:lnTo>
                    <a:lnTo>
                      <a:pt x="40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FontAwesome" pitchFamily="2" charset="0"/>
                  <a:cs typeface="+mn-ea"/>
                  <a:sym typeface="+mn-lt"/>
                </a:endParaRPr>
              </a:p>
            </p:txBody>
          </p:sp>
        </p:grpSp>
        <p:sp>
          <p:nvSpPr>
            <p:cNvPr id="62" name="TextBox 61"/>
            <p:cNvSpPr txBox="1"/>
            <p:nvPr/>
          </p:nvSpPr>
          <p:spPr>
            <a:xfrm>
              <a:off x="5148911" y="4953381"/>
              <a:ext cx="384721" cy="430887"/>
            </a:xfrm>
            <a:prstGeom prst="rect">
              <a:avLst/>
            </a:prstGeom>
            <a:grp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AU" sz="2800" dirty="0">
                  <a:solidFill>
                    <a:schemeClr val="bg1"/>
                  </a:solidFill>
                  <a:latin typeface="FontAwesome" pitchFamily="2" charset="0"/>
                  <a:cs typeface="+mn-ea"/>
                  <a:sym typeface="+mn-lt"/>
                </a:rPr>
                <a:t>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3949950" y="3144626"/>
            <a:ext cx="1713617" cy="2152765"/>
            <a:chOff x="3949950" y="3095545"/>
            <a:chExt cx="1713617" cy="2152765"/>
          </a:xfrm>
          <a:gradFill flip="none" rotWithShape="1">
            <a:gsLst>
              <a:gs pos="0">
                <a:schemeClr val="accent5">
                  <a:lumMod val="7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8100000" scaled="1"/>
            <a:tileRect/>
          </a:gradFill>
        </p:grpSpPr>
        <p:grpSp>
          <p:nvGrpSpPr>
            <p:cNvPr id="66" name="Group 65"/>
            <p:cNvGrpSpPr/>
            <p:nvPr/>
          </p:nvGrpSpPr>
          <p:grpSpPr>
            <a:xfrm>
              <a:off x="3949950" y="3095545"/>
              <a:ext cx="1713617" cy="2152765"/>
              <a:chOff x="3949950" y="3095545"/>
              <a:chExt cx="1713617" cy="2152765"/>
            </a:xfrm>
            <a:grpFill/>
          </p:grpSpPr>
          <p:sp>
            <p:nvSpPr>
              <p:cNvPr id="68" name="Freeform 67"/>
              <p:cNvSpPr/>
              <p:nvPr/>
            </p:nvSpPr>
            <p:spPr bwMode="auto">
              <a:xfrm>
                <a:off x="3949950" y="3095545"/>
                <a:ext cx="1713617" cy="2152765"/>
              </a:xfrm>
              <a:custGeom>
                <a:avLst/>
                <a:gdLst>
                  <a:gd name="T0" fmla="*/ 201 w 539"/>
                  <a:gd name="T1" fmla="*/ 0 h 677"/>
                  <a:gd name="T2" fmla="*/ 73 w 539"/>
                  <a:gd name="T3" fmla="*/ 77 h 677"/>
                  <a:gd name="T4" fmla="*/ 22 w 539"/>
                  <a:gd name="T5" fmla="*/ 166 h 677"/>
                  <a:gd name="T6" fmla="*/ 22 w 539"/>
                  <a:gd name="T7" fmla="*/ 304 h 677"/>
                  <a:gd name="T8" fmla="*/ 237 w 539"/>
                  <a:gd name="T9" fmla="*/ 677 h 677"/>
                  <a:gd name="T10" fmla="*/ 234 w 539"/>
                  <a:gd name="T11" fmla="*/ 527 h 677"/>
                  <a:gd name="T12" fmla="*/ 539 w 539"/>
                  <a:gd name="T13" fmla="*/ 0 h 677"/>
                  <a:gd name="T14" fmla="*/ 201 w 539"/>
                  <a:gd name="T15" fmla="*/ 0 h 6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39" h="677">
                    <a:moveTo>
                      <a:pt x="201" y="0"/>
                    </a:moveTo>
                    <a:cubicBezTo>
                      <a:pt x="150" y="2"/>
                      <a:pt x="101" y="29"/>
                      <a:pt x="73" y="77"/>
                    </a:cubicBezTo>
                    <a:cubicBezTo>
                      <a:pt x="22" y="166"/>
                      <a:pt x="22" y="166"/>
                      <a:pt x="22" y="166"/>
                    </a:cubicBezTo>
                    <a:cubicBezTo>
                      <a:pt x="0" y="204"/>
                      <a:pt x="0" y="266"/>
                      <a:pt x="22" y="304"/>
                    </a:cubicBezTo>
                    <a:cubicBezTo>
                      <a:pt x="237" y="677"/>
                      <a:pt x="237" y="677"/>
                      <a:pt x="237" y="677"/>
                    </a:cubicBezTo>
                    <a:cubicBezTo>
                      <a:pt x="209" y="629"/>
                      <a:pt x="210" y="573"/>
                      <a:pt x="234" y="527"/>
                    </a:cubicBezTo>
                    <a:cubicBezTo>
                      <a:pt x="539" y="0"/>
                      <a:pt x="539" y="0"/>
                      <a:pt x="539" y="0"/>
                    </a:cubicBezTo>
                    <a:cubicBezTo>
                      <a:pt x="201" y="0"/>
                      <a:pt x="201" y="0"/>
                      <a:pt x="20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FontAwesome" pitchFamily="2" charset="0"/>
                  <a:cs typeface="+mn-ea"/>
                  <a:sym typeface="+mn-lt"/>
                </a:endParaRPr>
              </a:p>
            </p:txBody>
          </p:sp>
          <p:sp>
            <p:nvSpPr>
              <p:cNvPr id="69" name="Freeform 68"/>
              <p:cNvSpPr/>
              <p:nvPr/>
            </p:nvSpPr>
            <p:spPr bwMode="auto">
              <a:xfrm>
                <a:off x="4589199" y="3095545"/>
                <a:ext cx="1074368" cy="178614"/>
              </a:xfrm>
              <a:custGeom>
                <a:avLst/>
                <a:gdLst>
                  <a:gd name="T0" fmla="*/ 800 w 800"/>
                  <a:gd name="T1" fmla="*/ 0 h 133"/>
                  <a:gd name="T2" fmla="*/ 0 w 800"/>
                  <a:gd name="T3" fmla="*/ 0 h 133"/>
                  <a:gd name="T4" fmla="*/ 722 w 800"/>
                  <a:gd name="T5" fmla="*/ 133 h 133"/>
                  <a:gd name="T6" fmla="*/ 800 w 800"/>
                  <a:gd name="T7" fmla="*/ 0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00" h="133">
                    <a:moveTo>
                      <a:pt x="800" y="0"/>
                    </a:moveTo>
                    <a:lnTo>
                      <a:pt x="0" y="0"/>
                    </a:lnTo>
                    <a:lnTo>
                      <a:pt x="722" y="133"/>
                    </a:lnTo>
                    <a:lnTo>
                      <a:pt x="80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FontAwesome" pitchFamily="2" charset="0"/>
                  <a:cs typeface="+mn-ea"/>
                  <a:sym typeface="+mn-lt"/>
                </a:endParaRPr>
              </a:p>
            </p:txBody>
          </p:sp>
        </p:grpSp>
        <p:sp>
          <p:nvSpPr>
            <p:cNvPr id="67" name="TextBox 66"/>
            <p:cNvSpPr txBox="1"/>
            <p:nvPr/>
          </p:nvSpPr>
          <p:spPr>
            <a:xfrm>
              <a:off x="4453577" y="3639026"/>
              <a:ext cx="359073" cy="430887"/>
            </a:xfrm>
            <a:prstGeom prst="rect">
              <a:avLst/>
            </a:prstGeom>
            <a:grpFill/>
          </p:spPr>
          <p:txBody>
            <a:bodyPr wrap="none" lIns="0" tIns="0" rIns="0" bIns="0" rtlCol="0" anchor="t" anchorCtr="0">
              <a:spAutoFit/>
            </a:bodyPr>
            <a:lstStyle/>
            <a:p>
              <a:pPr algn="ctr"/>
              <a:r>
                <a:rPr lang="en-AU" sz="2800" dirty="0">
                  <a:solidFill>
                    <a:schemeClr val="bg1"/>
                  </a:solidFill>
                  <a:latin typeface="FontAwesome" pitchFamily="2" charset="0"/>
                  <a:cs typeface="+mn-ea"/>
                  <a:sym typeface="+mn-lt"/>
                </a:rPr>
                <a:t></a:t>
              </a:r>
            </a:p>
          </p:txBody>
        </p:sp>
      </p:grpSp>
      <p:sp>
        <p:nvSpPr>
          <p:cNvPr id="70" name="TextBox 69"/>
          <p:cNvSpPr txBox="1"/>
          <p:nvPr/>
        </p:nvSpPr>
        <p:spPr>
          <a:xfrm>
            <a:off x="8448866" y="1867555"/>
            <a:ext cx="7873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04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9268853" y="1978552"/>
            <a:ext cx="861376" cy="255389"/>
          </a:xfrm>
          <a:prstGeom prst="round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sz="900" b="1">
                <a:solidFill>
                  <a:schemeClr val="bg1"/>
                </a:solidFill>
                <a:cs typeface="+mn-ea"/>
                <a:sym typeface="+mn-lt"/>
              </a:rPr>
              <a:t>Time Lapse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9162524" y="2321525"/>
            <a:ext cx="222546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Conveniently procrastinate client-centric technology via highly efficient manufactured products. 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8384221" y="3490605"/>
            <a:ext cx="7873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05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9204208" y="3601602"/>
            <a:ext cx="869620" cy="255389"/>
          </a:xfrm>
          <a:prstGeom prst="round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sz="900" b="1">
                <a:solidFill>
                  <a:schemeClr val="bg1"/>
                </a:solidFill>
                <a:cs typeface="+mn-ea"/>
                <a:sym typeface="+mn-lt"/>
              </a:rPr>
              <a:t>Book Cover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9097879" y="3944575"/>
            <a:ext cx="222546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Conveniently procrastinate client-centric technology via highly efficient manufactured products. 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8448866" y="5115128"/>
            <a:ext cx="7873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06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9268853" y="5226125"/>
            <a:ext cx="1337210" cy="255389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>
                <a:solidFill>
                  <a:schemeClr val="bg1"/>
                </a:solidFill>
                <a:cs typeface="+mn-ea"/>
                <a:sym typeface="+mn-lt"/>
              </a:rPr>
              <a:t>Professional Leader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9162524" y="5526566"/>
            <a:ext cx="222546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Conveniently procrastinate client-centric technology via highly efficient manufactured products. 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3097320" y="1867555"/>
            <a:ext cx="7873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03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1684892" y="1987816"/>
            <a:ext cx="1337210" cy="255389"/>
          </a:xfrm>
          <a:prstGeom prst="round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sz="900" b="1">
                <a:solidFill>
                  <a:schemeClr val="bg1"/>
                </a:solidFill>
                <a:cs typeface="+mn-ea"/>
                <a:sym typeface="+mn-lt"/>
              </a:rPr>
              <a:t>Professional Leader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796634" y="2330789"/>
            <a:ext cx="222546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Conveniently procrastinate client-centric technology via highly efficient manufactured products. 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3097320" y="3483098"/>
            <a:ext cx="7873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02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2152478" y="3603359"/>
            <a:ext cx="869624" cy="255389"/>
          </a:xfrm>
          <a:prstGeom prst="roundRect">
            <a:avLst/>
          </a:prstGeom>
          <a:solidFill>
            <a:schemeClr val="accent5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sz="900" b="1">
                <a:solidFill>
                  <a:schemeClr val="bg1"/>
                </a:solidFill>
                <a:cs typeface="+mn-ea"/>
                <a:sym typeface="+mn-lt"/>
              </a:rPr>
              <a:t>Mail Poster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796634" y="3946332"/>
            <a:ext cx="222546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Conveniently procrastinate client-centric technology via highly efficient manufactured products. 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3097320" y="5115128"/>
            <a:ext cx="7873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01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2054441" y="5235389"/>
            <a:ext cx="967661" cy="255389"/>
          </a:xfrm>
          <a:prstGeom prst="round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sz="900" b="1">
                <a:solidFill>
                  <a:schemeClr val="bg1"/>
                </a:solidFill>
                <a:cs typeface="+mn-ea"/>
                <a:sym typeface="+mn-lt"/>
              </a:rPr>
              <a:t>Project News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796634" y="5578362"/>
            <a:ext cx="222546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Conveniently procrastinate client-centric technology via highly efficient manufactured products. </a:t>
            </a: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7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0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0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85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8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90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95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0" dur="500"/>
                                        <p:tgtEl>
                                          <p:spTgt spid="8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4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8" dur="500"/>
                                        <p:tgtEl>
                                          <p:spTgt spid="8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2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3000"/>
                            </p:stCondLst>
                            <p:childTnLst>
                              <p:par>
                                <p:cTn id="12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6" dur="500"/>
                                        <p:tgtEl>
                                          <p:spTgt spid="8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3500"/>
                            </p:stCondLst>
                            <p:childTnLst>
                              <p:par>
                                <p:cTn id="1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0" dur="50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4000"/>
                            </p:stCondLst>
                            <p:childTnLst>
                              <p:par>
                                <p:cTn id="1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4500"/>
                            </p:stCondLst>
                            <p:childTnLst>
                              <p:par>
                                <p:cTn id="1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70" grpId="0"/>
      <p:bldP spid="71" grpId="0" build="p" animBg="1"/>
      <p:bldP spid="72" grpId="0"/>
      <p:bldP spid="76" grpId="0"/>
      <p:bldP spid="77" grpId="0" build="p" animBg="1"/>
      <p:bldP spid="78" grpId="0"/>
      <p:bldP spid="79" grpId="0"/>
      <p:bldP spid="80" grpId="0" build="p" animBg="1"/>
      <p:bldP spid="81" grpId="0"/>
      <p:bldP spid="82" grpId="0"/>
      <p:bldP spid="83" grpId="0" build="p" animBg="1"/>
      <p:bldP spid="84" grpId="0"/>
      <p:bldP spid="85" grpId="0"/>
      <p:bldP spid="86" grpId="0" build="p" animBg="1"/>
      <p:bldP spid="87" grpId="0"/>
      <p:bldP spid="88" grpId="0"/>
      <p:bldP spid="89" grpId="0" build="p" animBg="1"/>
      <p:bldP spid="9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926454" y="263300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此处添加标题</a:t>
            </a:r>
            <a:endParaRPr lang="en-US" altLang="zh-CN" sz="28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95768" y="786520"/>
            <a:ext cx="5200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Assertively fabricate competitive manufactured products vis-a-vis equity invested catalysts </a:t>
            </a:r>
          </a:p>
          <a:p>
            <a:pPr algn="ctr"/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for change. </a:t>
            </a:r>
          </a:p>
        </p:txBody>
      </p:sp>
      <p:sp>
        <p:nvSpPr>
          <p:cNvPr id="21" name="Freeform 20"/>
          <p:cNvSpPr/>
          <p:nvPr/>
        </p:nvSpPr>
        <p:spPr>
          <a:xfrm>
            <a:off x="5980637" y="6484585"/>
            <a:ext cx="230726" cy="230726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4077" y="57150"/>
                </a:moveTo>
                <a:cubicBezTo>
                  <a:pt x="116012" y="57150"/>
                  <a:pt x="117723" y="57819"/>
                  <a:pt x="119212" y="59159"/>
                </a:cubicBezTo>
                <a:cubicBezTo>
                  <a:pt x="120700" y="60498"/>
                  <a:pt x="121444" y="62210"/>
                  <a:pt x="121444" y="64293"/>
                </a:cubicBezTo>
                <a:lnTo>
                  <a:pt x="121444" y="145107"/>
                </a:lnTo>
                <a:lnTo>
                  <a:pt x="147787" y="118764"/>
                </a:lnTo>
                <a:cubicBezTo>
                  <a:pt x="151061" y="115490"/>
                  <a:pt x="154335" y="115490"/>
                  <a:pt x="157609" y="118764"/>
                </a:cubicBezTo>
                <a:cubicBezTo>
                  <a:pt x="159098" y="120253"/>
                  <a:pt x="159842" y="121964"/>
                  <a:pt x="159842" y="123899"/>
                </a:cubicBezTo>
                <a:cubicBezTo>
                  <a:pt x="159842" y="125834"/>
                  <a:pt x="159098" y="127545"/>
                  <a:pt x="157609" y="129034"/>
                </a:cubicBezTo>
                <a:lnTo>
                  <a:pt x="114300" y="171003"/>
                </a:lnTo>
                <a:lnTo>
                  <a:pt x="70991" y="129034"/>
                </a:lnTo>
                <a:cubicBezTo>
                  <a:pt x="67717" y="125462"/>
                  <a:pt x="67791" y="122039"/>
                  <a:pt x="71215" y="118764"/>
                </a:cubicBezTo>
                <a:cubicBezTo>
                  <a:pt x="74638" y="115490"/>
                  <a:pt x="77986" y="115490"/>
                  <a:pt x="81260" y="118764"/>
                </a:cubicBezTo>
                <a:lnTo>
                  <a:pt x="107156" y="144661"/>
                </a:lnTo>
                <a:lnTo>
                  <a:pt x="107156" y="64293"/>
                </a:lnTo>
                <a:cubicBezTo>
                  <a:pt x="107156" y="62210"/>
                  <a:pt x="107826" y="60498"/>
                  <a:pt x="109166" y="59159"/>
                </a:cubicBezTo>
                <a:cubicBezTo>
                  <a:pt x="110505" y="57819"/>
                  <a:pt x="112142" y="57150"/>
                  <a:pt x="114077" y="57150"/>
                </a:cubicBezTo>
                <a:close/>
                <a:moveTo>
                  <a:pt x="114300" y="14287"/>
                </a:moveTo>
                <a:cubicBezTo>
                  <a:pt x="86618" y="14287"/>
                  <a:pt x="63029" y="24035"/>
                  <a:pt x="43532" y="43532"/>
                </a:cubicBezTo>
                <a:cubicBezTo>
                  <a:pt x="24036" y="63028"/>
                  <a:pt x="14288" y="86618"/>
                  <a:pt x="14288" y="114300"/>
                </a:cubicBezTo>
                <a:cubicBezTo>
                  <a:pt x="14288" y="141982"/>
                  <a:pt x="24036" y="165571"/>
                  <a:pt x="43532" y="185067"/>
                </a:cubicBezTo>
                <a:cubicBezTo>
                  <a:pt x="63029" y="204564"/>
                  <a:pt x="86618" y="214312"/>
                  <a:pt x="114300" y="214312"/>
                </a:cubicBezTo>
                <a:cubicBezTo>
                  <a:pt x="141982" y="214312"/>
                  <a:pt x="165646" y="204564"/>
                  <a:pt x="185291" y="185067"/>
                </a:cubicBezTo>
                <a:cubicBezTo>
                  <a:pt x="204937" y="165571"/>
                  <a:pt x="214759" y="141982"/>
                  <a:pt x="214759" y="114300"/>
                </a:cubicBezTo>
                <a:cubicBezTo>
                  <a:pt x="214759" y="86618"/>
                  <a:pt x="204937" y="63028"/>
                  <a:pt x="185291" y="43532"/>
                </a:cubicBezTo>
                <a:cubicBezTo>
                  <a:pt x="165646" y="24035"/>
                  <a:pt x="141982" y="14287"/>
                  <a:pt x="114300" y="14287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0"/>
                  <a:pt x="228600" y="82748"/>
                  <a:pt x="228600" y="114300"/>
                </a:cubicBezTo>
                <a:cubicBezTo>
                  <a:pt x="228600" y="145851"/>
                  <a:pt x="217438" y="172789"/>
                  <a:pt x="195114" y="195113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3"/>
                </a:cubicBezTo>
                <a:cubicBezTo>
                  <a:pt x="11162" y="172789"/>
                  <a:pt x="0" y="145851"/>
                  <a:pt x="0" y="114300"/>
                </a:cubicBezTo>
                <a:cubicBezTo>
                  <a:pt x="0" y="82748"/>
                  <a:pt x="11162" y="55810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612056" y="3639511"/>
            <a:ext cx="1586983" cy="793491"/>
          </a:xfrm>
          <a:custGeom>
            <a:avLst/>
            <a:gdLst>
              <a:gd name="connsiteX0" fmla="*/ 0 w 1586983"/>
              <a:gd name="connsiteY0" fmla="*/ 79349 h 793491"/>
              <a:gd name="connsiteX1" fmla="*/ 79349 w 1586983"/>
              <a:gd name="connsiteY1" fmla="*/ 0 h 793491"/>
              <a:gd name="connsiteX2" fmla="*/ 1507634 w 1586983"/>
              <a:gd name="connsiteY2" fmla="*/ 0 h 793491"/>
              <a:gd name="connsiteX3" fmla="*/ 1586983 w 1586983"/>
              <a:gd name="connsiteY3" fmla="*/ 79349 h 793491"/>
              <a:gd name="connsiteX4" fmla="*/ 1586983 w 1586983"/>
              <a:gd name="connsiteY4" fmla="*/ 714142 h 793491"/>
              <a:gd name="connsiteX5" fmla="*/ 1507634 w 1586983"/>
              <a:gd name="connsiteY5" fmla="*/ 793491 h 793491"/>
              <a:gd name="connsiteX6" fmla="*/ 79349 w 1586983"/>
              <a:gd name="connsiteY6" fmla="*/ 793491 h 793491"/>
              <a:gd name="connsiteX7" fmla="*/ 0 w 1586983"/>
              <a:gd name="connsiteY7" fmla="*/ 714142 h 793491"/>
              <a:gd name="connsiteX8" fmla="*/ 0 w 1586983"/>
              <a:gd name="connsiteY8" fmla="*/ 79349 h 793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6983" h="793491">
                <a:moveTo>
                  <a:pt x="0" y="79349"/>
                </a:moveTo>
                <a:cubicBezTo>
                  <a:pt x="0" y="35526"/>
                  <a:pt x="35526" y="0"/>
                  <a:pt x="79349" y="0"/>
                </a:cubicBezTo>
                <a:lnTo>
                  <a:pt x="1507634" y="0"/>
                </a:lnTo>
                <a:cubicBezTo>
                  <a:pt x="1551457" y="0"/>
                  <a:pt x="1586983" y="35526"/>
                  <a:pt x="1586983" y="79349"/>
                </a:cubicBezTo>
                <a:lnTo>
                  <a:pt x="1586983" y="714142"/>
                </a:lnTo>
                <a:cubicBezTo>
                  <a:pt x="1586983" y="757965"/>
                  <a:pt x="1551457" y="793491"/>
                  <a:pt x="1507634" y="793491"/>
                </a:cubicBezTo>
                <a:lnTo>
                  <a:pt x="79349" y="793491"/>
                </a:lnTo>
                <a:cubicBezTo>
                  <a:pt x="35526" y="793491"/>
                  <a:pt x="0" y="757965"/>
                  <a:pt x="0" y="714142"/>
                </a:cubicBezTo>
                <a:lnTo>
                  <a:pt x="0" y="79349"/>
                </a:lnTo>
                <a:close/>
              </a:path>
            </a:pathLst>
          </a:custGeom>
          <a:ln>
            <a:noFill/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56" tIns="54356" rIns="54356" bIns="54356" numCol="1" spcCol="1270" anchor="ctr" anchorCtr="0">
            <a:noAutofit/>
          </a:bodyPr>
          <a:lstStyle/>
          <a:p>
            <a:pPr lvl="0" algn="ctr" defTabSz="2178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900" kern="1200">
              <a:cs typeface="+mn-ea"/>
              <a:sym typeface="+mn-lt"/>
            </a:endParaRPr>
          </a:p>
        </p:txBody>
      </p:sp>
      <p:sp>
        <p:nvSpPr>
          <p:cNvPr id="11" name="Freeform 10"/>
          <p:cNvSpPr/>
          <p:nvPr/>
        </p:nvSpPr>
        <p:spPr>
          <a:xfrm rot="17692822">
            <a:off x="1762032" y="3334117"/>
            <a:ext cx="1508808" cy="35507"/>
          </a:xfrm>
          <a:custGeom>
            <a:avLst/>
            <a:gdLst>
              <a:gd name="connsiteX0" fmla="*/ 0 w 1508808"/>
              <a:gd name="connsiteY0" fmla="*/ 17753 h 35507"/>
              <a:gd name="connsiteX1" fmla="*/ 1508808 w 1508808"/>
              <a:gd name="connsiteY1" fmla="*/ 17753 h 35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08808" h="35507">
                <a:moveTo>
                  <a:pt x="0" y="17753"/>
                </a:moveTo>
                <a:lnTo>
                  <a:pt x="1508808" y="17753"/>
                </a:lnTo>
              </a:path>
            </a:pathLst>
          </a:cu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9383" tIns="-19967" rIns="729384" bIns="-19966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00" kern="1200">
              <a:cs typeface="+mn-ea"/>
              <a:sym typeface="+mn-lt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2833833" y="2270738"/>
            <a:ext cx="1586983" cy="793491"/>
          </a:xfrm>
          <a:custGeom>
            <a:avLst/>
            <a:gdLst>
              <a:gd name="connsiteX0" fmla="*/ 0 w 1586983"/>
              <a:gd name="connsiteY0" fmla="*/ 79349 h 793491"/>
              <a:gd name="connsiteX1" fmla="*/ 79349 w 1586983"/>
              <a:gd name="connsiteY1" fmla="*/ 0 h 793491"/>
              <a:gd name="connsiteX2" fmla="*/ 1507634 w 1586983"/>
              <a:gd name="connsiteY2" fmla="*/ 0 h 793491"/>
              <a:gd name="connsiteX3" fmla="*/ 1586983 w 1586983"/>
              <a:gd name="connsiteY3" fmla="*/ 79349 h 793491"/>
              <a:gd name="connsiteX4" fmla="*/ 1586983 w 1586983"/>
              <a:gd name="connsiteY4" fmla="*/ 714142 h 793491"/>
              <a:gd name="connsiteX5" fmla="*/ 1507634 w 1586983"/>
              <a:gd name="connsiteY5" fmla="*/ 793491 h 793491"/>
              <a:gd name="connsiteX6" fmla="*/ 79349 w 1586983"/>
              <a:gd name="connsiteY6" fmla="*/ 793491 h 793491"/>
              <a:gd name="connsiteX7" fmla="*/ 0 w 1586983"/>
              <a:gd name="connsiteY7" fmla="*/ 714142 h 793491"/>
              <a:gd name="connsiteX8" fmla="*/ 0 w 1586983"/>
              <a:gd name="connsiteY8" fmla="*/ 79349 h 793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6983" h="793491">
                <a:moveTo>
                  <a:pt x="0" y="79349"/>
                </a:moveTo>
                <a:cubicBezTo>
                  <a:pt x="0" y="35526"/>
                  <a:pt x="35526" y="0"/>
                  <a:pt x="79349" y="0"/>
                </a:cubicBezTo>
                <a:lnTo>
                  <a:pt x="1507634" y="0"/>
                </a:lnTo>
                <a:cubicBezTo>
                  <a:pt x="1551457" y="0"/>
                  <a:pt x="1586983" y="35526"/>
                  <a:pt x="1586983" y="79349"/>
                </a:cubicBezTo>
                <a:lnTo>
                  <a:pt x="1586983" y="714142"/>
                </a:lnTo>
                <a:cubicBezTo>
                  <a:pt x="1586983" y="757965"/>
                  <a:pt x="1551457" y="793491"/>
                  <a:pt x="1507634" y="793491"/>
                </a:cubicBezTo>
                <a:lnTo>
                  <a:pt x="79349" y="793491"/>
                </a:lnTo>
                <a:cubicBezTo>
                  <a:pt x="35526" y="793491"/>
                  <a:pt x="0" y="757965"/>
                  <a:pt x="0" y="714142"/>
                </a:cubicBezTo>
                <a:lnTo>
                  <a:pt x="0" y="79349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56" tIns="54356" rIns="54356" bIns="54356" numCol="1" spcCol="1270" anchor="ctr" anchorCtr="0">
            <a:noAutofit/>
          </a:bodyPr>
          <a:lstStyle/>
          <a:p>
            <a:pPr lvl="0" algn="ctr" defTabSz="2178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900" kern="1200">
              <a:cs typeface="+mn-ea"/>
              <a:sym typeface="+mn-lt"/>
            </a:endParaRPr>
          </a:p>
        </p:txBody>
      </p:sp>
      <p:sp>
        <p:nvSpPr>
          <p:cNvPr id="13" name="Freeform 12"/>
          <p:cNvSpPr/>
          <p:nvPr/>
        </p:nvSpPr>
        <p:spPr>
          <a:xfrm rot="19457599">
            <a:off x="4347338" y="2421601"/>
            <a:ext cx="781750" cy="35507"/>
          </a:xfrm>
          <a:custGeom>
            <a:avLst/>
            <a:gdLst>
              <a:gd name="connsiteX0" fmla="*/ 0 w 781750"/>
              <a:gd name="connsiteY0" fmla="*/ 17753 h 35507"/>
              <a:gd name="connsiteX1" fmla="*/ 781750 w 781750"/>
              <a:gd name="connsiteY1" fmla="*/ 17753 h 35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81750" h="35507">
                <a:moveTo>
                  <a:pt x="0" y="17753"/>
                </a:moveTo>
                <a:lnTo>
                  <a:pt x="781750" y="17753"/>
                </a:lnTo>
              </a:path>
            </a:pathLst>
          </a:cu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4031" tIns="-1790" rIns="384031" bIns="-1791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00" kern="1200">
              <a:cs typeface="+mn-ea"/>
              <a:sym typeface="+mn-lt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5055610" y="1814480"/>
            <a:ext cx="1586983" cy="793491"/>
          </a:xfrm>
          <a:custGeom>
            <a:avLst/>
            <a:gdLst>
              <a:gd name="connsiteX0" fmla="*/ 0 w 1586983"/>
              <a:gd name="connsiteY0" fmla="*/ 79349 h 793491"/>
              <a:gd name="connsiteX1" fmla="*/ 79349 w 1586983"/>
              <a:gd name="connsiteY1" fmla="*/ 0 h 793491"/>
              <a:gd name="connsiteX2" fmla="*/ 1507634 w 1586983"/>
              <a:gd name="connsiteY2" fmla="*/ 0 h 793491"/>
              <a:gd name="connsiteX3" fmla="*/ 1586983 w 1586983"/>
              <a:gd name="connsiteY3" fmla="*/ 79349 h 793491"/>
              <a:gd name="connsiteX4" fmla="*/ 1586983 w 1586983"/>
              <a:gd name="connsiteY4" fmla="*/ 714142 h 793491"/>
              <a:gd name="connsiteX5" fmla="*/ 1507634 w 1586983"/>
              <a:gd name="connsiteY5" fmla="*/ 793491 h 793491"/>
              <a:gd name="connsiteX6" fmla="*/ 79349 w 1586983"/>
              <a:gd name="connsiteY6" fmla="*/ 793491 h 793491"/>
              <a:gd name="connsiteX7" fmla="*/ 0 w 1586983"/>
              <a:gd name="connsiteY7" fmla="*/ 714142 h 793491"/>
              <a:gd name="connsiteX8" fmla="*/ 0 w 1586983"/>
              <a:gd name="connsiteY8" fmla="*/ 79349 h 793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6983" h="793491">
                <a:moveTo>
                  <a:pt x="0" y="79349"/>
                </a:moveTo>
                <a:cubicBezTo>
                  <a:pt x="0" y="35526"/>
                  <a:pt x="35526" y="0"/>
                  <a:pt x="79349" y="0"/>
                </a:cubicBezTo>
                <a:lnTo>
                  <a:pt x="1507634" y="0"/>
                </a:lnTo>
                <a:cubicBezTo>
                  <a:pt x="1551457" y="0"/>
                  <a:pt x="1586983" y="35526"/>
                  <a:pt x="1586983" y="79349"/>
                </a:cubicBezTo>
                <a:lnTo>
                  <a:pt x="1586983" y="714142"/>
                </a:lnTo>
                <a:cubicBezTo>
                  <a:pt x="1586983" y="757965"/>
                  <a:pt x="1551457" y="793491"/>
                  <a:pt x="1507634" y="793491"/>
                </a:cubicBezTo>
                <a:lnTo>
                  <a:pt x="79349" y="793491"/>
                </a:lnTo>
                <a:cubicBezTo>
                  <a:pt x="35526" y="793491"/>
                  <a:pt x="0" y="757965"/>
                  <a:pt x="0" y="714142"/>
                </a:cubicBezTo>
                <a:lnTo>
                  <a:pt x="0" y="79349"/>
                </a:lnTo>
                <a:close/>
              </a:path>
            </a:pathLst>
          </a:custGeom>
          <a:ln>
            <a:noFill/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56" tIns="54356" rIns="54356" bIns="54356" numCol="1" spcCol="1270" anchor="ctr" anchorCtr="0">
            <a:noAutofit/>
          </a:bodyPr>
          <a:lstStyle/>
          <a:p>
            <a:pPr lvl="0" algn="ctr" defTabSz="2178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900" kern="1200">
              <a:cs typeface="+mn-ea"/>
              <a:sym typeface="+mn-lt"/>
            </a:endParaRPr>
          </a:p>
        </p:txBody>
      </p:sp>
      <p:sp>
        <p:nvSpPr>
          <p:cNvPr id="15" name="Freeform 14"/>
          <p:cNvSpPr/>
          <p:nvPr/>
        </p:nvSpPr>
        <p:spPr>
          <a:xfrm rot="2142401">
            <a:off x="4347338" y="2877859"/>
            <a:ext cx="781750" cy="35507"/>
          </a:xfrm>
          <a:custGeom>
            <a:avLst/>
            <a:gdLst>
              <a:gd name="connsiteX0" fmla="*/ 0 w 781750"/>
              <a:gd name="connsiteY0" fmla="*/ 17753 h 35507"/>
              <a:gd name="connsiteX1" fmla="*/ 781750 w 781750"/>
              <a:gd name="connsiteY1" fmla="*/ 17753 h 35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81750" h="35507">
                <a:moveTo>
                  <a:pt x="0" y="17753"/>
                </a:moveTo>
                <a:lnTo>
                  <a:pt x="781750" y="17753"/>
                </a:lnTo>
              </a:path>
            </a:pathLst>
          </a:cu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4032" tIns="-1791" rIns="384030" bIns="-1790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00" kern="1200">
              <a:cs typeface="+mn-ea"/>
              <a:sym typeface="+mn-lt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5055610" y="2726996"/>
            <a:ext cx="1586983" cy="793491"/>
          </a:xfrm>
          <a:custGeom>
            <a:avLst/>
            <a:gdLst>
              <a:gd name="connsiteX0" fmla="*/ 0 w 1586983"/>
              <a:gd name="connsiteY0" fmla="*/ 79349 h 793491"/>
              <a:gd name="connsiteX1" fmla="*/ 79349 w 1586983"/>
              <a:gd name="connsiteY1" fmla="*/ 0 h 793491"/>
              <a:gd name="connsiteX2" fmla="*/ 1507634 w 1586983"/>
              <a:gd name="connsiteY2" fmla="*/ 0 h 793491"/>
              <a:gd name="connsiteX3" fmla="*/ 1586983 w 1586983"/>
              <a:gd name="connsiteY3" fmla="*/ 79349 h 793491"/>
              <a:gd name="connsiteX4" fmla="*/ 1586983 w 1586983"/>
              <a:gd name="connsiteY4" fmla="*/ 714142 h 793491"/>
              <a:gd name="connsiteX5" fmla="*/ 1507634 w 1586983"/>
              <a:gd name="connsiteY5" fmla="*/ 793491 h 793491"/>
              <a:gd name="connsiteX6" fmla="*/ 79349 w 1586983"/>
              <a:gd name="connsiteY6" fmla="*/ 793491 h 793491"/>
              <a:gd name="connsiteX7" fmla="*/ 0 w 1586983"/>
              <a:gd name="connsiteY7" fmla="*/ 714142 h 793491"/>
              <a:gd name="connsiteX8" fmla="*/ 0 w 1586983"/>
              <a:gd name="connsiteY8" fmla="*/ 79349 h 793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6983" h="793491">
                <a:moveTo>
                  <a:pt x="0" y="79349"/>
                </a:moveTo>
                <a:cubicBezTo>
                  <a:pt x="0" y="35526"/>
                  <a:pt x="35526" y="0"/>
                  <a:pt x="79349" y="0"/>
                </a:cubicBezTo>
                <a:lnTo>
                  <a:pt x="1507634" y="0"/>
                </a:lnTo>
                <a:cubicBezTo>
                  <a:pt x="1551457" y="0"/>
                  <a:pt x="1586983" y="35526"/>
                  <a:pt x="1586983" y="79349"/>
                </a:cubicBezTo>
                <a:lnTo>
                  <a:pt x="1586983" y="714142"/>
                </a:lnTo>
                <a:cubicBezTo>
                  <a:pt x="1586983" y="757965"/>
                  <a:pt x="1551457" y="793491"/>
                  <a:pt x="1507634" y="793491"/>
                </a:cubicBezTo>
                <a:lnTo>
                  <a:pt x="79349" y="793491"/>
                </a:lnTo>
                <a:cubicBezTo>
                  <a:pt x="35526" y="793491"/>
                  <a:pt x="0" y="757965"/>
                  <a:pt x="0" y="714142"/>
                </a:cubicBezTo>
                <a:lnTo>
                  <a:pt x="0" y="7934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56" tIns="54356" rIns="54356" bIns="54356" numCol="1" spcCol="1270" anchor="ctr" anchorCtr="0">
            <a:noAutofit/>
          </a:bodyPr>
          <a:lstStyle/>
          <a:p>
            <a:pPr lvl="0" algn="ctr" defTabSz="2178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900" kern="1200">
              <a:cs typeface="+mn-ea"/>
              <a:sym typeface="+mn-lt"/>
            </a:endParaRPr>
          </a:p>
        </p:txBody>
      </p:sp>
      <p:sp>
        <p:nvSpPr>
          <p:cNvPr id="17" name="Freeform 16"/>
          <p:cNvSpPr/>
          <p:nvPr/>
        </p:nvSpPr>
        <p:spPr>
          <a:xfrm rot="2142401">
            <a:off x="2125561" y="4246632"/>
            <a:ext cx="781750" cy="35507"/>
          </a:xfrm>
          <a:custGeom>
            <a:avLst/>
            <a:gdLst>
              <a:gd name="connsiteX0" fmla="*/ 0 w 781750"/>
              <a:gd name="connsiteY0" fmla="*/ 17753 h 35507"/>
              <a:gd name="connsiteX1" fmla="*/ 781750 w 781750"/>
              <a:gd name="connsiteY1" fmla="*/ 17753 h 35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81750" h="35507">
                <a:moveTo>
                  <a:pt x="0" y="17753"/>
                </a:moveTo>
                <a:lnTo>
                  <a:pt x="781750" y="17753"/>
                </a:lnTo>
              </a:path>
            </a:pathLst>
          </a:cu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4032" tIns="-1790" rIns="384030" bIns="-1791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00" kern="1200">
              <a:cs typeface="+mn-ea"/>
              <a:sym typeface="+mn-lt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2833833" y="4095769"/>
            <a:ext cx="1586983" cy="793491"/>
          </a:xfrm>
          <a:custGeom>
            <a:avLst/>
            <a:gdLst>
              <a:gd name="connsiteX0" fmla="*/ 0 w 1586983"/>
              <a:gd name="connsiteY0" fmla="*/ 79349 h 793491"/>
              <a:gd name="connsiteX1" fmla="*/ 79349 w 1586983"/>
              <a:gd name="connsiteY1" fmla="*/ 0 h 793491"/>
              <a:gd name="connsiteX2" fmla="*/ 1507634 w 1586983"/>
              <a:gd name="connsiteY2" fmla="*/ 0 h 793491"/>
              <a:gd name="connsiteX3" fmla="*/ 1586983 w 1586983"/>
              <a:gd name="connsiteY3" fmla="*/ 79349 h 793491"/>
              <a:gd name="connsiteX4" fmla="*/ 1586983 w 1586983"/>
              <a:gd name="connsiteY4" fmla="*/ 714142 h 793491"/>
              <a:gd name="connsiteX5" fmla="*/ 1507634 w 1586983"/>
              <a:gd name="connsiteY5" fmla="*/ 793491 h 793491"/>
              <a:gd name="connsiteX6" fmla="*/ 79349 w 1586983"/>
              <a:gd name="connsiteY6" fmla="*/ 793491 h 793491"/>
              <a:gd name="connsiteX7" fmla="*/ 0 w 1586983"/>
              <a:gd name="connsiteY7" fmla="*/ 714142 h 793491"/>
              <a:gd name="connsiteX8" fmla="*/ 0 w 1586983"/>
              <a:gd name="connsiteY8" fmla="*/ 79349 h 793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6983" h="793491">
                <a:moveTo>
                  <a:pt x="0" y="79349"/>
                </a:moveTo>
                <a:cubicBezTo>
                  <a:pt x="0" y="35526"/>
                  <a:pt x="35526" y="0"/>
                  <a:pt x="79349" y="0"/>
                </a:cubicBezTo>
                <a:lnTo>
                  <a:pt x="1507634" y="0"/>
                </a:lnTo>
                <a:cubicBezTo>
                  <a:pt x="1551457" y="0"/>
                  <a:pt x="1586983" y="35526"/>
                  <a:pt x="1586983" y="79349"/>
                </a:cubicBezTo>
                <a:lnTo>
                  <a:pt x="1586983" y="714142"/>
                </a:lnTo>
                <a:cubicBezTo>
                  <a:pt x="1586983" y="757965"/>
                  <a:pt x="1551457" y="793491"/>
                  <a:pt x="1507634" y="793491"/>
                </a:cubicBezTo>
                <a:lnTo>
                  <a:pt x="79349" y="793491"/>
                </a:lnTo>
                <a:cubicBezTo>
                  <a:pt x="35526" y="793491"/>
                  <a:pt x="0" y="757965"/>
                  <a:pt x="0" y="714142"/>
                </a:cubicBezTo>
                <a:lnTo>
                  <a:pt x="0" y="7934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56" tIns="54356" rIns="54356" bIns="54356" numCol="1" spcCol="1270" anchor="ctr" anchorCtr="0">
            <a:noAutofit/>
          </a:bodyPr>
          <a:lstStyle/>
          <a:p>
            <a:pPr lvl="0" algn="ctr" defTabSz="2178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900" kern="1200">
              <a:cs typeface="+mn-ea"/>
              <a:sym typeface="+mn-lt"/>
            </a:endParaRPr>
          </a:p>
        </p:txBody>
      </p:sp>
      <p:sp>
        <p:nvSpPr>
          <p:cNvPr id="19" name="Freeform 18"/>
          <p:cNvSpPr/>
          <p:nvPr/>
        </p:nvSpPr>
        <p:spPr>
          <a:xfrm rot="19457599">
            <a:off x="4347338" y="4246632"/>
            <a:ext cx="781750" cy="35507"/>
          </a:xfrm>
          <a:custGeom>
            <a:avLst/>
            <a:gdLst>
              <a:gd name="connsiteX0" fmla="*/ 0 w 781750"/>
              <a:gd name="connsiteY0" fmla="*/ 17753 h 35507"/>
              <a:gd name="connsiteX1" fmla="*/ 781750 w 781750"/>
              <a:gd name="connsiteY1" fmla="*/ 17753 h 35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81750" h="35507">
                <a:moveTo>
                  <a:pt x="0" y="17753"/>
                </a:moveTo>
                <a:lnTo>
                  <a:pt x="781750" y="17753"/>
                </a:lnTo>
              </a:path>
            </a:pathLst>
          </a:cu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4031" tIns="-1789" rIns="384031" bIns="-1792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00" kern="1200">
              <a:cs typeface="+mn-ea"/>
              <a:sym typeface="+mn-lt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5055610" y="3639511"/>
            <a:ext cx="1586983" cy="793491"/>
          </a:xfrm>
          <a:custGeom>
            <a:avLst/>
            <a:gdLst>
              <a:gd name="connsiteX0" fmla="*/ 0 w 1586983"/>
              <a:gd name="connsiteY0" fmla="*/ 79349 h 793491"/>
              <a:gd name="connsiteX1" fmla="*/ 79349 w 1586983"/>
              <a:gd name="connsiteY1" fmla="*/ 0 h 793491"/>
              <a:gd name="connsiteX2" fmla="*/ 1507634 w 1586983"/>
              <a:gd name="connsiteY2" fmla="*/ 0 h 793491"/>
              <a:gd name="connsiteX3" fmla="*/ 1586983 w 1586983"/>
              <a:gd name="connsiteY3" fmla="*/ 79349 h 793491"/>
              <a:gd name="connsiteX4" fmla="*/ 1586983 w 1586983"/>
              <a:gd name="connsiteY4" fmla="*/ 714142 h 793491"/>
              <a:gd name="connsiteX5" fmla="*/ 1507634 w 1586983"/>
              <a:gd name="connsiteY5" fmla="*/ 793491 h 793491"/>
              <a:gd name="connsiteX6" fmla="*/ 79349 w 1586983"/>
              <a:gd name="connsiteY6" fmla="*/ 793491 h 793491"/>
              <a:gd name="connsiteX7" fmla="*/ 0 w 1586983"/>
              <a:gd name="connsiteY7" fmla="*/ 714142 h 793491"/>
              <a:gd name="connsiteX8" fmla="*/ 0 w 1586983"/>
              <a:gd name="connsiteY8" fmla="*/ 79349 h 793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6983" h="793491">
                <a:moveTo>
                  <a:pt x="0" y="79349"/>
                </a:moveTo>
                <a:cubicBezTo>
                  <a:pt x="0" y="35526"/>
                  <a:pt x="35526" y="0"/>
                  <a:pt x="79349" y="0"/>
                </a:cubicBezTo>
                <a:lnTo>
                  <a:pt x="1507634" y="0"/>
                </a:lnTo>
                <a:cubicBezTo>
                  <a:pt x="1551457" y="0"/>
                  <a:pt x="1586983" y="35526"/>
                  <a:pt x="1586983" y="79349"/>
                </a:cubicBezTo>
                <a:lnTo>
                  <a:pt x="1586983" y="714142"/>
                </a:lnTo>
                <a:cubicBezTo>
                  <a:pt x="1586983" y="757965"/>
                  <a:pt x="1551457" y="793491"/>
                  <a:pt x="1507634" y="793491"/>
                </a:cubicBezTo>
                <a:lnTo>
                  <a:pt x="79349" y="793491"/>
                </a:lnTo>
                <a:cubicBezTo>
                  <a:pt x="35526" y="793491"/>
                  <a:pt x="0" y="757965"/>
                  <a:pt x="0" y="714142"/>
                </a:cubicBezTo>
                <a:lnTo>
                  <a:pt x="0" y="79349"/>
                </a:lnTo>
                <a:close/>
              </a:path>
            </a:pathLst>
          </a:custGeom>
          <a:ln>
            <a:noFill/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56" tIns="54356" rIns="54356" bIns="54356" numCol="1" spcCol="1270" anchor="ctr" anchorCtr="0">
            <a:noAutofit/>
          </a:bodyPr>
          <a:lstStyle/>
          <a:p>
            <a:pPr lvl="0" algn="ctr" defTabSz="2178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900" kern="1200">
              <a:cs typeface="+mn-ea"/>
              <a:sym typeface="+mn-lt"/>
            </a:endParaRPr>
          </a:p>
        </p:txBody>
      </p:sp>
      <p:sp>
        <p:nvSpPr>
          <p:cNvPr id="22" name="Freeform 21"/>
          <p:cNvSpPr/>
          <p:nvPr/>
        </p:nvSpPr>
        <p:spPr>
          <a:xfrm rot="2142401">
            <a:off x="4347338" y="4702890"/>
            <a:ext cx="781750" cy="35507"/>
          </a:xfrm>
          <a:custGeom>
            <a:avLst/>
            <a:gdLst>
              <a:gd name="connsiteX0" fmla="*/ 0 w 781750"/>
              <a:gd name="connsiteY0" fmla="*/ 17753 h 35507"/>
              <a:gd name="connsiteX1" fmla="*/ 781750 w 781750"/>
              <a:gd name="connsiteY1" fmla="*/ 17753 h 35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81750" h="35507">
                <a:moveTo>
                  <a:pt x="0" y="17753"/>
                </a:moveTo>
                <a:lnTo>
                  <a:pt x="781750" y="17753"/>
                </a:lnTo>
              </a:path>
            </a:pathLst>
          </a:cu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4032" tIns="-1791" rIns="384030" bIns="-1790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00" kern="1200">
              <a:cs typeface="+mn-ea"/>
              <a:sym typeface="+mn-lt"/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5055610" y="4552027"/>
            <a:ext cx="1586983" cy="793491"/>
          </a:xfrm>
          <a:custGeom>
            <a:avLst/>
            <a:gdLst>
              <a:gd name="connsiteX0" fmla="*/ 0 w 1586983"/>
              <a:gd name="connsiteY0" fmla="*/ 79349 h 793491"/>
              <a:gd name="connsiteX1" fmla="*/ 79349 w 1586983"/>
              <a:gd name="connsiteY1" fmla="*/ 0 h 793491"/>
              <a:gd name="connsiteX2" fmla="*/ 1507634 w 1586983"/>
              <a:gd name="connsiteY2" fmla="*/ 0 h 793491"/>
              <a:gd name="connsiteX3" fmla="*/ 1586983 w 1586983"/>
              <a:gd name="connsiteY3" fmla="*/ 79349 h 793491"/>
              <a:gd name="connsiteX4" fmla="*/ 1586983 w 1586983"/>
              <a:gd name="connsiteY4" fmla="*/ 714142 h 793491"/>
              <a:gd name="connsiteX5" fmla="*/ 1507634 w 1586983"/>
              <a:gd name="connsiteY5" fmla="*/ 793491 h 793491"/>
              <a:gd name="connsiteX6" fmla="*/ 79349 w 1586983"/>
              <a:gd name="connsiteY6" fmla="*/ 793491 h 793491"/>
              <a:gd name="connsiteX7" fmla="*/ 0 w 1586983"/>
              <a:gd name="connsiteY7" fmla="*/ 714142 h 793491"/>
              <a:gd name="connsiteX8" fmla="*/ 0 w 1586983"/>
              <a:gd name="connsiteY8" fmla="*/ 79349 h 793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6983" h="793491">
                <a:moveTo>
                  <a:pt x="0" y="79349"/>
                </a:moveTo>
                <a:cubicBezTo>
                  <a:pt x="0" y="35526"/>
                  <a:pt x="35526" y="0"/>
                  <a:pt x="79349" y="0"/>
                </a:cubicBezTo>
                <a:lnTo>
                  <a:pt x="1507634" y="0"/>
                </a:lnTo>
                <a:cubicBezTo>
                  <a:pt x="1551457" y="0"/>
                  <a:pt x="1586983" y="35526"/>
                  <a:pt x="1586983" y="79349"/>
                </a:cubicBezTo>
                <a:lnTo>
                  <a:pt x="1586983" y="714142"/>
                </a:lnTo>
                <a:cubicBezTo>
                  <a:pt x="1586983" y="757965"/>
                  <a:pt x="1551457" y="793491"/>
                  <a:pt x="1507634" y="793491"/>
                </a:cubicBezTo>
                <a:lnTo>
                  <a:pt x="79349" y="793491"/>
                </a:lnTo>
                <a:cubicBezTo>
                  <a:pt x="35526" y="793491"/>
                  <a:pt x="0" y="757965"/>
                  <a:pt x="0" y="714142"/>
                </a:cubicBezTo>
                <a:lnTo>
                  <a:pt x="0" y="7934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56" tIns="54356" rIns="54356" bIns="54356" numCol="1" spcCol="1270" anchor="ctr" anchorCtr="0">
            <a:noAutofit/>
          </a:bodyPr>
          <a:lstStyle/>
          <a:p>
            <a:pPr lvl="0" algn="ctr" defTabSz="2178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900" kern="1200">
              <a:cs typeface="+mn-ea"/>
              <a:sym typeface="+mn-lt"/>
            </a:endParaRPr>
          </a:p>
        </p:txBody>
      </p:sp>
      <p:sp>
        <p:nvSpPr>
          <p:cNvPr id="24" name="Freeform 23"/>
          <p:cNvSpPr/>
          <p:nvPr/>
        </p:nvSpPr>
        <p:spPr>
          <a:xfrm rot="3907178">
            <a:off x="1762032" y="4702890"/>
            <a:ext cx="1508808" cy="35507"/>
          </a:xfrm>
          <a:custGeom>
            <a:avLst/>
            <a:gdLst>
              <a:gd name="connsiteX0" fmla="*/ 0 w 1508808"/>
              <a:gd name="connsiteY0" fmla="*/ 17753 h 35507"/>
              <a:gd name="connsiteX1" fmla="*/ 1508808 w 1508808"/>
              <a:gd name="connsiteY1" fmla="*/ 17753 h 35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08808" h="35507">
                <a:moveTo>
                  <a:pt x="0" y="17753"/>
                </a:moveTo>
                <a:lnTo>
                  <a:pt x="1508808" y="17753"/>
                </a:lnTo>
              </a:path>
            </a:pathLst>
          </a:cu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9384" tIns="-19967" rIns="729383" bIns="-19967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00" kern="1200">
              <a:cs typeface="+mn-ea"/>
              <a:sym typeface="+mn-lt"/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2833833" y="5008285"/>
            <a:ext cx="1586983" cy="793491"/>
          </a:xfrm>
          <a:custGeom>
            <a:avLst/>
            <a:gdLst>
              <a:gd name="connsiteX0" fmla="*/ 0 w 1586983"/>
              <a:gd name="connsiteY0" fmla="*/ 79349 h 793491"/>
              <a:gd name="connsiteX1" fmla="*/ 79349 w 1586983"/>
              <a:gd name="connsiteY1" fmla="*/ 0 h 793491"/>
              <a:gd name="connsiteX2" fmla="*/ 1507634 w 1586983"/>
              <a:gd name="connsiteY2" fmla="*/ 0 h 793491"/>
              <a:gd name="connsiteX3" fmla="*/ 1586983 w 1586983"/>
              <a:gd name="connsiteY3" fmla="*/ 79349 h 793491"/>
              <a:gd name="connsiteX4" fmla="*/ 1586983 w 1586983"/>
              <a:gd name="connsiteY4" fmla="*/ 714142 h 793491"/>
              <a:gd name="connsiteX5" fmla="*/ 1507634 w 1586983"/>
              <a:gd name="connsiteY5" fmla="*/ 793491 h 793491"/>
              <a:gd name="connsiteX6" fmla="*/ 79349 w 1586983"/>
              <a:gd name="connsiteY6" fmla="*/ 793491 h 793491"/>
              <a:gd name="connsiteX7" fmla="*/ 0 w 1586983"/>
              <a:gd name="connsiteY7" fmla="*/ 714142 h 793491"/>
              <a:gd name="connsiteX8" fmla="*/ 0 w 1586983"/>
              <a:gd name="connsiteY8" fmla="*/ 79349 h 793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6983" h="793491">
                <a:moveTo>
                  <a:pt x="0" y="79349"/>
                </a:moveTo>
                <a:cubicBezTo>
                  <a:pt x="0" y="35526"/>
                  <a:pt x="35526" y="0"/>
                  <a:pt x="79349" y="0"/>
                </a:cubicBezTo>
                <a:lnTo>
                  <a:pt x="1507634" y="0"/>
                </a:lnTo>
                <a:cubicBezTo>
                  <a:pt x="1551457" y="0"/>
                  <a:pt x="1586983" y="35526"/>
                  <a:pt x="1586983" y="79349"/>
                </a:cubicBezTo>
                <a:lnTo>
                  <a:pt x="1586983" y="714142"/>
                </a:lnTo>
                <a:cubicBezTo>
                  <a:pt x="1586983" y="757965"/>
                  <a:pt x="1551457" y="793491"/>
                  <a:pt x="1507634" y="793491"/>
                </a:cubicBezTo>
                <a:lnTo>
                  <a:pt x="79349" y="793491"/>
                </a:lnTo>
                <a:cubicBezTo>
                  <a:pt x="35526" y="793491"/>
                  <a:pt x="0" y="757965"/>
                  <a:pt x="0" y="714142"/>
                </a:cubicBezTo>
                <a:lnTo>
                  <a:pt x="0" y="7934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56" tIns="54356" rIns="54356" bIns="54356" numCol="1" spcCol="1270" anchor="ctr" anchorCtr="0">
            <a:noAutofit/>
          </a:bodyPr>
          <a:lstStyle/>
          <a:p>
            <a:pPr lvl="0" algn="ctr" defTabSz="2178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900" kern="1200">
              <a:cs typeface="+mn-ea"/>
              <a:sym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2418" y="3782340"/>
            <a:ext cx="150583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FontAwesome" pitchFamily="2" charset="0"/>
                <a:cs typeface="+mn-ea"/>
                <a:sym typeface="+mn-lt"/>
              </a:rPr>
              <a:t></a:t>
            </a:r>
          </a:p>
          <a:p>
            <a:pPr algn="ctr"/>
            <a:r>
              <a:rPr lang="en-US" sz="900" dirty="0" err="1">
                <a:solidFill>
                  <a:schemeClr val="bg1"/>
                </a:solidFill>
                <a:cs typeface="+mn-ea"/>
                <a:sym typeface="+mn-lt"/>
              </a:rPr>
              <a:t>Photodune</a:t>
            </a:r>
            <a:endParaRPr lang="en-US" sz="9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869225" y="2413567"/>
            <a:ext cx="150583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FontAwesome" pitchFamily="2" charset="0"/>
                <a:cs typeface="+mn-ea"/>
                <a:sym typeface="+mn-lt"/>
              </a:rPr>
              <a:t></a:t>
            </a:r>
            <a:r>
              <a:rPr lang="en-US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</a:p>
          <a:p>
            <a:pPr algn="ctr"/>
            <a:r>
              <a:rPr lang="en-US" sz="900" dirty="0">
                <a:solidFill>
                  <a:schemeClr val="bg1"/>
                </a:solidFill>
                <a:cs typeface="+mn-ea"/>
                <a:sym typeface="+mn-lt"/>
              </a:rPr>
              <a:t>Consulting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879423" y="4234053"/>
            <a:ext cx="150583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FontAwesome" pitchFamily="2" charset="0"/>
                <a:cs typeface="+mn-ea"/>
                <a:sym typeface="+mn-lt"/>
              </a:rPr>
              <a:t></a:t>
            </a:r>
            <a:r>
              <a:rPr lang="en-US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</a:p>
          <a:p>
            <a:pPr algn="ctr"/>
            <a:r>
              <a:rPr lang="en-US" sz="900" dirty="0" err="1">
                <a:solidFill>
                  <a:schemeClr val="bg1"/>
                </a:solidFill>
                <a:cs typeface="+mn-ea"/>
                <a:sym typeface="+mn-lt"/>
              </a:rPr>
              <a:t>Awwwards</a:t>
            </a:r>
            <a:endParaRPr lang="en-US" sz="9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869224" y="5151114"/>
            <a:ext cx="150583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FontAwesome" pitchFamily="2" charset="0"/>
                <a:cs typeface="+mn-ea"/>
                <a:sym typeface="+mn-lt"/>
              </a:rPr>
              <a:t></a:t>
            </a:r>
            <a:r>
              <a:rPr lang="en-US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</a:p>
          <a:p>
            <a:pPr algn="ctr"/>
            <a:r>
              <a:rPr lang="en-US" sz="900" dirty="0">
                <a:solidFill>
                  <a:schemeClr val="bg1"/>
                </a:solidFill>
                <a:cs typeface="+mn-ea"/>
                <a:sym typeface="+mn-lt"/>
              </a:rPr>
              <a:t>Home Premium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086803" y="1928285"/>
            <a:ext cx="150583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FontAwesome" pitchFamily="2" charset="0"/>
                <a:cs typeface="+mn-ea"/>
                <a:sym typeface="+mn-lt"/>
              </a:rPr>
              <a:t> </a:t>
            </a:r>
          </a:p>
          <a:p>
            <a:pPr algn="ctr"/>
            <a:r>
              <a:rPr lang="en-US" sz="900" dirty="0">
                <a:solidFill>
                  <a:schemeClr val="bg1"/>
                </a:solidFill>
                <a:cs typeface="+mn-ea"/>
                <a:sym typeface="+mn-lt"/>
              </a:rPr>
              <a:t>Extra Project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101364" y="2869825"/>
            <a:ext cx="150583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FontAwesome" pitchFamily="2" charset="0"/>
                <a:cs typeface="+mn-ea"/>
                <a:sym typeface="+mn-lt"/>
              </a:rPr>
              <a:t></a:t>
            </a:r>
            <a:r>
              <a:rPr lang="en-US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</a:p>
          <a:p>
            <a:pPr algn="ctr"/>
            <a:r>
              <a:rPr lang="en-US" sz="900" dirty="0">
                <a:solidFill>
                  <a:schemeClr val="bg1"/>
                </a:solidFill>
                <a:cs typeface="+mn-ea"/>
                <a:sym typeface="+mn-lt"/>
              </a:rPr>
              <a:t>Web Forum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101364" y="3753316"/>
            <a:ext cx="150583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FontAwesome" pitchFamily="2" charset="0"/>
                <a:cs typeface="+mn-ea"/>
                <a:sym typeface="+mn-lt"/>
              </a:rPr>
              <a:t></a:t>
            </a:r>
            <a:r>
              <a:rPr lang="en-US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</a:p>
          <a:p>
            <a:pPr algn="ctr"/>
            <a:r>
              <a:rPr lang="en-US" sz="900" dirty="0">
                <a:solidFill>
                  <a:schemeClr val="bg1"/>
                </a:solidFill>
                <a:cs typeface="+mn-ea"/>
                <a:sym typeface="+mn-lt"/>
              </a:rPr>
              <a:t>Solutions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101364" y="4694856"/>
            <a:ext cx="150583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FontAwesome" pitchFamily="2" charset="0"/>
                <a:cs typeface="+mn-ea"/>
                <a:sym typeface="+mn-lt"/>
              </a:rPr>
              <a:t> </a:t>
            </a:r>
          </a:p>
          <a:p>
            <a:pPr algn="ctr"/>
            <a:r>
              <a:rPr lang="en-US" sz="900" dirty="0">
                <a:solidFill>
                  <a:schemeClr val="bg1"/>
                </a:solidFill>
                <a:cs typeface="+mn-ea"/>
                <a:sym typeface="+mn-lt"/>
              </a:rPr>
              <a:t>Transport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7207880" y="1845063"/>
            <a:ext cx="153941" cy="15394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8686959" y="1845063"/>
            <a:ext cx="153941" cy="153941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10166039" y="1845063"/>
            <a:ext cx="153941" cy="153941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149632" y="2128230"/>
            <a:ext cx="144248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RED</a:t>
            </a:r>
          </a:p>
          <a:p>
            <a:endParaRPr lang="en-US" sz="90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  <a:p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Conveniently procrastinate client-centric technology via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608066" y="2128230"/>
            <a:ext cx="144248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Blue</a:t>
            </a:r>
          </a:p>
          <a:p>
            <a:endParaRPr lang="en-US" sz="90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  <a:p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Conveniently procrastinate client-centric technology via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0066499" y="2128230"/>
            <a:ext cx="144248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Green</a:t>
            </a:r>
          </a:p>
          <a:p>
            <a:endParaRPr lang="en-US" sz="90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  <a:p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Conveniently procrastinate client-centric technology via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7207880" y="3223715"/>
            <a:ext cx="153941" cy="153941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8686959" y="3223715"/>
            <a:ext cx="153941" cy="153941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10166039" y="3223715"/>
            <a:ext cx="153941" cy="153941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149632" y="3506882"/>
            <a:ext cx="144248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YELLOW</a:t>
            </a:r>
          </a:p>
          <a:p>
            <a:endParaRPr lang="en-US" sz="90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  <a:p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Conveniently procrastinate client-centric technology via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608066" y="3506882"/>
            <a:ext cx="144248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Dark Green</a:t>
            </a:r>
          </a:p>
          <a:p>
            <a:endParaRPr lang="en-US" sz="90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  <a:p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Conveniently procrastinate client-centric technology via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0066499" y="3506882"/>
            <a:ext cx="144248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Bright Green</a:t>
            </a:r>
          </a:p>
          <a:p>
            <a:endParaRPr lang="en-US" sz="90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  <a:p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Conveniently procrastinate client-centric technology via</a:t>
            </a:r>
          </a:p>
        </p:txBody>
      </p:sp>
      <p:sp>
        <p:nvSpPr>
          <p:cNvPr id="48" name="Oval 47"/>
          <p:cNvSpPr/>
          <p:nvPr/>
        </p:nvSpPr>
        <p:spPr>
          <a:xfrm>
            <a:off x="7207880" y="4968505"/>
            <a:ext cx="482625" cy="48262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cs typeface="+mn-ea"/>
                <a:sym typeface="+mn-lt"/>
              </a:rPr>
              <a:t>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820760" y="4963189"/>
            <a:ext cx="147053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It’s Your Style !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820760" y="5327354"/>
            <a:ext cx="36747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Conveniently procrastinate client-centric technology via highly efficient manufactured products. Seamlessly productivate go forward benefits without interdependentinfrastructures.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500"/>
                            </p:stCondLst>
                            <p:childTnLst>
                              <p:par>
                                <p:cTn id="9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000"/>
                            </p:stCondLst>
                            <p:childTnLst>
                              <p:par>
                                <p:cTn id="9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6500"/>
                            </p:stCondLst>
                            <p:childTnLst>
                              <p:par>
                                <p:cTn id="10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7000"/>
                            </p:stCondLst>
                            <p:childTnLst>
                              <p:par>
                                <p:cTn id="10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7500"/>
                            </p:stCondLst>
                            <p:childTnLst>
                              <p:par>
                                <p:cTn id="1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8000"/>
                            </p:stCondLst>
                            <p:childTnLst>
                              <p:par>
                                <p:cTn id="1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8500"/>
                            </p:stCondLst>
                            <p:childTnLst>
                              <p:par>
                                <p:cTn id="1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9000"/>
                            </p:stCondLst>
                            <p:childTnLst>
                              <p:par>
                                <p:cTn id="1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9500"/>
                            </p:stCondLst>
                            <p:childTnLst>
                              <p:par>
                                <p:cTn id="1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1500"/>
                            </p:stCondLst>
                            <p:childTnLst>
                              <p:par>
                                <p:cTn id="1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2500"/>
                            </p:stCondLst>
                            <p:childTnLst>
                              <p:par>
                                <p:cTn id="1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3000"/>
                            </p:stCondLst>
                            <p:childTnLst>
                              <p:par>
                                <p:cTn id="1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500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3500"/>
                            </p:stCondLst>
                            <p:childTnLst>
                              <p:par>
                                <p:cTn id="1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4000"/>
                            </p:stCondLst>
                            <p:childTnLst>
                              <p:par>
                                <p:cTn id="1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500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4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10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 animBg="1"/>
      <p:bldP spid="34" grpId="0" animBg="1"/>
      <p:bldP spid="35" grpId="0" animBg="1"/>
      <p:bldP spid="36" grpId="0" build="p"/>
      <p:bldP spid="37" grpId="0" build="p"/>
      <p:bldP spid="38" grpId="0" build="p"/>
      <p:bldP spid="39" grpId="0" animBg="1"/>
      <p:bldP spid="40" grpId="0" animBg="1"/>
      <p:bldP spid="41" grpId="0" animBg="1"/>
      <p:bldP spid="42" grpId="0" build="p"/>
      <p:bldP spid="43" grpId="0" build="p"/>
      <p:bldP spid="44" grpId="0" build="p"/>
      <p:bldP spid="48" grpId="0" animBg="1"/>
      <p:bldP spid="49" grpId="0"/>
      <p:bldP spid="5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926449" y="263300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此处添加标题</a:t>
            </a:r>
            <a:endParaRPr lang="en-US" altLang="zh-CN" sz="28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95768" y="786520"/>
            <a:ext cx="5200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Assertively fabricate competitive manufactured products vis-a-vis equity invested catalysts </a:t>
            </a:r>
          </a:p>
          <a:p>
            <a:pPr algn="ctr"/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for change. </a:t>
            </a:r>
          </a:p>
        </p:txBody>
      </p:sp>
      <p:sp>
        <p:nvSpPr>
          <p:cNvPr id="21" name="Freeform 20"/>
          <p:cNvSpPr/>
          <p:nvPr/>
        </p:nvSpPr>
        <p:spPr>
          <a:xfrm>
            <a:off x="5980637" y="6484585"/>
            <a:ext cx="230726" cy="230726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4077" y="57150"/>
                </a:moveTo>
                <a:cubicBezTo>
                  <a:pt x="116012" y="57150"/>
                  <a:pt x="117723" y="57819"/>
                  <a:pt x="119212" y="59159"/>
                </a:cubicBezTo>
                <a:cubicBezTo>
                  <a:pt x="120700" y="60498"/>
                  <a:pt x="121444" y="62210"/>
                  <a:pt x="121444" y="64293"/>
                </a:cubicBezTo>
                <a:lnTo>
                  <a:pt x="121444" y="145107"/>
                </a:lnTo>
                <a:lnTo>
                  <a:pt x="147787" y="118764"/>
                </a:lnTo>
                <a:cubicBezTo>
                  <a:pt x="151061" y="115490"/>
                  <a:pt x="154335" y="115490"/>
                  <a:pt x="157609" y="118764"/>
                </a:cubicBezTo>
                <a:cubicBezTo>
                  <a:pt x="159098" y="120253"/>
                  <a:pt x="159842" y="121964"/>
                  <a:pt x="159842" y="123899"/>
                </a:cubicBezTo>
                <a:cubicBezTo>
                  <a:pt x="159842" y="125834"/>
                  <a:pt x="159098" y="127545"/>
                  <a:pt x="157609" y="129034"/>
                </a:cubicBezTo>
                <a:lnTo>
                  <a:pt x="114300" y="171003"/>
                </a:lnTo>
                <a:lnTo>
                  <a:pt x="70991" y="129034"/>
                </a:lnTo>
                <a:cubicBezTo>
                  <a:pt x="67717" y="125462"/>
                  <a:pt x="67791" y="122039"/>
                  <a:pt x="71215" y="118764"/>
                </a:cubicBezTo>
                <a:cubicBezTo>
                  <a:pt x="74638" y="115490"/>
                  <a:pt x="77986" y="115490"/>
                  <a:pt x="81260" y="118764"/>
                </a:cubicBezTo>
                <a:lnTo>
                  <a:pt x="107156" y="144661"/>
                </a:lnTo>
                <a:lnTo>
                  <a:pt x="107156" y="64293"/>
                </a:lnTo>
                <a:cubicBezTo>
                  <a:pt x="107156" y="62210"/>
                  <a:pt x="107826" y="60498"/>
                  <a:pt x="109166" y="59159"/>
                </a:cubicBezTo>
                <a:cubicBezTo>
                  <a:pt x="110505" y="57819"/>
                  <a:pt x="112142" y="57150"/>
                  <a:pt x="114077" y="57150"/>
                </a:cubicBezTo>
                <a:close/>
                <a:moveTo>
                  <a:pt x="114300" y="14287"/>
                </a:moveTo>
                <a:cubicBezTo>
                  <a:pt x="86618" y="14287"/>
                  <a:pt x="63029" y="24035"/>
                  <a:pt x="43532" y="43532"/>
                </a:cubicBezTo>
                <a:cubicBezTo>
                  <a:pt x="24036" y="63028"/>
                  <a:pt x="14288" y="86618"/>
                  <a:pt x="14288" y="114300"/>
                </a:cubicBezTo>
                <a:cubicBezTo>
                  <a:pt x="14288" y="141982"/>
                  <a:pt x="24036" y="165571"/>
                  <a:pt x="43532" y="185067"/>
                </a:cubicBezTo>
                <a:cubicBezTo>
                  <a:pt x="63029" y="204564"/>
                  <a:pt x="86618" y="214312"/>
                  <a:pt x="114300" y="214312"/>
                </a:cubicBezTo>
                <a:cubicBezTo>
                  <a:pt x="141982" y="214312"/>
                  <a:pt x="165646" y="204564"/>
                  <a:pt x="185291" y="185067"/>
                </a:cubicBezTo>
                <a:cubicBezTo>
                  <a:pt x="204937" y="165571"/>
                  <a:pt x="214759" y="141982"/>
                  <a:pt x="214759" y="114300"/>
                </a:cubicBezTo>
                <a:cubicBezTo>
                  <a:pt x="214759" y="86618"/>
                  <a:pt x="204937" y="63028"/>
                  <a:pt x="185291" y="43532"/>
                </a:cubicBezTo>
                <a:cubicBezTo>
                  <a:pt x="165646" y="24035"/>
                  <a:pt x="141982" y="14287"/>
                  <a:pt x="114300" y="14287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0"/>
                  <a:pt x="228600" y="82748"/>
                  <a:pt x="228600" y="114300"/>
                </a:cubicBezTo>
                <a:cubicBezTo>
                  <a:pt x="228600" y="145851"/>
                  <a:pt x="217438" y="172789"/>
                  <a:pt x="195114" y="195113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3"/>
                </a:cubicBezTo>
                <a:cubicBezTo>
                  <a:pt x="11162" y="172789"/>
                  <a:pt x="0" y="145851"/>
                  <a:pt x="0" y="114300"/>
                </a:cubicBezTo>
                <a:cubicBezTo>
                  <a:pt x="0" y="82748"/>
                  <a:pt x="11162" y="55810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2" name="Folded Corner 1"/>
          <p:cNvSpPr/>
          <p:nvPr/>
        </p:nvSpPr>
        <p:spPr>
          <a:xfrm>
            <a:off x="657890" y="1638300"/>
            <a:ext cx="2175244" cy="583905"/>
          </a:xfrm>
          <a:prstGeom prst="foldedCorne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ntAwesome" pitchFamily="2" charset="0"/>
                <a:cs typeface="+mn-ea"/>
                <a:sym typeface="+mn-lt"/>
              </a:rPr>
              <a:t></a:t>
            </a:r>
          </a:p>
        </p:txBody>
      </p:sp>
      <p:sp>
        <p:nvSpPr>
          <p:cNvPr id="6" name="Folded Corner 5"/>
          <p:cNvSpPr/>
          <p:nvPr/>
        </p:nvSpPr>
        <p:spPr>
          <a:xfrm>
            <a:off x="2833134" y="2222205"/>
            <a:ext cx="2175244" cy="583905"/>
          </a:xfrm>
          <a:prstGeom prst="foldedCorne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ntAwesome" pitchFamily="2" charset="0"/>
                <a:cs typeface="+mn-ea"/>
                <a:sym typeface="+mn-lt"/>
              </a:rPr>
              <a:t></a:t>
            </a:r>
          </a:p>
        </p:txBody>
      </p:sp>
      <p:sp>
        <p:nvSpPr>
          <p:cNvPr id="9" name="Folded Corner 8"/>
          <p:cNvSpPr/>
          <p:nvPr/>
        </p:nvSpPr>
        <p:spPr>
          <a:xfrm>
            <a:off x="5008378" y="2806110"/>
            <a:ext cx="2175244" cy="583905"/>
          </a:xfrm>
          <a:prstGeom prst="foldedCorner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ntAwesome" pitchFamily="2" charset="0"/>
                <a:cs typeface="+mn-ea"/>
                <a:sym typeface="+mn-lt"/>
              </a:rPr>
              <a:t></a:t>
            </a:r>
          </a:p>
        </p:txBody>
      </p:sp>
      <p:sp>
        <p:nvSpPr>
          <p:cNvPr id="10" name="Folded Corner 9"/>
          <p:cNvSpPr/>
          <p:nvPr/>
        </p:nvSpPr>
        <p:spPr>
          <a:xfrm>
            <a:off x="7183622" y="3390015"/>
            <a:ext cx="2175244" cy="583905"/>
          </a:xfrm>
          <a:prstGeom prst="foldedCorner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ntAwesome" pitchFamily="2" charset="0"/>
                <a:cs typeface="+mn-ea"/>
                <a:sym typeface="+mn-lt"/>
              </a:rPr>
              <a:t></a:t>
            </a:r>
          </a:p>
        </p:txBody>
      </p:sp>
      <p:sp>
        <p:nvSpPr>
          <p:cNvPr id="11" name="Folded Corner 10"/>
          <p:cNvSpPr/>
          <p:nvPr/>
        </p:nvSpPr>
        <p:spPr>
          <a:xfrm>
            <a:off x="9358866" y="3973920"/>
            <a:ext cx="2175244" cy="583905"/>
          </a:xfrm>
          <a:prstGeom prst="foldedCorner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ntAwesome" pitchFamily="2" charset="0"/>
                <a:cs typeface="+mn-ea"/>
                <a:sym typeface="+mn-lt"/>
              </a:rPr>
              <a:t>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33134" y="1739757"/>
            <a:ext cx="2081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Conveniently procrastinate client-centric technology via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08378" y="2329492"/>
            <a:ext cx="2081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Conveniently procrastinate client-centric technology via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183622" y="2914359"/>
            <a:ext cx="2081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Conveniently procrastinate client-centric technology via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358866" y="3497301"/>
            <a:ext cx="2081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Conveniently procrastinate client-centric technology via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9600" y="2447066"/>
            <a:ext cx="7873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01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302406" y="2447066"/>
            <a:ext cx="14851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>
                <a:solidFill>
                  <a:schemeClr val="accent1"/>
                </a:solidFill>
                <a:cs typeface="+mn-ea"/>
                <a:sym typeface="+mn-lt"/>
              </a:rPr>
              <a:t>COSTUMER GIFTS</a:t>
            </a:r>
          </a:p>
          <a:p>
            <a:endParaRPr lang="en-US" sz="90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  <a:p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Conveniently procrastinate client-centric technology via highly efficient manufactured products.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787593" y="3030971"/>
            <a:ext cx="7873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02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480399" y="3030971"/>
            <a:ext cx="14851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CLOUD SYSTEM</a:t>
            </a:r>
          </a:p>
          <a:p>
            <a:endParaRPr lang="en-US" sz="90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  <a:p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Conveniently procrastinate client-centric technology via highly efficient manufactured products.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962837" y="3614876"/>
            <a:ext cx="7873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03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655643" y="3614876"/>
            <a:ext cx="14851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>
                <a:solidFill>
                  <a:schemeClr val="accent2"/>
                </a:solidFill>
                <a:cs typeface="+mn-ea"/>
                <a:sym typeface="+mn-lt"/>
              </a:rPr>
              <a:t>EASY EDITABLE</a:t>
            </a:r>
          </a:p>
          <a:p>
            <a:endParaRPr lang="en-US" sz="90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  <a:p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Conveniently procrastinate client-centric technology via highly efficient manufactured products.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182248" y="4134197"/>
            <a:ext cx="7873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04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875054" y="4134197"/>
            <a:ext cx="14851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>
                <a:solidFill>
                  <a:schemeClr val="accent4"/>
                </a:solidFill>
                <a:cs typeface="+mn-ea"/>
                <a:sym typeface="+mn-lt"/>
              </a:rPr>
              <a:t>WORK BOOK</a:t>
            </a:r>
          </a:p>
          <a:p>
            <a:endParaRPr lang="en-US" sz="90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  <a:p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Conveniently procrastinate client-centric technology via highly efficient manufactured products.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356117" y="4718102"/>
            <a:ext cx="7873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05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048923" y="4718102"/>
            <a:ext cx="14851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>
                <a:solidFill>
                  <a:schemeClr val="accent6"/>
                </a:solidFill>
                <a:cs typeface="+mn-ea"/>
                <a:sym typeface="+mn-lt"/>
              </a:rPr>
              <a:t>THE NEW VOICE</a:t>
            </a:r>
          </a:p>
          <a:p>
            <a:endParaRPr lang="en-US" sz="90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  <a:p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Conveniently procrastinate client-centric technology via highly efficient manufactured products. </a:t>
            </a:r>
          </a:p>
        </p:txBody>
      </p:sp>
      <p:sp>
        <p:nvSpPr>
          <p:cNvPr id="5" name="Freeform 4"/>
          <p:cNvSpPr/>
          <p:nvPr/>
        </p:nvSpPr>
        <p:spPr>
          <a:xfrm>
            <a:off x="1775637" y="3594306"/>
            <a:ext cx="9067799" cy="2850872"/>
          </a:xfrm>
          <a:custGeom>
            <a:avLst/>
            <a:gdLst>
              <a:gd name="connsiteX0" fmla="*/ 0 w 9067799"/>
              <a:gd name="connsiteY0" fmla="*/ 0 h 2850872"/>
              <a:gd name="connsiteX1" fmla="*/ 861237 w 9067799"/>
              <a:gd name="connsiteY1" fmla="*/ 1180214 h 2850872"/>
              <a:gd name="connsiteX2" fmla="*/ 2137144 w 9067799"/>
              <a:gd name="connsiteY2" fmla="*/ 701749 h 2850872"/>
              <a:gd name="connsiteX3" fmla="*/ 3444949 w 9067799"/>
              <a:gd name="connsiteY3" fmla="*/ 1860698 h 2850872"/>
              <a:gd name="connsiteX4" fmla="*/ 4572000 w 9067799"/>
              <a:gd name="connsiteY4" fmla="*/ 1222745 h 2850872"/>
              <a:gd name="connsiteX5" fmla="*/ 6390168 w 9067799"/>
              <a:gd name="connsiteY5" fmla="*/ 2477386 h 2850872"/>
              <a:gd name="connsiteX6" fmla="*/ 6911163 w 9067799"/>
              <a:gd name="connsiteY6" fmla="*/ 1775638 h 2850872"/>
              <a:gd name="connsiteX7" fmla="*/ 8739963 w 9067799"/>
              <a:gd name="connsiteY7" fmla="*/ 2838893 h 2850872"/>
              <a:gd name="connsiteX8" fmla="*/ 9058940 w 9067799"/>
              <a:gd name="connsiteY8" fmla="*/ 2254103 h 2850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67799" h="2850872">
                <a:moveTo>
                  <a:pt x="0" y="0"/>
                </a:moveTo>
                <a:cubicBezTo>
                  <a:pt x="252523" y="531628"/>
                  <a:pt x="505046" y="1063256"/>
                  <a:pt x="861237" y="1180214"/>
                </a:cubicBezTo>
                <a:cubicBezTo>
                  <a:pt x="1217428" y="1297172"/>
                  <a:pt x="1706525" y="588335"/>
                  <a:pt x="2137144" y="701749"/>
                </a:cubicBezTo>
                <a:cubicBezTo>
                  <a:pt x="2567763" y="815163"/>
                  <a:pt x="3039140" y="1773865"/>
                  <a:pt x="3444949" y="1860698"/>
                </a:cubicBezTo>
                <a:cubicBezTo>
                  <a:pt x="3850758" y="1947531"/>
                  <a:pt x="4081130" y="1119964"/>
                  <a:pt x="4572000" y="1222745"/>
                </a:cubicBezTo>
                <a:cubicBezTo>
                  <a:pt x="5062870" y="1325526"/>
                  <a:pt x="6000307" y="2385237"/>
                  <a:pt x="6390168" y="2477386"/>
                </a:cubicBezTo>
                <a:cubicBezTo>
                  <a:pt x="6780029" y="2569535"/>
                  <a:pt x="6519531" y="1715387"/>
                  <a:pt x="6911163" y="1775638"/>
                </a:cubicBezTo>
                <a:cubicBezTo>
                  <a:pt x="7302795" y="1835889"/>
                  <a:pt x="8382000" y="2759149"/>
                  <a:pt x="8739963" y="2838893"/>
                </a:cubicBezTo>
                <a:cubicBezTo>
                  <a:pt x="9097926" y="2918637"/>
                  <a:pt x="9078433" y="2586370"/>
                  <a:pt x="9058940" y="2254103"/>
                </a:cubicBezTo>
              </a:path>
            </a:pathLst>
          </a:custGeom>
          <a:noFill/>
          <a:ln>
            <a:solidFill>
              <a:schemeClr val="tx1">
                <a:lumMod val="65000"/>
                <a:lumOff val="35000"/>
              </a:schemeClr>
            </a:solidFill>
            <a:prstDash val="lgDashDot"/>
            <a:headEnd type="triangl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876300" y="5620435"/>
            <a:ext cx="45719" cy="45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45321" y="5525869"/>
            <a:ext cx="3466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PROJECT INFO</a:t>
            </a:r>
          </a:p>
          <a:p>
            <a:endParaRPr lang="en-US" sz="90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  <a:p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Conveniently procrastinate client-centric technology via highly efficient manufactured products.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350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2" grpId="0" animBg="1"/>
      <p:bldP spid="6" grpId="0" animBg="1"/>
      <p:bldP spid="9" grpId="0" animBg="1"/>
      <p:bldP spid="10" grpId="0" animBg="1"/>
      <p:bldP spid="11" grpId="0" animBg="1"/>
      <p:bldP spid="13" grpId="0"/>
      <p:bldP spid="14" grpId="0"/>
      <p:bldP spid="15" grpId="0"/>
      <p:bldP spid="16" grpId="0"/>
      <p:bldP spid="17" grpId="0" build="p"/>
      <p:bldP spid="18" grpId="0" build="p"/>
      <p:bldP spid="19" grpId="0" build="p"/>
      <p:bldP spid="20" grpId="0" build="p"/>
      <p:bldP spid="22" grpId="0" build="p"/>
      <p:bldP spid="23" grpId="0" build="p"/>
      <p:bldP spid="24" grpId="0" build="p"/>
      <p:bldP spid="25" grpId="0" build="p"/>
      <p:bldP spid="26" grpId="0" build="p"/>
      <p:bldP spid="27" grpId="0" build="p"/>
      <p:bldP spid="5" grpId="0" animBg="1"/>
      <p:bldP spid="32" grpId="0" animBg="1"/>
      <p:bldP spid="3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926454" y="263300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此处添加标题</a:t>
            </a:r>
            <a:endParaRPr lang="en-US" altLang="zh-CN" sz="28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95768" y="786520"/>
            <a:ext cx="5200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Assertively fabricate competitive manufactured products vis-a-vis equity invested catalysts </a:t>
            </a:r>
          </a:p>
          <a:p>
            <a:pPr algn="ctr"/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for change. </a:t>
            </a:r>
          </a:p>
        </p:txBody>
      </p:sp>
      <p:sp>
        <p:nvSpPr>
          <p:cNvPr id="21" name="Freeform 20"/>
          <p:cNvSpPr/>
          <p:nvPr/>
        </p:nvSpPr>
        <p:spPr>
          <a:xfrm>
            <a:off x="5980637" y="6484585"/>
            <a:ext cx="230726" cy="230726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4077" y="57150"/>
                </a:moveTo>
                <a:cubicBezTo>
                  <a:pt x="116012" y="57150"/>
                  <a:pt x="117723" y="57819"/>
                  <a:pt x="119212" y="59159"/>
                </a:cubicBezTo>
                <a:cubicBezTo>
                  <a:pt x="120700" y="60498"/>
                  <a:pt x="121444" y="62210"/>
                  <a:pt x="121444" y="64293"/>
                </a:cubicBezTo>
                <a:lnTo>
                  <a:pt x="121444" y="145107"/>
                </a:lnTo>
                <a:lnTo>
                  <a:pt x="147787" y="118764"/>
                </a:lnTo>
                <a:cubicBezTo>
                  <a:pt x="151061" y="115490"/>
                  <a:pt x="154335" y="115490"/>
                  <a:pt x="157609" y="118764"/>
                </a:cubicBezTo>
                <a:cubicBezTo>
                  <a:pt x="159098" y="120253"/>
                  <a:pt x="159842" y="121964"/>
                  <a:pt x="159842" y="123899"/>
                </a:cubicBezTo>
                <a:cubicBezTo>
                  <a:pt x="159842" y="125834"/>
                  <a:pt x="159098" y="127545"/>
                  <a:pt x="157609" y="129034"/>
                </a:cubicBezTo>
                <a:lnTo>
                  <a:pt x="114300" y="171003"/>
                </a:lnTo>
                <a:lnTo>
                  <a:pt x="70991" y="129034"/>
                </a:lnTo>
                <a:cubicBezTo>
                  <a:pt x="67717" y="125462"/>
                  <a:pt x="67791" y="122039"/>
                  <a:pt x="71215" y="118764"/>
                </a:cubicBezTo>
                <a:cubicBezTo>
                  <a:pt x="74638" y="115490"/>
                  <a:pt x="77986" y="115490"/>
                  <a:pt x="81260" y="118764"/>
                </a:cubicBezTo>
                <a:lnTo>
                  <a:pt x="107156" y="144661"/>
                </a:lnTo>
                <a:lnTo>
                  <a:pt x="107156" y="64293"/>
                </a:lnTo>
                <a:cubicBezTo>
                  <a:pt x="107156" y="62210"/>
                  <a:pt x="107826" y="60498"/>
                  <a:pt x="109166" y="59159"/>
                </a:cubicBezTo>
                <a:cubicBezTo>
                  <a:pt x="110505" y="57819"/>
                  <a:pt x="112142" y="57150"/>
                  <a:pt x="114077" y="57150"/>
                </a:cubicBezTo>
                <a:close/>
                <a:moveTo>
                  <a:pt x="114300" y="14287"/>
                </a:moveTo>
                <a:cubicBezTo>
                  <a:pt x="86618" y="14287"/>
                  <a:pt x="63029" y="24035"/>
                  <a:pt x="43532" y="43532"/>
                </a:cubicBezTo>
                <a:cubicBezTo>
                  <a:pt x="24036" y="63028"/>
                  <a:pt x="14288" y="86618"/>
                  <a:pt x="14288" y="114300"/>
                </a:cubicBezTo>
                <a:cubicBezTo>
                  <a:pt x="14288" y="141982"/>
                  <a:pt x="24036" y="165571"/>
                  <a:pt x="43532" y="185067"/>
                </a:cubicBezTo>
                <a:cubicBezTo>
                  <a:pt x="63029" y="204564"/>
                  <a:pt x="86618" y="214312"/>
                  <a:pt x="114300" y="214312"/>
                </a:cubicBezTo>
                <a:cubicBezTo>
                  <a:pt x="141982" y="214312"/>
                  <a:pt x="165646" y="204564"/>
                  <a:pt x="185291" y="185067"/>
                </a:cubicBezTo>
                <a:cubicBezTo>
                  <a:pt x="204937" y="165571"/>
                  <a:pt x="214759" y="141982"/>
                  <a:pt x="214759" y="114300"/>
                </a:cubicBezTo>
                <a:cubicBezTo>
                  <a:pt x="214759" y="86618"/>
                  <a:pt x="204937" y="63028"/>
                  <a:pt x="185291" y="43532"/>
                </a:cubicBezTo>
                <a:cubicBezTo>
                  <a:pt x="165646" y="24035"/>
                  <a:pt x="141982" y="14287"/>
                  <a:pt x="114300" y="14287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0"/>
                  <a:pt x="228600" y="82748"/>
                  <a:pt x="228600" y="114300"/>
                </a:cubicBezTo>
                <a:cubicBezTo>
                  <a:pt x="228600" y="145851"/>
                  <a:pt x="217438" y="172789"/>
                  <a:pt x="195114" y="195113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3"/>
                </a:cubicBezTo>
                <a:cubicBezTo>
                  <a:pt x="11162" y="172789"/>
                  <a:pt x="0" y="145851"/>
                  <a:pt x="0" y="114300"/>
                </a:cubicBezTo>
                <a:cubicBezTo>
                  <a:pt x="0" y="82748"/>
                  <a:pt x="11162" y="55810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2" name="Oval 1"/>
          <p:cNvSpPr/>
          <p:nvPr/>
        </p:nvSpPr>
        <p:spPr>
          <a:xfrm>
            <a:off x="876300" y="1638300"/>
            <a:ext cx="1790700" cy="17907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cs typeface="+mn-ea"/>
                <a:sym typeface="+mn-lt"/>
              </a:rPr>
              <a:t>1.5</a:t>
            </a:r>
          </a:p>
          <a:p>
            <a:pPr algn="ctr"/>
            <a:r>
              <a:rPr lang="en-US" sz="900">
                <a:cs typeface="+mn-ea"/>
                <a:sym typeface="+mn-lt"/>
              </a:rPr>
              <a:t>PROFESSIONAL USER</a:t>
            </a:r>
          </a:p>
        </p:txBody>
      </p:sp>
      <p:sp>
        <p:nvSpPr>
          <p:cNvPr id="3" name="Oval 2"/>
          <p:cNvSpPr/>
          <p:nvPr/>
        </p:nvSpPr>
        <p:spPr>
          <a:xfrm>
            <a:off x="2252330" y="1638300"/>
            <a:ext cx="414670" cy="414670"/>
          </a:xfrm>
          <a:prstGeom prst="ellipse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FontAwesome" pitchFamily="2" charset="0"/>
                <a:cs typeface="+mn-ea"/>
                <a:sym typeface="+mn-lt"/>
              </a:rPr>
              <a:t></a:t>
            </a:r>
          </a:p>
        </p:txBody>
      </p:sp>
      <p:sp>
        <p:nvSpPr>
          <p:cNvPr id="9" name="Oval 8"/>
          <p:cNvSpPr/>
          <p:nvPr/>
        </p:nvSpPr>
        <p:spPr>
          <a:xfrm>
            <a:off x="2928384" y="2850412"/>
            <a:ext cx="1790700" cy="17907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cs typeface="+mn-ea"/>
                <a:sym typeface="+mn-lt"/>
              </a:rPr>
              <a:t>4.5</a:t>
            </a:r>
          </a:p>
          <a:p>
            <a:pPr algn="ctr"/>
            <a:r>
              <a:rPr lang="en-US" sz="900">
                <a:cs typeface="+mn-ea"/>
                <a:sym typeface="+mn-lt"/>
              </a:rPr>
              <a:t>PROFESSIONAL USER</a:t>
            </a:r>
          </a:p>
        </p:txBody>
      </p:sp>
      <p:sp>
        <p:nvSpPr>
          <p:cNvPr id="10" name="Oval 9"/>
          <p:cNvSpPr/>
          <p:nvPr/>
        </p:nvSpPr>
        <p:spPr>
          <a:xfrm>
            <a:off x="4304414" y="2850412"/>
            <a:ext cx="414670" cy="414670"/>
          </a:xfrm>
          <a:prstGeom prst="ellipse">
            <a:avLst/>
          </a:prstGeom>
          <a:solidFill>
            <a:schemeClr val="accent4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bg1"/>
                </a:solidFill>
                <a:latin typeface="FontAwesome" pitchFamily="2" charset="0"/>
                <a:cs typeface="+mn-ea"/>
                <a:sym typeface="+mn-lt"/>
              </a:rPr>
              <a:t></a:t>
            </a:r>
          </a:p>
        </p:txBody>
      </p:sp>
      <p:sp>
        <p:nvSpPr>
          <p:cNvPr id="11" name="Oval 10"/>
          <p:cNvSpPr/>
          <p:nvPr/>
        </p:nvSpPr>
        <p:spPr>
          <a:xfrm>
            <a:off x="5316013" y="2029518"/>
            <a:ext cx="1790700" cy="1790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cs typeface="+mn-ea"/>
                <a:sym typeface="+mn-lt"/>
              </a:rPr>
              <a:t>8.0</a:t>
            </a:r>
          </a:p>
          <a:p>
            <a:pPr algn="ctr"/>
            <a:r>
              <a:rPr lang="en-US" sz="900">
                <a:cs typeface="+mn-ea"/>
                <a:sym typeface="+mn-lt"/>
              </a:rPr>
              <a:t>PROFESSIONAL USER</a:t>
            </a:r>
          </a:p>
        </p:txBody>
      </p:sp>
      <p:sp>
        <p:nvSpPr>
          <p:cNvPr id="12" name="Oval 11"/>
          <p:cNvSpPr/>
          <p:nvPr/>
        </p:nvSpPr>
        <p:spPr>
          <a:xfrm>
            <a:off x="6692043" y="2029518"/>
            <a:ext cx="414670" cy="414670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bg1"/>
                </a:solidFill>
                <a:latin typeface="FontAwesome" pitchFamily="2" charset="0"/>
                <a:cs typeface="+mn-ea"/>
                <a:sym typeface="+mn-lt"/>
              </a:rPr>
              <a:t></a:t>
            </a:r>
          </a:p>
        </p:txBody>
      </p:sp>
      <p:sp>
        <p:nvSpPr>
          <p:cNvPr id="13" name="Oval 12"/>
          <p:cNvSpPr/>
          <p:nvPr/>
        </p:nvSpPr>
        <p:spPr>
          <a:xfrm>
            <a:off x="6288883" y="4257051"/>
            <a:ext cx="1790700" cy="1790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cs typeface="+mn-ea"/>
                <a:sym typeface="+mn-lt"/>
              </a:rPr>
              <a:t>5.6</a:t>
            </a:r>
          </a:p>
          <a:p>
            <a:pPr algn="ctr"/>
            <a:r>
              <a:rPr lang="en-US" sz="900">
                <a:cs typeface="+mn-ea"/>
                <a:sym typeface="+mn-lt"/>
              </a:rPr>
              <a:t>PROFESSIONAL USER</a:t>
            </a:r>
          </a:p>
        </p:txBody>
      </p:sp>
      <p:sp>
        <p:nvSpPr>
          <p:cNvPr id="14" name="Oval 13"/>
          <p:cNvSpPr/>
          <p:nvPr/>
        </p:nvSpPr>
        <p:spPr>
          <a:xfrm>
            <a:off x="7664913" y="4257051"/>
            <a:ext cx="414670" cy="414670"/>
          </a:xfrm>
          <a:prstGeom prst="ellipse">
            <a:avLst/>
          </a:prstGeom>
          <a:solidFill>
            <a:schemeClr val="accent6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bg1"/>
                </a:solidFill>
                <a:latin typeface="FontAwesome" pitchFamily="2" charset="0"/>
                <a:cs typeface="+mn-ea"/>
                <a:sym typeface="+mn-lt"/>
              </a:rPr>
              <a:t>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51324" y="3820217"/>
            <a:ext cx="1376030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LOVED BY +200000</a:t>
            </a:r>
          </a:p>
          <a:p>
            <a:endParaRPr lang="en-US" sz="90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  <a:p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Conveniently procrastinate client-centric technology via highly efficient manufactured products.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82088" y="4786647"/>
            <a:ext cx="1376030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LOVED BY +200000</a:t>
            </a:r>
          </a:p>
          <a:p>
            <a:endParaRPr lang="en-US" sz="90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  <a:p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Conveniently procrastinate client-centric technology via highly efficient manufactured products.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368097" y="1638300"/>
            <a:ext cx="1376030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LOVED BY +888888</a:t>
            </a:r>
          </a:p>
          <a:p>
            <a:endParaRPr lang="en-US" sz="90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  <a:p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Conveniently procrastinate client-centric technology via highly efficient manufactured products.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19647" y="4257051"/>
            <a:ext cx="1376030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LOVED BY +158965</a:t>
            </a:r>
          </a:p>
          <a:p>
            <a:endParaRPr lang="en-US" sz="90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  <a:p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Conveniently procrastinate client-centric technology via highly efficient manufactured products. </a:t>
            </a:r>
          </a:p>
        </p:txBody>
      </p:sp>
      <p:sp>
        <p:nvSpPr>
          <p:cNvPr id="20" name="Oval 19"/>
          <p:cNvSpPr/>
          <p:nvPr/>
        </p:nvSpPr>
        <p:spPr>
          <a:xfrm>
            <a:off x="9525000" y="2204889"/>
            <a:ext cx="1790700" cy="17907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cs typeface="+mn-ea"/>
                <a:sym typeface="+mn-lt"/>
              </a:rPr>
              <a:t>9.6</a:t>
            </a:r>
          </a:p>
          <a:p>
            <a:pPr algn="ctr"/>
            <a:r>
              <a:rPr lang="en-US" sz="900">
                <a:cs typeface="+mn-ea"/>
                <a:sym typeface="+mn-lt"/>
              </a:rPr>
              <a:t>PROFESSIONAL USER</a:t>
            </a:r>
          </a:p>
        </p:txBody>
      </p:sp>
      <p:sp>
        <p:nvSpPr>
          <p:cNvPr id="22" name="Oval 21"/>
          <p:cNvSpPr/>
          <p:nvPr/>
        </p:nvSpPr>
        <p:spPr>
          <a:xfrm>
            <a:off x="10901030" y="2204889"/>
            <a:ext cx="414670" cy="41467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bg1"/>
                </a:solidFill>
                <a:latin typeface="FontAwesome" pitchFamily="2" charset="0"/>
                <a:cs typeface="+mn-ea"/>
                <a:sym typeface="+mn-lt"/>
              </a:rPr>
              <a:t>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110348" y="4225131"/>
            <a:ext cx="1376030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LOVED BY +200000</a:t>
            </a:r>
          </a:p>
          <a:p>
            <a:endParaRPr lang="en-US" sz="90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  <a:p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Conveniently procrastinate client-centric technology via highly efficient manufactured products. </a:t>
            </a: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500"/>
                            </p:stCondLst>
                            <p:childTnLst>
                              <p:par>
                                <p:cTn id="7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0"/>
                            </p:stCondLst>
                            <p:childTnLst>
                              <p:par>
                                <p:cTn id="8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500"/>
                            </p:stCondLst>
                            <p:childTnLst>
                              <p:par>
                                <p:cTn id="8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000"/>
                            </p:stCondLst>
                            <p:childTnLst>
                              <p:par>
                                <p:cTn id="9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500"/>
                            </p:stCondLst>
                            <p:childTnLst>
                              <p:par>
                                <p:cTn id="9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7000"/>
                            </p:stCondLst>
                            <p:childTnLst>
                              <p:par>
                                <p:cTn id="9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7500"/>
                            </p:stCondLst>
                            <p:childTnLst>
                              <p:par>
                                <p:cTn id="10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2" grpId="0" animBg="1"/>
      <p:bldP spid="3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build="p"/>
      <p:bldP spid="16" grpId="0" build="p"/>
      <p:bldP spid="17" grpId="0" build="p"/>
      <p:bldP spid="18" grpId="0" build="p"/>
      <p:bldP spid="20" grpId="0" animBg="1"/>
      <p:bldP spid="22" grpId="0" animBg="1"/>
      <p:bldP spid="2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926454" y="263300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此处添加标题</a:t>
            </a:r>
            <a:endParaRPr lang="en-US" altLang="zh-CN" sz="28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95768" y="786520"/>
            <a:ext cx="5200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Assertively fabricate competitive manufactured products vis-a-vis equity invested catalysts </a:t>
            </a:r>
          </a:p>
          <a:p>
            <a:pPr algn="ctr"/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for change. </a:t>
            </a:r>
          </a:p>
        </p:txBody>
      </p:sp>
      <p:sp>
        <p:nvSpPr>
          <p:cNvPr id="21" name="Freeform 20"/>
          <p:cNvSpPr/>
          <p:nvPr/>
        </p:nvSpPr>
        <p:spPr>
          <a:xfrm>
            <a:off x="5980637" y="6484585"/>
            <a:ext cx="230726" cy="230726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4077" y="57150"/>
                </a:moveTo>
                <a:cubicBezTo>
                  <a:pt x="116012" y="57150"/>
                  <a:pt x="117723" y="57819"/>
                  <a:pt x="119212" y="59159"/>
                </a:cubicBezTo>
                <a:cubicBezTo>
                  <a:pt x="120700" y="60498"/>
                  <a:pt x="121444" y="62210"/>
                  <a:pt x="121444" y="64293"/>
                </a:cubicBezTo>
                <a:lnTo>
                  <a:pt x="121444" y="145107"/>
                </a:lnTo>
                <a:lnTo>
                  <a:pt x="147787" y="118764"/>
                </a:lnTo>
                <a:cubicBezTo>
                  <a:pt x="151061" y="115490"/>
                  <a:pt x="154335" y="115490"/>
                  <a:pt x="157609" y="118764"/>
                </a:cubicBezTo>
                <a:cubicBezTo>
                  <a:pt x="159098" y="120253"/>
                  <a:pt x="159842" y="121964"/>
                  <a:pt x="159842" y="123899"/>
                </a:cubicBezTo>
                <a:cubicBezTo>
                  <a:pt x="159842" y="125834"/>
                  <a:pt x="159098" y="127545"/>
                  <a:pt x="157609" y="129034"/>
                </a:cubicBezTo>
                <a:lnTo>
                  <a:pt x="114300" y="171003"/>
                </a:lnTo>
                <a:lnTo>
                  <a:pt x="70991" y="129034"/>
                </a:lnTo>
                <a:cubicBezTo>
                  <a:pt x="67717" y="125462"/>
                  <a:pt x="67791" y="122039"/>
                  <a:pt x="71215" y="118764"/>
                </a:cubicBezTo>
                <a:cubicBezTo>
                  <a:pt x="74638" y="115490"/>
                  <a:pt x="77986" y="115490"/>
                  <a:pt x="81260" y="118764"/>
                </a:cubicBezTo>
                <a:lnTo>
                  <a:pt x="107156" y="144661"/>
                </a:lnTo>
                <a:lnTo>
                  <a:pt x="107156" y="64293"/>
                </a:lnTo>
                <a:cubicBezTo>
                  <a:pt x="107156" y="62210"/>
                  <a:pt x="107826" y="60498"/>
                  <a:pt x="109166" y="59159"/>
                </a:cubicBezTo>
                <a:cubicBezTo>
                  <a:pt x="110505" y="57819"/>
                  <a:pt x="112142" y="57150"/>
                  <a:pt x="114077" y="57150"/>
                </a:cubicBezTo>
                <a:close/>
                <a:moveTo>
                  <a:pt x="114300" y="14287"/>
                </a:moveTo>
                <a:cubicBezTo>
                  <a:pt x="86618" y="14287"/>
                  <a:pt x="63029" y="24035"/>
                  <a:pt x="43532" y="43532"/>
                </a:cubicBezTo>
                <a:cubicBezTo>
                  <a:pt x="24036" y="63028"/>
                  <a:pt x="14288" y="86618"/>
                  <a:pt x="14288" y="114300"/>
                </a:cubicBezTo>
                <a:cubicBezTo>
                  <a:pt x="14288" y="141982"/>
                  <a:pt x="24036" y="165571"/>
                  <a:pt x="43532" y="185067"/>
                </a:cubicBezTo>
                <a:cubicBezTo>
                  <a:pt x="63029" y="204564"/>
                  <a:pt x="86618" y="214312"/>
                  <a:pt x="114300" y="214312"/>
                </a:cubicBezTo>
                <a:cubicBezTo>
                  <a:pt x="141982" y="214312"/>
                  <a:pt x="165646" y="204564"/>
                  <a:pt x="185291" y="185067"/>
                </a:cubicBezTo>
                <a:cubicBezTo>
                  <a:pt x="204937" y="165571"/>
                  <a:pt x="214759" y="141982"/>
                  <a:pt x="214759" y="114300"/>
                </a:cubicBezTo>
                <a:cubicBezTo>
                  <a:pt x="214759" y="86618"/>
                  <a:pt x="204937" y="63028"/>
                  <a:pt x="185291" y="43532"/>
                </a:cubicBezTo>
                <a:cubicBezTo>
                  <a:pt x="165646" y="24035"/>
                  <a:pt x="141982" y="14287"/>
                  <a:pt x="114300" y="14287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0"/>
                  <a:pt x="228600" y="82748"/>
                  <a:pt x="228600" y="114300"/>
                </a:cubicBezTo>
                <a:cubicBezTo>
                  <a:pt x="228600" y="145851"/>
                  <a:pt x="217438" y="172789"/>
                  <a:pt x="195114" y="195113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3"/>
                </a:cubicBezTo>
                <a:cubicBezTo>
                  <a:pt x="11162" y="172789"/>
                  <a:pt x="0" y="145851"/>
                  <a:pt x="0" y="114300"/>
                </a:cubicBezTo>
                <a:cubicBezTo>
                  <a:pt x="0" y="82748"/>
                  <a:pt x="11162" y="55810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15855" y="1600200"/>
            <a:ext cx="1994491" cy="91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FontAwesome" pitchFamily="2" charset="0"/>
                <a:cs typeface="+mn-ea"/>
                <a:sym typeface="+mn-lt"/>
              </a:rPr>
              <a:t></a:t>
            </a:r>
          </a:p>
          <a:p>
            <a:pPr algn="ctr"/>
            <a:r>
              <a:rPr lang="en-US" sz="900" dirty="0">
                <a:solidFill>
                  <a:schemeClr val="bg1"/>
                </a:solidFill>
                <a:cs typeface="+mn-ea"/>
                <a:sym typeface="+mn-lt"/>
              </a:rPr>
              <a:t>TIME SPEED</a:t>
            </a:r>
          </a:p>
        </p:txBody>
      </p:sp>
      <p:sp>
        <p:nvSpPr>
          <p:cNvPr id="9" name="Rectangle 8"/>
          <p:cNvSpPr/>
          <p:nvPr/>
        </p:nvSpPr>
        <p:spPr>
          <a:xfrm>
            <a:off x="1015855" y="1600199"/>
            <a:ext cx="1994491" cy="231258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65497" y="2752025"/>
            <a:ext cx="14952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accent1"/>
                </a:solidFill>
                <a:cs typeface="+mn-ea"/>
                <a:sym typeface="+mn-lt"/>
              </a:rPr>
              <a:t>85,56%</a:t>
            </a:r>
          </a:p>
          <a:p>
            <a:pPr algn="ctr"/>
            <a:endParaRPr lang="en-US" sz="90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  <a:p>
            <a:pPr algn="ctr"/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Conveniently procrastinate client-centric technology via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057305" y="1600198"/>
            <a:ext cx="1994491" cy="914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FontAwesome" pitchFamily="2" charset="0"/>
                <a:cs typeface="+mn-ea"/>
                <a:sym typeface="+mn-lt"/>
              </a:rPr>
              <a:t>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FontAwesome" pitchFamily="2" charset="0"/>
                <a:cs typeface="+mn-ea"/>
                <a:sym typeface="+mn-lt"/>
              </a:rPr>
              <a:t> </a:t>
            </a:r>
          </a:p>
          <a:p>
            <a:pPr algn="ctr"/>
            <a:r>
              <a:rPr lang="en-US" sz="900" dirty="0">
                <a:solidFill>
                  <a:schemeClr val="bg1"/>
                </a:solidFill>
                <a:cs typeface="+mn-ea"/>
                <a:sym typeface="+mn-lt"/>
              </a:rPr>
              <a:t>TIME SPEED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057305" y="1600197"/>
            <a:ext cx="1994491" cy="2312581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06947" y="2752023"/>
            <a:ext cx="14952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accent4"/>
                </a:solidFill>
                <a:cs typeface="+mn-ea"/>
                <a:sym typeface="+mn-lt"/>
              </a:rPr>
              <a:t>70,51%</a:t>
            </a:r>
          </a:p>
          <a:p>
            <a:pPr algn="ctr"/>
            <a:endParaRPr lang="en-US" sz="90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  <a:p>
            <a:pPr algn="ctr"/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Conveniently procrastinate client-centric technology via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098755" y="1600201"/>
            <a:ext cx="1994491" cy="914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FontAwesome" pitchFamily="2" charset="0"/>
                <a:cs typeface="+mn-ea"/>
                <a:sym typeface="+mn-lt"/>
              </a:rPr>
              <a:t>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FontAwesome" pitchFamily="2" charset="0"/>
                <a:cs typeface="+mn-ea"/>
                <a:sym typeface="+mn-lt"/>
              </a:rPr>
              <a:t> </a:t>
            </a:r>
          </a:p>
          <a:p>
            <a:pPr algn="ctr"/>
            <a:r>
              <a:rPr lang="en-US" sz="900" dirty="0">
                <a:solidFill>
                  <a:schemeClr val="bg1"/>
                </a:solidFill>
                <a:cs typeface="+mn-ea"/>
                <a:sym typeface="+mn-lt"/>
              </a:rPr>
              <a:t>TIME SPEED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098755" y="1600200"/>
            <a:ext cx="1994491" cy="2312581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48397" y="2752026"/>
            <a:ext cx="14952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accent6"/>
                </a:solidFill>
                <a:cs typeface="+mn-ea"/>
                <a:sym typeface="+mn-lt"/>
              </a:rPr>
              <a:t>50,95%</a:t>
            </a:r>
          </a:p>
          <a:p>
            <a:pPr algn="ctr"/>
            <a:endParaRPr lang="en-US" sz="90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  <a:p>
            <a:pPr algn="ctr"/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Conveniently procrastinate client-centric technology via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140205" y="1600201"/>
            <a:ext cx="1994491" cy="91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FontAwesome" pitchFamily="2" charset="0"/>
                <a:cs typeface="+mn-ea"/>
                <a:sym typeface="+mn-lt"/>
              </a:rPr>
              <a:t>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</a:p>
          <a:p>
            <a:pPr algn="ctr"/>
            <a:r>
              <a:rPr lang="en-US" sz="900" dirty="0">
                <a:solidFill>
                  <a:schemeClr val="bg1"/>
                </a:solidFill>
                <a:cs typeface="+mn-ea"/>
                <a:sym typeface="+mn-lt"/>
              </a:rPr>
              <a:t>TIME SPEED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140205" y="1600200"/>
            <a:ext cx="1994491" cy="231258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89847" y="2752026"/>
            <a:ext cx="14952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accent2"/>
                </a:solidFill>
                <a:cs typeface="+mn-ea"/>
                <a:sym typeface="+mn-lt"/>
              </a:rPr>
              <a:t>20,58%</a:t>
            </a:r>
          </a:p>
          <a:p>
            <a:pPr algn="ctr"/>
            <a:endParaRPr lang="en-US" sz="90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  <a:p>
            <a:pPr algn="ctr"/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Conveniently procrastinate client-centric technology via</a:t>
            </a:r>
          </a:p>
        </p:txBody>
      </p:sp>
      <p:sp>
        <p:nvSpPr>
          <p:cNvPr id="20" name="Rectangle 19"/>
          <p:cNvSpPr/>
          <p:nvPr/>
        </p:nvSpPr>
        <p:spPr>
          <a:xfrm>
            <a:off x="9181655" y="1600200"/>
            <a:ext cx="1994491" cy="914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FontAwesome" pitchFamily="2" charset="0"/>
                <a:cs typeface="+mn-ea"/>
                <a:sym typeface="+mn-lt"/>
              </a:rPr>
              <a:t>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</a:p>
          <a:p>
            <a:pPr algn="ctr"/>
            <a:r>
              <a:rPr lang="en-US" sz="900" dirty="0">
                <a:solidFill>
                  <a:schemeClr val="bg1"/>
                </a:solidFill>
                <a:cs typeface="+mn-ea"/>
                <a:sym typeface="+mn-lt"/>
              </a:rPr>
              <a:t>SECURITY</a:t>
            </a:r>
          </a:p>
        </p:txBody>
      </p:sp>
      <p:sp>
        <p:nvSpPr>
          <p:cNvPr id="22" name="Rectangle 21"/>
          <p:cNvSpPr/>
          <p:nvPr/>
        </p:nvSpPr>
        <p:spPr>
          <a:xfrm>
            <a:off x="9181655" y="1600199"/>
            <a:ext cx="1994491" cy="2312581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431297" y="2752025"/>
            <a:ext cx="14952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accent5"/>
                </a:solidFill>
                <a:cs typeface="+mn-ea"/>
                <a:sym typeface="+mn-lt"/>
              </a:rPr>
              <a:t>40,16%</a:t>
            </a:r>
          </a:p>
          <a:p>
            <a:pPr algn="ctr"/>
            <a:endParaRPr lang="en-US" sz="90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  <a:p>
            <a:pPr algn="ctr"/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Conveniently procrastinate client-centric technology via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76300" y="4511711"/>
            <a:ext cx="7873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01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696287" y="4622708"/>
            <a:ext cx="836632" cy="255389"/>
          </a:xfrm>
          <a:prstGeom prst="round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z="900" b="1">
                <a:solidFill>
                  <a:schemeClr val="bg1"/>
                </a:solidFill>
                <a:cs typeface="+mn-ea"/>
                <a:sym typeface="+mn-lt"/>
              </a:rPr>
              <a:t>Consulting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589958" y="4965681"/>
            <a:ext cx="142038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Conveniently procrastinate client-centric technology via highly </a:t>
            </a:r>
          </a:p>
          <a:p>
            <a:endParaRPr lang="en-US" sz="90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  <a:p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Efficient manufactured products.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917750" y="4511711"/>
            <a:ext cx="7873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02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737737" y="4622708"/>
            <a:ext cx="626379" cy="255389"/>
          </a:xfrm>
          <a:prstGeom prst="round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sz="900" b="1">
                <a:solidFill>
                  <a:schemeClr val="bg1"/>
                </a:solidFill>
                <a:cs typeface="+mn-ea"/>
                <a:sym typeface="+mn-lt"/>
              </a:rPr>
              <a:t>Unique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631408" y="4965681"/>
            <a:ext cx="142038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Conveniently procrastinate client-centric technology via highly </a:t>
            </a:r>
          </a:p>
          <a:p>
            <a:endParaRPr lang="en-US" sz="90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  <a:p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Efficient manufactured products.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959199" y="4511711"/>
            <a:ext cx="7873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03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779186" y="4622708"/>
            <a:ext cx="917006" cy="255389"/>
          </a:xfrm>
          <a:prstGeom prst="round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r>
              <a:rPr lang="en-US" sz="900" b="1">
                <a:solidFill>
                  <a:schemeClr val="bg1"/>
                </a:solidFill>
                <a:cs typeface="+mn-ea"/>
                <a:sym typeface="+mn-lt"/>
              </a:rPr>
              <a:t>Professional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672857" y="4965681"/>
            <a:ext cx="142038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Conveniently procrastinate client-centric technology via highly </a:t>
            </a:r>
          </a:p>
          <a:p>
            <a:endParaRPr lang="en-US" sz="90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  <a:p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Efficient manufactured products.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994666" y="4511711"/>
            <a:ext cx="7873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04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814653" y="4622708"/>
            <a:ext cx="732714" cy="255389"/>
          </a:xfrm>
          <a:prstGeom prst="round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sz="900" b="1">
                <a:solidFill>
                  <a:schemeClr val="bg1"/>
                </a:solidFill>
                <a:cs typeface="+mn-ea"/>
                <a:sym typeface="+mn-lt"/>
              </a:rPr>
              <a:t>Exclusive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708324" y="4965681"/>
            <a:ext cx="142038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Conveniently procrastinate client-centric technology via highly </a:t>
            </a:r>
          </a:p>
          <a:p>
            <a:endParaRPr lang="en-US" sz="90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  <a:p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Efficient manufactured products.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9030134" y="4511711"/>
            <a:ext cx="7873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05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9850121" y="4622708"/>
            <a:ext cx="621383" cy="255389"/>
          </a:xfrm>
          <a:prstGeom prst="roundRect">
            <a:avLst/>
          </a:prstGeom>
          <a:solidFill>
            <a:schemeClr val="accent5"/>
          </a:solidFill>
        </p:spPr>
        <p:txBody>
          <a:bodyPr wrap="none" rtlCol="0">
            <a:spAutoFit/>
          </a:bodyPr>
          <a:lstStyle/>
          <a:p>
            <a:r>
              <a:rPr lang="en-US" sz="900" b="1">
                <a:solidFill>
                  <a:schemeClr val="bg1"/>
                </a:solidFill>
                <a:cs typeface="+mn-ea"/>
                <a:sym typeface="+mn-lt"/>
              </a:rPr>
              <a:t>Service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9743792" y="4965681"/>
            <a:ext cx="142038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Conveniently procrastinate client-centric technology via highly </a:t>
            </a:r>
          </a:p>
          <a:p>
            <a:endParaRPr lang="en-US" sz="90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  <a:p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Efficient manufactured products.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000"/>
                            </p:stCondLst>
                            <p:childTnLst>
                              <p:par>
                                <p:cTn id="7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000"/>
                            </p:stCondLst>
                            <p:childTnLst>
                              <p:par>
                                <p:cTn id="8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500"/>
                            </p:stCondLst>
                            <p:childTnLst>
                              <p:par>
                                <p:cTn id="8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0"/>
                            </p:stCondLst>
                            <p:childTnLst>
                              <p:par>
                                <p:cTn id="8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500"/>
                            </p:stCondLst>
                            <p:childTnLst>
                              <p:par>
                                <p:cTn id="9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1500"/>
                            </p:stCondLst>
                            <p:childTnLst>
                              <p:par>
                                <p:cTn id="9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4500"/>
                            </p:stCondLst>
                            <p:childTnLst>
                              <p:par>
                                <p:cTn id="1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5500"/>
                            </p:stCondLst>
                            <p:childTnLst>
                              <p:par>
                                <p:cTn id="1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6000"/>
                            </p:stCondLst>
                            <p:childTnLst>
                              <p:par>
                                <p:cTn id="1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6500"/>
                            </p:stCondLst>
                            <p:childTnLst>
                              <p:par>
                                <p:cTn id="1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7000"/>
                            </p:stCondLst>
                            <p:childTnLst>
                              <p:par>
                                <p:cTn id="1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7500"/>
                            </p:stCondLst>
                            <p:childTnLst>
                              <p:par>
                                <p:cTn id="1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8000"/>
                            </p:stCondLst>
                            <p:childTnLst>
                              <p:par>
                                <p:cTn id="1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8500"/>
                            </p:stCondLst>
                            <p:childTnLst>
                              <p:par>
                                <p:cTn id="1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9000"/>
                            </p:stCondLst>
                            <p:childTnLst>
                              <p:par>
                                <p:cTn id="1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9500"/>
                            </p:stCondLst>
                            <p:childTnLst>
                              <p:par>
                                <p:cTn id="1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0000"/>
                            </p:stCondLst>
                            <p:childTnLst>
                              <p:par>
                                <p:cTn id="1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3" grpId="0" animBg="1"/>
      <p:bldP spid="9" grpId="0" animBg="1"/>
      <p:bldP spid="10" grpId="0" build="p"/>
      <p:bldP spid="11" grpId="0" animBg="1"/>
      <p:bldP spid="12" grpId="0" animBg="1"/>
      <p:bldP spid="13" grpId="0" build="p"/>
      <p:bldP spid="14" grpId="0" animBg="1"/>
      <p:bldP spid="15" grpId="0" animBg="1"/>
      <p:bldP spid="16" grpId="0" build="p"/>
      <p:bldP spid="17" grpId="0" animBg="1"/>
      <p:bldP spid="18" grpId="0" animBg="1"/>
      <p:bldP spid="19" grpId="0" build="p"/>
      <p:bldP spid="20" grpId="0" animBg="1"/>
      <p:bldP spid="22" grpId="0" animBg="1"/>
      <p:bldP spid="23" grpId="0" build="p"/>
      <p:bldP spid="24" grpId="0"/>
      <p:bldP spid="25" grpId="0" animBg="1"/>
      <p:bldP spid="26" grpId="0"/>
      <p:bldP spid="27" grpId="0"/>
      <p:bldP spid="28" grpId="0" animBg="1"/>
      <p:bldP spid="29" grpId="0"/>
      <p:bldP spid="30" grpId="0"/>
      <p:bldP spid="31" grpId="0" animBg="1"/>
      <p:bldP spid="32" grpId="0"/>
      <p:bldP spid="33" grpId="0"/>
      <p:bldP spid="34" grpId="0" animBg="1"/>
      <p:bldP spid="35" grpId="0"/>
      <p:bldP spid="36" grpId="0"/>
      <p:bldP spid="37" grpId="0" animBg="1"/>
      <p:bldP spid="3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926449" y="263300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此处添加标题</a:t>
            </a:r>
            <a:endParaRPr lang="en-US" altLang="zh-CN" sz="28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Freeform 23"/>
          <p:cNvSpPr/>
          <p:nvPr/>
        </p:nvSpPr>
        <p:spPr>
          <a:xfrm rot="883195">
            <a:off x="1082631" y="1827682"/>
            <a:ext cx="2034237" cy="1886804"/>
          </a:xfrm>
          <a:custGeom>
            <a:avLst/>
            <a:gdLst>
              <a:gd name="connsiteX0" fmla="*/ 671341 w 1342686"/>
              <a:gd name="connsiteY0" fmla="*/ 0 h 1245374"/>
              <a:gd name="connsiteX1" fmla="*/ 719989 w 1342686"/>
              <a:gd name="connsiteY1" fmla="*/ 13470 h 1245374"/>
              <a:gd name="connsiteX2" fmla="*/ 755167 w 1342686"/>
              <a:gd name="connsiteY2" fmla="*/ 50144 h 1245374"/>
              <a:gd name="connsiteX3" fmla="*/ 1329951 w 1342686"/>
              <a:gd name="connsiteY3" fmla="*/ 1103924 h 1245374"/>
              <a:gd name="connsiteX4" fmla="*/ 1328455 w 1342686"/>
              <a:gd name="connsiteY4" fmla="*/ 1198222 h 1245374"/>
              <a:gd name="connsiteX5" fmla="*/ 1293653 w 1342686"/>
              <a:gd name="connsiteY5" fmla="*/ 1232649 h 1245374"/>
              <a:gd name="connsiteX6" fmla="*/ 1246131 w 1342686"/>
              <a:gd name="connsiteY6" fmla="*/ 1245374 h 1245374"/>
              <a:gd name="connsiteX7" fmla="*/ 96557 w 1342686"/>
              <a:gd name="connsiteY7" fmla="*/ 1245374 h 1245374"/>
              <a:gd name="connsiteX8" fmla="*/ 49029 w 1342686"/>
              <a:gd name="connsiteY8" fmla="*/ 1232649 h 1245374"/>
              <a:gd name="connsiteX9" fmla="*/ 14227 w 1342686"/>
              <a:gd name="connsiteY9" fmla="*/ 1198222 h 1245374"/>
              <a:gd name="connsiteX10" fmla="*/ 12731 w 1342686"/>
              <a:gd name="connsiteY10" fmla="*/ 1103924 h 1245374"/>
              <a:gd name="connsiteX11" fmla="*/ 587521 w 1342686"/>
              <a:gd name="connsiteY11" fmla="*/ 50144 h 1245374"/>
              <a:gd name="connsiteX12" fmla="*/ 622693 w 1342686"/>
              <a:gd name="connsiteY12" fmla="*/ 13470 h 1245374"/>
              <a:gd name="connsiteX13" fmla="*/ 671341 w 1342686"/>
              <a:gd name="connsiteY13" fmla="*/ 0 h 1245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42686" h="1245374">
                <a:moveTo>
                  <a:pt x="671341" y="0"/>
                </a:moveTo>
                <a:cubicBezTo>
                  <a:pt x="688807" y="0"/>
                  <a:pt x="705023" y="4494"/>
                  <a:pt x="719989" y="13470"/>
                </a:cubicBezTo>
                <a:cubicBezTo>
                  <a:pt x="734956" y="22453"/>
                  <a:pt x="746684" y="34679"/>
                  <a:pt x="755167" y="50144"/>
                </a:cubicBezTo>
                <a:lnTo>
                  <a:pt x="1329951" y="1103924"/>
                </a:lnTo>
                <a:cubicBezTo>
                  <a:pt x="1347417" y="1135353"/>
                  <a:pt x="1346918" y="1166787"/>
                  <a:pt x="1328455" y="1198222"/>
                </a:cubicBezTo>
                <a:cubicBezTo>
                  <a:pt x="1319971" y="1212690"/>
                  <a:pt x="1308373" y="1224165"/>
                  <a:pt x="1293653" y="1232649"/>
                </a:cubicBezTo>
                <a:cubicBezTo>
                  <a:pt x="1278933" y="1241132"/>
                  <a:pt x="1263092" y="1245374"/>
                  <a:pt x="1246131" y="1245374"/>
                </a:cubicBezTo>
                <a:lnTo>
                  <a:pt x="96557" y="1245374"/>
                </a:lnTo>
                <a:cubicBezTo>
                  <a:pt x="79590" y="1245374"/>
                  <a:pt x="63749" y="1241132"/>
                  <a:pt x="49029" y="1232649"/>
                </a:cubicBezTo>
                <a:cubicBezTo>
                  <a:pt x="34310" y="1224165"/>
                  <a:pt x="22711" y="1212690"/>
                  <a:pt x="14227" y="1198222"/>
                </a:cubicBezTo>
                <a:cubicBezTo>
                  <a:pt x="-4230" y="1166787"/>
                  <a:pt x="-4729" y="1135353"/>
                  <a:pt x="12731" y="1103924"/>
                </a:cubicBezTo>
                <a:lnTo>
                  <a:pt x="587521" y="50144"/>
                </a:lnTo>
                <a:cubicBezTo>
                  <a:pt x="595999" y="34679"/>
                  <a:pt x="607727" y="22453"/>
                  <a:pt x="622693" y="13470"/>
                </a:cubicBezTo>
                <a:cubicBezTo>
                  <a:pt x="637665" y="4494"/>
                  <a:pt x="653881" y="0"/>
                  <a:pt x="671341" y="0"/>
                </a:cubicBezTo>
                <a:close/>
              </a:path>
            </a:pathLst>
          </a:custGeom>
          <a:blipFill dpi="0" rotWithShape="0">
            <a:blip r:embed="rId3" cstate="screen"/>
            <a:srcRect/>
            <a:stretch>
              <a:fillRect/>
            </a:stretch>
          </a:blip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95768" y="786520"/>
            <a:ext cx="5200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Assertively fabricate competitive manufactured products vis-a-vis equity invested catalysts </a:t>
            </a:r>
          </a:p>
          <a:p>
            <a:pPr algn="ctr"/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for change. </a:t>
            </a:r>
          </a:p>
        </p:txBody>
      </p:sp>
      <p:sp>
        <p:nvSpPr>
          <p:cNvPr id="21" name="Freeform 20"/>
          <p:cNvSpPr/>
          <p:nvPr/>
        </p:nvSpPr>
        <p:spPr>
          <a:xfrm>
            <a:off x="5980637" y="6484585"/>
            <a:ext cx="230726" cy="230726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4077" y="57150"/>
                </a:moveTo>
                <a:cubicBezTo>
                  <a:pt x="116012" y="57150"/>
                  <a:pt x="117723" y="57819"/>
                  <a:pt x="119212" y="59159"/>
                </a:cubicBezTo>
                <a:cubicBezTo>
                  <a:pt x="120700" y="60498"/>
                  <a:pt x="121444" y="62210"/>
                  <a:pt x="121444" y="64293"/>
                </a:cubicBezTo>
                <a:lnTo>
                  <a:pt x="121444" y="145107"/>
                </a:lnTo>
                <a:lnTo>
                  <a:pt x="147787" y="118764"/>
                </a:lnTo>
                <a:cubicBezTo>
                  <a:pt x="151061" y="115490"/>
                  <a:pt x="154335" y="115490"/>
                  <a:pt x="157609" y="118764"/>
                </a:cubicBezTo>
                <a:cubicBezTo>
                  <a:pt x="159098" y="120253"/>
                  <a:pt x="159842" y="121964"/>
                  <a:pt x="159842" y="123899"/>
                </a:cubicBezTo>
                <a:cubicBezTo>
                  <a:pt x="159842" y="125834"/>
                  <a:pt x="159098" y="127545"/>
                  <a:pt x="157609" y="129034"/>
                </a:cubicBezTo>
                <a:lnTo>
                  <a:pt x="114300" y="171003"/>
                </a:lnTo>
                <a:lnTo>
                  <a:pt x="70991" y="129034"/>
                </a:lnTo>
                <a:cubicBezTo>
                  <a:pt x="67717" y="125462"/>
                  <a:pt x="67791" y="122039"/>
                  <a:pt x="71215" y="118764"/>
                </a:cubicBezTo>
                <a:cubicBezTo>
                  <a:pt x="74638" y="115490"/>
                  <a:pt x="77986" y="115490"/>
                  <a:pt x="81260" y="118764"/>
                </a:cubicBezTo>
                <a:lnTo>
                  <a:pt x="107156" y="144661"/>
                </a:lnTo>
                <a:lnTo>
                  <a:pt x="107156" y="64293"/>
                </a:lnTo>
                <a:cubicBezTo>
                  <a:pt x="107156" y="62210"/>
                  <a:pt x="107826" y="60498"/>
                  <a:pt x="109166" y="59159"/>
                </a:cubicBezTo>
                <a:cubicBezTo>
                  <a:pt x="110505" y="57819"/>
                  <a:pt x="112142" y="57150"/>
                  <a:pt x="114077" y="57150"/>
                </a:cubicBezTo>
                <a:close/>
                <a:moveTo>
                  <a:pt x="114300" y="14287"/>
                </a:moveTo>
                <a:cubicBezTo>
                  <a:pt x="86618" y="14287"/>
                  <a:pt x="63029" y="24035"/>
                  <a:pt x="43532" y="43532"/>
                </a:cubicBezTo>
                <a:cubicBezTo>
                  <a:pt x="24036" y="63028"/>
                  <a:pt x="14288" y="86618"/>
                  <a:pt x="14288" y="114300"/>
                </a:cubicBezTo>
                <a:cubicBezTo>
                  <a:pt x="14288" y="141982"/>
                  <a:pt x="24036" y="165571"/>
                  <a:pt x="43532" y="185067"/>
                </a:cubicBezTo>
                <a:cubicBezTo>
                  <a:pt x="63029" y="204564"/>
                  <a:pt x="86618" y="214312"/>
                  <a:pt x="114300" y="214312"/>
                </a:cubicBezTo>
                <a:cubicBezTo>
                  <a:pt x="141982" y="214312"/>
                  <a:pt x="165646" y="204564"/>
                  <a:pt x="185291" y="185067"/>
                </a:cubicBezTo>
                <a:cubicBezTo>
                  <a:pt x="204937" y="165571"/>
                  <a:pt x="214759" y="141982"/>
                  <a:pt x="214759" y="114300"/>
                </a:cubicBezTo>
                <a:cubicBezTo>
                  <a:pt x="214759" y="86618"/>
                  <a:pt x="204937" y="63028"/>
                  <a:pt x="185291" y="43532"/>
                </a:cubicBezTo>
                <a:cubicBezTo>
                  <a:pt x="165646" y="24035"/>
                  <a:pt x="141982" y="14287"/>
                  <a:pt x="114300" y="14287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0"/>
                  <a:pt x="228600" y="82748"/>
                  <a:pt x="228600" y="114300"/>
                </a:cubicBezTo>
                <a:cubicBezTo>
                  <a:pt x="228600" y="145851"/>
                  <a:pt x="217438" y="172789"/>
                  <a:pt x="195114" y="195113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3"/>
                </a:cubicBezTo>
                <a:cubicBezTo>
                  <a:pt x="11162" y="172789"/>
                  <a:pt x="0" y="145851"/>
                  <a:pt x="0" y="114300"/>
                </a:cubicBezTo>
                <a:cubicBezTo>
                  <a:pt x="0" y="82748"/>
                  <a:pt x="11162" y="55810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23" name="Freeform 22"/>
          <p:cNvSpPr/>
          <p:nvPr/>
        </p:nvSpPr>
        <p:spPr>
          <a:xfrm rot="883195">
            <a:off x="928141" y="3023849"/>
            <a:ext cx="2034223" cy="670682"/>
          </a:xfrm>
          <a:custGeom>
            <a:avLst/>
            <a:gdLst>
              <a:gd name="connsiteX0" fmla="*/ 18543 w 2034223"/>
              <a:gd name="connsiteY0" fmla="*/ 459085 h 670682"/>
              <a:gd name="connsiteX1" fmla="*/ 1765996 w 2034223"/>
              <a:gd name="connsiteY1" fmla="*/ 0 h 670682"/>
              <a:gd name="connsiteX2" fmla="*/ 2014928 w 2034223"/>
              <a:gd name="connsiteY2" fmla="*/ 456378 h 670682"/>
              <a:gd name="connsiteX3" fmla="*/ 2012661 w 2034223"/>
              <a:gd name="connsiteY3" fmla="*/ 599244 h 670682"/>
              <a:gd name="connsiteX4" fmla="*/ 1959934 w 2034223"/>
              <a:gd name="connsiteY4" fmla="*/ 651403 h 670682"/>
              <a:gd name="connsiteX5" fmla="*/ 1887936 w 2034223"/>
              <a:gd name="connsiteY5" fmla="*/ 670682 h 670682"/>
              <a:gd name="connsiteX6" fmla="*/ 146274 w 2034223"/>
              <a:gd name="connsiteY6" fmla="*/ 670682 h 670682"/>
              <a:gd name="connsiteX7" fmla="*/ 74267 w 2034223"/>
              <a:gd name="connsiteY7" fmla="*/ 651403 h 670682"/>
              <a:gd name="connsiteX8" fmla="*/ 21540 w 2034223"/>
              <a:gd name="connsiteY8" fmla="*/ 599244 h 670682"/>
              <a:gd name="connsiteX9" fmla="*/ 0 w 2034223"/>
              <a:gd name="connsiteY9" fmla="*/ 527808 h 670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34223" h="670682">
                <a:moveTo>
                  <a:pt x="18543" y="459085"/>
                </a:moveTo>
                <a:lnTo>
                  <a:pt x="1765996" y="0"/>
                </a:lnTo>
                <a:lnTo>
                  <a:pt x="2014928" y="456378"/>
                </a:lnTo>
                <a:cubicBezTo>
                  <a:pt x="2041390" y="503995"/>
                  <a:pt x="2040634" y="551619"/>
                  <a:pt x="2012661" y="599244"/>
                </a:cubicBezTo>
                <a:cubicBezTo>
                  <a:pt x="1999808" y="621164"/>
                  <a:pt x="1982236" y="638549"/>
                  <a:pt x="1959934" y="651403"/>
                </a:cubicBezTo>
                <a:cubicBezTo>
                  <a:pt x="1937633" y="664255"/>
                  <a:pt x="1913633" y="670682"/>
                  <a:pt x="1887936" y="670682"/>
                </a:cubicBezTo>
                <a:lnTo>
                  <a:pt x="146274" y="670682"/>
                </a:lnTo>
                <a:cubicBezTo>
                  <a:pt x="120568" y="670682"/>
                  <a:pt x="96568" y="664255"/>
                  <a:pt x="74267" y="651403"/>
                </a:cubicBezTo>
                <a:cubicBezTo>
                  <a:pt x="51966" y="638549"/>
                  <a:pt x="34393" y="621164"/>
                  <a:pt x="21540" y="599244"/>
                </a:cubicBezTo>
                <a:cubicBezTo>
                  <a:pt x="7558" y="575431"/>
                  <a:pt x="378" y="551619"/>
                  <a:pt x="0" y="5278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14492" y="3359190"/>
            <a:ext cx="123463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>
                <a:solidFill>
                  <a:schemeClr val="bg1"/>
                </a:solidFill>
                <a:cs typeface="+mn-ea"/>
                <a:sym typeface="+mn-lt"/>
              </a:rPr>
              <a:t>COFFEE BEAN     &gt;</a:t>
            </a:r>
          </a:p>
        </p:txBody>
      </p:sp>
      <p:sp>
        <p:nvSpPr>
          <p:cNvPr id="26" name="Freeform 25"/>
          <p:cNvSpPr/>
          <p:nvPr/>
        </p:nvSpPr>
        <p:spPr>
          <a:xfrm rot="883195">
            <a:off x="3970795" y="1827681"/>
            <a:ext cx="2034237" cy="1886804"/>
          </a:xfrm>
          <a:custGeom>
            <a:avLst/>
            <a:gdLst>
              <a:gd name="connsiteX0" fmla="*/ 671341 w 1342686"/>
              <a:gd name="connsiteY0" fmla="*/ 0 h 1245374"/>
              <a:gd name="connsiteX1" fmla="*/ 719989 w 1342686"/>
              <a:gd name="connsiteY1" fmla="*/ 13470 h 1245374"/>
              <a:gd name="connsiteX2" fmla="*/ 755167 w 1342686"/>
              <a:gd name="connsiteY2" fmla="*/ 50144 h 1245374"/>
              <a:gd name="connsiteX3" fmla="*/ 1329951 w 1342686"/>
              <a:gd name="connsiteY3" fmla="*/ 1103924 h 1245374"/>
              <a:gd name="connsiteX4" fmla="*/ 1328455 w 1342686"/>
              <a:gd name="connsiteY4" fmla="*/ 1198222 h 1245374"/>
              <a:gd name="connsiteX5" fmla="*/ 1293653 w 1342686"/>
              <a:gd name="connsiteY5" fmla="*/ 1232649 h 1245374"/>
              <a:gd name="connsiteX6" fmla="*/ 1246131 w 1342686"/>
              <a:gd name="connsiteY6" fmla="*/ 1245374 h 1245374"/>
              <a:gd name="connsiteX7" fmla="*/ 96557 w 1342686"/>
              <a:gd name="connsiteY7" fmla="*/ 1245374 h 1245374"/>
              <a:gd name="connsiteX8" fmla="*/ 49029 w 1342686"/>
              <a:gd name="connsiteY8" fmla="*/ 1232649 h 1245374"/>
              <a:gd name="connsiteX9" fmla="*/ 14227 w 1342686"/>
              <a:gd name="connsiteY9" fmla="*/ 1198222 h 1245374"/>
              <a:gd name="connsiteX10" fmla="*/ 12731 w 1342686"/>
              <a:gd name="connsiteY10" fmla="*/ 1103924 h 1245374"/>
              <a:gd name="connsiteX11" fmla="*/ 587521 w 1342686"/>
              <a:gd name="connsiteY11" fmla="*/ 50144 h 1245374"/>
              <a:gd name="connsiteX12" fmla="*/ 622693 w 1342686"/>
              <a:gd name="connsiteY12" fmla="*/ 13470 h 1245374"/>
              <a:gd name="connsiteX13" fmla="*/ 671341 w 1342686"/>
              <a:gd name="connsiteY13" fmla="*/ 0 h 1245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42686" h="1245374">
                <a:moveTo>
                  <a:pt x="671341" y="0"/>
                </a:moveTo>
                <a:cubicBezTo>
                  <a:pt x="688807" y="0"/>
                  <a:pt x="705023" y="4494"/>
                  <a:pt x="719989" y="13470"/>
                </a:cubicBezTo>
                <a:cubicBezTo>
                  <a:pt x="734956" y="22453"/>
                  <a:pt x="746684" y="34679"/>
                  <a:pt x="755167" y="50144"/>
                </a:cubicBezTo>
                <a:lnTo>
                  <a:pt x="1329951" y="1103924"/>
                </a:lnTo>
                <a:cubicBezTo>
                  <a:pt x="1347417" y="1135353"/>
                  <a:pt x="1346918" y="1166787"/>
                  <a:pt x="1328455" y="1198222"/>
                </a:cubicBezTo>
                <a:cubicBezTo>
                  <a:pt x="1319971" y="1212690"/>
                  <a:pt x="1308373" y="1224165"/>
                  <a:pt x="1293653" y="1232649"/>
                </a:cubicBezTo>
                <a:cubicBezTo>
                  <a:pt x="1278933" y="1241132"/>
                  <a:pt x="1263092" y="1245374"/>
                  <a:pt x="1246131" y="1245374"/>
                </a:cubicBezTo>
                <a:lnTo>
                  <a:pt x="96557" y="1245374"/>
                </a:lnTo>
                <a:cubicBezTo>
                  <a:pt x="79590" y="1245374"/>
                  <a:pt x="63749" y="1241132"/>
                  <a:pt x="49029" y="1232649"/>
                </a:cubicBezTo>
                <a:cubicBezTo>
                  <a:pt x="34310" y="1224165"/>
                  <a:pt x="22711" y="1212690"/>
                  <a:pt x="14227" y="1198222"/>
                </a:cubicBezTo>
                <a:cubicBezTo>
                  <a:pt x="-4230" y="1166787"/>
                  <a:pt x="-4729" y="1135353"/>
                  <a:pt x="12731" y="1103924"/>
                </a:cubicBezTo>
                <a:lnTo>
                  <a:pt x="587521" y="50144"/>
                </a:lnTo>
                <a:cubicBezTo>
                  <a:pt x="595999" y="34679"/>
                  <a:pt x="607727" y="22453"/>
                  <a:pt x="622693" y="13470"/>
                </a:cubicBezTo>
                <a:cubicBezTo>
                  <a:pt x="637665" y="4494"/>
                  <a:pt x="653881" y="0"/>
                  <a:pt x="671341" y="0"/>
                </a:cubicBezTo>
                <a:close/>
              </a:path>
            </a:pathLst>
          </a:custGeom>
          <a:blipFill dpi="0" rotWithShape="1">
            <a:blip r:embed="rId4" cstate="screen"/>
            <a:srcRect/>
            <a:stretch>
              <a:fillRect/>
            </a:stretch>
          </a:blip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7" name="Freeform 26"/>
          <p:cNvSpPr/>
          <p:nvPr/>
        </p:nvSpPr>
        <p:spPr>
          <a:xfrm rot="883195">
            <a:off x="3816305" y="3023848"/>
            <a:ext cx="2034223" cy="670682"/>
          </a:xfrm>
          <a:custGeom>
            <a:avLst/>
            <a:gdLst>
              <a:gd name="connsiteX0" fmla="*/ 18543 w 2034223"/>
              <a:gd name="connsiteY0" fmla="*/ 459085 h 670682"/>
              <a:gd name="connsiteX1" fmla="*/ 1765996 w 2034223"/>
              <a:gd name="connsiteY1" fmla="*/ 0 h 670682"/>
              <a:gd name="connsiteX2" fmla="*/ 2014928 w 2034223"/>
              <a:gd name="connsiteY2" fmla="*/ 456378 h 670682"/>
              <a:gd name="connsiteX3" fmla="*/ 2012661 w 2034223"/>
              <a:gd name="connsiteY3" fmla="*/ 599244 h 670682"/>
              <a:gd name="connsiteX4" fmla="*/ 1959934 w 2034223"/>
              <a:gd name="connsiteY4" fmla="*/ 651403 h 670682"/>
              <a:gd name="connsiteX5" fmla="*/ 1887936 w 2034223"/>
              <a:gd name="connsiteY5" fmla="*/ 670682 h 670682"/>
              <a:gd name="connsiteX6" fmla="*/ 146274 w 2034223"/>
              <a:gd name="connsiteY6" fmla="*/ 670682 h 670682"/>
              <a:gd name="connsiteX7" fmla="*/ 74267 w 2034223"/>
              <a:gd name="connsiteY7" fmla="*/ 651403 h 670682"/>
              <a:gd name="connsiteX8" fmla="*/ 21540 w 2034223"/>
              <a:gd name="connsiteY8" fmla="*/ 599244 h 670682"/>
              <a:gd name="connsiteX9" fmla="*/ 0 w 2034223"/>
              <a:gd name="connsiteY9" fmla="*/ 527808 h 670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34223" h="670682">
                <a:moveTo>
                  <a:pt x="18543" y="459085"/>
                </a:moveTo>
                <a:lnTo>
                  <a:pt x="1765996" y="0"/>
                </a:lnTo>
                <a:lnTo>
                  <a:pt x="2014928" y="456378"/>
                </a:lnTo>
                <a:cubicBezTo>
                  <a:pt x="2041390" y="503995"/>
                  <a:pt x="2040634" y="551619"/>
                  <a:pt x="2012661" y="599244"/>
                </a:cubicBezTo>
                <a:cubicBezTo>
                  <a:pt x="1999808" y="621164"/>
                  <a:pt x="1982236" y="638549"/>
                  <a:pt x="1959934" y="651403"/>
                </a:cubicBezTo>
                <a:cubicBezTo>
                  <a:pt x="1937633" y="664255"/>
                  <a:pt x="1913633" y="670682"/>
                  <a:pt x="1887936" y="670682"/>
                </a:cubicBezTo>
                <a:lnTo>
                  <a:pt x="146274" y="670682"/>
                </a:lnTo>
                <a:cubicBezTo>
                  <a:pt x="120568" y="670682"/>
                  <a:pt x="96568" y="664255"/>
                  <a:pt x="74267" y="651403"/>
                </a:cubicBezTo>
                <a:cubicBezTo>
                  <a:pt x="51966" y="638549"/>
                  <a:pt x="34393" y="621164"/>
                  <a:pt x="21540" y="599244"/>
                </a:cubicBezTo>
                <a:cubicBezTo>
                  <a:pt x="7558" y="575431"/>
                  <a:pt x="378" y="551619"/>
                  <a:pt x="0" y="52780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402656" y="3359189"/>
            <a:ext cx="124264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>
                <a:solidFill>
                  <a:schemeClr val="bg1"/>
                </a:solidFill>
                <a:cs typeface="+mn-ea"/>
                <a:sym typeface="+mn-lt"/>
              </a:rPr>
              <a:t>LAST FASHION   &gt;</a:t>
            </a:r>
          </a:p>
        </p:txBody>
      </p:sp>
      <p:sp>
        <p:nvSpPr>
          <p:cNvPr id="29" name="Freeform 28"/>
          <p:cNvSpPr/>
          <p:nvPr/>
        </p:nvSpPr>
        <p:spPr>
          <a:xfrm rot="883195">
            <a:off x="6746863" y="1827682"/>
            <a:ext cx="2034237" cy="1886804"/>
          </a:xfrm>
          <a:custGeom>
            <a:avLst/>
            <a:gdLst>
              <a:gd name="connsiteX0" fmla="*/ 671341 w 1342686"/>
              <a:gd name="connsiteY0" fmla="*/ 0 h 1245374"/>
              <a:gd name="connsiteX1" fmla="*/ 719989 w 1342686"/>
              <a:gd name="connsiteY1" fmla="*/ 13470 h 1245374"/>
              <a:gd name="connsiteX2" fmla="*/ 755167 w 1342686"/>
              <a:gd name="connsiteY2" fmla="*/ 50144 h 1245374"/>
              <a:gd name="connsiteX3" fmla="*/ 1329951 w 1342686"/>
              <a:gd name="connsiteY3" fmla="*/ 1103924 h 1245374"/>
              <a:gd name="connsiteX4" fmla="*/ 1328455 w 1342686"/>
              <a:gd name="connsiteY4" fmla="*/ 1198222 h 1245374"/>
              <a:gd name="connsiteX5" fmla="*/ 1293653 w 1342686"/>
              <a:gd name="connsiteY5" fmla="*/ 1232649 h 1245374"/>
              <a:gd name="connsiteX6" fmla="*/ 1246131 w 1342686"/>
              <a:gd name="connsiteY6" fmla="*/ 1245374 h 1245374"/>
              <a:gd name="connsiteX7" fmla="*/ 96557 w 1342686"/>
              <a:gd name="connsiteY7" fmla="*/ 1245374 h 1245374"/>
              <a:gd name="connsiteX8" fmla="*/ 49029 w 1342686"/>
              <a:gd name="connsiteY8" fmla="*/ 1232649 h 1245374"/>
              <a:gd name="connsiteX9" fmla="*/ 14227 w 1342686"/>
              <a:gd name="connsiteY9" fmla="*/ 1198222 h 1245374"/>
              <a:gd name="connsiteX10" fmla="*/ 12731 w 1342686"/>
              <a:gd name="connsiteY10" fmla="*/ 1103924 h 1245374"/>
              <a:gd name="connsiteX11" fmla="*/ 587521 w 1342686"/>
              <a:gd name="connsiteY11" fmla="*/ 50144 h 1245374"/>
              <a:gd name="connsiteX12" fmla="*/ 622693 w 1342686"/>
              <a:gd name="connsiteY12" fmla="*/ 13470 h 1245374"/>
              <a:gd name="connsiteX13" fmla="*/ 671341 w 1342686"/>
              <a:gd name="connsiteY13" fmla="*/ 0 h 1245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42686" h="1245374">
                <a:moveTo>
                  <a:pt x="671341" y="0"/>
                </a:moveTo>
                <a:cubicBezTo>
                  <a:pt x="688807" y="0"/>
                  <a:pt x="705023" y="4494"/>
                  <a:pt x="719989" y="13470"/>
                </a:cubicBezTo>
                <a:cubicBezTo>
                  <a:pt x="734956" y="22453"/>
                  <a:pt x="746684" y="34679"/>
                  <a:pt x="755167" y="50144"/>
                </a:cubicBezTo>
                <a:lnTo>
                  <a:pt x="1329951" y="1103924"/>
                </a:lnTo>
                <a:cubicBezTo>
                  <a:pt x="1347417" y="1135353"/>
                  <a:pt x="1346918" y="1166787"/>
                  <a:pt x="1328455" y="1198222"/>
                </a:cubicBezTo>
                <a:cubicBezTo>
                  <a:pt x="1319971" y="1212690"/>
                  <a:pt x="1308373" y="1224165"/>
                  <a:pt x="1293653" y="1232649"/>
                </a:cubicBezTo>
                <a:cubicBezTo>
                  <a:pt x="1278933" y="1241132"/>
                  <a:pt x="1263092" y="1245374"/>
                  <a:pt x="1246131" y="1245374"/>
                </a:cubicBezTo>
                <a:lnTo>
                  <a:pt x="96557" y="1245374"/>
                </a:lnTo>
                <a:cubicBezTo>
                  <a:pt x="79590" y="1245374"/>
                  <a:pt x="63749" y="1241132"/>
                  <a:pt x="49029" y="1232649"/>
                </a:cubicBezTo>
                <a:cubicBezTo>
                  <a:pt x="34310" y="1224165"/>
                  <a:pt x="22711" y="1212690"/>
                  <a:pt x="14227" y="1198222"/>
                </a:cubicBezTo>
                <a:cubicBezTo>
                  <a:pt x="-4230" y="1166787"/>
                  <a:pt x="-4729" y="1135353"/>
                  <a:pt x="12731" y="1103924"/>
                </a:cubicBezTo>
                <a:lnTo>
                  <a:pt x="587521" y="50144"/>
                </a:lnTo>
                <a:cubicBezTo>
                  <a:pt x="595999" y="34679"/>
                  <a:pt x="607727" y="22453"/>
                  <a:pt x="622693" y="13470"/>
                </a:cubicBezTo>
                <a:cubicBezTo>
                  <a:pt x="637665" y="4494"/>
                  <a:pt x="653881" y="0"/>
                  <a:pt x="671341" y="0"/>
                </a:cubicBezTo>
                <a:close/>
              </a:path>
            </a:pathLst>
          </a:custGeom>
          <a:blipFill>
            <a:blip r:embed="rId5" cstate="screen"/>
            <a:stretch>
              <a:fillRect/>
            </a:stretch>
          </a:blip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30" name="Freeform 29"/>
          <p:cNvSpPr/>
          <p:nvPr/>
        </p:nvSpPr>
        <p:spPr>
          <a:xfrm rot="883195">
            <a:off x="6592373" y="3023849"/>
            <a:ext cx="2034223" cy="670682"/>
          </a:xfrm>
          <a:custGeom>
            <a:avLst/>
            <a:gdLst>
              <a:gd name="connsiteX0" fmla="*/ 18543 w 2034223"/>
              <a:gd name="connsiteY0" fmla="*/ 459085 h 670682"/>
              <a:gd name="connsiteX1" fmla="*/ 1765996 w 2034223"/>
              <a:gd name="connsiteY1" fmla="*/ 0 h 670682"/>
              <a:gd name="connsiteX2" fmla="*/ 2014928 w 2034223"/>
              <a:gd name="connsiteY2" fmla="*/ 456378 h 670682"/>
              <a:gd name="connsiteX3" fmla="*/ 2012661 w 2034223"/>
              <a:gd name="connsiteY3" fmla="*/ 599244 h 670682"/>
              <a:gd name="connsiteX4" fmla="*/ 1959934 w 2034223"/>
              <a:gd name="connsiteY4" fmla="*/ 651403 h 670682"/>
              <a:gd name="connsiteX5" fmla="*/ 1887936 w 2034223"/>
              <a:gd name="connsiteY5" fmla="*/ 670682 h 670682"/>
              <a:gd name="connsiteX6" fmla="*/ 146274 w 2034223"/>
              <a:gd name="connsiteY6" fmla="*/ 670682 h 670682"/>
              <a:gd name="connsiteX7" fmla="*/ 74267 w 2034223"/>
              <a:gd name="connsiteY7" fmla="*/ 651403 h 670682"/>
              <a:gd name="connsiteX8" fmla="*/ 21540 w 2034223"/>
              <a:gd name="connsiteY8" fmla="*/ 599244 h 670682"/>
              <a:gd name="connsiteX9" fmla="*/ 0 w 2034223"/>
              <a:gd name="connsiteY9" fmla="*/ 527808 h 670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34223" h="670682">
                <a:moveTo>
                  <a:pt x="18543" y="459085"/>
                </a:moveTo>
                <a:lnTo>
                  <a:pt x="1765996" y="0"/>
                </a:lnTo>
                <a:lnTo>
                  <a:pt x="2014928" y="456378"/>
                </a:lnTo>
                <a:cubicBezTo>
                  <a:pt x="2041390" y="503995"/>
                  <a:pt x="2040634" y="551619"/>
                  <a:pt x="2012661" y="599244"/>
                </a:cubicBezTo>
                <a:cubicBezTo>
                  <a:pt x="1999808" y="621164"/>
                  <a:pt x="1982236" y="638549"/>
                  <a:pt x="1959934" y="651403"/>
                </a:cubicBezTo>
                <a:cubicBezTo>
                  <a:pt x="1937633" y="664255"/>
                  <a:pt x="1913633" y="670682"/>
                  <a:pt x="1887936" y="670682"/>
                </a:cubicBezTo>
                <a:lnTo>
                  <a:pt x="146274" y="670682"/>
                </a:lnTo>
                <a:cubicBezTo>
                  <a:pt x="120568" y="670682"/>
                  <a:pt x="96568" y="664255"/>
                  <a:pt x="74267" y="651403"/>
                </a:cubicBezTo>
                <a:cubicBezTo>
                  <a:pt x="51966" y="638549"/>
                  <a:pt x="34393" y="621164"/>
                  <a:pt x="21540" y="599244"/>
                </a:cubicBezTo>
                <a:cubicBezTo>
                  <a:pt x="7558" y="575431"/>
                  <a:pt x="378" y="551619"/>
                  <a:pt x="0" y="52780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178724" y="3359190"/>
            <a:ext cx="137730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>
                <a:solidFill>
                  <a:schemeClr val="bg1"/>
                </a:solidFill>
                <a:cs typeface="+mn-ea"/>
                <a:sym typeface="+mn-lt"/>
              </a:rPr>
              <a:t>CARTOON FACT     &gt;</a:t>
            </a:r>
          </a:p>
        </p:txBody>
      </p:sp>
      <p:sp>
        <p:nvSpPr>
          <p:cNvPr id="32" name="Freeform 31"/>
          <p:cNvSpPr/>
          <p:nvPr/>
        </p:nvSpPr>
        <p:spPr>
          <a:xfrm rot="883195">
            <a:off x="9522929" y="1827681"/>
            <a:ext cx="2034237" cy="1886804"/>
          </a:xfrm>
          <a:custGeom>
            <a:avLst/>
            <a:gdLst>
              <a:gd name="connsiteX0" fmla="*/ 671341 w 1342686"/>
              <a:gd name="connsiteY0" fmla="*/ 0 h 1245374"/>
              <a:gd name="connsiteX1" fmla="*/ 719989 w 1342686"/>
              <a:gd name="connsiteY1" fmla="*/ 13470 h 1245374"/>
              <a:gd name="connsiteX2" fmla="*/ 755167 w 1342686"/>
              <a:gd name="connsiteY2" fmla="*/ 50144 h 1245374"/>
              <a:gd name="connsiteX3" fmla="*/ 1329951 w 1342686"/>
              <a:gd name="connsiteY3" fmla="*/ 1103924 h 1245374"/>
              <a:gd name="connsiteX4" fmla="*/ 1328455 w 1342686"/>
              <a:gd name="connsiteY4" fmla="*/ 1198222 h 1245374"/>
              <a:gd name="connsiteX5" fmla="*/ 1293653 w 1342686"/>
              <a:gd name="connsiteY5" fmla="*/ 1232649 h 1245374"/>
              <a:gd name="connsiteX6" fmla="*/ 1246131 w 1342686"/>
              <a:gd name="connsiteY6" fmla="*/ 1245374 h 1245374"/>
              <a:gd name="connsiteX7" fmla="*/ 96557 w 1342686"/>
              <a:gd name="connsiteY7" fmla="*/ 1245374 h 1245374"/>
              <a:gd name="connsiteX8" fmla="*/ 49029 w 1342686"/>
              <a:gd name="connsiteY8" fmla="*/ 1232649 h 1245374"/>
              <a:gd name="connsiteX9" fmla="*/ 14227 w 1342686"/>
              <a:gd name="connsiteY9" fmla="*/ 1198222 h 1245374"/>
              <a:gd name="connsiteX10" fmla="*/ 12731 w 1342686"/>
              <a:gd name="connsiteY10" fmla="*/ 1103924 h 1245374"/>
              <a:gd name="connsiteX11" fmla="*/ 587521 w 1342686"/>
              <a:gd name="connsiteY11" fmla="*/ 50144 h 1245374"/>
              <a:gd name="connsiteX12" fmla="*/ 622693 w 1342686"/>
              <a:gd name="connsiteY12" fmla="*/ 13470 h 1245374"/>
              <a:gd name="connsiteX13" fmla="*/ 671341 w 1342686"/>
              <a:gd name="connsiteY13" fmla="*/ 0 h 1245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42686" h="1245374">
                <a:moveTo>
                  <a:pt x="671341" y="0"/>
                </a:moveTo>
                <a:cubicBezTo>
                  <a:pt x="688807" y="0"/>
                  <a:pt x="705023" y="4494"/>
                  <a:pt x="719989" y="13470"/>
                </a:cubicBezTo>
                <a:cubicBezTo>
                  <a:pt x="734956" y="22453"/>
                  <a:pt x="746684" y="34679"/>
                  <a:pt x="755167" y="50144"/>
                </a:cubicBezTo>
                <a:lnTo>
                  <a:pt x="1329951" y="1103924"/>
                </a:lnTo>
                <a:cubicBezTo>
                  <a:pt x="1347417" y="1135353"/>
                  <a:pt x="1346918" y="1166787"/>
                  <a:pt x="1328455" y="1198222"/>
                </a:cubicBezTo>
                <a:cubicBezTo>
                  <a:pt x="1319971" y="1212690"/>
                  <a:pt x="1308373" y="1224165"/>
                  <a:pt x="1293653" y="1232649"/>
                </a:cubicBezTo>
                <a:cubicBezTo>
                  <a:pt x="1278933" y="1241132"/>
                  <a:pt x="1263092" y="1245374"/>
                  <a:pt x="1246131" y="1245374"/>
                </a:cubicBezTo>
                <a:lnTo>
                  <a:pt x="96557" y="1245374"/>
                </a:lnTo>
                <a:cubicBezTo>
                  <a:pt x="79590" y="1245374"/>
                  <a:pt x="63749" y="1241132"/>
                  <a:pt x="49029" y="1232649"/>
                </a:cubicBezTo>
                <a:cubicBezTo>
                  <a:pt x="34310" y="1224165"/>
                  <a:pt x="22711" y="1212690"/>
                  <a:pt x="14227" y="1198222"/>
                </a:cubicBezTo>
                <a:cubicBezTo>
                  <a:pt x="-4230" y="1166787"/>
                  <a:pt x="-4729" y="1135353"/>
                  <a:pt x="12731" y="1103924"/>
                </a:cubicBezTo>
                <a:lnTo>
                  <a:pt x="587521" y="50144"/>
                </a:lnTo>
                <a:cubicBezTo>
                  <a:pt x="595999" y="34679"/>
                  <a:pt x="607727" y="22453"/>
                  <a:pt x="622693" y="13470"/>
                </a:cubicBezTo>
                <a:cubicBezTo>
                  <a:pt x="637665" y="4494"/>
                  <a:pt x="653881" y="0"/>
                  <a:pt x="671341" y="0"/>
                </a:cubicBezTo>
                <a:close/>
              </a:path>
            </a:pathLst>
          </a:custGeom>
          <a:blipFill>
            <a:blip r:embed="rId6" cstate="screen"/>
            <a:stretch>
              <a:fillRect/>
            </a:stretch>
          </a:blip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33" name="Freeform 32"/>
          <p:cNvSpPr/>
          <p:nvPr/>
        </p:nvSpPr>
        <p:spPr>
          <a:xfrm rot="883195">
            <a:off x="9368439" y="3023848"/>
            <a:ext cx="2034223" cy="670682"/>
          </a:xfrm>
          <a:custGeom>
            <a:avLst/>
            <a:gdLst>
              <a:gd name="connsiteX0" fmla="*/ 18543 w 2034223"/>
              <a:gd name="connsiteY0" fmla="*/ 459085 h 670682"/>
              <a:gd name="connsiteX1" fmla="*/ 1765996 w 2034223"/>
              <a:gd name="connsiteY1" fmla="*/ 0 h 670682"/>
              <a:gd name="connsiteX2" fmla="*/ 2014928 w 2034223"/>
              <a:gd name="connsiteY2" fmla="*/ 456378 h 670682"/>
              <a:gd name="connsiteX3" fmla="*/ 2012661 w 2034223"/>
              <a:gd name="connsiteY3" fmla="*/ 599244 h 670682"/>
              <a:gd name="connsiteX4" fmla="*/ 1959934 w 2034223"/>
              <a:gd name="connsiteY4" fmla="*/ 651403 h 670682"/>
              <a:gd name="connsiteX5" fmla="*/ 1887936 w 2034223"/>
              <a:gd name="connsiteY5" fmla="*/ 670682 h 670682"/>
              <a:gd name="connsiteX6" fmla="*/ 146274 w 2034223"/>
              <a:gd name="connsiteY6" fmla="*/ 670682 h 670682"/>
              <a:gd name="connsiteX7" fmla="*/ 74267 w 2034223"/>
              <a:gd name="connsiteY7" fmla="*/ 651403 h 670682"/>
              <a:gd name="connsiteX8" fmla="*/ 21540 w 2034223"/>
              <a:gd name="connsiteY8" fmla="*/ 599244 h 670682"/>
              <a:gd name="connsiteX9" fmla="*/ 0 w 2034223"/>
              <a:gd name="connsiteY9" fmla="*/ 527808 h 670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34223" h="670682">
                <a:moveTo>
                  <a:pt x="18543" y="459085"/>
                </a:moveTo>
                <a:lnTo>
                  <a:pt x="1765996" y="0"/>
                </a:lnTo>
                <a:lnTo>
                  <a:pt x="2014928" y="456378"/>
                </a:lnTo>
                <a:cubicBezTo>
                  <a:pt x="2041390" y="503995"/>
                  <a:pt x="2040634" y="551619"/>
                  <a:pt x="2012661" y="599244"/>
                </a:cubicBezTo>
                <a:cubicBezTo>
                  <a:pt x="1999808" y="621164"/>
                  <a:pt x="1982236" y="638549"/>
                  <a:pt x="1959934" y="651403"/>
                </a:cubicBezTo>
                <a:cubicBezTo>
                  <a:pt x="1937633" y="664255"/>
                  <a:pt x="1913633" y="670682"/>
                  <a:pt x="1887936" y="670682"/>
                </a:cubicBezTo>
                <a:lnTo>
                  <a:pt x="146274" y="670682"/>
                </a:lnTo>
                <a:cubicBezTo>
                  <a:pt x="120568" y="670682"/>
                  <a:pt x="96568" y="664255"/>
                  <a:pt x="74267" y="651403"/>
                </a:cubicBezTo>
                <a:cubicBezTo>
                  <a:pt x="51966" y="638549"/>
                  <a:pt x="34393" y="621164"/>
                  <a:pt x="21540" y="599244"/>
                </a:cubicBezTo>
                <a:cubicBezTo>
                  <a:pt x="7558" y="575431"/>
                  <a:pt x="378" y="551619"/>
                  <a:pt x="0" y="52780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954790" y="3359189"/>
            <a:ext cx="123463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>
                <a:solidFill>
                  <a:schemeClr val="bg1"/>
                </a:solidFill>
                <a:cs typeface="+mn-ea"/>
                <a:sym typeface="+mn-lt"/>
              </a:rPr>
              <a:t>COFFEE BEAN     &gt;</a:t>
            </a:r>
          </a:p>
        </p:txBody>
      </p:sp>
      <p:cxnSp>
        <p:nvCxnSpPr>
          <p:cNvPr id="36" name="Straight Connector 35"/>
          <p:cNvCxnSpPr/>
          <p:nvPr/>
        </p:nvCxnSpPr>
        <p:spPr>
          <a:xfrm>
            <a:off x="876300" y="4330056"/>
            <a:ext cx="41024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781777" y="4370908"/>
            <a:ext cx="1775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COFFEE BEAN</a:t>
            </a:r>
          </a:p>
        </p:txBody>
      </p:sp>
      <p:sp>
        <p:nvSpPr>
          <p:cNvPr id="38" name="Rectangle 37"/>
          <p:cNvSpPr/>
          <p:nvPr/>
        </p:nvSpPr>
        <p:spPr>
          <a:xfrm>
            <a:off x="781777" y="4781091"/>
            <a:ext cx="4315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1"/>
                </a:solidFill>
                <a:cs typeface="+mn-ea"/>
                <a:sym typeface="+mn-lt"/>
              </a:rPr>
              <a:t>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286540" y="4781091"/>
            <a:ext cx="142038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Conveniently procrastinate client-centric technology via highly </a:t>
            </a:r>
          </a:p>
          <a:p>
            <a:endParaRPr lang="en-US" sz="90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  <a:p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Efficient manufactured products. 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858987" y="4330056"/>
            <a:ext cx="41024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764464" y="4370908"/>
            <a:ext cx="1898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FASHION IDEA</a:t>
            </a:r>
          </a:p>
        </p:txBody>
      </p:sp>
      <p:sp>
        <p:nvSpPr>
          <p:cNvPr id="42" name="Rectangle 41"/>
          <p:cNvSpPr/>
          <p:nvPr/>
        </p:nvSpPr>
        <p:spPr>
          <a:xfrm>
            <a:off x="3764464" y="4781091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5"/>
                </a:solidFill>
                <a:cs typeface="+mn-ea"/>
                <a:sym typeface="+mn-lt"/>
              </a:rPr>
              <a:t>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269227" y="4781091"/>
            <a:ext cx="142038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Conveniently procrastinate client-centric technology via highly </a:t>
            </a:r>
          </a:p>
          <a:p>
            <a:endParaRPr lang="en-US" sz="90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  <a:p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Efficient manufactured products. </a:t>
            </a:r>
          </a:p>
        </p:txBody>
      </p:sp>
      <p:cxnSp>
        <p:nvCxnSpPr>
          <p:cNvPr id="44" name="Straight Connector 43"/>
          <p:cNvCxnSpPr/>
          <p:nvPr/>
        </p:nvCxnSpPr>
        <p:spPr>
          <a:xfrm>
            <a:off x="6632249" y="4345464"/>
            <a:ext cx="41024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6537726" y="4386316"/>
            <a:ext cx="1629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ANIMATION</a:t>
            </a:r>
          </a:p>
        </p:txBody>
      </p:sp>
      <p:sp>
        <p:nvSpPr>
          <p:cNvPr id="46" name="Rectangle 45"/>
          <p:cNvSpPr/>
          <p:nvPr/>
        </p:nvSpPr>
        <p:spPr>
          <a:xfrm>
            <a:off x="6537726" y="4796499"/>
            <a:ext cx="4315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6"/>
                </a:solidFill>
                <a:cs typeface="+mn-ea"/>
                <a:sym typeface="+mn-lt"/>
              </a:rPr>
              <a:t>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042489" y="4796499"/>
            <a:ext cx="142038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Conveniently procrastinate client-centric technology via highly </a:t>
            </a:r>
          </a:p>
          <a:p>
            <a:endParaRPr lang="en-US" sz="90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  <a:p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Efficient manufactured products. </a:t>
            </a:r>
          </a:p>
        </p:txBody>
      </p:sp>
      <p:cxnSp>
        <p:nvCxnSpPr>
          <p:cNvPr id="48" name="Straight Connector 47"/>
          <p:cNvCxnSpPr/>
          <p:nvPr/>
        </p:nvCxnSpPr>
        <p:spPr>
          <a:xfrm>
            <a:off x="9405511" y="4345464"/>
            <a:ext cx="41024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9310988" y="4386316"/>
            <a:ext cx="1718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PHOTODUNE</a:t>
            </a:r>
          </a:p>
        </p:txBody>
      </p:sp>
      <p:sp>
        <p:nvSpPr>
          <p:cNvPr id="50" name="Rectangle 49"/>
          <p:cNvSpPr/>
          <p:nvPr/>
        </p:nvSpPr>
        <p:spPr>
          <a:xfrm>
            <a:off x="9310988" y="4796499"/>
            <a:ext cx="4315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4"/>
                </a:solidFill>
                <a:cs typeface="+mn-ea"/>
                <a:sym typeface="+mn-lt"/>
              </a:rPr>
              <a:t>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9815751" y="4796499"/>
            <a:ext cx="142038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Conveniently procrastinate client-centric technology via highly </a:t>
            </a:r>
          </a:p>
          <a:p>
            <a:endParaRPr lang="en-US" sz="90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  <a:p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Efficient manufactured products. 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4" grpId="0" animBg="1"/>
      <p:bldP spid="8" grpId="0"/>
      <p:bldP spid="23" grpId="0" animBg="1"/>
      <p:bldP spid="25" grpId="0"/>
      <p:bldP spid="26" grpId="0" animBg="1"/>
      <p:bldP spid="27" grpId="0" animBg="1"/>
      <p:bldP spid="28" grpId="0"/>
      <p:bldP spid="29" grpId="0" animBg="1"/>
      <p:bldP spid="30" grpId="0" animBg="1"/>
      <p:bldP spid="31" grpId="0"/>
      <p:bldP spid="32" grpId="0" animBg="1"/>
      <p:bldP spid="33" grpId="0" animBg="1"/>
      <p:bldP spid="34" grpId="0"/>
      <p:bldP spid="37" grpId="0"/>
      <p:bldP spid="38" grpId="0"/>
      <p:bldP spid="39" grpId="0"/>
      <p:bldP spid="41" grpId="0"/>
      <p:bldP spid="42" grpId="0"/>
      <p:bldP spid="43" grpId="0"/>
      <p:bldP spid="45" grpId="0"/>
      <p:bldP spid="46" grpId="0"/>
      <p:bldP spid="47" grpId="0"/>
      <p:bldP spid="49" grpId="0"/>
      <p:bldP spid="50" grpId="0"/>
      <p:bldP spid="5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876300" y="1638300"/>
            <a:ext cx="2286000" cy="2286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26449" y="263300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此处添加标题</a:t>
            </a:r>
            <a:endParaRPr lang="en-US" altLang="zh-CN" sz="28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95768" y="786520"/>
            <a:ext cx="5200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Assertively fabricate competitive manufactured products vis-a-vis equity invested catalysts </a:t>
            </a:r>
          </a:p>
          <a:p>
            <a:pPr algn="ctr"/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for change. </a:t>
            </a:r>
          </a:p>
        </p:txBody>
      </p:sp>
      <p:sp>
        <p:nvSpPr>
          <p:cNvPr id="21" name="Freeform 20"/>
          <p:cNvSpPr/>
          <p:nvPr/>
        </p:nvSpPr>
        <p:spPr>
          <a:xfrm>
            <a:off x="5980637" y="6484585"/>
            <a:ext cx="230726" cy="230726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4077" y="57150"/>
                </a:moveTo>
                <a:cubicBezTo>
                  <a:pt x="116012" y="57150"/>
                  <a:pt x="117723" y="57819"/>
                  <a:pt x="119212" y="59159"/>
                </a:cubicBezTo>
                <a:cubicBezTo>
                  <a:pt x="120700" y="60498"/>
                  <a:pt x="121444" y="62210"/>
                  <a:pt x="121444" y="64293"/>
                </a:cubicBezTo>
                <a:lnTo>
                  <a:pt x="121444" y="145107"/>
                </a:lnTo>
                <a:lnTo>
                  <a:pt x="147787" y="118764"/>
                </a:lnTo>
                <a:cubicBezTo>
                  <a:pt x="151061" y="115490"/>
                  <a:pt x="154335" y="115490"/>
                  <a:pt x="157609" y="118764"/>
                </a:cubicBezTo>
                <a:cubicBezTo>
                  <a:pt x="159098" y="120253"/>
                  <a:pt x="159842" y="121964"/>
                  <a:pt x="159842" y="123899"/>
                </a:cubicBezTo>
                <a:cubicBezTo>
                  <a:pt x="159842" y="125834"/>
                  <a:pt x="159098" y="127545"/>
                  <a:pt x="157609" y="129034"/>
                </a:cubicBezTo>
                <a:lnTo>
                  <a:pt x="114300" y="171003"/>
                </a:lnTo>
                <a:lnTo>
                  <a:pt x="70991" y="129034"/>
                </a:lnTo>
                <a:cubicBezTo>
                  <a:pt x="67717" y="125462"/>
                  <a:pt x="67791" y="122039"/>
                  <a:pt x="71215" y="118764"/>
                </a:cubicBezTo>
                <a:cubicBezTo>
                  <a:pt x="74638" y="115490"/>
                  <a:pt x="77986" y="115490"/>
                  <a:pt x="81260" y="118764"/>
                </a:cubicBezTo>
                <a:lnTo>
                  <a:pt x="107156" y="144661"/>
                </a:lnTo>
                <a:lnTo>
                  <a:pt x="107156" y="64293"/>
                </a:lnTo>
                <a:cubicBezTo>
                  <a:pt x="107156" y="62210"/>
                  <a:pt x="107826" y="60498"/>
                  <a:pt x="109166" y="59159"/>
                </a:cubicBezTo>
                <a:cubicBezTo>
                  <a:pt x="110505" y="57819"/>
                  <a:pt x="112142" y="57150"/>
                  <a:pt x="114077" y="57150"/>
                </a:cubicBezTo>
                <a:close/>
                <a:moveTo>
                  <a:pt x="114300" y="14287"/>
                </a:moveTo>
                <a:cubicBezTo>
                  <a:pt x="86618" y="14287"/>
                  <a:pt x="63029" y="24035"/>
                  <a:pt x="43532" y="43532"/>
                </a:cubicBezTo>
                <a:cubicBezTo>
                  <a:pt x="24036" y="63028"/>
                  <a:pt x="14288" y="86618"/>
                  <a:pt x="14288" y="114300"/>
                </a:cubicBezTo>
                <a:cubicBezTo>
                  <a:pt x="14288" y="141982"/>
                  <a:pt x="24036" y="165571"/>
                  <a:pt x="43532" y="185067"/>
                </a:cubicBezTo>
                <a:cubicBezTo>
                  <a:pt x="63029" y="204564"/>
                  <a:pt x="86618" y="214312"/>
                  <a:pt x="114300" y="214312"/>
                </a:cubicBezTo>
                <a:cubicBezTo>
                  <a:pt x="141982" y="214312"/>
                  <a:pt x="165646" y="204564"/>
                  <a:pt x="185291" y="185067"/>
                </a:cubicBezTo>
                <a:cubicBezTo>
                  <a:pt x="204937" y="165571"/>
                  <a:pt x="214759" y="141982"/>
                  <a:pt x="214759" y="114300"/>
                </a:cubicBezTo>
                <a:cubicBezTo>
                  <a:pt x="214759" y="86618"/>
                  <a:pt x="204937" y="63028"/>
                  <a:pt x="185291" y="43532"/>
                </a:cubicBezTo>
                <a:cubicBezTo>
                  <a:pt x="165646" y="24035"/>
                  <a:pt x="141982" y="14287"/>
                  <a:pt x="114300" y="14287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0"/>
                  <a:pt x="228600" y="82748"/>
                  <a:pt x="228600" y="114300"/>
                </a:cubicBezTo>
                <a:cubicBezTo>
                  <a:pt x="228600" y="145851"/>
                  <a:pt x="217438" y="172789"/>
                  <a:pt x="195114" y="195113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3"/>
                </a:cubicBezTo>
                <a:cubicBezTo>
                  <a:pt x="11162" y="172789"/>
                  <a:pt x="0" y="145851"/>
                  <a:pt x="0" y="114300"/>
                </a:cubicBezTo>
                <a:cubicBezTo>
                  <a:pt x="0" y="82748"/>
                  <a:pt x="11162" y="55810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876300" y="1638300"/>
            <a:ext cx="2286000" cy="2286000"/>
          </a:xfrm>
          <a:custGeom>
            <a:avLst/>
            <a:gdLst>
              <a:gd name="connsiteX0" fmla="*/ 2 w 2286000"/>
              <a:gd name="connsiteY0" fmla="*/ 0 h 2286000"/>
              <a:gd name="connsiteX1" fmla="*/ 713807 w 2286000"/>
              <a:gd name="connsiteY1" fmla="*/ 0 h 2286000"/>
              <a:gd name="connsiteX2" fmla="*/ 2286000 w 2286000"/>
              <a:gd name="connsiteY2" fmla="*/ 1684807 h 2286000"/>
              <a:gd name="connsiteX3" fmla="*/ 2286000 w 2286000"/>
              <a:gd name="connsiteY3" fmla="*/ 2286000 h 2286000"/>
              <a:gd name="connsiteX4" fmla="*/ 2286000 w 2286000"/>
              <a:gd name="connsiteY4" fmla="*/ 2286000 h 2286000"/>
              <a:gd name="connsiteX5" fmla="*/ 1471967 w 2286000"/>
              <a:gd name="connsiteY5" fmla="*/ 2286000 h 2286000"/>
              <a:gd name="connsiteX6" fmla="*/ 0 w 2286000"/>
              <a:gd name="connsiteY6" fmla="*/ 708598 h 2286000"/>
              <a:gd name="connsiteX7" fmla="*/ 0 w 2286000"/>
              <a:gd name="connsiteY7" fmla="*/ 2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86000" h="2286000">
                <a:moveTo>
                  <a:pt x="2" y="0"/>
                </a:moveTo>
                <a:lnTo>
                  <a:pt x="713807" y="0"/>
                </a:lnTo>
                <a:lnTo>
                  <a:pt x="2286000" y="1684807"/>
                </a:lnTo>
                <a:lnTo>
                  <a:pt x="2286000" y="2286000"/>
                </a:lnTo>
                <a:lnTo>
                  <a:pt x="2286000" y="2286000"/>
                </a:lnTo>
                <a:lnTo>
                  <a:pt x="1471967" y="2286000"/>
                </a:lnTo>
                <a:lnTo>
                  <a:pt x="0" y="708598"/>
                </a:lnTo>
                <a:lnTo>
                  <a:pt x="0" y="2"/>
                </a:lnTo>
                <a:close/>
              </a:path>
            </a:pathLst>
          </a:cu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76300" y="1638300"/>
            <a:ext cx="723191" cy="72319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accent1"/>
                </a:solidFill>
                <a:cs typeface="+mn-ea"/>
                <a:sym typeface="+mn-lt"/>
              </a:rPr>
              <a:t>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35049" y="2719702"/>
            <a:ext cx="196850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>
                <a:solidFill>
                  <a:schemeClr val="bg1"/>
                </a:solidFill>
                <a:cs typeface="+mn-ea"/>
                <a:sym typeface="+mn-lt"/>
              </a:rPr>
              <a:t>GRAPHICAL</a:t>
            </a:r>
            <a:r>
              <a:rPr lang="en-US" sz="900" b="1">
                <a:solidFill>
                  <a:schemeClr val="bg1"/>
                </a:solidFill>
                <a:cs typeface="+mn-ea"/>
                <a:sym typeface="+mn-lt"/>
              </a:rPr>
              <a:t> </a:t>
            </a:r>
          </a:p>
          <a:p>
            <a:endParaRPr lang="en-US" sz="900">
              <a:solidFill>
                <a:schemeClr val="bg1"/>
              </a:solidFill>
              <a:cs typeface="+mn-ea"/>
              <a:sym typeface="+mn-lt"/>
            </a:endParaRPr>
          </a:p>
          <a:p>
            <a:r>
              <a:rPr lang="en-US" sz="900">
                <a:solidFill>
                  <a:schemeClr val="bg1"/>
                </a:solidFill>
                <a:cs typeface="+mn-ea"/>
                <a:sym typeface="+mn-lt"/>
              </a:rPr>
              <a:t>Conveniently procrastinate client-centric technology via highly efficient manufactured products.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6096000" y="1638300"/>
            <a:ext cx="2286000" cy="2286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6096000" y="1638300"/>
            <a:ext cx="2286000" cy="2286000"/>
          </a:xfrm>
          <a:custGeom>
            <a:avLst/>
            <a:gdLst>
              <a:gd name="connsiteX0" fmla="*/ 2 w 2286000"/>
              <a:gd name="connsiteY0" fmla="*/ 0 h 2286000"/>
              <a:gd name="connsiteX1" fmla="*/ 713807 w 2286000"/>
              <a:gd name="connsiteY1" fmla="*/ 0 h 2286000"/>
              <a:gd name="connsiteX2" fmla="*/ 2286000 w 2286000"/>
              <a:gd name="connsiteY2" fmla="*/ 1684807 h 2286000"/>
              <a:gd name="connsiteX3" fmla="*/ 2286000 w 2286000"/>
              <a:gd name="connsiteY3" fmla="*/ 2286000 h 2286000"/>
              <a:gd name="connsiteX4" fmla="*/ 2286000 w 2286000"/>
              <a:gd name="connsiteY4" fmla="*/ 2286000 h 2286000"/>
              <a:gd name="connsiteX5" fmla="*/ 1471967 w 2286000"/>
              <a:gd name="connsiteY5" fmla="*/ 2286000 h 2286000"/>
              <a:gd name="connsiteX6" fmla="*/ 0 w 2286000"/>
              <a:gd name="connsiteY6" fmla="*/ 708598 h 2286000"/>
              <a:gd name="connsiteX7" fmla="*/ 0 w 2286000"/>
              <a:gd name="connsiteY7" fmla="*/ 2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86000" h="2286000">
                <a:moveTo>
                  <a:pt x="2" y="0"/>
                </a:moveTo>
                <a:lnTo>
                  <a:pt x="713807" y="0"/>
                </a:lnTo>
                <a:lnTo>
                  <a:pt x="2286000" y="1684807"/>
                </a:lnTo>
                <a:lnTo>
                  <a:pt x="2286000" y="2286000"/>
                </a:lnTo>
                <a:lnTo>
                  <a:pt x="2286000" y="2286000"/>
                </a:lnTo>
                <a:lnTo>
                  <a:pt x="1471967" y="2286000"/>
                </a:lnTo>
                <a:lnTo>
                  <a:pt x="0" y="708598"/>
                </a:lnTo>
                <a:lnTo>
                  <a:pt x="0" y="2"/>
                </a:lnTo>
                <a:close/>
              </a:path>
            </a:pathLst>
          </a:cu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96000" y="1638300"/>
            <a:ext cx="723191" cy="72319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accent4"/>
                </a:solidFill>
                <a:cs typeface="+mn-ea"/>
                <a:sym typeface="+mn-lt"/>
              </a:rPr>
              <a:t>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54749" y="2719702"/>
            <a:ext cx="196850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>
                <a:solidFill>
                  <a:schemeClr val="bg1"/>
                </a:solidFill>
                <a:cs typeface="+mn-ea"/>
                <a:sym typeface="+mn-lt"/>
              </a:rPr>
              <a:t>TECHNICAL</a:t>
            </a:r>
            <a:r>
              <a:rPr lang="en-US" sz="900" b="1">
                <a:solidFill>
                  <a:schemeClr val="bg1"/>
                </a:solidFill>
                <a:cs typeface="+mn-ea"/>
                <a:sym typeface="+mn-lt"/>
              </a:rPr>
              <a:t> </a:t>
            </a:r>
          </a:p>
          <a:p>
            <a:endParaRPr lang="en-US" sz="900">
              <a:solidFill>
                <a:schemeClr val="bg1"/>
              </a:solidFill>
              <a:cs typeface="+mn-ea"/>
              <a:sym typeface="+mn-lt"/>
            </a:endParaRPr>
          </a:p>
          <a:p>
            <a:r>
              <a:rPr lang="en-US" sz="900">
                <a:solidFill>
                  <a:schemeClr val="bg1"/>
                </a:solidFill>
                <a:cs typeface="+mn-ea"/>
                <a:sym typeface="+mn-lt"/>
              </a:rPr>
              <a:t>Conveniently procrastinate client-centric technology via highly efficient manufactured products.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76300" y="4501296"/>
            <a:ext cx="147053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It’s Your Style !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76300" y="4865461"/>
            <a:ext cx="26805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Conveniently procrastinate client-centric </a:t>
            </a:r>
          </a:p>
          <a:p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technology via highly efficient manufactured </a:t>
            </a:r>
          </a:p>
          <a:p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products. </a:t>
            </a:r>
          </a:p>
          <a:p>
            <a:endParaRPr lang="en-US" sz="90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  <a:p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Seamlessly productivate go forward benefits </a:t>
            </a:r>
          </a:p>
          <a:p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without interdependen tinfrastructures.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096000" y="4501296"/>
            <a:ext cx="1683218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The Creative Line 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096000" y="4865461"/>
            <a:ext cx="26805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Conveniently procrastinate client-centric </a:t>
            </a:r>
          </a:p>
          <a:p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technology via highly efficient manufactured </a:t>
            </a:r>
          </a:p>
          <a:p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products. </a:t>
            </a:r>
          </a:p>
          <a:p>
            <a:endParaRPr lang="en-US" sz="90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  <a:p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Seamlessly productivate go forward benefits </a:t>
            </a:r>
          </a:p>
          <a:p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without interdependen tinfrastructures. </a:t>
            </a:r>
          </a:p>
        </p:txBody>
      </p:sp>
      <p:sp>
        <p:nvSpPr>
          <p:cNvPr id="2" name="Oval 1"/>
          <p:cNvSpPr/>
          <p:nvPr/>
        </p:nvSpPr>
        <p:spPr>
          <a:xfrm>
            <a:off x="4082468" y="4501296"/>
            <a:ext cx="1287495" cy="1287495"/>
          </a:xfrm>
          <a:prstGeom prst="ellipse">
            <a:avLst/>
          </a:prstGeom>
          <a:noFill/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85%</a:t>
            </a:r>
          </a:p>
          <a:p>
            <a:pPr algn="ctr"/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This Average</a:t>
            </a:r>
          </a:p>
        </p:txBody>
      </p:sp>
      <p:sp>
        <p:nvSpPr>
          <p:cNvPr id="23" name="Arc 22"/>
          <p:cNvSpPr/>
          <p:nvPr/>
        </p:nvSpPr>
        <p:spPr>
          <a:xfrm>
            <a:off x="4082468" y="4501295"/>
            <a:ext cx="1287495" cy="1287495"/>
          </a:xfrm>
          <a:prstGeom prst="arc">
            <a:avLst>
              <a:gd name="adj1" fmla="val 16200000"/>
              <a:gd name="adj2" fmla="val 11402125"/>
            </a:avLst>
          </a:prstGeom>
          <a:noFill/>
          <a:ln w="76200" cap="rnd"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89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9411207" y="4501296"/>
            <a:ext cx="1287495" cy="1287495"/>
          </a:xfrm>
          <a:prstGeom prst="ellipse">
            <a:avLst/>
          </a:prstGeom>
          <a:noFill/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60%</a:t>
            </a:r>
          </a:p>
          <a:p>
            <a:pPr algn="ctr"/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This Average</a:t>
            </a:r>
          </a:p>
        </p:txBody>
      </p:sp>
      <p:sp>
        <p:nvSpPr>
          <p:cNvPr id="25" name="Arc 24"/>
          <p:cNvSpPr/>
          <p:nvPr/>
        </p:nvSpPr>
        <p:spPr>
          <a:xfrm>
            <a:off x="9411207" y="4501295"/>
            <a:ext cx="1287495" cy="1287495"/>
          </a:xfrm>
          <a:prstGeom prst="arc">
            <a:avLst>
              <a:gd name="adj1" fmla="val 16200000"/>
              <a:gd name="adj2" fmla="val 7867858"/>
            </a:avLst>
          </a:prstGeom>
          <a:noFill/>
          <a:ln w="76200" cap="rnd"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89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82468" y="1905243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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082468" y="2309157"/>
            <a:ext cx="1898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Conveniently procrastinate client-centric technology via highly efficient manufactured </a:t>
            </a:r>
          </a:p>
          <a:p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products.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97966" y="1943715"/>
            <a:ext cx="131818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Essential Filter</a:t>
            </a:r>
          </a:p>
        </p:txBody>
      </p:sp>
      <p:sp>
        <p:nvSpPr>
          <p:cNvPr id="26" name="Rectangle 25"/>
          <p:cNvSpPr/>
          <p:nvPr/>
        </p:nvSpPr>
        <p:spPr>
          <a:xfrm>
            <a:off x="9417531" y="1939825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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417531" y="2343739"/>
            <a:ext cx="1898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Conveniently procrastinate client-centric technology via highly efficient manufactured </a:t>
            </a:r>
          </a:p>
          <a:p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products.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833029" y="1978297"/>
            <a:ext cx="1253613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Most Popular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0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0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10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3500"/>
                            </p:stCondLst>
                            <p:childTnLst>
                              <p:par>
                                <p:cTn id="1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5000"/>
                            </p:stCondLst>
                            <p:childTnLst>
                              <p:par>
                                <p:cTn id="1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5500"/>
                            </p:stCondLst>
                            <p:childTnLst>
                              <p:par>
                                <p:cTn id="1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6000"/>
                            </p:stCondLst>
                            <p:childTnLst>
                              <p:par>
                                <p:cTn id="1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7" grpId="0"/>
      <p:bldP spid="8" grpId="0"/>
      <p:bldP spid="15" grpId="0" animBg="1"/>
      <p:bldP spid="12" grpId="0" animBg="1"/>
      <p:bldP spid="9" grpId="0"/>
      <p:bldP spid="10" grpId="0" animBg="1"/>
      <p:bldP spid="11" grpId="0" animBg="1"/>
      <p:bldP spid="13" grpId="0" animBg="1"/>
      <p:bldP spid="14" grpId="0"/>
      <p:bldP spid="17" grpId="0" build="p"/>
      <p:bldP spid="18" grpId="0" build="p"/>
      <p:bldP spid="19" grpId="0" build="p"/>
      <p:bldP spid="20" grpId="0" build="p"/>
      <p:bldP spid="2" grpId="0" animBg="1"/>
      <p:bldP spid="23" grpId="0" animBg="1"/>
      <p:bldP spid="24" grpId="0" animBg="1"/>
      <p:bldP spid="25" grpId="0" animBg="1"/>
      <p:bldP spid="3" grpId="0"/>
      <p:bldP spid="22" grpId="0"/>
      <p:bldP spid="4" grpId="0"/>
      <p:bldP spid="26" grpId="0"/>
      <p:bldP spid="27" grpId="0"/>
      <p:bldP spid="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926455" y="263300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此处添加标题</a:t>
            </a:r>
            <a:endParaRPr lang="en-US" altLang="zh-CN" sz="28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95768" y="786520"/>
            <a:ext cx="5200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Assertively fabricate competitive manufactured products vis-a-vis equity invested catalysts </a:t>
            </a:r>
          </a:p>
          <a:p>
            <a:pPr algn="ctr"/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for change. </a:t>
            </a:r>
          </a:p>
        </p:txBody>
      </p:sp>
      <p:sp>
        <p:nvSpPr>
          <p:cNvPr id="21" name="Freeform 20"/>
          <p:cNvSpPr/>
          <p:nvPr/>
        </p:nvSpPr>
        <p:spPr>
          <a:xfrm>
            <a:off x="5980637" y="6484585"/>
            <a:ext cx="230726" cy="230726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4077" y="57150"/>
                </a:moveTo>
                <a:cubicBezTo>
                  <a:pt x="116012" y="57150"/>
                  <a:pt x="117723" y="57819"/>
                  <a:pt x="119212" y="59159"/>
                </a:cubicBezTo>
                <a:cubicBezTo>
                  <a:pt x="120700" y="60498"/>
                  <a:pt x="121444" y="62210"/>
                  <a:pt x="121444" y="64293"/>
                </a:cubicBezTo>
                <a:lnTo>
                  <a:pt x="121444" y="145107"/>
                </a:lnTo>
                <a:lnTo>
                  <a:pt x="147787" y="118764"/>
                </a:lnTo>
                <a:cubicBezTo>
                  <a:pt x="151061" y="115490"/>
                  <a:pt x="154335" y="115490"/>
                  <a:pt x="157609" y="118764"/>
                </a:cubicBezTo>
                <a:cubicBezTo>
                  <a:pt x="159098" y="120253"/>
                  <a:pt x="159842" y="121964"/>
                  <a:pt x="159842" y="123899"/>
                </a:cubicBezTo>
                <a:cubicBezTo>
                  <a:pt x="159842" y="125834"/>
                  <a:pt x="159098" y="127545"/>
                  <a:pt x="157609" y="129034"/>
                </a:cubicBezTo>
                <a:lnTo>
                  <a:pt x="114300" y="171003"/>
                </a:lnTo>
                <a:lnTo>
                  <a:pt x="70991" y="129034"/>
                </a:lnTo>
                <a:cubicBezTo>
                  <a:pt x="67717" y="125462"/>
                  <a:pt x="67791" y="122039"/>
                  <a:pt x="71215" y="118764"/>
                </a:cubicBezTo>
                <a:cubicBezTo>
                  <a:pt x="74638" y="115490"/>
                  <a:pt x="77986" y="115490"/>
                  <a:pt x="81260" y="118764"/>
                </a:cubicBezTo>
                <a:lnTo>
                  <a:pt x="107156" y="144661"/>
                </a:lnTo>
                <a:lnTo>
                  <a:pt x="107156" y="64293"/>
                </a:lnTo>
                <a:cubicBezTo>
                  <a:pt x="107156" y="62210"/>
                  <a:pt x="107826" y="60498"/>
                  <a:pt x="109166" y="59159"/>
                </a:cubicBezTo>
                <a:cubicBezTo>
                  <a:pt x="110505" y="57819"/>
                  <a:pt x="112142" y="57150"/>
                  <a:pt x="114077" y="57150"/>
                </a:cubicBezTo>
                <a:close/>
                <a:moveTo>
                  <a:pt x="114300" y="14287"/>
                </a:moveTo>
                <a:cubicBezTo>
                  <a:pt x="86618" y="14287"/>
                  <a:pt x="63029" y="24035"/>
                  <a:pt x="43532" y="43532"/>
                </a:cubicBezTo>
                <a:cubicBezTo>
                  <a:pt x="24036" y="63028"/>
                  <a:pt x="14288" y="86618"/>
                  <a:pt x="14288" y="114300"/>
                </a:cubicBezTo>
                <a:cubicBezTo>
                  <a:pt x="14288" y="141982"/>
                  <a:pt x="24036" y="165571"/>
                  <a:pt x="43532" y="185067"/>
                </a:cubicBezTo>
                <a:cubicBezTo>
                  <a:pt x="63029" y="204564"/>
                  <a:pt x="86618" y="214312"/>
                  <a:pt x="114300" y="214312"/>
                </a:cubicBezTo>
                <a:cubicBezTo>
                  <a:pt x="141982" y="214312"/>
                  <a:pt x="165646" y="204564"/>
                  <a:pt x="185291" y="185067"/>
                </a:cubicBezTo>
                <a:cubicBezTo>
                  <a:pt x="204937" y="165571"/>
                  <a:pt x="214759" y="141982"/>
                  <a:pt x="214759" y="114300"/>
                </a:cubicBezTo>
                <a:cubicBezTo>
                  <a:pt x="214759" y="86618"/>
                  <a:pt x="204937" y="63028"/>
                  <a:pt x="185291" y="43532"/>
                </a:cubicBezTo>
                <a:cubicBezTo>
                  <a:pt x="165646" y="24035"/>
                  <a:pt x="141982" y="14287"/>
                  <a:pt x="114300" y="14287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0"/>
                  <a:pt x="228600" y="82748"/>
                  <a:pt x="228600" y="114300"/>
                </a:cubicBezTo>
                <a:cubicBezTo>
                  <a:pt x="228600" y="145851"/>
                  <a:pt x="217438" y="172789"/>
                  <a:pt x="195114" y="195113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3"/>
                </a:cubicBezTo>
                <a:cubicBezTo>
                  <a:pt x="11162" y="172789"/>
                  <a:pt x="0" y="145851"/>
                  <a:pt x="0" y="114300"/>
                </a:cubicBezTo>
                <a:cubicBezTo>
                  <a:pt x="0" y="82748"/>
                  <a:pt x="11162" y="55810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en-US">
              <a:cs typeface="+mn-ea"/>
              <a:sym typeface="+mn-lt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-9990" y="1604641"/>
            <a:ext cx="7002001" cy="4599090"/>
            <a:chOff x="1017405" y="2693983"/>
            <a:chExt cx="6794663" cy="4462905"/>
          </a:xfrm>
        </p:grpSpPr>
        <p:sp>
          <p:nvSpPr>
            <p:cNvPr id="11" name="AutoShape 1"/>
            <p:cNvSpPr/>
            <p:nvPr/>
          </p:nvSpPr>
          <p:spPr bwMode="auto">
            <a:xfrm>
              <a:off x="1017405" y="2693983"/>
              <a:ext cx="6794663" cy="4462905"/>
            </a:xfrm>
            <a:prstGeom prst="roundRect">
              <a:avLst>
                <a:gd name="adj" fmla="val 1292"/>
              </a:avLst>
            </a:prstGeom>
            <a:solidFill>
              <a:srgbClr val="343434"/>
            </a:solidFill>
            <a:ln w="25400" cap="flat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254000" dist="114299" dir="5340024" algn="ctr" rotWithShape="0">
                <a:schemeClr val="bg2">
                  <a:alpha val="39000"/>
                </a:schemeClr>
              </a:outerShdw>
            </a:effectLst>
          </p:spPr>
          <p:txBody>
            <a:bodyPr lIns="0" tIns="0" rIns="0" bIns="0"/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12" name="Rectangle 2"/>
            <p:cNvSpPr/>
            <p:nvPr/>
          </p:nvSpPr>
          <p:spPr bwMode="auto">
            <a:xfrm>
              <a:off x="1017405" y="3024940"/>
              <a:ext cx="6794663" cy="315914"/>
            </a:xfrm>
            <a:prstGeom prst="rect">
              <a:avLst/>
            </a:prstGeom>
            <a:solidFill>
              <a:srgbClr val="CDCDCD"/>
            </a:solidFill>
            <a:ln w="25400" cap="flat">
              <a:solidFill>
                <a:srgbClr val="CDCDCD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13" name="AutoShape 3"/>
            <p:cNvSpPr/>
            <p:nvPr/>
          </p:nvSpPr>
          <p:spPr bwMode="auto">
            <a:xfrm>
              <a:off x="2035351" y="2779230"/>
              <a:ext cx="2717865" cy="561624"/>
            </a:xfrm>
            <a:prstGeom prst="roundRect">
              <a:avLst>
                <a:gd name="adj" fmla="val 11986"/>
              </a:avLst>
            </a:prstGeom>
            <a:solidFill>
              <a:srgbClr val="CDCDCD"/>
            </a:solidFill>
            <a:ln w="25400" cap="flat">
              <a:solidFill>
                <a:srgbClr val="CDCDCD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14" name="Oval 4"/>
            <p:cNvSpPr/>
            <p:nvPr/>
          </p:nvSpPr>
          <p:spPr bwMode="auto">
            <a:xfrm>
              <a:off x="1137753" y="2814331"/>
              <a:ext cx="95903" cy="95276"/>
            </a:xfrm>
            <a:prstGeom prst="ellipse">
              <a:avLst/>
            </a:prstGeom>
            <a:solidFill>
              <a:schemeClr val="accent1"/>
            </a:solidFill>
            <a:ln w="25400" cap="flat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15" name="Oval 5"/>
            <p:cNvSpPr/>
            <p:nvPr/>
          </p:nvSpPr>
          <p:spPr bwMode="auto">
            <a:xfrm>
              <a:off x="1307620" y="2814331"/>
              <a:ext cx="95903" cy="95276"/>
            </a:xfrm>
            <a:prstGeom prst="ellipse">
              <a:avLst/>
            </a:prstGeom>
            <a:solidFill>
              <a:schemeClr val="accent2"/>
            </a:solidFill>
            <a:ln w="25400" cap="flat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16" name="Oval 6"/>
            <p:cNvSpPr/>
            <p:nvPr/>
          </p:nvSpPr>
          <p:spPr bwMode="auto">
            <a:xfrm>
              <a:off x="1477486" y="2814331"/>
              <a:ext cx="95903" cy="95276"/>
            </a:xfrm>
            <a:prstGeom prst="ellipse">
              <a:avLst/>
            </a:prstGeom>
            <a:solidFill>
              <a:schemeClr val="accent6"/>
            </a:solidFill>
            <a:ln w="25400" cap="flat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17" name="Rectangle 11"/>
            <p:cNvSpPr/>
            <p:nvPr/>
          </p:nvSpPr>
          <p:spPr bwMode="auto">
            <a:xfrm>
              <a:off x="2205844" y="3085114"/>
              <a:ext cx="5104773" cy="200580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B3B3B3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d-ID" dirty="0">
                <a:cs typeface="+mn-ea"/>
                <a:sym typeface="+mn-lt"/>
              </a:endParaRPr>
            </a:p>
          </p:txBody>
        </p:sp>
        <p:sp>
          <p:nvSpPr>
            <p:cNvPr id="18" name="Freeform 9"/>
            <p:cNvSpPr/>
            <p:nvPr/>
          </p:nvSpPr>
          <p:spPr bwMode="auto">
            <a:xfrm rot="18900000">
              <a:off x="4580706" y="2849676"/>
              <a:ext cx="99497" cy="99497"/>
            </a:xfrm>
            <a:custGeom>
              <a:avLst/>
              <a:gdLst>
                <a:gd name="T0" fmla="*/ 42 w 64"/>
                <a:gd name="T1" fmla="*/ 0 h 64"/>
                <a:gd name="T2" fmla="*/ 21 w 64"/>
                <a:gd name="T3" fmla="*/ 0 h 64"/>
                <a:gd name="T4" fmla="*/ 21 w 64"/>
                <a:gd name="T5" fmla="*/ 21 h 64"/>
                <a:gd name="T6" fmla="*/ 0 w 64"/>
                <a:gd name="T7" fmla="*/ 21 h 64"/>
                <a:gd name="T8" fmla="*/ 0 w 64"/>
                <a:gd name="T9" fmla="*/ 42 h 64"/>
                <a:gd name="T10" fmla="*/ 21 w 64"/>
                <a:gd name="T11" fmla="*/ 42 h 64"/>
                <a:gd name="T12" fmla="*/ 21 w 64"/>
                <a:gd name="T13" fmla="*/ 64 h 64"/>
                <a:gd name="T14" fmla="*/ 42 w 64"/>
                <a:gd name="T15" fmla="*/ 64 h 64"/>
                <a:gd name="T16" fmla="*/ 42 w 64"/>
                <a:gd name="T17" fmla="*/ 42 h 64"/>
                <a:gd name="T18" fmla="*/ 64 w 64"/>
                <a:gd name="T19" fmla="*/ 42 h 64"/>
                <a:gd name="T20" fmla="*/ 64 w 64"/>
                <a:gd name="T21" fmla="*/ 21 h 64"/>
                <a:gd name="T22" fmla="*/ 42 w 64"/>
                <a:gd name="T23" fmla="*/ 21 h 64"/>
                <a:gd name="T24" fmla="*/ 42 w 64"/>
                <a:gd name="T2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" h="64">
                  <a:moveTo>
                    <a:pt x="42" y="0"/>
                  </a:moveTo>
                  <a:lnTo>
                    <a:pt x="21" y="0"/>
                  </a:lnTo>
                  <a:lnTo>
                    <a:pt x="21" y="21"/>
                  </a:lnTo>
                  <a:lnTo>
                    <a:pt x="0" y="21"/>
                  </a:lnTo>
                  <a:lnTo>
                    <a:pt x="0" y="42"/>
                  </a:lnTo>
                  <a:lnTo>
                    <a:pt x="21" y="42"/>
                  </a:lnTo>
                  <a:lnTo>
                    <a:pt x="21" y="64"/>
                  </a:lnTo>
                  <a:lnTo>
                    <a:pt x="42" y="64"/>
                  </a:lnTo>
                  <a:lnTo>
                    <a:pt x="42" y="42"/>
                  </a:lnTo>
                  <a:lnTo>
                    <a:pt x="64" y="42"/>
                  </a:lnTo>
                  <a:lnTo>
                    <a:pt x="64" y="21"/>
                  </a:lnTo>
                  <a:lnTo>
                    <a:pt x="42" y="21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cs typeface="+mn-ea"/>
                <a:sym typeface="+mn-lt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7494380" y="2779230"/>
              <a:ext cx="155357" cy="155272"/>
              <a:chOff x="4763" y="0"/>
              <a:chExt cx="2900362" cy="2898775"/>
            </a:xfrm>
            <a:solidFill>
              <a:schemeClr val="bg1">
                <a:lumMod val="50000"/>
              </a:schemeClr>
            </a:solidFill>
          </p:grpSpPr>
          <p:sp>
            <p:nvSpPr>
              <p:cNvPr id="23" name="Freeform 13"/>
              <p:cNvSpPr/>
              <p:nvPr/>
            </p:nvSpPr>
            <p:spPr bwMode="auto">
              <a:xfrm>
                <a:off x="4763" y="0"/>
                <a:ext cx="727075" cy="722313"/>
              </a:xfrm>
              <a:custGeom>
                <a:avLst/>
                <a:gdLst>
                  <a:gd name="T0" fmla="*/ 168 w 193"/>
                  <a:gd name="T1" fmla="*/ 0 h 192"/>
                  <a:gd name="T2" fmla="*/ 24 w 193"/>
                  <a:gd name="T3" fmla="*/ 0 h 192"/>
                  <a:gd name="T4" fmla="*/ 0 w 193"/>
                  <a:gd name="T5" fmla="*/ 24 h 192"/>
                  <a:gd name="T6" fmla="*/ 0 w 193"/>
                  <a:gd name="T7" fmla="*/ 168 h 192"/>
                  <a:gd name="T8" fmla="*/ 24 w 193"/>
                  <a:gd name="T9" fmla="*/ 192 h 192"/>
                  <a:gd name="T10" fmla="*/ 168 w 193"/>
                  <a:gd name="T11" fmla="*/ 192 h 192"/>
                  <a:gd name="T12" fmla="*/ 193 w 193"/>
                  <a:gd name="T13" fmla="*/ 168 h 192"/>
                  <a:gd name="T14" fmla="*/ 193 w 193"/>
                  <a:gd name="T15" fmla="*/ 24 h 192"/>
                  <a:gd name="T16" fmla="*/ 168 w 193"/>
                  <a:gd name="T17" fmla="*/ 0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3" h="192">
                    <a:moveTo>
                      <a:pt x="168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0" y="168"/>
                      <a:pt x="0" y="168"/>
                      <a:pt x="0" y="168"/>
                    </a:cubicBezTo>
                    <a:cubicBezTo>
                      <a:pt x="0" y="182"/>
                      <a:pt x="11" y="192"/>
                      <a:pt x="24" y="192"/>
                    </a:cubicBezTo>
                    <a:cubicBezTo>
                      <a:pt x="168" y="192"/>
                      <a:pt x="168" y="192"/>
                      <a:pt x="168" y="192"/>
                    </a:cubicBezTo>
                    <a:cubicBezTo>
                      <a:pt x="182" y="192"/>
                      <a:pt x="193" y="182"/>
                      <a:pt x="193" y="168"/>
                    </a:cubicBezTo>
                    <a:cubicBezTo>
                      <a:pt x="193" y="24"/>
                      <a:pt x="193" y="24"/>
                      <a:pt x="193" y="24"/>
                    </a:cubicBezTo>
                    <a:cubicBezTo>
                      <a:pt x="193" y="11"/>
                      <a:pt x="182" y="0"/>
                      <a:pt x="16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24" name="Freeform 14"/>
              <p:cNvSpPr/>
              <p:nvPr/>
            </p:nvSpPr>
            <p:spPr bwMode="auto">
              <a:xfrm>
                <a:off x="4763" y="1087438"/>
                <a:ext cx="727075" cy="722313"/>
              </a:xfrm>
              <a:custGeom>
                <a:avLst/>
                <a:gdLst>
                  <a:gd name="T0" fmla="*/ 168 w 193"/>
                  <a:gd name="T1" fmla="*/ 0 h 192"/>
                  <a:gd name="T2" fmla="*/ 24 w 193"/>
                  <a:gd name="T3" fmla="*/ 0 h 192"/>
                  <a:gd name="T4" fmla="*/ 0 w 193"/>
                  <a:gd name="T5" fmla="*/ 24 h 192"/>
                  <a:gd name="T6" fmla="*/ 0 w 193"/>
                  <a:gd name="T7" fmla="*/ 168 h 192"/>
                  <a:gd name="T8" fmla="*/ 24 w 193"/>
                  <a:gd name="T9" fmla="*/ 192 h 192"/>
                  <a:gd name="T10" fmla="*/ 168 w 193"/>
                  <a:gd name="T11" fmla="*/ 192 h 192"/>
                  <a:gd name="T12" fmla="*/ 193 w 193"/>
                  <a:gd name="T13" fmla="*/ 168 h 192"/>
                  <a:gd name="T14" fmla="*/ 193 w 193"/>
                  <a:gd name="T15" fmla="*/ 24 h 192"/>
                  <a:gd name="T16" fmla="*/ 168 w 193"/>
                  <a:gd name="T17" fmla="*/ 0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3" h="192">
                    <a:moveTo>
                      <a:pt x="168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0" y="168"/>
                      <a:pt x="0" y="168"/>
                      <a:pt x="0" y="168"/>
                    </a:cubicBezTo>
                    <a:cubicBezTo>
                      <a:pt x="0" y="181"/>
                      <a:pt x="11" y="192"/>
                      <a:pt x="24" y="192"/>
                    </a:cubicBezTo>
                    <a:cubicBezTo>
                      <a:pt x="168" y="192"/>
                      <a:pt x="168" y="192"/>
                      <a:pt x="168" y="192"/>
                    </a:cubicBezTo>
                    <a:cubicBezTo>
                      <a:pt x="182" y="192"/>
                      <a:pt x="193" y="181"/>
                      <a:pt x="193" y="168"/>
                    </a:cubicBezTo>
                    <a:cubicBezTo>
                      <a:pt x="193" y="24"/>
                      <a:pt x="193" y="24"/>
                      <a:pt x="193" y="24"/>
                    </a:cubicBezTo>
                    <a:cubicBezTo>
                      <a:pt x="193" y="11"/>
                      <a:pt x="182" y="0"/>
                      <a:pt x="16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25" name="Freeform 15"/>
              <p:cNvSpPr/>
              <p:nvPr/>
            </p:nvSpPr>
            <p:spPr bwMode="auto">
              <a:xfrm>
                <a:off x="4763" y="2171700"/>
                <a:ext cx="727075" cy="727075"/>
              </a:xfrm>
              <a:custGeom>
                <a:avLst/>
                <a:gdLst>
                  <a:gd name="T0" fmla="*/ 168 w 193"/>
                  <a:gd name="T1" fmla="*/ 0 h 193"/>
                  <a:gd name="T2" fmla="*/ 24 w 193"/>
                  <a:gd name="T3" fmla="*/ 0 h 193"/>
                  <a:gd name="T4" fmla="*/ 0 w 193"/>
                  <a:gd name="T5" fmla="*/ 25 h 193"/>
                  <a:gd name="T6" fmla="*/ 0 w 193"/>
                  <a:gd name="T7" fmla="*/ 169 h 193"/>
                  <a:gd name="T8" fmla="*/ 24 w 193"/>
                  <a:gd name="T9" fmla="*/ 193 h 193"/>
                  <a:gd name="T10" fmla="*/ 168 w 193"/>
                  <a:gd name="T11" fmla="*/ 193 h 193"/>
                  <a:gd name="T12" fmla="*/ 193 w 193"/>
                  <a:gd name="T13" fmla="*/ 169 h 193"/>
                  <a:gd name="T14" fmla="*/ 193 w 193"/>
                  <a:gd name="T15" fmla="*/ 25 h 193"/>
                  <a:gd name="T16" fmla="*/ 168 w 193"/>
                  <a:gd name="T17" fmla="*/ 0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3" h="193">
                    <a:moveTo>
                      <a:pt x="168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169"/>
                      <a:pt x="0" y="169"/>
                      <a:pt x="0" y="169"/>
                    </a:cubicBezTo>
                    <a:cubicBezTo>
                      <a:pt x="0" y="182"/>
                      <a:pt x="11" y="193"/>
                      <a:pt x="24" y="193"/>
                    </a:cubicBezTo>
                    <a:cubicBezTo>
                      <a:pt x="168" y="193"/>
                      <a:pt x="168" y="193"/>
                      <a:pt x="168" y="193"/>
                    </a:cubicBezTo>
                    <a:cubicBezTo>
                      <a:pt x="182" y="193"/>
                      <a:pt x="193" y="182"/>
                      <a:pt x="193" y="169"/>
                    </a:cubicBezTo>
                    <a:cubicBezTo>
                      <a:pt x="193" y="25"/>
                      <a:pt x="193" y="25"/>
                      <a:pt x="193" y="25"/>
                    </a:cubicBezTo>
                    <a:cubicBezTo>
                      <a:pt x="193" y="11"/>
                      <a:pt x="182" y="0"/>
                      <a:pt x="16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26" name="Freeform 16"/>
              <p:cNvSpPr/>
              <p:nvPr/>
            </p:nvSpPr>
            <p:spPr bwMode="auto">
              <a:xfrm>
                <a:off x="1093788" y="0"/>
                <a:ext cx="722312" cy="722313"/>
              </a:xfrm>
              <a:custGeom>
                <a:avLst/>
                <a:gdLst>
                  <a:gd name="T0" fmla="*/ 168 w 192"/>
                  <a:gd name="T1" fmla="*/ 0 h 192"/>
                  <a:gd name="T2" fmla="*/ 24 w 192"/>
                  <a:gd name="T3" fmla="*/ 0 h 192"/>
                  <a:gd name="T4" fmla="*/ 0 w 192"/>
                  <a:gd name="T5" fmla="*/ 24 h 192"/>
                  <a:gd name="T6" fmla="*/ 0 w 192"/>
                  <a:gd name="T7" fmla="*/ 168 h 192"/>
                  <a:gd name="T8" fmla="*/ 24 w 192"/>
                  <a:gd name="T9" fmla="*/ 192 h 192"/>
                  <a:gd name="T10" fmla="*/ 168 w 192"/>
                  <a:gd name="T11" fmla="*/ 192 h 192"/>
                  <a:gd name="T12" fmla="*/ 192 w 192"/>
                  <a:gd name="T13" fmla="*/ 168 h 192"/>
                  <a:gd name="T14" fmla="*/ 192 w 192"/>
                  <a:gd name="T15" fmla="*/ 24 h 192"/>
                  <a:gd name="T16" fmla="*/ 168 w 192"/>
                  <a:gd name="T17" fmla="*/ 0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2" h="192">
                    <a:moveTo>
                      <a:pt x="168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0" y="168"/>
                      <a:pt x="0" y="168"/>
                      <a:pt x="0" y="168"/>
                    </a:cubicBezTo>
                    <a:cubicBezTo>
                      <a:pt x="0" y="182"/>
                      <a:pt x="11" y="192"/>
                      <a:pt x="24" y="192"/>
                    </a:cubicBezTo>
                    <a:cubicBezTo>
                      <a:pt x="168" y="192"/>
                      <a:pt x="168" y="192"/>
                      <a:pt x="168" y="192"/>
                    </a:cubicBezTo>
                    <a:cubicBezTo>
                      <a:pt x="181" y="192"/>
                      <a:pt x="192" y="182"/>
                      <a:pt x="192" y="168"/>
                    </a:cubicBezTo>
                    <a:cubicBezTo>
                      <a:pt x="192" y="24"/>
                      <a:pt x="192" y="24"/>
                      <a:pt x="192" y="24"/>
                    </a:cubicBezTo>
                    <a:cubicBezTo>
                      <a:pt x="192" y="11"/>
                      <a:pt x="181" y="0"/>
                      <a:pt x="16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27" name="Freeform 17"/>
              <p:cNvSpPr/>
              <p:nvPr/>
            </p:nvSpPr>
            <p:spPr bwMode="auto">
              <a:xfrm>
                <a:off x="1093788" y="1087438"/>
                <a:ext cx="722312" cy="722313"/>
              </a:xfrm>
              <a:custGeom>
                <a:avLst/>
                <a:gdLst>
                  <a:gd name="T0" fmla="*/ 168 w 192"/>
                  <a:gd name="T1" fmla="*/ 0 h 192"/>
                  <a:gd name="T2" fmla="*/ 24 w 192"/>
                  <a:gd name="T3" fmla="*/ 0 h 192"/>
                  <a:gd name="T4" fmla="*/ 0 w 192"/>
                  <a:gd name="T5" fmla="*/ 24 h 192"/>
                  <a:gd name="T6" fmla="*/ 0 w 192"/>
                  <a:gd name="T7" fmla="*/ 168 h 192"/>
                  <a:gd name="T8" fmla="*/ 24 w 192"/>
                  <a:gd name="T9" fmla="*/ 192 h 192"/>
                  <a:gd name="T10" fmla="*/ 168 w 192"/>
                  <a:gd name="T11" fmla="*/ 192 h 192"/>
                  <a:gd name="T12" fmla="*/ 192 w 192"/>
                  <a:gd name="T13" fmla="*/ 168 h 192"/>
                  <a:gd name="T14" fmla="*/ 192 w 192"/>
                  <a:gd name="T15" fmla="*/ 24 h 192"/>
                  <a:gd name="T16" fmla="*/ 168 w 192"/>
                  <a:gd name="T17" fmla="*/ 0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2" h="192">
                    <a:moveTo>
                      <a:pt x="168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0" y="168"/>
                      <a:pt x="0" y="168"/>
                      <a:pt x="0" y="168"/>
                    </a:cubicBezTo>
                    <a:cubicBezTo>
                      <a:pt x="0" y="181"/>
                      <a:pt x="11" y="192"/>
                      <a:pt x="24" y="192"/>
                    </a:cubicBezTo>
                    <a:cubicBezTo>
                      <a:pt x="168" y="192"/>
                      <a:pt x="168" y="192"/>
                      <a:pt x="168" y="192"/>
                    </a:cubicBezTo>
                    <a:cubicBezTo>
                      <a:pt x="181" y="192"/>
                      <a:pt x="192" y="181"/>
                      <a:pt x="192" y="168"/>
                    </a:cubicBezTo>
                    <a:cubicBezTo>
                      <a:pt x="192" y="24"/>
                      <a:pt x="192" y="24"/>
                      <a:pt x="192" y="24"/>
                    </a:cubicBezTo>
                    <a:cubicBezTo>
                      <a:pt x="192" y="11"/>
                      <a:pt x="181" y="0"/>
                      <a:pt x="16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28" name="Freeform 18"/>
              <p:cNvSpPr/>
              <p:nvPr/>
            </p:nvSpPr>
            <p:spPr bwMode="auto">
              <a:xfrm>
                <a:off x="1093788" y="2171700"/>
                <a:ext cx="722312" cy="727075"/>
              </a:xfrm>
              <a:custGeom>
                <a:avLst/>
                <a:gdLst>
                  <a:gd name="T0" fmla="*/ 168 w 192"/>
                  <a:gd name="T1" fmla="*/ 0 h 193"/>
                  <a:gd name="T2" fmla="*/ 24 w 192"/>
                  <a:gd name="T3" fmla="*/ 0 h 193"/>
                  <a:gd name="T4" fmla="*/ 0 w 192"/>
                  <a:gd name="T5" fmla="*/ 25 h 193"/>
                  <a:gd name="T6" fmla="*/ 0 w 192"/>
                  <a:gd name="T7" fmla="*/ 169 h 193"/>
                  <a:gd name="T8" fmla="*/ 24 w 192"/>
                  <a:gd name="T9" fmla="*/ 193 h 193"/>
                  <a:gd name="T10" fmla="*/ 168 w 192"/>
                  <a:gd name="T11" fmla="*/ 193 h 193"/>
                  <a:gd name="T12" fmla="*/ 192 w 192"/>
                  <a:gd name="T13" fmla="*/ 169 h 193"/>
                  <a:gd name="T14" fmla="*/ 192 w 192"/>
                  <a:gd name="T15" fmla="*/ 25 h 193"/>
                  <a:gd name="T16" fmla="*/ 168 w 192"/>
                  <a:gd name="T17" fmla="*/ 0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2" h="193">
                    <a:moveTo>
                      <a:pt x="168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169"/>
                      <a:pt x="0" y="169"/>
                      <a:pt x="0" y="169"/>
                    </a:cubicBezTo>
                    <a:cubicBezTo>
                      <a:pt x="0" y="182"/>
                      <a:pt x="11" y="193"/>
                      <a:pt x="24" y="193"/>
                    </a:cubicBezTo>
                    <a:cubicBezTo>
                      <a:pt x="168" y="193"/>
                      <a:pt x="168" y="193"/>
                      <a:pt x="168" y="193"/>
                    </a:cubicBezTo>
                    <a:cubicBezTo>
                      <a:pt x="181" y="193"/>
                      <a:pt x="192" y="182"/>
                      <a:pt x="192" y="169"/>
                    </a:cubicBezTo>
                    <a:cubicBezTo>
                      <a:pt x="192" y="25"/>
                      <a:pt x="192" y="25"/>
                      <a:pt x="192" y="25"/>
                    </a:cubicBezTo>
                    <a:cubicBezTo>
                      <a:pt x="192" y="11"/>
                      <a:pt x="181" y="0"/>
                      <a:pt x="16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29" name="Freeform 19"/>
              <p:cNvSpPr/>
              <p:nvPr/>
            </p:nvSpPr>
            <p:spPr bwMode="auto">
              <a:xfrm>
                <a:off x="2181225" y="0"/>
                <a:ext cx="723900" cy="722313"/>
              </a:xfrm>
              <a:custGeom>
                <a:avLst/>
                <a:gdLst>
                  <a:gd name="T0" fmla="*/ 168 w 192"/>
                  <a:gd name="T1" fmla="*/ 0 h 192"/>
                  <a:gd name="T2" fmla="*/ 24 w 192"/>
                  <a:gd name="T3" fmla="*/ 0 h 192"/>
                  <a:gd name="T4" fmla="*/ 0 w 192"/>
                  <a:gd name="T5" fmla="*/ 24 h 192"/>
                  <a:gd name="T6" fmla="*/ 0 w 192"/>
                  <a:gd name="T7" fmla="*/ 168 h 192"/>
                  <a:gd name="T8" fmla="*/ 24 w 192"/>
                  <a:gd name="T9" fmla="*/ 192 h 192"/>
                  <a:gd name="T10" fmla="*/ 168 w 192"/>
                  <a:gd name="T11" fmla="*/ 192 h 192"/>
                  <a:gd name="T12" fmla="*/ 192 w 192"/>
                  <a:gd name="T13" fmla="*/ 168 h 192"/>
                  <a:gd name="T14" fmla="*/ 192 w 192"/>
                  <a:gd name="T15" fmla="*/ 24 h 192"/>
                  <a:gd name="T16" fmla="*/ 168 w 192"/>
                  <a:gd name="T17" fmla="*/ 0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2" h="192">
                    <a:moveTo>
                      <a:pt x="168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0" y="0"/>
                      <a:pt x="0" y="11"/>
                      <a:pt x="0" y="24"/>
                    </a:cubicBezTo>
                    <a:cubicBezTo>
                      <a:pt x="0" y="168"/>
                      <a:pt x="0" y="168"/>
                      <a:pt x="0" y="168"/>
                    </a:cubicBezTo>
                    <a:cubicBezTo>
                      <a:pt x="0" y="182"/>
                      <a:pt x="10" y="192"/>
                      <a:pt x="24" y="192"/>
                    </a:cubicBezTo>
                    <a:cubicBezTo>
                      <a:pt x="168" y="192"/>
                      <a:pt x="168" y="192"/>
                      <a:pt x="168" y="192"/>
                    </a:cubicBezTo>
                    <a:cubicBezTo>
                      <a:pt x="181" y="192"/>
                      <a:pt x="192" y="182"/>
                      <a:pt x="192" y="168"/>
                    </a:cubicBezTo>
                    <a:cubicBezTo>
                      <a:pt x="192" y="24"/>
                      <a:pt x="192" y="24"/>
                      <a:pt x="192" y="24"/>
                    </a:cubicBezTo>
                    <a:cubicBezTo>
                      <a:pt x="192" y="11"/>
                      <a:pt x="181" y="0"/>
                      <a:pt x="16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30" name="Freeform 20"/>
              <p:cNvSpPr/>
              <p:nvPr/>
            </p:nvSpPr>
            <p:spPr bwMode="auto">
              <a:xfrm>
                <a:off x="2181225" y="1087438"/>
                <a:ext cx="723900" cy="722313"/>
              </a:xfrm>
              <a:custGeom>
                <a:avLst/>
                <a:gdLst>
                  <a:gd name="T0" fmla="*/ 168 w 192"/>
                  <a:gd name="T1" fmla="*/ 0 h 192"/>
                  <a:gd name="T2" fmla="*/ 24 w 192"/>
                  <a:gd name="T3" fmla="*/ 0 h 192"/>
                  <a:gd name="T4" fmla="*/ 0 w 192"/>
                  <a:gd name="T5" fmla="*/ 24 h 192"/>
                  <a:gd name="T6" fmla="*/ 0 w 192"/>
                  <a:gd name="T7" fmla="*/ 168 h 192"/>
                  <a:gd name="T8" fmla="*/ 24 w 192"/>
                  <a:gd name="T9" fmla="*/ 192 h 192"/>
                  <a:gd name="T10" fmla="*/ 168 w 192"/>
                  <a:gd name="T11" fmla="*/ 192 h 192"/>
                  <a:gd name="T12" fmla="*/ 192 w 192"/>
                  <a:gd name="T13" fmla="*/ 168 h 192"/>
                  <a:gd name="T14" fmla="*/ 192 w 192"/>
                  <a:gd name="T15" fmla="*/ 24 h 192"/>
                  <a:gd name="T16" fmla="*/ 168 w 192"/>
                  <a:gd name="T17" fmla="*/ 0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2" h="192">
                    <a:moveTo>
                      <a:pt x="168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0" y="0"/>
                      <a:pt x="0" y="11"/>
                      <a:pt x="0" y="24"/>
                    </a:cubicBezTo>
                    <a:cubicBezTo>
                      <a:pt x="0" y="168"/>
                      <a:pt x="0" y="168"/>
                      <a:pt x="0" y="168"/>
                    </a:cubicBezTo>
                    <a:cubicBezTo>
                      <a:pt x="0" y="181"/>
                      <a:pt x="10" y="192"/>
                      <a:pt x="24" y="192"/>
                    </a:cubicBezTo>
                    <a:cubicBezTo>
                      <a:pt x="168" y="192"/>
                      <a:pt x="168" y="192"/>
                      <a:pt x="168" y="192"/>
                    </a:cubicBezTo>
                    <a:cubicBezTo>
                      <a:pt x="181" y="192"/>
                      <a:pt x="192" y="181"/>
                      <a:pt x="192" y="168"/>
                    </a:cubicBezTo>
                    <a:cubicBezTo>
                      <a:pt x="192" y="24"/>
                      <a:pt x="192" y="24"/>
                      <a:pt x="192" y="24"/>
                    </a:cubicBezTo>
                    <a:cubicBezTo>
                      <a:pt x="192" y="11"/>
                      <a:pt x="181" y="0"/>
                      <a:pt x="16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31" name="Freeform 21"/>
              <p:cNvSpPr/>
              <p:nvPr/>
            </p:nvSpPr>
            <p:spPr bwMode="auto">
              <a:xfrm>
                <a:off x="2181225" y="2171700"/>
                <a:ext cx="723900" cy="727075"/>
              </a:xfrm>
              <a:custGeom>
                <a:avLst/>
                <a:gdLst>
                  <a:gd name="T0" fmla="*/ 168 w 192"/>
                  <a:gd name="T1" fmla="*/ 0 h 193"/>
                  <a:gd name="T2" fmla="*/ 24 w 192"/>
                  <a:gd name="T3" fmla="*/ 0 h 193"/>
                  <a:gd name="T4" fmla="*/ 0 w 192"/>
                  <a:gd name="T5" fmla="*/ 25 h 193"/>
                  <a:gd name="T6" fmla="*/ 0 w 192"/>
                  <a:gd name="T7" fmla="*/ 169 h 193"/>
                  <a:gd name="T8" fmla="*/ 24 w 192"/>
                  <a:gd name="T9" fmla="*/ 193 h 193"/>
                  <a:gd name="T10" fmla="*/ 168 w 192"/>
                  <a:gd name="T11" fmla="*/ 193 h 193"/>
                  <a:gd name="T12" fmla="*/ 192 w 192"/>
                  <a:gd name="T13" fmla="*/ 169 h 193"/>
                  <a:gd name="T14" fmla="*/ 192 w 192"/>
                  <a:gd name="T15" fmla="*/ 25 h 193"/>
                  <a:gd name="T16" fmla="*/ 168 w 192"/>
                  <a:gd name="T17" fmla="*/ 0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2" h="193">
                    <a:moveTo>
                      <a:pt x="168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0" y="0"/>
                      <a:pt x="0" y="11"/>
                      <a:pt x="0" y="25"/>
                    </a:cubicBezTo>
                    <a:cubicBezTo>
                      <a:pt x="0" y="169"/>
                      <a:pt x="0" y="169"/>
                      <a:pt x="0" y="169"/>
                    </a:cubicBezTo>
                    <a:cubicBezTo>
                      <a:pt x="0" y="182"/>
                      <a:pt x="10" y="193"/>
                      <a:pt x="24" y="193"/>
                    </a:cubicBezTo>
                    <a:cubicBezTo>
                      <a:pt x="168" y="193"/>
                      <a:pt x="168" y="193"/>
                      <a:pt x="168" y="193"/>
                    </a:cubicBezTo>
                    <a:cubicBezTo>
                      <a:pt x="181" y="193"/>
                      <a:pt x="192" y="182"/>
                      <a:pt x="192" y="169"/>
                    </a:cubicBezTo>
                    <a:cubicBezTo>
                      <a:pt x="192" y="25"/>
                      <a:pt x="192" y="25"/>
                      <a:pt x="192" y="25"/>
                    </a:cubicBezTo>
                    <a:cubicBezTo>
                      <a:pt x="192" y="11"/>
                      <a:pt x="181" y="0"/>
                      <a:pt x="16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cs typeface="+mn-ea"/>
                  <a:sym typeface="+mn-lt"/>
                </a:endParaRPr>
              </a:p>
            </p:txBody>
          </p:sp>
        </p:grpSp>
        <p:sp>
          <p:nvSpPr>
            <p:cNvPr id="20" name="Freeform 25"/>
            <p:cNvSpPr/>
            <p:nvPr/>
          </p:nvSpPr>
          <p:spPr bwMode="auto">
            <a:xfrm rot="5400000">
              <a:off x="7497092" y="3115886"/>
              <a:ext cx="146921" cy="128651"/>
            </a:xfrm>
            <a:custGeom>
              <a:avLst/>
              <a:gdLst>
                <a:gd name="T0" fmla="*/ 504 w 896"/>
                <a:gd name="T1" fmla="*/ 0 h 784"/>
                <a:gd name="T2" fmla="*/ 116 w 896"/>
                <a:gd name="T3" fmla="*/ 336 h 784"/>
                <a:gd name="T4" fmla="*/ 0 w 896"/>
                <a:gd name="T5" fmla="*/ 336 h 784"/>
                <a:gd name="T6" fmla="*/ 168 w 896"/>
                <a:gd name="T7" fmla="*/ 560 h 784"/>
                <a:gd name="T8" fmla="*/ 336 w 896"/>
                <a:gd name="T9" fmla="*/ 336 h 784"/>
                <a:gd name="T10" fmla="*/ 230 w 896"/>
                <a:gd name="T11" fmla="*/ 336 h 784"/>
                <a:gd name="T12" fmla="*/ 504 w 896"/>
                <a:gd name="T13" fmla="*/ 112 h 784"/>
                <a:gd name="T14" fmla="*/ 784 w 896"/>
                <a:gd name="T15" fmla="*/ 392 h 784"/>
                <a:gd name="T16" fmla="*/ 504 w 896"/>
                <a:gd name="T17" fmla="*/ 672 h 784"/>
                <a:gd name="T18" fmla="*/ 504 w 896"/>
                <a:gd name="T19" fmla="*/ 784 h 784"/>
                <a:gd name="T20" fmla="*/ 896 w 896"/>
                <a:gd name="T21" fmla="*/ 392 h 784"/>
                <a:gd name="T22" fmla="*/ 504 w 896"/>
                <a:gd name="T23" fmla="*/ 0 h 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96" h="784">
                  <a:moveTo>
                    <a:pt x="504" y="0"/>
                  </a:moveTo>
                  <a:cubicBezTo>
                    <a:pt x="307" y="0"/>
                    <a:pt x="144" y="146"/>
                    <a:pt x="116" y="336"/>
                  </a:cubicBezTo>
                  <a:cubicBezTo>
                    <a:pt x="0" y="336"/>
                    <a:pt x="0" y="336"/>
                    <a:pt x="0" y="336"/>
                  </a:cubicBezTo>
                  <a:cubicBezTo>
                    <a:pt x="168" y="560"/>
                    <a:pt x="168" y="560"/>
                    <a:pt x="168" y="560"/>
                  </a:cubicBezTo>
                  <a:cubicBezTo>
                    <a:pt x="336" y="336"/>
                    <a:pt x="336" y="336"/>
                    <a:pt x="336" y="336"/>
                  </a:cubicBezTo>
                  <a:cubicBezTo>
                    <a:pt x="230" y="336"/>
                    <a:pt x="230" y="336"/>
                    <a:pt x="230" y="336"/>
                  </a:cubicBezTo>
                  <a:cubicBezTo>
                    <a:pt x="256" y="208"/>
                    <a:pt x="369" y="112"/>
                    <a:pt x="504" y="112"/>
                  </a:cubicBezTo>
                  <a:cubicBezTo>
                    <a:pt x="658" y="112"/>
                    <a:pt x="784" y="238"/>
                    <a:pt x="784" y="392"/>
                  </a:cubicBezTo>
                  <a:cubicBezTo>
                    <a:pt x="784" y="546"/>
                    <a:pt x="658" y="672"/>
                    <a:pt x="504" y="672"/>
                  </a:cubicBezTo>
                  <a:cubicBezTo>
                    <a:pt x="504" y="784"/>
                    <a:pt x="504" y="784"/>
                    <a:pt x="504" y="784"/>
                  </a:cubicBezTo>
                  <a:cubicBezTo>
                    <a:pt x="721" y="784"/>
                    <a:pt x="896" y="609"/>
                    <a:pt x="896" y="392"/>
                  </a:cubicBezTo>
                  <a:cubicBezTo>
                    <a:pt x="896" y="175"/>
                    <a:pt x="721" y="0"/>
                    <a:pt x="504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cs typeface="+mn-ea"/>
                <a:sym typeface="+mn-lt"/>
              </a:endParaRPr>
            </a:p>
          </p:txBody>
        </p:sp>
      </p:grpSp>
      <p:pic>
        <p:nvPicPr>
          <p:cNvPr id="4" name="图片占位符 3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0" y="2271713"/>
            <a:ext cx="6991350" cy="3900487"/>
          </a:xfrm>
        </p:spPr>
      </p:pic>
      <p:graphicFrame>
        <p:nvGraphicFramePr>
          <p:cNvPr id="34" name="Chart 33"/>
          <p:cNvGraphicFramePr/>
          <p:nvPr/>
        </p:nvGraphicFramePr>
        <p:xfrm>
          <a:off x="7398932" y="1567427"/>
          <a:ext cx="3916768" cy="18615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7461085" y="3661449"/>
            <a:ext cx="214969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Web Browser &amp; Sections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461084" y="4025614"/>
            <a:ext cx="385461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Conveniently procrastinate client-centric technology via highly efficient manufactured products. Seamlessly productivate go forward benefits without interdependentinfrastructures. </a:t>
            </a:r>
          </a:p>
        </p:txBody>
      </p:sp>
      <p:sp>
        <p:nvSpPr>
          <p:cNvPr id="37" name="Rectangle 36"/>
          <p:cNvSpPr/>
          <p:nvPr/>
        </p:nvSpPr>
        <p:spPr>
          <a:xfrm>
            <a:off x="8072411" y="4730142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1"/>
                </a:solidFill>
                <a:cs typeface="+mn-ea"/>
                <a:sym typeface="+mn-lt"/>
              </a:rPr>
              <a:t>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08066" y="4730142"/>
            <a:ext cx="2081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Conveniently procrastinate client-centric technology via</a:t>
            </a:r>
          </a:p>
        </p:txBody>
      </p:sp>
      <p:sp>
        <p:nvSpPr>
          <p:cNvPr id="40" name="Rectangle 39"/>
          <p:cNvSpPr/>
          <p:nvPr/>
        </p:nvSpPr>
        <p:spPr>
          <a:xfrm>
            <a:off x="8072411" y="5309554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  <a:cs typeface="+mn-ea"/>
                <a:sym typeface="+mn-lt"/>
              </a:rPr>
              <a:t>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608066" y="5309554"/>
            <a:ext cx="2081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Conveniently procrastinate client-centric technology via</a:t>
            </a:r>
          </a:p>
        </p:txBody>
      </p:sp>
      <p:sp>
        <p:nvSpPr>
          <p:cNvPr id="42" name="Rectangle 41"/>
          <p:cNvSpPr/>
          <p:nvPr/>
        </p:nvSpPr>
        <p:spPr>
          <a:xfrm>
            <a:off x="8072411" y="5888966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6"/>
                </a:solidFill>
                <a:cs typeface="+mn-ea"/>
                <a:sym typeface="+mn-lt"/>
              </a:rPr>
              <a:t>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608066" y="5888966"/>
            <a:ext cx="2081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Conveniently procrastinate client-centric technology via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639127" y="5494220"/>
            <a:ext cx="2489784" cy="230832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r>
              <a:rPr lang="en-US" sz="900" b="1" i="1">
                <a:solidFill>
                  <a:schemeClr val="bg1"/>
                </a:solidFill>
                <a:cs typeface="+mn-ea"/>
                <a:sym typeface="+mn-lt"/>
              </a:rPr>
              <a:t>IMAGE INFO : </a:t>
            </a:r>
            <a:r>
              <a:rPr lang="en-US" sz="900" i="1">
                <a:solidFill>
                  <a:schemeClr val="bg1"/>
                </a:solidFill>
                <a:cs typeface="+mn-ea"/>
                <a:sym typeface="+mn-lt"/>
              </a:rPr>
              <a:t>SimpleSmart Design Office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4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4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4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4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4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4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4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graphicEl>
                                              <a:chart seriesIdx="1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4">
                                            <p:graphicEl>
                                              <a:chart seriesIdx="1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0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Graphic spid="34" grpId="0">
        <p:bldSub>
          <a:bldChart bld="seriesEl"/>
        </p:bldSub>
      </p:bldGraphic>
      <p:bldP spid="35" grpId="0"/>
      <p:bldP spid="36" grpId="0"/>
      <p:bldP spid="37" grpId="0"/>
      <p:bldP spid="38" grpId="0"/>
      <p:bldP spid="40" grpId="0"/>
      <p:bldP spid="41" grpId="0"/>
      <p:bldP spid="42" grpId="0"/>
      <p:bldP spid="43" grpId="0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186150" y="187100"/>
            <a:ext cx="18197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目    录</a:t>
            </a:r>
            <a:endParaRPr lang="en-US" sz="4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95768" y="786520"/>
            <a:ext cx="5200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Assertively fabricate competitive manufactured products vis-a-vis equity invested catalysts </a:t>
            </a:r>
          </a:p>
          <a:p>
            <a:pPr algn="ctr"/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for change. </a:t>
            </a:r>
          </a:p>
        </p:txBody>
      </p:sp>
      <p:sp>
        <p:nvSpPr>
          <p:cNvPr id="21" name="Freeform 20"/>
          <p:cNvSpPr/>
          <p:nvPr/>
        </p:nvSpPr>
        <p:spPr>
          <a:xfrm>
            <a:off x="5980637" y="6484585"/>
            <a:ext cx="230726" cy="230726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4077" y="57150"/>
                </a:moveTo>
                <a:cubicBezTo>
                  <a:pt x="116012" y="57150"/>
                  <a:pt x="117723" y="57819"/>
                  <a:pt x="119212" y="59159"/>
                </a:cubicBezTo>
                <a:cubicBezTo>
                  <a:pt x="120700" y="60498"/>
                  <a:pt x="121444" y="62210"/>
                  <a:pt x="121444" y="64293"/>
                </a:cubicBezTo>
                <a:lnTo>
                  <a:pt x="121444" y="145107"/>
                </a:lnTo>
                <a:lnTo>
                  <a:pt x="147787" y="118764"/>
                </a:lnTo>
                <a:cubicBezTo>
                  <a:pt x="151061" y="115490"/>
                  <a:pt x="154335" y="115490"/>
                  <a:pt x="157609" y="118764"/>
                </a:cubicBezTo>
                <a:cubicBezTo>
                  <a:pt x="159098" y="120253"/>
                  <a:pt x="159842" y="121964"/>
                  <a:pt x="159842" y="123899"/>
                </a:cubicBezTo>
                <a:cubicBezTo>
                  <a:pt x="159842" y="125834"/>
                  <a:pt x="159098" y="127545"/>
                  <a:pt x="157609" y="129034"/>
                </a:cubicBezTo>
                <a:lnTo>
                  <a:pt x="114300" y="171003"/>
                </a:lnTo>
                <a:lnTo>
                  <a:pt x="70991" y="129034"/>
                </a:lnTo>
                <a:cubicBezTo>
                  <a:pt x="67717" y="125462"/>
                  <a:pt x="67791" y="122039"/>
                  <a:pt x="71215" y="118764"/>
                </a:cubicBezTo>
                <a:cubicBezTo>
                  <a:pt x="74638" y="115490"/>
                  <a:pt x="77986" y="115490"/>
                  <a:pt x="81260" y="118764"/>
                </a:cubicBezTo>
                <a:lnTo>
                  <a:pt x="107156" y="144661"/>
                </a:lnTo>
                <a:lnTo>
                  <a:pt x="107156" y="64293"/>
                </a:lnTo>
                <a:cubicBezTo>
                  <a:pt x="107156" y="62210"/>
                  <a:pt x="107826" y="60498"/>
                  <a:pt x="109166" y="59159"/>
                </a:cubicBezTo>
                <a:cubicBezTo>
                  <a:pt x="110505" y="57819"/>
                  <a:pt x="112142" y="57150"/>
                  <a:pt x="114077" y="57150"/>
                </a:cubicBezTo>
                <a:close/>
                <a:moveTo>
                  <a:pt x="114300" y="14287"/>
                </a:moveTo>
                <a:cubicBezTo>
                  <a:pt x="86618" y="14287"/>
                  <a:pt x="63029" y="24035"/>
                  <a:pt x="43532" y="43532"/>
                </a:cubicBezTo>
                <a:cubicBezTo>
                  <a:pt x="24036" y="63028"/>
                  <a:pt x="14288" y="86618"/>
                  <a:pt x="14288" y="114300"/>
                </a:cubicBezTo>
                <a:cubicBezTo>
                  <a:pt x="14288" y="141982"/>
                  <a:pt x="24036" y="165571"/>
                  <a:pt x="43532" y="185067"/>
                </a:cubicBezTo>
                <a:cubicBezTo>
                  <a:pt x="63029" y="204564"/>
                  <a:pt x="86618" y="214312"/>
                  <a:pt x="114300" y="214312"/>
                </a:cubicBezTo>
                <a:cubicBezTo>
                  <a:pt x="141982" y="214312"/>
                  <a:pt x="165646" y="204564"/>
                  <a:pt x="185291" y="185067"/>
                </a:cubicBezTo>
                <a:cubicBezTo>
                  <a:pt x="204937" y="165571"/>
                  <a:pt x="214759" y="141982"/>
                  <a:pt x="214759" y="114300"/>
                </a:cubicBezTo>
                <a:cubicBezTo>
                  <a:pt x="214759" y="86618"/>
                  <a:pt x="204937" y="63028"/>
                  <a:pt x="185291" y="43532"/>
                </a:cubicBezTo>
                <a:cubicBezTo>
                  <a:pt x="165646" y="24035"/>
                  <a:pt x="141982" y="14287"/>
                  <a:pt x="114300" y="14287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0"/>
                  <a:pt x="228600" y="82748"/>
                  <a:pt x="228600" y="114300"/>
                </a:cubicBezTo>
                <a:cubicBezTo>
                  <a:pt x="228600" y="145851"/>
                  <a:pt x="217438" y="172789"/>
                  <a:pt x="195114" y="195113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3"/>
                </a:cubicBezTo>
                <a:cubicBezTo>
                  <a:pt x="11162" y="172789"/>
                  <a:pt x="0" y="145851"/>
                  <a:pt x="0" y="114300"/>
                </a:cubicBezTo>
                <a:cubicBezTo>
                  <a:pt x="0" y="82748"/>
                  <a:pt x="11162" y="55810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en-US"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877552" y="1666581"/>
            <a:ext cx="5103085" cy="871996"/>
            <a:chOff x="877552" y="1666581"/>
            <a:chExt cx="5103085" cy="871996"/>
          </a:xfrm>
        </p:grpSpPr>
        <p:sp>
          <p:nvSpPr>
            <p:cNvPr id="22" name="Oval 21"/>
            <p:cNvSpPr/>
            <p:nvPr/>
          </p:nvSpPr>
          <p:spPr>
            <a:xfrm>
              <a:off x="877552" y="1666581"/>
              <a:ext cx="686686" cy="686686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>
                  <a:solidFill>
                    <a:schemeClr val="bg1"/>
                  </a:solidFill>
                  <a:latin typeface="FontAwesome" pitchFamily="2" charset="0"/>
                  <a:cs typeface="+mn-ea"/>
                  <a:sym typeface="+mn-lt"/>
                </a:rPr>
                <a:t>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735121" y="1666581"/>
              <a:ext cx="1184940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3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此处添加标题</a:t>
              </a:r>
              <a:endParaRPr lang="en-US" sz="13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735121" y="2030746"/>
              <a:ext cx="4245516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Conveniently procrastinate client-centric technology via highly efficient manufactured products. Seamlessly </a:t>
              </a:r>
              <a:r>
                <a:rPr lang="en-US" sz="900" dirty="0" err="1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productivate</a:t>
              </a:r>
              <a:r>
                <a:rPr lang="en-US" sz="9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 go forward benefits without </a:t>
              </a:r>
              <a:r>
                <a:rPr lang="en-US" sz="900" dirty="0" err="1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interdependentinfrastructures</a:t>
              </a:r>
              <a:r>
                <a:rPr lang="en-US" sz="9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. 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877552" y="3228161"/>
            <a:ext cx="5103085" cy="873878"/>
            <a:chOff x="877552" y="3228161"/>
            <a:chExt cx="5103085" cy="873878"/>
          </a:xfrm>
        </p:grpSpPr>
        <p:sp>
          <p:nvSpPr>
            <p:cNvPr id="34" name="Oval 33"/>
            <p:cNvSpPr/>
            <p:nvPr/>
          </p:nvSpPr>
          <p:spPr>
            <a:xfrm>
              <a:off x="877552" y="3228161"/>
              <a:ext cx="686686" cy="686686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0000">
                  <a:schemeClr val="accent2">
                    <a:shade val="67500"/>
                    <a:satMod val="115000"/>
                  </a:schemeClr>
                </a:gs>
                <a:gs pos="100000">
                  <a:schemeClr val="accent2"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>
                  <a:solidFill>
                    <a:schemeClr val="bg1"/>
                  </a:solidFill>
                  <a:latin typeface="FontAwesome" pitchFamily="2" charset="0"/>
                  <a:cs typeface="+mn-ea"/>
                  <a:sym typeface="+mn-lt"/>
                </a:rPr>
                <a:t>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735121" y="3228161"/>
              <a:ext cx="1184940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3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此处添加标题</a:t>
              </a:r>
              <a:endParaRPr lang="en-US" altLang="zh-CN" sz="13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735121" y="3594208"/>
              <a:ext cx="4245516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Conveniently procrastinate client-centric technology via highly efficient manufactured products. Seamlessly productivate go forward benefits without interdependentinfrastructures. 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877552" y="4830096"/>
            <a:ext cx="5109407" cy="835405"/>
            <a:chOff x="877552" y="4830096"/>
            <a:chExt cx="5109407" cy="835405"/>
          </a:xfrm>
        </p:grpSpPr>
        <p:sp>
          <p:nvSpPr>
            <p:cNvPr id="37" name="Oval 36"/>
            <p:cNvSpPr/>
            <p:nvPr/>
          </p:nvSpPr>
          <p:spPr>
            <a:xfrm>
              <a:off x="877552" y="4830096"/>
              <a:ext cx="686686" cy="686686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50000">
                  <a:schemeClr val="accent5">
                    <a:shade val="67500"/>
                    <a:satMod val="115000"/>
                  </a:schemeClr>
                </a:gs>
                <a:gs pos="100000">
                  <a:schemeClr val="accent5"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>
                  <a:solidFill>
                    <a:schemeClr val="bg1"/>
                  </a:solidFill>
                  <a:latin typeface="FontAwesome" pitchFamily="2" charset="0"/>
                  <a:cs typeface="+mn-ea"/>
                  <a:sym typeface="+mn-lt"/>
                </a:rPr>
                <a:t>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735121" y="4830096"/>
              <a:ext cx="1184940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3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此处添加标题</a:t>
              </a:r>
              <a:endParaRPr lang="en-US" altLang="zh-CN" sz="13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741443" y="5157670"/>
              <a:ext cx="4245516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Conveniently procrastinate client-centric technology via highly efficient manufactured products. Seamlessly productivate go forward benefits without interdependentinfrastructures. 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6223248" y="1666581"/>
            <a:ext cx="5103085" cy="874951"/>
            <a:chOff x="6223248" y="1666581"/>
            <a:chExt cx="5103085" cy="874951"/>
          </a:xfrm>
        </p:grpSpPr>
        <p:sp>
          <p:nvSpPr>
            <p:cNvPr id="49" name="Oval 48"/>
            <p:cNvSpPr/>
            <p:nvPr/>
          </p:nvSpPr>
          <p:spPr>
            <a:xfrm>
              <a:off x="6223248" y="1666581"/>
              <a:ext cx="686686" cy="686686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lumMod val="7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>
                  <a:solidFill>
                    <a:schemeClr val="bg1"/>
                  </a:solidFill>
                  <a:latin typeface="FontAwesome" pitchFamily="2" charset="0"/>
                  <a:cs typeface="+mn-ea"/>
                  <a:sym typeface="+mn-lt"/>
                </a:rPr>
                <a:t>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7080817" y="1666581"/>
              <a:ext cx="1184940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3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此处添加标题</a:t>
              </a:r>
              <a:endParaRPr lang="en-US" altLang="zh-CN" sz="13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080817" y="2033701"/>
              <a:ext cx="4245516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Conveniently procrastinate client-centric technology via highly efficient manufactured products. Seamlessly </a:t>
              </a:r>
              <a:r>
                <a:rPr lang="en-US" sz="900" dirty="0" err="1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productivate</a:t>
              </a:r>
              <a:r>
                <a:rPr lang="en-US" sz="9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 go forward benefits without </a:t>
              </a:r>
              <a:r>
                <a:rPr lang="en-US" sz="900" dirty="0" err="1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interdependentinfrastructures</a:t>
              </a:r>
              <a:r>
                <a:rPr lang="en-US" sz="9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. 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223248" y="3228161"/>
            <a:ext cx="5103085" cy="876833"/>
            <a:chOff x="6223248" y="3228161"/>
            <a:chExt cx="5103085" cy="876833"/>
          </a:xfrm>
        </p:grpSpPr>
        <p:sp>
          <p:nvSpPr>
            <p:cNvPr id="52" name="Oval 51"/>
            <p:cNvSpPr/>
            <p:nvPr/>
          </p:nvSpPr>
          <p:spPr>
            <a:xfrm>
              <a:off x="6223248" y="3228161"/>
              <a:ext cx="686686" cy="686686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50000">
                  <a:schemeClr val="accent6">
                    <a:shade val="67500"/>
                    <a:satMod val="115000"/>
                  </a:schemeClr>
                </a:gs>
                <a:gs pos="100000">
                  <a:schemeClr val="accent6"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>
                  <a:solidFill>
                    <a:schemeClr val="bg1"/>
                  </a:solidFill>
                  <a:latin typeface="FontAwesome" pitchFamily="2" charset="0"/>
                  <a:cs typeface="+mn-ea"/>
                  <a:sym typeface="+mn-lt"/>
                </a:rPr>
                <a:t>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080817" y="3228161"/>
              <a:ext cx="1184940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3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此处添加标题</a:t>
              </a:r>
              <a:endParaRPr lang="en-US" altLang="zh-CN" sz="13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080817" y="3597163"/>
              <a:ext cx="4245516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Conveniently procrastinate client-centric technology via highly efficient manufactured products. Seamlessly productivate go forward benefits without interdependentinfrastructures. 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223248" y="4830096"/>
            <a:ext cx="5109407" cy="838360"/>
            <a:chOff x="6223248" y="4830096"/>
            <a:chExt cx="5109407" cy="838360"/>
          </a:xfrm>
        </p:grpSpPr>
        <p:sp>
          <p:nvSpPr>
            <p:cNvPr id="55" name="Oval 54"/>
            <p:cNvSpPr/>
            <p:nvPr/>
          </p:nvSpPr>
          <p:spPr>
            <a:xfrm>
              <a:off x="6223248" y="4830096"/>
              <a:ext cx="686686" cy="686686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50000">
                  <a:schemeClr val="accent3">
                    <a:shade val="67500"/>
                    <a:satMod val="115000"/>
                  </a:schemeClr>
                </a:gs>
                <a:gs pos="100000">
                  <a:schemeClr val="accent3"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>
                  <a:solidFill>
                    <a:schemeClr val="bg1"/>
                  </a:solidFill>
                  <a:latin typeface="FontAwesome" pitchFamily="2" charset="0"/>
                  <a:cs typeface="+mn-ea"/>
                  <a:sym typeface="+mn-lt"/>
                </a:rPr>
                <a:t>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7080817" y="4830096"/>
              <a:ext cx="1184940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3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此处添加标题</a:t>
              </a:r>
              <a:endParaRPr lang="en-US" altLang="zh-CN" sz="13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087139" y="5160625"/>
              <a:ext cx="4245516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Conveniently procrastinate client-centric technology via highly efficient manufactured products. Seamlessly productivate go forward benefits without interdependentinfrastructures. 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926449" y="398822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此处添加标题</a:t>
            </a:r>
            <a:endParaRPr lang="en-US" altLang="zh-CN" sz="28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95768" y="922042"/>
            <a:ext cx="5200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Assertively fabricate competitive manufactured products vis-a-vis equity invested catalysts </a:t>
            </a:r>
          </a:p>
          <a:p>
            <a:pPr algn="ctr"/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for change. </a:t>
            </a:r>
          </a:p>
        </p:txBody>
      </p:sp>
      <p:sp>
        <p:nvSpPr>
          <p:cNvPr id="21" name="Freeform 20"/>
          <p:cNvSpPr/>
          <p:nvPr/>
        </p:nvSpPr>
        <p:spPr>
          <a:xfrm>
            <a:off x="5980637" y="6484585"/>
            <a:ext cx="230726" cy="230726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4077" y="57150"/>
                </a:moveTo>
                <a:cubicBezTo>
                  <a:pt x="116012" y="57150"/>
                  <a:pt x="117723" y="57819"/>
                  <a:pt x="119212" y="59159"/>
                </a:cubicBezTo>
                <a:cubicBezTo>
                  <a:pt x="120700" y="60498"/>
                  <a:pt x="121444" y="62210"/>
                  <a:pt x="121444" y="64293"/>
                </a:cubicBezTo>
                <a:lnTo>
                  <a:pt x="121444" y="145107"/>
                </a:lnTo>
                <a:lnTo>
                  <a:pt x="147787" y="118764"/>
                </a:lnTo>
                <a:cubicBezTo>
                  <a:pt x="151061" y="115490"/>
                  <a:pt x="154335" y="115490"/>
                  <a:pt x="157609" y="118764"/>
                </a:cubicBezTo>
                <a:cubicBezTo>
                  <a:pt x="159098" y="120253"/>
                  <a:pt x="159842" y="121964"/>
                  <a:pt x="159842" y="123899"/>
                </a:cubicBezTo>
                <a:cubicBezTo>
                  <a:pt x="159842" y="125834"/>
                  <a:pt x="159098" y="127545"/>
                  <a:pt x="157609" y="129034"/>
                </a:cubicBezTo>
                <a:lnTo>
                  <a:pt x="114300" y="171003"/>
                </a:lnTo>
                <a:lnTo>
                  <a:pt x="70991" y="129034"/>
                </a:lnTo>
                <a:cubicBezTo>
                  <a:pt x="67717" y="125462"/>
                  <a:pt x="67791" y="122039"/>
                  <a:pt x="71215" y="118764"/>
                </a:cubicBezTo>
                <a:cubicBezTo>
                  <a:pt x="74638" y="115490"/>
                  <a:pt x="77986" y="115490"/>
                  <a:pt x="81260" y="118764"/>
                </a:cubicBezTo>
                <a:lnTo>
                  <a:pt x="107156" y="144661"/>
                </a:lnTo>
                <a:lnTo>
                  <a:pt x="107156" y="64293"/>
                </a:lnTo>
                <a:cubicBezTo>
                  <a:pt x="107156" y="62210"/>
                  <a:pt x="107826" y="60498"/>
                  <a:pt x="109166" y="59159"/>
                </a:cubicBezTo>
                <a:cubicBezTo>
                  <a:pt x="110505" y="57819"/>
                  <a:pt x="112142" y="57150"/>
                  <a:pt x="114077" y="57150"/>
                </a:cubicBezTo>
                <a:close/>
                <a:moveTo>
                  <a:pt x="114300" y="14287"/>
                </a:moveTo>
                <a:cubicBezTo>
                  <a:pt x="86618" y="14287"/>
                  <a:pt x="63029" y="24035"/>
                  <a:pt x="43532" y="43532"/>
                </a:cubicBezTo>
                <a:cubicBezTo>
                  <a:pt x="24036" y="63028"/>
                  <a:pt x="14288" y="86618"/>
                  <a:pt x="14288" y="114300"/>
                </a:cubicBezTo>
                <a:cubicBezTo>
                  <a:pt x="14288" y="141982"/>
                  <a:pt x="24036" y="165571"/>
                  <a:pt x="43532" y="185067"/>
                </a:cubicBezTo>
                <a:cubicBezTo>
                  <a:pt x="63029" y="204564"/>
                  <a:pt x="86618" y="214312"/>
                  <a:pt x="114300" y="214312"/>
                </a:cubicBezTo>
                <a:cubicBezTo>
                  <a:pt x="141982" y="214312"/>
                  <a:pt x="165646" y="204564"/>
                  <a:pt x="185291" y="185067"/>
                </a:cubicBezTo>
                <a:cubicBezTo>
                  <a:pt x="204937" y="165571"/>
                  <a:pt x="214759" y="141982"/>
                  <a:pt x="214759" y="114300"/>
                </a:cubicBezTo>
                <a:cubicBezTo>
                  <a:pt x="214759" y="86618"/>
                  <a:pt x="204937" y="63028"/>
                  <a:pt x="185291" y="43532"/>
                </a:cubicBezTo>
                <a:cubicBezTo>
                  <a:pt x="165646" y="24035"/>
                  <a:pt x="141982" y="14287"/>
                  <a:pt x="114300" y="14287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0"/>
                  <a:pt x="228600" y="82748"/>
                  <a:pt x="228600" y="114300"/>
                </a:cubicBezTo>
                <a:cubicBezTo>
                  <a:pt x="228600" y="145851"/>
                  <a:pt x="217438" y="172789"/>
                  <a:pt x="195114" y="195113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3"/>
                </a:cubicBezTo>
                <a:cubicBezTo>
                  <a:pt x="11162" y="172789"/>
                  <a:pt x="0" y="145851"/>
                  <a:pt x="0" y="114300"/>
                </a:cubicBezTo>
                <a:cubicBezTo>
                  <a:pt x="0" y="82748"/>
                  <a:pt x="11162" y="55810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9" name="Hexagon 8"/>
          <p:cNvSpPr/>
          <p:nvPr/>
        </p:nvSpPr>
        <p:spPr>
          <a:xfrm>
            <a:off x="6547884" y="2290220"/>
            <a:ext cx="1392865" cy="1200746"/>
          </a:xfrm>
          <a:prstGeom prst="hexagon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0" name="Hexagon 9"/>
          <p:cNvSpPr/>
          <p:nvPr/>
        </p:nvSpPr>
        <p:spPr>
          <a:xfrm>
            <a:off x="4251252" y="2290220"/>
            <a:ext cx="1392865" cy="1200746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2" name="Hexagon 11"/>
          <p:cNvSpPr/>
          <p:nvPr/>
        </p:nvSpPr>
        <p:spPr>
          <a:xfrm>
            <a:off x="6547882" y="3546328"/>
            <a:ext cx="1392865" cy="1200746"/>
          </a:xfrm>
          <a:prstGeom prst="hexagon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3" name="Hexagon 12"/>
          <p:cNvSpPr/>
          <p:nvPr/>
        </p:nvSpPr>
        <p:spPr>
          <a:xfrm>
            <a:off x="4251252" y="3546328"/>
            <a:ext cx="1392865" cy="1200746"/>
          </a:xfrm>
          <a:prstGeom prst="hexagon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7" name="Hexagon 16"/>
          <p:cNvSpPr/>
          <p:nvPr/>
        </p:nvSpPr>
        <p:spPr>
          <a:xfrm>
            <a:off x="5399566" y="2918274"/>
            <a:ext cx="1392865" cy="1200746"/>
          </a:xfrm>
          <a:prstGeom prst="hexagon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FontAwesome" pitchFamily="2" charset="0"/>
                <a:cs typeface="+mn-ea"/>
                <a:sym typeface="+mn-lt"/>
              </a:rPr>
              <a:t></a:t>
            </a:r>
          </a:p>
        </p:txBody>
      </p:sp>
      <p:sp>
        <p:nvSpPr>
          <p:cNvPr id="19" name="Hexagon 18"/>
          <p:cNvSpPr/>
          <p:nvPr/>
        </p:nvSpPr>
        <p:spPr>
          <a:xfrm>
            <a:off x="6665052" y="2395436"/>
            <a:ext cx="1158523" cy="998727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>
                <a:solidFill>
                  <a:schemeClr val="bg1"/>
                </a:solidFill>
                <a:cs typeface="+mn-ea"/>
                <a:sym typeface="+mn-lt"/>
              </a:rPr>
              <a:t>15%</a:t>
            </a:r>
          </a:p>
        </p:txBody>
      </p:sp>
      <p:sp>
        <p:nvSpPr>
          <p:cNvPr id="20" name="Hexagon 19"/>
          <p:cNvSpPr/>
          <p:nvPr/>
        </p:nvSpPr>
        <p:spPr>
          <a:xfrm>
            <a:off x="6665051" y="3647337"/>
            <a:ext cx="1158523" cy="998727"/>
          </a:xfrm>
          <a:prstGeom prst="hexag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>
                <a:solidFill>
                  <a:schemeClr val="bg1"/>
                </a:solidFill>
                <a:cs typeface="+mn-ea"/>
                <a:sym typeface="+mn-lt"/>
              </a:rPr>
              <a:t>30%</a:t>
            </a:r>
          </a:p>
        </p:txBody>
      </p:sp>
      <p:sp>
        <p:nvSpPr>
          <p:cNvPr id="23" name="Hexagon 22"/>
          <p:cNvSpPr/>
          <p:nvPr/>
        </p:nvSpPr>
        <p:spPr>
          <a:xfrm>
            <a:off x="4368422" y="2391230"/>
            <a:ext cx="1158523" cy="998727"/>
          </a:xfrm>
          <a:prstGeom prst="hexagon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>
                <a:solidFill>
                  <a:schemeClr val="bg1"/>
                </a:solidFill>
                <a:cs typeface="+mn-ea"/>
                <a:sym typeface="+mn-lt"/>
              </a:rPr>
              <a:t>65%</a:t>
            </a:r>
          </a:p>
        </p:txBody>
      </p:sp>
      <p:sp>
        <p:nvSpPr>
          <p:cNvPr id="24" name="Hexagon 23"/>
          <p:cNvSpPr/>
          <p:nvPr/>
        </p:nvSpPr>
        <p:spPr>
          <a:xfrm>
            <a:off x="4368422" y="3647337"/>
            <a:ext cx="1158523" cy="998727"/>
          </a:xfrm>
          <a:prstGeom prst="hexagon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>
                <a:solidFill>
                  <a:schemeClr val="bg1"/>
                </a:solidFill>
                <a:cs typeface="+mn-ea"/>
                <a:sym typeface="+mn-lt"/>
              </a:rPr>
              <a:t>95%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789339" y="2495781"/>
            <a:ext cx="148809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AROUND THE WORLD</a:t>
            </a:r>
          </a:p>
          <a:p>
            <a:endParaRPr lang="en-US" sz="90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  <a:p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Conveniently procrastinate client-centric technology via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789339" y="3754285"/>
            <a:ext cx="148809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COSTUMER GIFTS</a:t>
            </a:r>
          </a:p>
          <a:p>
            <a:endParaRPr lang="en-US" sz="90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  <a:p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Conveniently procrastinate client-centric technology via</a:t>
            </a:r>
          </a:p>
        </p:txBody>
      </p:sp>
      <p:sp>
        <p:nvSpPr>
          <p:cNvPr id="6" name="Oval 5"/>
          <p:cNvSpPr/>
          <p:nvPr/>
        </p:nvSpPr>
        <p:spPr>
          <a:xfrm>
            <a:off x="10647555" y="2648964"/>
            <a:ext cx="478465" cy="478465"/>
          </a:xfrm>
          <a:prstGeom prst="ellipse">
            <a:avLst/>
          </a:prstGeom>
          <a:noFill/>
          <a:ln w="31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FontAwesome" pitchFamily="2" charset="0"/>
                <a:cs typeface="+mn-ea"/>
                <a:sym typeface="+mn-lt"/>
              </a:rPr>
              <a:t></a:t>
            </a:r>
          </a:p>
        </p:txBody>
      </p:sp>
      <p:sp>
        <p:nvSpPr>
          <p:cNvPr id="32" name="Oval 31"/>
          <p:cNvSpPr/>
          <p:nvPr/>
        </p:nvSpPr>
        <p:spPr>
          <a:xfrm>
            <a:off x="10647554" y="3907467"/>
            <a:ext cx="478465" cy="478465"/>
          </a:xfrm>
          <a:prstGeom prst="ellipse">
            <a:avLst/>
          </a:prstGeom>
          <a:noFill/>
          <a:ln w="31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FontAwesome" pitchFamily="2" charset="0"/>
                <a:cs typeface="+mn-ea"/>
                <a:sym typeface="+mn-lt"/>
              </a:rPr>
              <a:t>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914571" y="2499987"/>
            <a:ext cx="148809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BEST NOMINATIONS</a:t>
            </a:r>
          </a:p>
          <a:p>
            <a:pPr algn="r"/>
            <a:endParaRPr lang="en-US" sz="90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  <a:p>
            <a:pPr algn="r"/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Conveniently procrastinate client-centric technology via</a:t>
            </a:r>
          </a:p>
        </p:txBody>
      </p:sp>
      <p:sp>
        <p:nvSpPr>
          <p:cNvPr id="34" name="Oval 33"/>
          <p:cNvSpPr/>
          <p:nvPr/>
        </p:nvSpPr>
        <p:spPr>
          <a:xfrm>
            <a:off x="1065981" y="2648964"/>
            <a:ext cx="478465" cy="478465"/>
          </a:xfrm>
          <a:prstGeom prst="ellipse">
            <a:avLst/>
          </a:prstGeom>
          <a:noFill/>
          <a:ln w="31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FontAwesome" pitchFamily="2" charset="0"/>
                <a:cs typeface="+mn-ea"/>
                <a:sym typeface="+mn-lt"/>
              </a:rPr>
              <a:t>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914569" y="3754285"/>
            <a:ext cx="148809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THE NATIONAL DATA</a:t>
            </a:r>
          </a:p>
          <a:p>
            <a:pPr algn="r"/>
            <a:endParaRPr lang="en-US" sz="90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  <a:p>
            <a:pPr algn="r"/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Conveniently procrastinate client-centric technology via</a:t>
            </a:r>
          </a:p>
        </p:txBody>
      </p:sp>
      <p:sp>
        <p:nvSpPr>
          <p:cNvPr id="36" name="Oval 35"/>
          <p:cNvSpPr/>
          <p:nvPr/>
        </p:nvSpPr>
        <p:spPr>
          <a:xfrm>
            <a:off x="1065980" y="3907467"/>
            <a:ext cx="478465" cy="478465"/>
          </a:xfrm>
          <a:prstGeom prst="ellipse">
            <a:avLst/>
          </a:prstGeom>
          <a:noFill/>
          <a:ln w="31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FontAwesome" pitchFamily="2" charset="0"/>
                <a:cs typeface="+mn-ea"/>
                <a:sym typeface="+mn-lt"/>
              </a:rPr>
              <a:t></a:t>
            </a:r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FontAwesome" pitchFamily="2" charset="0"/>
              <a:cs typeface="+mn-ea"/>
              <a:sym typeface="+mn-lt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8298844" y="2828599"/>
            <a:ext cx="132399" cy="132399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8298843" y="4080499"/>
            <a:ext cx="132399" cy="132399"/>
          </a:xfrm>
          <a:prstGeom prst="ellipse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3760380" y="4080499"/>
            <a:ext cx="132399" cy="132399"/>
          </a:xfrm>
          <a:prstGeom prst="ellipse">
            <a:avLst/>
          </a:prstGeom>
          <a:noFill/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3760380" y="2828599"/>
            <a:ext cx="132399" cy="132399"/>
          </a:xfrm>
          <a:prstGeom prst="ellipse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8516626" y="2890593"/>
            <a:ext cx="18288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8516626" y="4146698"/>
            <a:ext cx="18288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3492494" y="2888196"/>
            <a:ext cx="18288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3492494" y="4146698"/>
            <a:ext cx="18288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35"/>
          <p:cNvSpPr txBox="1"/>
          <p:nvPr/>
        </p:nvSpPr>
        <p:spPr>
          <a:xfrm>
            <a:off x="5022634" y="5307501"/>
            <a:ext cx="214674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The Pyramid Infographic</a:t>
            </a:r>
          </a:p>
        </p:txBody>
      </p:sp>
      <p:sp>
        <p:nvSpPr>
          <p:cNvPr id="45" name="TextBox 36"/>
          <p:cNvSpPr txBox="1"/>
          <p:nvPr/>
        </p:nvSpPr>
        <p:spPr>
          <a:xfrm>
            <a:off x="3642632" y="5671252"/>
            <a:ext cx="490673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Conveniently procrastinate client-centric technology via highly efficient manufactured products. Seamlessly productivate go forward benefits without interdependentinfrastructures. 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5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00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500"/>
                            </p:stCondLst>
                            <p:childTnLst>
                              <p:par>
                                <p:cTn id="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000"/>
                            </p:stCondLst>
                            <p:childTnLst>
                              <p:par>
                                <p:cTn id="8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75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80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85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90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9500"/>
                            </p:stCondLst>
                            <p:childTnLst>
                              <p:par>
                                <p:cTn id="1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1500"/>
                            </p:stCondLst>
                            <p:childTnLst>
                              <p:par>
                                <p:cTn id="1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2500"/>
                            </p:stCondLst>
                            <p:childTnLst>
                              <p:par>
                                <p:cTn id="1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0" grpId="0" animBg="1"/>
      <p:bldP spid="12" grpId="0" animBg="1"/>
      <p:bldP spid="13" grpId="0" animBg="1"/>
      <p:bldP spid="17" grpId="0" animBg="1"/>
      <p:bldP spid="19" grpId="0" animBg="1"/>
      <p:bldP spid="20" grpId="0" animBg="1"/>
      <p:bldP spid="23" grpId="0" animBg="1"/>
      <p:bldP spid="24" grpId="0" animBg="1"/>
      <p:bldP spid="26" grpId="0"/>
      <p:bldP spid="27" grpId="0"/>
      <p:bldP spid="6" grpId="0" animBg="1"/>
      <p:bldP spid="32" grpId="0" animBg="1"/>
      <p:bldP spid="33" grpId="0"/>
      <p:bldP spid="34" grpId="0" animBg="1"/>
      <p:bldP spid="35" grpId="0"/>
      <p:bldP spid="36" grpId="0" animBg="1"/>
      <p:bldP spid="40" grpId="0" animBg="1"/>
      <p:bldP spid="41" grpId="0" animBg="1"/>
      <p:bldP spid="42" grpId="0" animBg="1"/>
      <p:bldP spid="43" grpId="0" animBg="1"/>
      <p:bldP spid="44" grpId="0"/>
      <p:bldP spid="4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926449" y="263300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此处添加标题</a:t>
            </a:r>
            <a:endParaRPr lang="en-US" altLang="zh-CN" sz="28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95768" y="786520"/>
            <a:ext cx="5200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Assertively fabricate competitive manufactured products vis-a-vis equity invested catalysts </a:t>
            </a:r>
          </a:p>
          <a:p>
            <a:pPr algn="ctr"/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for change. </a:t>
            </a:r>
          </a:p>
        </p:txBody>
      </p:sp>
      <p:sp>
        <p:nvSpPr>
          <p:cNvPr id="21" name="Freeform 20"/>
          <p:cNvSpPr/>
          <p:nvPr/>
        </p:nvSpPr>
        <p:spPr>
          <a:xfrm>
            <a:off x="5980637" y="6484585"/>
            <a:ext cx="230726" cy="230726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4077" y="57150"/>
                </a:moveTo>
                <a:cubicBezTo>
                  <a:pt x="116012" y="57150"/>
                  <a:pt x="117723" y="57819"/>
                  <a:pt x="119212" y="59159"/>
                </a:cubicBezTo>
                <a:cubicBezTo>
                  <a:pt x="120700" y="60498"/>
                  <a:pt x="121444" y="62210"/>
                  <a:pt x="121444" y="64293"/>
                </a:cubicBezTo>
                <a:lnTo>
                  <a:pt x="121444" y="145107"/>
                </a:lnTo>
                <a:lnTo>
                  <a:pt x="147787" y="118764"/>
                </a:lnTo>
                <a:cubicBezTo>
                  <a:pt x="151061" y="115490"/>
                  <a:pt x="154335" y="115490"/>
                  <a:pt x="157609" y="118764"/>
                </a:cubicBezTo>
                <a:cubicBezTo>
                  <a:pt x="159098" y="120253"/>
                  <a:pt x="159842" y="121964"/>
                  <a:pt x="159842" y="123899"/>
                </a:cubicBezTo>
                <a:cubicBezTo>
                  <a:pt x="159842" y="125834"/>
                  <a:pt x="159098" y="127545"/>
                  <a:pt x="157609" y="129034"/>
                </a:cubicBezTo>
                <a:lnTo>
                  <a:pt x="114300" y="171003"/>
                </a:lnTo>
                <a:lnTo>
                  <a:pt x="70991" y="129034"/>
                </a:lnTo>
                <a:cubicBezTo>
                  <a:pt x="67717" y="125462"/>
                  <a:pt x="67791" y="122039"/>
                  <a:pt x="71215" y="118764"/>
                </a:cubicBezTo>
                <a:cubicBezTo>
                  <a:pt x="74638" y="115490"/>
                  <a:pt x="77986" y="115490"/>
                  <a:pt x="81260" y="118764"/>
                </a:cubicBezTo>
                <a:lnTo>
                  <a:pt x="107156" y="144661"/>
                </a:lnTo>
                <a:lnTo>
                  <a:pt x="107156" y="64293"/>
                </a:lnTo>
                <a:cubicBezTo>
                  <a:pt x="107156" y="62210"/>
                  <a:pt x="107826" y="60498"/>
                  <a:pt x="109166" y="59159"/>
                </a:cubicBezTo>
                <a:cubicBezTo>
                  <a:pt x="110505" y="57819"/>
                  <a:pt x="112142" y="57150"/>
                  <a:pt x="114077" y="57150"/>
                </a:cubicBezTo>
                <a:close/>
                <a:moveTo>
                  <a:pt x="114300" y="14287"/>
                </a:moveTo>
                <a:cubicBezTo>
                  <a:pt x="86618" y="14287"/>
                  <a:pt x="63029" y="24035"/>
                  <a:pt x="43532" y="43532"/>
                </a:cubicBezTo>
                <a:cubicBezTo>
                  <a:pt x="24036" y="63028"/>
                  <a:pt x="14288" y="86618"/>
                  <a:pt x="14288" y="114300"/>
                </a:cubicBezTo>
                <a:cubicBezTo>
                  <a:pt x="14288" y="141982"/>
                  <a:pt x="24036" y="165571"/>
                  <a:pt x="43532" y="185067"/>
                </a:cubicBezTo>
                <a:cubicBezTo>
                  <a:pt x="63029" y="204564"/>
                  <a:pt x="86618" y="214312"/>
                  <a:pt x="114300" y="214312"/>
                </a:cubicBezTo>
                <a:cubicBezTo>
                  <a:pt x="141982" y="214312"/>
                  <a:pt x="165646" y="204564"/>
                  <a:pt x="185291" y="185067"/>
                </a:cubicBezTo>
                <a:cubicBezTo>
                  <a:pt x="204937" y="165571"/>
                  <a:pt x="214759" y="141982"/>
                  <a:pt x="214759" y="114300"/>
                </a:cubicBezTo>
                <a:cubicBezTo>
                  <a:pt x="214759" y="86618"/>
                  <a:pt x="204937" y="63028"/>
                  <a:pt x="185291" y="43532"/>
                </a:cubicBezTo>
                <a:cubicBezTo>
                  <a:pt x="165646" y="24035"/>
                  <a:pt x="141982" y="14287"/>
                  <a:pt x="114300" y="14287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0"/>
                  <a:pt x="228600" y="82748"/>
                  <a:pt x="228600" y="114300"/>
                </a:cubicBezTo>
                <a:cubicBezTo>
                  <a:pt x="228600" y="145851"/>
                  <a:pt x="217438" y="172789"/>
                  <a:pt x="195114" y="195113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3"/>
                </a:cubicBezTo>
                <a:cubicBezTo>
                  <a:pt x="11162" y="172789"/>
                  <a:pt x="0" y="145851"/>
                  <a:pt x="0" y="114300"/>
                </a:cubicBezTo>
                <a:cubicBezTo>
                  <a:pt x="0" y="82748"/>
                  <a:pt x="11162" y="55810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2" name="Oval 1"/>
          <p:cNvSpPr/>
          <p:nvPr/>
        </p:nvSpPr>
        <p:spPr>
          <a:xfrm>
            <a:off x="1075573" y="2252332"/>
            <a:ext cx="1218314" cy="1218314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9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accent1"/>
                </a:solidFill>
                <a:cs typeface="+mn-ea"/>
                <a:sym typeface="+mn-lt"/>
              </a:rPr>
              <a:t>65%</a:t>
            </a:r>
          </a:p>
        </p:txBody>
      </p:sp>
      <p:sp>
        <p:nvSpPr>
          <p:cNvPr id="6" name="Arc 5"/>
          <p:cNvSpPr/>
          <p:nvPr/>
        </p:nvSpPr>
        <p:spPr>
          <a:xfrm>
            <a:off x="1075573" y="2252332"/>
            <a:ext cx="1218314" cy="1218314"/>
          </a:xfrm>
          <a:prstGeom prst="arc">
            <a:avLst>
              <a:gd name="adj1" fmla="val 16200000"/>
              <a:gd name="adj2" fmla="val 9392021"/>
            </a:avLst>
          </a:prstGeom>
          <a:noFill/>
          <a:ln w="76200" cap="rnd">
            <a:solidFill>
              <a:schemeClr val="accent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30584" y="2222852"/>
            <a:ext cx="3150781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此处添加标题</a:t>
            </a:r>
            <a:endParaRPr lang="en-US" sz="13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endParaRPr lang="en-US" sz="9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Progressively integrate resource-leveling services without 24/7 portals. Authoritatively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productivate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sustainable potentialities before best-of-breed action items. </a:t>
            </a:r>
          </a:p>
        </p:txBody>
      </p:sp>
      <p:sp>
        <p:nvSpPr>
          <p:cNvPr id="9" name="Oval 8"/>
          <p:cNvSpPr/>
          <p:nvPr/>
        </p:nvSpPr>
        <p:spPr>
          <a:xfrm>
            <a:off x="6410636" y="2281812"/>
            <a:ext cx="1218314" cy="1218314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9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accent6"/>
                </a:solidFill>
                <a:cs typeface="+mn-ea"/>
                <a:sym typeface="+mn-lt"/>
              </a:rPr>
              <a:t>10%</a:t>
            </a:r>
          </a:p>
        </p:txBody>
      </p:sp>
      <p:sp>
        <p:nvSpPr>
          <p:cNvPr id="10" name="Arc 9"/>
          <p:cNvSpPr/>
          <p:nvPr/>
        </p:nvSpPr>
        <p:spPr>
          <a:xfrm>
            <a:off x="6410636" y="2281812"/>
            <a:ext cx="1218314" cy="1218314"/>
          </a:xfrm>
          <a:prstGeom prst="arc">
            <a:avLst>
              <a:gd name="adj1" fmla="val 16200000"/>
              <a:gd name="adj2" fmla="val 18761305"/>
            </a:avLst>
          </a:prstGeom>
          <a:noFill/>
          <a:ln w="76200" cap="rnd">
            <a:solidFill>
              <a:schemeClr val="accent6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965647" y="2252332"/>
            <a:ext cx="3150781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此处添加标题</a:t>
            </a:r>
            <a:endParaRPr lang="en-US" altLang="zh-CN" sz="12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endParaRPr lang="en-US" sz="9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Progressively integrate resource-leveling services without 24/7 portals. Authoritatively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productivate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sustainable potentialities before best-of-breed action items. </a:t>
            </a:r>
          </a:p>
        </p:txBody>
      </p:sp>
      <p:sp>
        <p:nvSpPr>
          <p:cNvPr id="12" name="Oval 11"/>
          <p:cNvSpPr/>
          <p:nvPr/>
        </p:nvSpPr>
        <p:spPr>
          <a:xfrm>
            <a:off x="1075573" y="4017284"/>
            <a:ext cx="1218314" cy="1218314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9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accent5"/>
                </a:solidFill>
                <a:cs typeface="+mn-ea"/>
                <a:sym typeface="+mn-lt"/>
              </a:rPr>
              <a:t>90%</a:t>
            </a:r>
          </a:p>
        </p:txBody>
      </p:sp>
      <p:sp>
        <p:nvSpPr>
          <p:cNvPr id="13" name="Arc 12"/>
          <p:cNvSpPr/>
          <p:nvPr/>
        </p:nvSpPr>
        <p:spPr>
          <a:xfrm>
            <a:off x="1075573" y="4017284"/>
            <a:ext cx="1218314" cy="1218314"/>
          </a:xfrm>
          <a:prstGeom prst="arc">
            <a:avLst>
              <a:gd name="adj1" fmla="val 16200000"/>
              <a:gd name="adj2" fmla="val 13608039"/>
            </a:avLst>
          </a:prstGeom>
          <a:noFill/>
          <a:ln w="76200" cap="rnd">
            <a:solidFill>
              <a:schemeClr val="accent5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630584" y="3987804"/>
            <a:ext cx="3150781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此处添加标题</a:t>
            </a:r>
            <a:endParaRPr lang="en-US" altLang="zh-CN" sz="13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endParaRPr lang="en-US" sz="9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Progressively integrate resource-leveling services without 24/7 portals. Authoritatively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productivate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sustainable potentialities before best-of-breed action items. </a:t>
            </a:r>
          </a:p>
        </p:txBody>
      </p:sp>
      <p:sp>
        <p:nvSpPr>
          <p:cNvPr id="15" name="Oval 14"/>
          <p:cNvSpPr/>
          <p:nvPr/>
        </p:nvSpPr>
        <p:spPr>
          <a:xfrm>
            <a:off x="6410636" y="4046764"/>
            <a:ext cx="1218314" cy="1218314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9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accent2"/>
                </a:solidFill>
                <a:cs typeface="+mn-ea"/>
                <a:sym typeface="+mn-lt"/>
              </a:rPr>
              <a:t>48%</a:t>
            </a:r>
          </a:p>
        </p:txBody>
      </p:sp>
      <p:sp>
        <p:nvSpPr>
          <p:cNvPr id="16" name="Arc 15"/>
          <p:cNvSpPr/>
          <p:nvPr/>
        </p:nvSpPr>
        <p:spPr>
          <a:xfrm>
            <a:off x="6410636" y="4046764"/>
            <a:ext cx="1218314" cy="1218314"/>
          </a:xfrm>
          <a:prstGeom prst="arc">
            <a:avLst>
              <a:gd name="adj1" fmla="val 16200000"/>
              <a:gd name="adj2" fmla="val 3897248"/>
            </a:avLst>
          </a:prstGeom>
          <a:noFill/>
          <a:ln w="76200" cap="rnd">
            <a:solidFill>
              <a:schemeClr val="accent2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965647" y="4017284"/>
            <a:ext cx="3150781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此处添加标题</a:t>
            </a:r>
            <a:endParaRPr lang="en-US" altLang="zh-CN" sz="12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endParaRPr lang="en-US" sz="9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Progressively integrate resource-leveling services without 24/7 portals. Authoritatively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productivate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sustainable potentialities before best-of-breed action items. 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2" grpId="0" animBg="1"/>
      <p:bldP spid="6" grpId="0" animBg="1"/>
      <p:bldP spid="3" grpId="0" build="p"/>
      <p:bldP spid="9" grpId="0" animBg="1"/>
      <p:bldP spid="10" grpId="0" animBg="1"/>
      <p:bldP spid="11" grpId="0" build="p"/>
      <p:bldP spid="12" grpId="0" animBg="1"/>
      <p:bldP spid="13" grpId="0" animBg="1"/>
      <p:bldP spid="14" grpId="0" build="p"/>
      <p:bldP spid="15" grpId="0" animBg="1"/>
      <p:bldP spid="16" grpId="0" animBg="1"/>
      <p:bldP spid="1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926449" y="263300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此处添加标题</a:t>
            </a:r>
            <a:endParaRPr lang="en-US" altLang="zh-CN" sz="28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95768" y="786520"/>
            <a:ext cx="5200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Assertively fabricate competitive manufactured products vis-a-vis equity invested catalysts </a:t>
            </a:r>
          </a:p>
          <a:p>
            <a:pPr algn="ctr"/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for change. </a:t>
            </a:r>
          </a:p>
        </p:txBody>
      </p:sp>
      <p:sp>
        <p:nvSpPr>
          <p:cNvPr id="21" name="Freeform 20"/>
          <p:cNvSpPr/>
          <p:nvPr/>
        </p:nvSpPr>
        <p:spPr>
          <a:xfrm>
            <a:off x="5980637" y="6484585"/>
            <a:ext cx="230726" cy="230726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4077" y="57150"/>
                </a:moveTo>
                <a:cubicBezTo>
                  <a:pt x="116012" y="57150"/>
                  <a:pt x="117723" y="57819"/>
                  <a:pt x="119212" y="59159"/>
                </a:cubicBezTo>
                <a:cubicBezTo>
                  <a:pt x="120700" y="60498"/>
                  <a:pt x="121444" y="62210"/>
                  <a:pt x="121444" y="64293"/>
                </a:cubicBezTo>
                <a:lnTo>
                  <a:pt x="121444" y="145107"/>
                </a:lnTo>
                <a:lnTo>
                  <a:pt x="147787" y="118764"/>
                </a:lnTo>
                <a:cubicBezTo>
                  <a:pt x="151061" y="115490"/>
                  <a:pt x="154335" y="115490"/>
                  <a:pt x="157609" y="118764"/>
                </a:cubicBezTo>
                <a:cubicBezTo>
                  <a:pt x="159098" y="120253"/>
                  <a:pt x="159842" y="121964"/>
                  <a:pt x="159842" y="123899"/>
                </a:cubicBezTo>
                <a:cubicBezTo>
                  <a:pt x="159842" y="125834"/>
                  <a:pt x="159098" y="127545"/>
                  <a:pt x="157609" y="129034"/>
                </a:cubicBezTo>
                <a:lnTo>
                  <a:pt x="114300" y="171003"/>
                </a:lnTo>
                <a:lnTo>
                  <a:pt x="70991" y="129034"/>
                </a:lnTo>
                <a:cubicBezTo>
                  <a:pt x="67717" y="125462"/>
                  <a:pt x="67791" y="122039"/>
                  <a:pt x="71215" y="118764"/>
                </a:cubicBezTo>
                <a:cubicBezTo>
                  <a:pt x="74638" y="115490"/>
                  <a:pt x="77986" y="115490"/>
                  <a:pt x="81260" y="118764"/>
                </a:cubicBezTo>
                <a:lnTo>
                  <a:pt x="107156" y="144661"/>
                </a:lnTo>
                <a:lnTo>
                  <a:pt x="107156" y="64293"/>
                </a:lnTo>
                <a:cubicBezTo>
                  <a:pt x="107156" y="62210"/>
                  <a:pt x="107826" y="60498"/>
                  <a:pt x="109166" y="59159"/>
                </a:cubicBezTo>
                <a:cubicBezTo>
                  <a:pt x="110505" y="57819"/>
                  <a:pt x="112142" y="57150"/>
                  <a:pt x="114077" y="57150"/>
                </a:cubicBezTo>
                <a:close/>
                <a:moveTo>
                  <a:pt x="114300" y="14287"/>
                </a:moveTo>
                <a:cubicBezTo>
                  <a:pt x="86618" y="14287"/>
                  <a:pt x="63029" y="24035"/>
                  <a:pt x="43532" y="43532"/>
                </a:cubicBezTo>
                <a:cubicBezTo>
                  <a:pt x="24036" y="63028"/>
                  <a:pt x="14288" y="86618"/>
                  <a:pt x="14288" y="114300"/>
                </a:cubicBezTo>
                <a:cubicBezTo>
                  <a:pt x="14288" y="141982"/>
                  <a:pt x="24036" y="165571"/>
                  <a:pt x="43532" y="185067"/>
                </a:cubicBezTo>
                <a:cubicBezTo>
                  <a:pt x="63029" y="204564"/>
                  <a:pt x="86618" y="214312"/>
                  <a:pt x="114300" y="214312"/>
                </a:cubicBezTo>
                <a:cubicBezTo>
                  <a:pt x="141982" y="214312"/>
                  <a:pt x="165646" y="204564"/>
                  <a:pt x="185291" y="185067"/>
                </a:cubicBezTo>
                <a:cubicBezTo>
                  <a:pt x="204937" y="165571"/>
                  <a:pt x="214759" y="141982"/>
                  <a:pt x="214759" y="114300"/>
                </a:cubicBezTo>
                <a:cubicBezTo>
                  <a:pt x="214759" y="86618"/>
                  <a:pt x="204937" y="63028"/>
                  <a:pt x="185291" y="43532"/>
                </a:cubicBezTo>
                <a:cubicBezTo>
                  <a:pt x="165646" y="24035"/>
                  <a:pt x="141982" y="14287"/>
                  <a:pt x="114300" y="14287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0"/>
                  <a:pt x="228600" y="82748"/>
                  <a:pt x="228600" y="114300"/>
                </a:cubicBezTo>
                <a:cubicBezTo>
                  <a:pt x="228600" y="145851"/>
                  <a:pt x="217438" y="172789"/>
                  <a:pt x="195114" y="195113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3"/>
                </a:cubicBezTo>
                <a:cubicBezTo>
                  <a:pt x="11162" y="172789"/>
                  <a:pt x="0" y="145851"/>
                  <a:pt x="0" y="114300"/>
                </a:cubicBezTo>
                <a:cubicBezTo>
                  <a:pt x="0" y="82748"/>
                  <a:pt x="11162" y="55810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2" name="Isosceles Triangle 1"/>
          <p:cNvSpPr/>
          <p:nvPr/>
        </p:nvSpPr>
        <p:spPr>
          <a:xfrm>
            <a:off x="4171826" y="1600200"/>
            <a:ext cx="3036481" cy="3296958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6" name="Isosceles Triangle 5"/>
          <p:cNvSpPr/>
          <p:nvPr/>
        </p:nvSpPr>
        <p:spPr>
          <a:xfrm>
            <a:off x="5213817" y="1850064"/>
            <a:ext cx="2806357" cy="304709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9" name="Isosceles Triangle 8"/>
          <p:cNvSpPr/>
          <p:nvPr/>
        </p:nvSpPr>
        <p:spPr>
          <a:xfrm>
            <a:off x="5213817" y="2832312"/>
            <a:ext cx="1901712" cy="2064845"/>
          </a:xfrm>
          <a:prstGeom prst="triangle">
            <a:avLst/>
          </a:prstGeom>
          <a:solidFill>
            <a:schemeClr val="accent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0" name="Isosceles Triangle 9"/>
          <p:cNvSpPr/>
          <p:nvPr/>
        </p:nvSpPr>
        <p:spPr>
          <a:xfrm>
            <a:off x="6728659" y="3722822"/>
            <a:ext cx="1081557" cy="1174335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1" name="Isosceles Triangle 10"/>
          <p:cNvSpPr/>
          <p:nvPr/>
        </p:nvSpPr>
        <p:spPr>
          <a:xfrm>
            <a:off x="6518701" y="4070059"/>
            <a:ext cx="761753" cy="827098"/>
          </a:xfrm>
          <a:prstGeom prst="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2" name="Isosceles Triangle 11"/>
          <p:cNvSpPr/>
          <p:nvPr/>
        </p:nvSpPr>
        <p:spPr>
          <a:xfrm>
            <a:off x="4171826" y="3790750"/>
            <a:ext cx="1018995" cy="1106407"/>
          </a:xfrm>
          <a:prstGeom prst="triangle">
            <a:avLst/>
          </a:prstGeom>
          <a:solidFill>
            <a:schemeClr val="accent1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3" name="Isosceles Triangle 12"/>
          <p:cNvSpPr/>
          <p:nvPr/>
        </p:nvSpPr>
        <p:spPr>
          <a:xfrm>
            <a:off x="4611908" y="3296218"/>
            <a:ext cx="1474456" cy="1600939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610218" y="1855380"/>
            <a:ext cx="1318437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459356" y="1938076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80%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076197" y="1736529"/>
            <a:ext cx="2497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CONSULTING</a:t>
            </a:r>
          </a:p>
          <a:p>
            <a:endParaRPr lang="en-US" sz="90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  <a:p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Conveniently procrastinate client-centric technology via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7269436" y="3717129"/>
            <a:ext cx="2743200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9588451" y="3856499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45%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162006" y="3663658"/>
            <a:ext cx="11536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CONVERTING</a:t>
            </a:r>
          </a:p>
          <a:p>
            <a:endParaRPr lang="en-US" sz="90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  <a:p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Conveniently procrastinate client-centric technology via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6151325" y="2838053"/>
            <a:ext cx="2743200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8432591" y="2963537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60%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084682" y="2726829"/>
            <a:ext cx="2497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EXCLUSIVE</a:t>
            </a:r>
          </a:p>
          <a:p>
            <a:endParaRPr lang="en-US" sz="90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  <a:p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Conveniently procrastinate client-centric technology via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6899577" y="4059301"/>
            <a:ext cx="1645920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8082387" y="4141342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30%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127856" y="4520255"/>
            <a:ext cx="1294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CONSULTING</a:t>
            </a:r>
          </a:p>
          <a:p>
            <a:endParaRPr lang="en-US" sz="90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  <a:p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Conveniently procrastinate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4351112" y="1610958"/>
            <a:ext cx="1318437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  <a:prstDash val="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223710" y="1667637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90%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672475" y="1508787"/>
            <a:ext cx="2497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PROMOTION</a:t>
            </a:r>
          </a:p>
          <a:p>
            <a:pPr algn="r"/>
            <a:endParaRPr lang="en-US" sz="90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  <a:p>
            <a:pPr algn="r"/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Conveniently procrastinate client-centric technology via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3357634" y="3790750"/>
            <a:ext cx="1318437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  <a:prstDash val="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264999" y="3874635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40%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981853" y="3717129"/>
            <a:ext cx="1294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ESSENTIAL</a:t>
            </a:r>
          </a:p>
          <a:p>
            <a:pPr algn="r"/>
            <a:endParaRPr lang="en-US" sz="90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  <a:p>
            <a:pPr algn="r"/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Conveniently procrastinate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1704641" y="3272014"/>
            <a:ext cx="3657600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  <a:prstDash val="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613212" y="3358674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50%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17582" y="3179786"/>
            <a:ext cx="11536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SMART PROJECT</a:t>
            </a:r>
          </a:p>
          <a:p>
            <a:pPr algn="r"/>
            <a:endParaRPr lang="en-US" sz="90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  <a:p>
            <a:pPr algn="r"/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Conveniently procrastinate client-centric technology via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022634" y="5307501"/>
            <a:ext cx="214674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The Pyramid Infographic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642632" y="5671252"/>
            <a:ext cx="490673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Conveniently procrastinate client-centric technology via highly efficient manufactured products. Seamlessly productivate go forward benefits without interdependentinfrastructures. 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500"/>
                            </p:stCondLst>
                            <p:childTnLst>
                              <p:par>
                                <p:cTn id="7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000"/>
                            </p:stCondLst>
                            <p:childTnLst>
                              <p:par>
                                <p:cTn id="7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500"/>
                            </p:stCondLst>
                            <p:childTnLst>
                              <p:par>
                                <p:cTn id="8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000"/>
                            </p:stCondLst>
                            <p:childTnLst>
                              <p:par>
                                <p:cTn id="8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500"/>
                            </p:stCondLst>
                            <p:childTnLst>
                              <p:par>
                                <p:cTn id="8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8000"/>
                            </p:stCondLst>
                            <p:childTnLst>
                              <p:par>
                                <p:cTn id="9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8500"/>
                            </p:stCondLst>
                            <p:childTnLst>
                              <p:par>
                                <p:cTn id="9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90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5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3500"/>
                            </p:stCondLst>
                            <p:childTnLst>
                              <p:par>
                                <p:cTn id="1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4000"/>
                            </p:stCondLst>
                            <p:childTnLst>
                              <p:par>
                                <p:cTn id="1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4500"/>
                            </p:stCondLst>
                            <p:childTnLst>
                              <p:par>
                                <p:cTn id="1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5000"/>
                            </p:stCondLst>
                            <p:childTnLst>
                              <p:par>
                                <p:cTn id="1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6000"/>
                            </p:stCondLst>
                            <p:childTnLst>
                              <p:par>
                                <p:cTn id="1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2" grpId="0" animBg="1"/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build="p"/>
      <p:bldP spid="16" grpId="0" build="p"/>
      <p:bldP spid="18" grpId="0" build="p"/>
      <p:bldP spid="19" grpId="0" build="p"/>
      <p:bldP spid="22" grpId="0" build="p"/>
      <p:bldP spid="23" grpId="0" build="p"/>
      <p:bldP spid="25" grpId="0" build="p"/>
      <p:bldP spid="26" grpId="0" build="p"/>
      <p:bldP spid="28" grpId="0" build="p"/>
      <p:bldP spid="29" grpId="0" build="p"/>
      <p:bldP spid="31" grpId="0" build="p"/>
      <p:bldP spid="32" grpId="0" build="p"/>
      <p:bldP spid="34" grpId="0" build="p"/>
      <p:bldP spid="35" grpId="0" build="p"/>
      <p:bldP spid="36" grpId="0"/>
      <p:bldP spid="3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926449" y="263300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此处添加标题</a:t>
            </a:r>
            <a:endParaRPr lang="en-US" altLang="zh-CN" sz="28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95768" y="786520"/>
            <a:ext cx="5200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Assertively fabricate competitive manufactured products vis-a-vis equity invested catalysts </a:t>
            </a:r>
          </a:p>
          <a:p>
            <a:pPr algn="ctr"/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for change. </a:t>
            </a:r>
          </a:p>
        </p:txBody>
      </p:sp>
      <p:sp>
        <p:nvSpPr>
          <p:cNvPr id="21" name="Freeform 20"/>
          <p:cNvSpPr/>
          <p:nvPr/>
        </p:nvSpPr>
        <p:spPr>
          <a:xfrm>
            <a:off x="5980637" y="6484585"/>
            <a:ext cx="230726" cy="230726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4077" y="57150"/>
                </a:moveTo>
                <a:cubicBezTo>
                  <a:pt x="116012" y="57150"/>
                  <a:pt x="117723" y="57819"/>
                  <a:pt x="119212" y="59159"/>
                </a:cubicBezTo>
                <a:cubicBezTo>
                  <a:pt x="120700" y="60498"/>
                  <a:pt x="121444" y="62210"/>
                  <a:pt x="121444" y="64293"/>
                </a:cubicBezTo>
                <a:lnTo>
                  <a:pt x="121444" y="145107"/>
                </a:lnTo>
                <a:lnTo>
                  <a:pt x="147787" y="118764"/>
                </a:lnTo>
                <a:cubicBezTo>
                  <a:pt x="151061" y="115490"/>
                  <a:pt x="154335" y="115490"/>
                  <a:pt x="157609" y="118764"/>
                </a:cubicBezTo>
                <a:cubicBezTo>
                  <a:pt x="159098" y="120253"/>
                  <a:pt x="159842" y="121964"/>
                  <a:pt x="159842" y="123899"/>
                </a:cubicBezTo>
                <a:cubicBezTo>
                  <a:pt x="159842" y="125834"/>
                  <a:pt x="159098" y="127545"/>
                  <a:pt x="157609" y="129034"/>
                </a:cubicBezTo>
                <a:lnTo>
                  <a:pt x="114300" y="171003"/>
                </a:lnTo>
                <a:lnTo>
                  <a:pt x="70991" y="129034"/>
                </a:lnTo>
                <a:cubicBezTo>
                  <a:pt x="67717" y="125462"/>
                  <a:pt x="67791" y="122039"/>
                  <a:pt x="71215" y="118764"/>
                </a:cubicBezTo>
                <a:cubicBezTo>
                  <a:pt x="74638" y="115490"/>
                  <a:pt x="77986" y="115490"/>
                  <a:pt x="81260" y="118764"/>
                </a:cubicBezTo>
                <a:lnTo>
                  <a:pt x="107156" y="144661"/>
                </a:lnTo>
                <a:lnTo>
                  <a:pt x="107156" y="64293"/>
                </a:lnTo>
                <a:cubicBezTo>
                  <a:pt x="107156" y="62210"/>
                  <a:pt x="107826" y="60498"/>
                  <a:pt x="109166" y="59159"/>
                </a:cubicBezTo>
                <a:cubicBezTo>
                  <a:pt x="110505" y="57819"/>
                  <a:pt x="112142" y="57150"/>
                  <a:pt x="114077" y="57150"/>
                </a:cubicBezTo>
                <a:close/>
                <a:moveTo>
                  <a:pt x="114300" y="14287"/>
                </a:moveTo>
                <a:cubicBezTo>
                  <a:pt x="86618" y="14287"/>
                  <a:pt x="63029" y="24035"/>
                  <a:pt x="43532" y="43532"/>
                </a:cubicBezTo>
                <a:cubicBezTo>
                  <a:pt x="24036" y="63028"/>
                  <a:pt x="14288" y="86618"/>
                  <a:pt x="14288" y="114300"/>
                </a:cubicBezTo>
                <a:cubicBezTo>
                  <a:pt x="14288" y="141982"/>
                  <a:pt x="24036" y="165571"/>
                  <a:pt x="43532" y="185067"/>
                </a:cubicBezTo>
                <a:cubicBezTo>
                  <a:pt x="63029" y="204564"/>
                  <a:pt x="86618" y="214312"/>
                  <a:pt x="114300" y="214312"/>
                </a:cubicBezTo>
                <a:cubicBezTo>
                  <a:pt x="141982" y="214312"/>
                  <a:pt x="165646" y="204564"/>
                  <a:pt x="185291" y="185067"/>
                </a:cubicBezTo>
                <a:cubicBezTo>
                  <a:pt x="204937" y="165571"/>
                  <a:pt x="214759" y="141982"/>
                  <a:pt x="214759" y="114300"/>
                </a:cubicBezTo>
                <a:cubicBezTo>
                  <a:pt x="214759" y="86618"/>
                  <a:pt x="204937" y="63028"/>
                  <a:pt x="185291" y="43532"/>
                </a:cubicBezTo>
                <a:cubicBezTo>
                  <a:pt x="165646" y="24035"/>
                  <a:pt x="141982" y="14287"/>
                  <a:pt x="114300" y="14287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0"/>
                  <a:pt x="228600" y="82748"/>
                  <a:pt x="228600" y="114300"/>
                </a:cubicBezTo>
                <a:cubicBezTo>
                  <a:pt x="228600" y="145851"/>
                  <a:pt x="217438" y="172789"/>
                  <a:pt x="195114" y="195113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3"/>
                </a:cubicBezTo>
                <a:cubicBezTo>
                  <a:pt x="11162" y="172789"/>
                  <a:pt x="0" y="145851"/>
                  <a:pt x="0" y="114300"/>
                </a:cubicBezTo>
                <a:cubicBezTo>
                  <a:pt x="0" y="82748"/>
                  <a:pt x="11162" y="55810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en-US">
              <a:cs typeface="+mn-ea"/>
              <a:sym typeface="+mn-lt"/>
            </a:endParaRPr>
          </a:p>
        </p:txBody>
      </p:sp>
      <p:graphicFrame>
        <p:nvGraphicFramePr>
          <p:cNvPr id="4" name="Chart 3"/>
          <p:cNvGraphicFramePr/>
          <p:nvPr/>
        </p:nvGraphicFramePr>
        <p:xfrm>
          <a:off x="833768" y="1644504"/>
          <a:ext cx="2986567" cy="24082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/>
          <p:nvPr/>
        </p:nvGraphicFramePr>
        <p:xfrm>
          <a:off x="4607293" y="1644504"/>
          <a:ext cx="2986567" cy="24082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hart 9"/>
          <p:cNvGraphicFramePr/>
          <p:nvPr/>
        </p:nvGraphicFramePr>
        <p:xfrm>
          <a:off x="8380817" y="1644504"/>
          <a:ext cx="2986567" cy="24082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" name="Oval 4"/>
          <p:cNvSpPr/>
          <p:nvPr/>
        </p:nvSpPr>
        <p:spPr>
          <a:xfrm>
            <a:off x="876300" y="4369983"/>
            <a:ext cx="233916" cy="23391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>
                <a:solidFill>
                  <a:schemeClr val="bg1"/>
                </a:solidFill>
                <a:cs typeface="+mn-ea"/>
                <a:sym typeface="+mn-lt"/>
              </a:rPr>
              <a:t>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10216" y="4369983"/>
            <a:ext cx="103586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WARM COLOR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10216" y="4726885"/>
            <a:ext cx="1122621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THE MOCK UP DESIGN</a:t>
            </a:r>
          </a:p>
          <a:p>
            <a:endParaRPr lang="en-US" sz="90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Conveniently procrastinate client-centric technology via</a:t>
            </a:r>
          </a:p>
        </p:txBody>
      </p:sp>
      <p:sp>
        <p:nvSpPr>
          <p:cNvPr id="13" name="Oval 12"/>
          <p:cNvSpPr/>
          <p:nvPr/>
        </p:nvSpPr>
        <p:spPr>
          <a:xfrm>
            <a:off x="2336711" y="4366899"/>
            <a:ext cx="233916" cy="233916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>
                <a:solidFill>
                  <a:schemeClr val="bg1"/>
                </a:solidFill>
                <a:cs typeface="+mn-ea"/>
                <a:sym typeface="+mn-lt"/>
              </a:rPr>
              <a:t>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70627" y="4366899"/>
            <a:ext cx="95571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COOL COLOR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70627" y="4723801"/>
            <a:ext cx="1122621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THE MOCK UP DESIGN</a:t>
            </a:r>
          </a:p>
          <a:p>
            <a:endParaRPr lang="en-US" sz="90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Conveniently procrastinate client-centric technology via</a:t>
            </a:r>
          </a:p>
        </p:txBody>
      </p:sp>
      <p:sp>
        <p:nvSpPr>
          <p:cNvPr id="16" name="Oval 15"/>
          <p:cNvSpPr/>
          <p:nvPr/>
        </p:nvSpPr>
        <p:spPr>
          <a:xfrm>
            <a:off x="4735960" y="4363815"/>
            <a:ext cx="233916" cy="23391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>
                <a:solidFill>
                  <a:schemeClr val="bg1"/>
                </a:solidFill>
                <a:cs typeface="+mn-ea"/>
                <a:sym typeface="+mn-lt"/>
              </a:rPr>
              <a:t>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969876" y="4363815"/>
            <a:ext cx="103586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WARM COLOR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969876" y="4720717"/>
            <a:ext cx="1122621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THE MOCK UP DESIGN</a:t>
            </a:r>
          </a:p>
          <a:p>
            <a:endParaRPr lang="en-US" sz="90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Conveniently procrastinate client-centric technology via</a:t>
            </a:r>
          </a:p>
        </p:txBody>
      </p:sp>
      <p:sp>
        <p:nvSpPr>
          <p:cNvPr id="19" name="Oval 18"/>
          <p:cNvSpPr/>
          <p:nvPr/>
        </p:nvSpPr>
        <p:spPr>
          <a:xfrm>
            <a:off x="6196371" y="4360731"/>
            <a:ext cx="233916" cy="233916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>
                <a:solidFill>
                  <a:schemeClr val="bg1"/>
                </a:solidFill>
                <a:cs typeface="+mn-ea"/>
                <a:sym typeface="+mn-lt"/>
              </a:rPr>
              <a:t>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430287" y="4360731"/>
            <a:ext cx="95571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COOL COLOR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430287" y="4717633"/>
            <a:ext cx="1122621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THE MOCK UP DESIGN</a:t>
            </a:r>
          </a:p>
          <a:p>
            <a:endParaRPr lang="en-US" sz="90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Conveniently procrastinate client-centric technology via</a:t>
            </a:r>
          </a:p>
        </p:txBody>
      </p:sp>
      <p:sp>
        <p:nvSpPr>
          <p:cNvPr id="23" name="Oval 22"/>
          <p:cNvSpPr/>
          <p:nvPr/>
        </p:nvSpPr>
        <p:spPr>
          <a:xfrm>
            <a:off x="8498752" y="4363815"/>
            <a:ext cx="233916" cy="23391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>
                <a:solidFill>
                  <a:schemeClr val="bg1"/>
                </a:solidFill>
                <a:cs typeface="+mn-ea"/>
                <a:sym typeface="+mn-lt"/>
              </a:rPr>
              <a:t>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732668" y="4363815"/>
            <a:ext cx="103586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WARM COLOR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732668" y="4720717"/>
            <a:ext cx="1122621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THE MOCK UP DESIGN</a:t>
            </a:r>
          </a:p>
          <a:p>
            <a:endParaRPr lang="en-US" sz="90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Conveniently procrastinate client-centric technology via</a:t>
            </a:r>
          </a:p>
        </p:txBody>
      </p:sp>
      <p:sp>
        <p:nvSpPr>
          <p:cNvPr id="26" name="Oval 25"/>
          <p:cNvSpPr/>
          <p:nvPr/>
        </p:nvSpPr>
        <p:spPr>
          <a:xfrm>
            <a:off x="9959163" y="4360731"/>
            <a:ext cx="233916" cy="233916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>
                <a:solidFill>
                  <a:schemeClr val="bg1"/>
                </a:solidFill>
                <a:cs typeface="+mn-ea"/>
                <a:sym typeface="+mn-lt"/>
              </a:rPr>
              <a:t>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193079" y="4360731"/>
            <a:ext cx="95571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COOL COLOR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193079" y="4717633"/>
            <a:ext cx="1122621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THE MOCK UP DESIGN</a:t>
            </a:r>
          </a:p>
          <a:p>
            <a:endParaRPr lang="en-US" sz="90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Conveniently procrastinate client-centric technology via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9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9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9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9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0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0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0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0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0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5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500"/>
                            </p:stCondLst>
                            <p:childTnLst>
                              <p:par>
                                <p:cTn id="1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6000"/>
                            </p:stCondLst>
                            <p:childTnLst>
                              <p:par>
                                <p:cTn id="1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6500"/>
                            </p:stCondLst>
                            <p:childTnLst>
                              <p:par>
                                <p:cTn id="1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7000"/>
                            </p:stCondLst>
                            <p:childTnLst>
                              <p:par>
                                <p:cTn id="1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7500"/>
                            </p:stCondLst>
                            <p:childTnLst>
                              <p:par>
                                <p:cTn id="1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8000"/>
                            </p:stCondLst>
                            <p:childTnLst>
                              <p:par>
                                <p:cTn id="1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8500"/>
                            </p:stCondLst>
                            <p:childTnLst>
                              <p:par>
                                <p:cTn id="1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9000"/>
                            </p:stCondLst>
                            <p:childTnLst>
                              <p:par>
                                <p:cTn id="1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Graphic spid="4" grpId="0">
        <p:bldSub>
          <a:bldChart bld="category"/>
        </p:bldSub>
      </p:bldGraphic>
      <p:bldGraphic spid="9" grpId="0">
        <p:bldSub>
          <a:bldChart bld="category"/>
        </p:bldSub>
      </p:bldGraphic>
      <p:bldGraphic spid="10" grpId="0">
        <p:bldSub>
          <a:bldChart bld="category"/>
        </p:bldSub>
      </p:bldGraphic>
      <p:bldP spid="5" grpId="0" animBg="1"/>
      <p:bldP spid="6" grpId="0"/>
      <p:bldP spid="12" grpId="0"/>
      <p:bldP spid="13" grpId="0" animBg="1"/>
      <p:bldP spid="14" grpId="0"/>
      <p:bldP spid="15" grpId="0"/>
      <p:bldP spid="16" grpId="0" animBg="1"/>
      <p:bldP spid="17" grpId="0"/>
      <p:bldP spid="18" grpId="0"/>
      <p:bldP spid="19" grpId="0" animBg="1"/>
      <p:bldP spid="20" grpId="0"/>
      <p:bldP spid="22" grpId="0"/>
      <p:bldP spid="23" grpId="0" animBg="1"/>
      <p:bldP spid="24" grpId="0"/>
      <p:bldP spid="25" grpId="0"/>
      <p:bldP spid="26" grpId="0" animBg="1"/>
      <p:bldP spid="27" grpId="0"/>
      <p:bldP spid="2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926448" y="263300"/>
            <a:ext cx="23391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此处添加标题</a:t>
            </a: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95768" y="786520"/>
            <a:ext cx="5200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Assertively fabricate competitive manufactured products vis-a-vis equity invested catalysts </a:t>
            </a:r>
          </a:p>
          <a:p>
            <a:pPr algn="ctr"/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for change. </a:t>
            </a:r>
          </a:p>
        </p:txBody>
      </p:sp>
      <p:sp>
        <p:nvSpPr>
          <p:cNvPr id="21" name="Freeform 20"/>
          <p:cNvSpPr/>
          <p:nvPr/>
        </p:nvSpPr>
        <p:spPr>
          <a:xfrm>
            <a:off x="5980637" y="6484585"/>
            <a:ext cx="230726" cy="230726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4077" y="57150"/>
                </a:moveTo>
                <a:cubicBezTo>
                  <a:pt x="116012" y="57150"/>
                  <a:pt x="117723" y="57819"/>
                  <a:pt x="119212" y="59159"/>
                </a:cubicBezTo>
                <a:cubicBezTo>
                  <a:pt x="120700" y="60498"/>
                  <a:pt x="121444" y="62210"/>
                  <a:pt x="121444" y="64293"/>
                </a:cubicBezTo>
                <a:lnTo>
                  <a:pt x="121444" y="145107"/>
                </a:lnTo>
                <a:lnTo>
                  <a:pt x="147787" y="118764"/>
                </a:lnTo>
                <a:cubicBezTo>
                  <a:pt x="151061" y="115490"/>
                  <a:pt x="154335" y="115490"/>
                  <a:pt x="157609" y="118764"/>
                </a:cubicBezTo>
                <a:cubicBezTo>
                  <a:pt x="159098" y="120253"/>
                  <a:pt x="159842" y="121964"/>
                  <a:pt x="159842" y="123899"/>
                </a:cubicBezTo>
                <a:cubicBezTo>
                  <a:pt x="159842" y="125834"/>
                  <a:pt x="159098" y="127545"/>
                  <a:pt x="157609" y="129034"/>
                </a:cubicBezTo>
                <a:lnTo>
                  <a:pt x="114300" y="171003"/>
                </a:lnTo>
                <a:lnTo>
                  <a:pt x="70991" y="129034"/>
                </a:lnTo>
                <a:cubicBezTo>
                  <a:pt x="67717" y="125462"/>
                  <a:pt x="67791" y="122039"/>
                  <a:pt x="71215" y="118764"/>
                </a:cubicBezTo>
                <a:cubicBezTo>
                  <a:pt x="74638" y="115490"/>
                  <a:pt x="77986" y="115490"/>
                  <a:pt x="81260" y="118764"/>
                </a:cubicBezTo>
                <a:lnTo>
                  <a:pt x="107156" y="144661"/>
                </a:lnTo>
                <a:lnTo>
                  <a:pt x="107156" y="64293"/>
                </a:lnTo>
                <a:cubicBezTo>
                  <a:pt x="107156" y="62210"/>
                  <a:pt x="107826" y="60498"/>
                  <a:pt x="109166" y="59159"/>
                </a:cubicBezTo>
                <a:cubicBezTo>
                  <a:pt x="110505" y="57819"/>
                  <a:pt x="112142" y="57150"/>
                  <a:pt x="114077" y="57150"/>
                </a:cubicBezTo>
                <a:close/>
                <a:moveTo>
                  <a:pt x="114300" y="14287"/>
                </a:moveTo>
                <a:cubicBezTo>
                  <a:pt x="86618" y="14287"/>
                  <a:pt x="63029" y="24035"/>
                  <a:pt x="43532" y="43532"/>
                </a:cubicBezTo>
                <a:cubicBezTo>
                  <a:pt x="24036" y="63028"/>
                  <a:pt x="14288" y="86618"/>
                  <a:pt x="14288" y="114300"/>
                </a:cubicBezTo>
                <a:cubicBezTo>
                  <a:pt x="14288" y="141982"/>
                  <a:pt x="24036" y="165571"/>
                  <a:pt x="43532" y="185067"/>
                </a:cubicBezTo>
                <a:cubicBezTo>
                  <a:pt x="63029" y="204564"/>
                  <a:pt x="86618" y="214312"/>
                  <a:pt x="114300" y="214312"/>
                </a:cubicBezTo>
                <a:cubicBezTo>
                  <a:pt x="141982" y="214312"/>
                  <a:pt x="165646" y="204564"/>
                  <a:pt x="185291" y="185067"/>
                </a:cubicBezTo>
                <a:cubicBezTo>
                  <a:pt x="204937" y="165571"/>
                  <a:pt x="214759" y="141982"/>
                  <a:pt x="214759" y="114300"/>
                </a:cubicBezTo>
                <a:cubicBezTo>
                  <a:pt x="214759" y="86618"/>
                  <a:pt x="204937" y="63028"/>
                  <a:pt x="185291" y="43532"/>
                </a:cubicBezTo>
                <a:cubicBezTo>
                  <a:pt x="165646" y="24035"/>
                  <a:pt x="141982" y="14287"/>
                  <a:pt x="114300" y="14287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0"/>
                  <a:pt x="228600" y="82748"/>
                  <a:pt x="228600" y="114300"/>
                </a:cubicBezTo>
                <a:cubicBezTo>
                  <a:pt x="228600" y="145851"/>
                  <a:pt x="217438" y="172789"/>
                  <a:pt x="195114" y="195113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3"/>
                </a:cubicBezTo>
                <a:cubicBezTo>
                  <a:pt x="11162" y="172789"/>
                  <a:pt x="0" y="145851"/>
                  <a:pt x="0" y="114300"/>
                </a:cubicBezTo>
                <a:cubicBezTo>
                  <a:pt x="0" y="82748"/>
                  <a:pt x="11162" y="55810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en-US">
              <a:cs typeface="+mn-ea"/>
              <a:sym typeface="+mn-lt"/>
            </a:endParaRPr>
          </a:p>
        </p:txBody>
      </p:sp>
      <p:graphicFrame>
        <p:nvGraphicFramePr>
          <p:cNvPr id="33" name="Chart 32"/>
          <p:cNvGraphicFramePr/>
          <p:nvPr/>
        </p:nvGraphicFramePr>
        <p:xfrm>
          <a:off x="3652583" y="2341132"/>
          <a:ext cx="4886833" cy="38310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4" name="Rectangle 33"/>
          <p:cNvSpPr/>
          <p:nvPr/>
        </p:nvSpPr>
        <p:spPr>
          <a:xfrm>
            <a:off x="2844210" y="1600200"/>
            <a:ext cx="650358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Energistically evolve granular data without team building solutions. Proactively foster 24/7 customer service and ethical convergence. Holisticly pontificate dynamic collaboration and idea-sharing whereas covalent bandwidth. Efficiently fashion top-line leadership via B2B applications. </a:t>
            </a:r>
          </a:p>
        </p:txBody>
      </p:sp>
      <p:sp>
        <p:nvSpPr>
          <p:cNvPr id="35" name="Oval 34"/>
          <p:cNvSpPr/>
          <p:nvPr/>
        </p:nvSpPr>
        <p:spPr>
          <a:xfrm>
            <a:off x="8856920" y="2616173"/>
            <a:ext cx="95694" cy="95694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052737" y="2552379"/>
            <a:ext cx="2262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CONSULTING</a:t>
            </a:r>
          </a:p>
          <a:p>
            <a:endParaRPr lang="en-US" sz="90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  <a:p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Conveniently procrastinate client-centric technology via</a:t>
            </a:r>
          </a:p>
        </p:txBody>
      </p:sp>
      <p:sp>
        <p:nvSpPr>
          <p:cNvPr id="37" name="Oval 36"/>
          <p:cNvSpPr/>
          <p:nvPr/>
        </p:nvSpPr>
        <p:spPr>
          <a:xfrm>
            <a:off x="3115339" y="2616173"/>
            <a:ext cx="95694" cy="95694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52253" y="2552379"/>
            <a:ext cx="2262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CONSULTING</a:t>
            </a:r>
          </a:p>
          <a:p>
            <a:pPr algn="r"/>
            <a:endParaRPr lang="en-US" sz="90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  <a:p>
            <a:pPr algn="r"/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Conveniently procrastinate client-centric technology via</a:t>
            </a:r>
          </a:p>
        </p:txBody>
      </p:sp>
      <p:sp>
        <p:nvSpPr>
          <p:cNvPr id="39" name="Freeform 38"/>
          <p:cNvSpPr>
            <a:spLocks noChangeArrowheads="1"/>
          </p:cNvSpPr>
          <p:nvPr/>
        </p:nvSpPr>
        <p:spPr bwMode="auto">
          <a:xfrm>
            <a:off x="1249752" y="3682849"/>
            <a:ext cx="126010" cy="297276"/>
          </a:xfrm>
          <a:custGeom>
            <a:avLst/>
            <a:gdLst>
              <a:gd name="connsiteX0" fmla="*/ 370873 w 1290638"/>
              <a:gd name="connsiteY0" fmla="*/ 598487 h 3044825"/>
              <a:gd name="connsiteX1" fmla="*/ 519222 w 1290638"/>
              <a:gd name="connsiteY1" fmla="*/ 598487 h 3044825"/>
              <a:gd name="connsiteX2" fmla="*/ 548892 w 1290638"/>
              <a:gd name="connsiteY2" fmla="*/ 598487 h 3044825"/>
              <a:gd name="connsiteX3" fmla="*/ 919765 w 1290638"/>
              <a:gd name="connsiteY3" fmla="*/ 598487 h 3044825"/>
              <a:gd name="connsiteX4" fmla="*/ 1290638 w 1290638"/>
              <a:gd name="connsiteY4" fmla="*/ 962526 h 3044825"/>
              <a:gd name="connsiteX5" fmla="*/ 1290638 w 1290638"/>
              <a:gd name="connsiteY5" fmla="*/ 1661479 h 3044825"/>
              <a:gd name="connsiteX6" fmla="*/ 1171959 w 1290638"/>
              <a:gd name="connsiteY6" fmla="*/ 1777972 h 3044825"/>
              <a:gd name="connsiteX7" fmla="*/ 1053279 w 1290638"/>
              <a:gd name="connsiteY7" fmla="*/ 1661479 h 3044825"/>
              <a:gd name="connsiteX8" fmla="*/ 1053279 w 1290638"/>
              <a:gd name="connsiteY8" fmla="*/ 1253756 h 3044825"/>
              <a:gd name="connsiteX9" fmla="*/ 1053279 w 1290638"/>
              <a:gd name="connsiteY9" fmla="*/ 1006210 h 3044825"/>
              <a:gd name="connsiteX10" fmla="*/ 993940 w 1290638"/>
              <a:gd name="connsiteY10" fmla="*/ 1006210 h 3044825"/>
              <a:gd name="connsiteX11" fmla="*/ 993940 w 1290638"/>
              <a:gd name="connsiteY11" fmla="*/ 1268318 h 3044825"/>
              <a:gd name="connsiteX12" fmla="*/ 993940 w 1290638"/>
              <a:gd name="connsiteY12" fmla="*/ 1719725 h 3044825"/>
              <a:gd name="connsiteX13" fmla="*/ 993940 w 1290638"/>
              <a:gd name="connsiteY13" fmla="*/ 1777972 h 3044825"/>
              <a:gd name="connsiteX14" fmla="*/ 993940 w 1290638"/>
              <a:gd name="connsiteY14" fmla="*/ 2884648 h 3044825"/>
              <a:gd name="connsiteX15" fmla="*/ 830756 w 1290638"/>
              <a:gd name="connsiteY15" fmla="*/ 3044825 h 3044825"/>
              <a:gd name="connsiteX16" fmla="*/ 667572 w 1290638"/>
              <a:gd name="connsiteY16" fmla="*/ 2884648 h 3044825"/>
              <a:gd name="connsiteX17" fmla="*/ 667572 w 1290638"/>
              <a:gd name="connsiteY17" fmla="*/ 1777972 h 3044825"/>
              <a:gd name="connsiteX18" fmla="*/ 608232 w 1290638"/>
              <a:gd name="connsiteY18" fmla="*/ 1777972 h 3044825"/>
              <a:gd name="connsiteX19" fmla="*/ 608232 w 1290638"/>
              <a:gd name="connsiteY19" fmla="*/ 2884648 h 3044825"/>
              <a:gd name="connsiteX20" fmla="*/ 459883 w 1290638"/>
              <a:gd name="connsiteY20" fmla="*/ 3044825 h 3044825"/>
              <a:gd name="connsiteX21" fmla="*/ 296698 w 1290638"/>
              <a:gd name="connsiteY21" fmla="*/ 2884648 h 3044825"/>
              <a:gd name="connsiteX22" fmla="*/ 296698 w 1290638"/>
              <a:gd name="connsiteY22" fmla="*/ 1777972 h 3044825"/>
              <a:gd name="connsiteX23" fmla="*/ 296698 w 1290638"/>
              <a:gd name="connsiteY23" fmla="*/ 1719725 h 3044825"/>
              <a:gd name="connsiteX24" fmla="*/ 296698 w 1290638"/>
              <a:gd name="connsiteY24" fmla="*/ 1268318 h 3044825"/>
              <a:gd name="connsiteX25" fmla="*/ 296698 w 1290638"/>
              <a:gd name="connsiteY25" fmla="*/ 1006210 h 3044825"/>
              <a:gd name="connsiteX26" fmla="*/ 237358 w 1290638"/>
              <a:gd name="connsiteY26" fmla="*/ 1006210 h 3044825"/>
              <a:gd name="connsiteX27" fmla="*/ 237358 w 1290638"/>
              <a:gd name="connsiteY27" fmla="*/ 1253756 h 3044825"/>
              <a:gd name="connsiteX28" fmla="*/ 237358 w 1290638"/>
              <a:gd name="connsiteY28" fmla="*/ 1661479 h 3044825"/>
              <a:gd name="connsiteX29" fmla="*/ 118679 w 1290638"/>
              <a:gd name="connsiteY29" fmla="*/ 1777972 h 3044825"/>
              <a:gd name="connsiteX30" fmla="*/ 0 w 1290638"/>
              <a:gd name="connsiteY30" fmla="*/ 1661479 h 3044825"/>
              <a:gd name="connsiteX31" fmla="*/ 0 w 1290638"/>
              <a:gd name="connsiteY31" fmla="*/ 962526 h 3044825"/>
              <a:gd name="connsiteX32" fmla="*/ 370873 w 1290638"/>
              <a:gd name="connsiteY32" fmla="*/ 598487 h 3044825"/>
              <a:gd name="connsiteX33" fmla="*/ 646113 w 1290638"/>
              <a:gd name="connsiteY33" fmla="*/ 0 h 3044825"/>
              <a:gd name="connsiteX34" fmla="*/ 920751 w 1290638"/>
              <a:gd name="connsiteY34" fmla="*/ 269875 h 3044825"/>
              <a:gd name="connsiteX35" fmla="*/ 646113 w 1290638"/>
              <a:gd name="connsiteY35" fmla="*/ 539750 h 3044825"/>
              <a:gd name="connsiteX36" fmla="*/ 371475 w 1290638"/>
              <a:gd name="connsiteY36" fmla="*/ 269875 h 3044825"/>
              <a:gd name="connsiteX37" fmla="*/ 646113 w 1290638"/>
              <a:gd name="connsiteY37" fmla="*/ 0 h 304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290638" h="3044825">
                <a:moveTo>
                  <a:pt x="370873" y="598487"/>
                </a:moveTo>
                <a:cubicBezTo>
                  <a:pt x="370873" y="598487"/>
                  <a:pt x="370873" y="598487"/>
                  <a:pt x="519222" y="598487"/>
                </a:cubicBezTo>
                <a:cubicBezTo>
                  <a:pt x="519222" y="598487"/>
                  <a:pt x="519222" y="598487"/>
                  <a:pt x="548892" y="598487"/>
                </a:cubicBezTo>
                <a:cubicBezTo>
                  <a:pt x="548892" y="598487"/>
                  <a:pt x="548892" y="598487"/>
                  <a:pt x="919765" y="598487"/>
                </a:cubicBezTo>
                <a:cubicBezTo>
                  <a:pt x="1112619" y="598487"/>
                  <a:pt x="1275803" y="758664"/>
                  <a:pt x="1290638" y="962526"/>
                </a:cubicBezTo>
                <a:cubicBezTo>
                  <a:pt x="1290638" y="962526"/>
                  <a:pt x="1290638" y="962526"/>
                  <a:pt x="1290638" y="1661479"/>
                </a:cubicBezTo>
                <a:cubicBezTo>
                  <a:pt x="1290638" y="1734287"/>
                  <a:pt x="1231299" y="1777972"/>
                  <a:pt x="1171959" y="1777972"/>
                </a:cubicBezTo>
                <a:cubicBezTo>
                  <a:pt x="1097784" y="1777972"/>
                  <a:pt x="1053279" y="1734287"/>
                  <a:pt x="1053279" y="1661479"/>
                </a:cubicBezTo>
                <a:cubicBezTo>
                  <a:pt x="1053279" y="1661479"/>
                  <a:pt x="1053279" y="1661479"/>
                  <a:pt x="1053279" y="1253756"/>
                </a:cubicBezTo>
                <a:cubicBezTo>
                  <a:pt x="1053279" y="1253756"/>
                  <a:pt x="1053279" y="1253756"/>
                  <a:pt x="1053279" y="1006210"/>
                </a:cubicBezTo>
                <a:cubicBezTo>
                  <a:pt x="1053279" y="1006210"/>
                  <a:pt x="1053279" y="1006210"/>
                  <a:pt x="993940" y="1006210"/>
                </a:cubicBezTo>
                <a:cubicBezTo>
                  <a:pt x="993940" y="1006210"/>
                  <a:pt x="993940" y="1006210"/>
                  <a:pt x="993940" y="1268318"/>
                </a:cubicBezTo>
                <a:cubicBezTo>
                  <a:pt x="993940" y="1268318"/>
                  <a:pt x="993940" y="1268318"/>
                  <a:pt x="993940" y="1719725"/>
                </a:cubicBezTo>
                <a:cubicBezTo>
                  <a:pt x="993940" y="1719725"/>
                  <a:pt x="993940" y="1719725"/>
                  <a:pt x="993940" y="1777972"/>
                </a:cubicBezTo>
                <a:cubicBezTo>
                  <a:pt x="993940" y="1777972"/>
                  <a:pt x="993940" y="1777972"/>
                  <a:pt x="993940" y="2884648"/>
                </a:cubicBezTo>
                <a:cubicBezTo>
                  <a:pt x="993940" y="2972017"/>
                  <a:pt x="919765" y="3044825"/>
                  <a:pt x="830756" y="3044825"/>
                </a:cubicBezTo>
                <a:cubicBezTo>
                  <a:pt x="741746" y="3044825"/>
                  <a:pt x="667572" y="2972017"/>
                  <a:pt x="667572" y="2884648"/>
                </a:cubicBezTo>
                <a:cubicBezTo>
                  <a:pt x="667572" y="2884648"/>
                  <a:pt x="667572" y="2884648"/>
                  <a:pt x="667572" y="1777972"/>
                </a:cubicBezTo>
                <a:cubicBezTo>
                  <a:pt x="667572" y="1777972"/>
                  <a:pt x="667572" y="1777972"/>
                  <a:pt x="608232" y="1777972"/>
                </a:cubicBezTo>
                <a:cubicBezTo>
                  <a:pt x="608232" y="1777972"/>
                  <a:pt x="608232" y="1777972"/>
                  <a:pt x="608232" y="2884648"/>
                </a:cubicBezTo>
                <a:cubicBezTo>
                  <a:pt x="608232" y="2972017"/>
                  <a:pt x="548892" y="3044825"/>
                  <a:pt x="459883" y="3044825"/>
                </a:cubicBezTo>
                <a:cubicBezTo>
                  <a:pt x="370873" y="3044825"/>
                  <a:pt x="296698" y="2972017"/>
                  <a:pt x="296698" y="2884648"/>
                </a:cubicBezTo>
                <a:cubicBezTo>
                  <a:pt x="296698" y="2884648"/>
                  <a:pt x="296698" y="2884648"/>
                  <a:pt x="296698" y="1777972"/>
                </a:cubicBezTo>
                <a:cubicBezTo>
                  <a:pt x="296698" y="1777972"/>
                  <a:pt x="296698" y="1777972"/>
                  <a:pt x="296698" y="1719725"/>
                </a:cubicBezTo>
                <a:cubicBezTo>
                  <a:pt x="296698" y="1719725"/>
                  <a:pt x="296698" y="1719725"/>
                  <a:pt x="296698" y="1268318"/>
                </a:cubicBezTo>
                <a:cubicBezTo>
                  <a:pt x="296698" y="1268318"/>
                  <a:pt x="296698" y="1268318"/>
                  <a:pt x="296698" y="1006210"/>
                </a:cubicBezTo>
                <a:cubicBezTo>
                  <a:pt x="296698" y="1006210"/>
                  <a:pt x="296698" y="1006210"/>
                  <a:pt x="237358" y="1006210"/>
                </a:cubicBezTo>
                <a:cubicBezTo>
                  <a:pt x="237358" y="1006210"/>
                  <a:pt x="237358" y="1006210"/>
                  <a:pt x="237358" y="1253756"/>
                </a:cubicBezTo>
                <a:cubicBezTo>
                  <a:pt x="237358" y="1253756"/>
                  <a:pt x="237358" y="1253756"/>
                  <a:pt x="237358" y="1661479"/>
                </a:cubicBezTo>
                <a:cubicBezTo>
                  <a:pt x="237358" y="1734287"/>
                  <a:pt x="192854" y="1777972"/>
                  <a:pt x="118679" y="1777972"/>
                </a:cubicBezTo>
                <a:cubicBezTo>
                  <a:pt x="59340" y="1777972"/>
                  <a:pt x="0" y="1734287"/>
                  <a:pt x="0" y="1661479"/>
                </a:cubicBezTo>
                <a:cubicBezTo>
                  <a:pt x="0" y="1661479"/>
                  <a:pt x="0" y="1661479"/>
                  <a:pt x="0" y="962526"/>
                </a:cubicBezTo>
                <a:cubicBezTo>
                  <a:pt x="0" y="758664"/>
                  <a:pt x="178019" y="598487"/>
                  <a:pt x="370873" y="598487"/>
                </a:cubicBezTo>
                <a:close/>
                <a:moveTo>
                  <a:pt x="646113" y="0"/>
                </a:moveTo>
                <a:cubicBezTo>
                  <a:pt x="797791" y="0"/>
                  <a:pt x="920751" y="120827"/>
                  <a:pt x="920751" y="269875"/>
                </a:cubicBezTo>
                <a:cubicBezTo>
                  <a:pt x="920751" y="418923"/>
                  <a:pt x="797791" y="539750"/>
                  <a:pt x="646113" y="539750"/>
                </a:cubicBezTo>
                <a:cubicBezTo>
                  <a:pt x="494435" y="539750"/>
                  <a:pt x="371475" y="418923"/>
                  <a:pt x="371475" y="269875"/>
                </a:cubicBezTo>
                <a:cubicBezTo>
                  <a:pt x="371475" y="120827"/>
                  <a:pt x="494435" y="0"/>
                  <a:pt x="646113" y="0"/>
                </a:cubicBezTo>
                <a:close/>
              </a:path>
            </a:pathLst>
          </a:custGeom>
          <a:solidFill>
            <a:srgbClr val="E74C3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id-ID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0" name="Freeform 39"/>
          <p:cNvSpPr>
            <a:spLocks noChangeArrowheads="1"/>
          </p:cNvSpPr>
          <p:nvPr/>
        </p:nvSpPr>
        <p:spPr bwMode="auto">
          <a:xfrm>
            <a:off x="1400400" y="3682849"/>
            <a:ext cx="126010" cy="297276"/>
          </a:xfrm>
          <a:custGeom>
            <a:avLst/>
            <a:gdLst>
              <a:gd name="connsiteX0" fmla="*/ 370873 w 1290638"/>
              <a:gd name="connsiteY0" fmla="*/ 598487 h 3044825"/>
              <a:gd name="connsiteX1" fmla="*/ 519222 w 1290638"/>
              <a:gd name="connsiteY1" fmla="*/ 598487 h 3044825"/>
              <a:gd name="connsiteX2" fmla="*/ 548892 w 1290638"/>
              <a:gd name="connsiteY2" fmla="*/ 598487 h 3044825"/>
              <a:gd name="connsiteX3" fmla="*/ 919765 w 1290638"/>
              <a:gd name="connsiteY3" fmla="*/ 598487 h 3044825"/>
              <a:gd name="connsiteX4" fmla="*/ 1290638 w 1290638"/>
              <a:gd name="connsiteY4" fmla="*/ 962526 h 3044825"/>
              <a:gd name="connsiteX5" fmla="*/ 1290638 w 1290638"/>
              <a:gd name="connsiteY5" fmla="*/ 1661479 h 3044825"/>
              <a:gd name="connsiteX6" fmla="*/ 1171959 w 1290638"/>
              <a:gd name="connsiteY6" fmla="*/ 1777972 h 3044825"/>
              <a:gd name="connsiteX7" fmla="*/ 1053279 w 1290638"/>
              <a:gd name="connsiteY7" fmla="*/ 1661479 h 3044825"/>
              <a:gd name="connsiteX8" fmla="*/ 1053279 w 1290638"/>
              <a:gd name="connsiteY8" fmla="*/ 1253756 h 3044825"/>
              <a:gd name="connsiteX9" fmla="*/ 1053279 w 1290638"/>
              <a:gd name="connsiteY9" fmla="*/ 1006210 h 3044825"/>
              <a:gd name="connsiteX10" fmla="*/ 993940 w 1290638"/>
              <a:gd name="connsiteY10" fmla="*/ 1006210 h 3044825"/>
              <a:gd name="connsiteX11" fmla="*/ 993940 w 1290638"/>
              <a:gd name="connsiteY11" fmla="*/ 1268318 h 3044825"/>
              <a:gd name="connsiteX12" fmla="*/ 993940 w 1290638"/>
              <a:gd name="connsiteY12" fmla="*/ 1719725 h 3044825"/>
              <a:gd name="connsiteX13" fmla="*/ 993940 w 1290638"/>
              <a:gd name="connsiteY13" fmla="*/ 1777972 h 3044825"/>
              <a:gd name="connsiteX14" fmla="*/ 993940 w 1290638"/>
              <a:gd name="connsiteY14" fmla="*/ 2884648 h 3044825"/>
              <a:gd name="connsiteX15" fmla="*/ 830756 w 1290638"/>
              <a:gd name="connsiteY15" fmla="*/ 3044825 h 3044825"/>
              <a:gd name="connsiteX16" fmla="*/ 667572 w 1290638"/>
              <a:gd name="connsiteY16" fmla="*/ 2884648 h 3044825"/>
              <a:gd name="connsiteX17" fmla="*/ 667572 w 1290638"/>
              <a:gd name="connsiteY17" fmla="*/ 1777972 h 3044825"/>
              <a:gd name="connsiteX18" fmla="*/ 608232 w 1290638"/>
              <a:gd name="connsiteY18" fmla="*/ 1777972 h 3044825"/>
              <a:gd name="connsiteX19" fmla="*/ 608232 w 1290638"/>
              <a:gd name="connsiteY19" fmla="*/ 2884648 h 3044825"/>
              <a:gd name="connsiteX20" fmla="*/ 459883 w 1290638"/>
              <a:gd name="connsiteY20" fmla="*/ 3044825 h 3044825"/>
              <a:gd name="connsiteX21" fmla="*/ 296698 w 1290638"/>
              <a:gd name="connsiteY21" fmla="*/ 2884648 h 3044825"/>
              <a:gd name="connsiteX22" fmla="*/ 296698 w 1290638"/>
              <a:gd name="connsiteY22" fmla="*/ 1777972 h 3044825"/>
              <a:gd name="connsiteX23" fmla="*/ 296698 w 1290638"/>
              <a:gd name="connsiteY23" fmla="*/ 1719725 h 3044825"/>
              <a:gd name="connsiteX24" fmla="*/ 296698 w 1290638"/>
              <a:gd name="connsiteY24" fmla="*/ 1268318 h 3044825"/>
              <a:gd name="connsiteX25" fmla="*/ 296698 w 1290638"/>
              <a:gd name="connsiteY25" fmla="*/ 1006210 h 3044825"/>
              <a:gd name="connsiteX26" fmla="*/ 237358 w 1290638"/>
              <a:gd name="connsiteY26" fmla="*/ 1006210 h 3044825"/>
              <a:gd name="connsiteX27" fmla="*/ 237358 w 1290638"/>
              <a:gd name="connsiteY27" fmla="*/ 1253756 h 3044825"/>
              <a:gd name="connsiteX28" fmla="*/ 237358 w 1290638"/>
              <a:gd name="connsiteY28" fmla="*/ 1661479 h 3044825"/>
              <a:gd name="connsiteX29" fmla="*/ 118679 w 1290638"/>
              <a:gd name="connsiteY29" fmla="*/ 1777972 h 3044825"/>
              <a:gd name="connsiteX30" fmla="*/ 0 w 1290638"/>
              <a:gd name="connsiteY30" fmla="*/ 1661479 h 3044825"/>
              <a:gd name="connsiteX31" fmla="*/ 0 w 1290638"/>
              <a:gd name="connsiteY31" fmla="*/ 962526 h 3044825"/>
              <a:gd name="connsiteX32" fmla="*/ 370873 w 1290638"/>
              <a:gd name="connsiteY32" fmla="*/ 598487 h 3044825"/>
              <a:gd name="connsiteX33" fmla="*/ 646113 w 1290638"/>
              <a:gd name="connsiteY33" fmla="*/ 0 h 3044825"/>
              <a:gd name="connsiteX34" fmla="*/ 920751 w 1290638"/>
              <a:gd name="connsiteY34" fmla="*/ 269875 h 3044825"/>
              <a:gd name="connsiteX35" fmla="*/ 646113 w 1290638"/>
              <a:gd name="connsiteY35" fmla="*/ 539750 h 3044825"/>
              <a:gd name="connsiteX36" fmla="*/ 371475 w 1290638"/>
              <a:gd name="connsiteY36" fmla="*/ 269875 h 3044825"/>
              <a:gd name="connsiteX37" fmla="*/ 646113 w 1290638"/>
              <a:gd name="connsiteY37" fmla="*/ 0 h 304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290638" h="3044825">
                <a:moveTo>
                  <a:pt x="370873" y="598487"/>
                </a:moveTo>
                <a:cubicBezTo>
                  <a:pt x="370873" y="598487"/>
                  <a:pt x="370873" y="598487"/>
                  <a:pt x="519222" y="598487"/>
                </a:cubicBezTo>
                <a:cubicBezTo>
                  <a:pt x="519222" y="598487"/>
                  <a:pt x="519222" y="598487"/>
                  <a:pt x="548892" y="598487"/>
                </a:cubicBezTo>
                <a:cubicBezTo>
                  <a:pt x="548892" y="598487"/>
                  <a:pt x="548892" y="598487"/>
                  <a:pt x="919765" y="598487"/>
                </a:cubicBezTo>
                <a:cubicBezTo>
                  <a:pt x="1112619" y="598487"/>
                  <a:pt x="1275803" y="758664"/>
                  <a:pt x="1290638" y="962526"/>
                </a:cubicBezTo>
                <a:cubicBezTo>
                  <a:pt x="1290638" y="962526"/>
                  <a:pt x="1290638" y="962526"/>
                  <a:pt x="1290638" y="1661479"/>
                </a:cubicBezTo>
                <a:cubicBezTo>
                  <a:pt x="1290638" y="1734287"/>
                  <a:pt x="1231299" y="1777972"/>
                  <a:pt x="1171959" y="1777972"/>
                </a:cubicBezTo>
                <a:cubicBezTo>
                  <a:pt x="1097784" y="1777972"/>
                  <a:pt x="1053279" y="1734287"/>
                  <a:pt x="1053279" y="1661479"/>
                </a:cubicBezTo>
                <a:cubicBezTo>
                  <a:pt x="1053279" y="1661479"/>
                  <a:pt x="1053279" y="1661479"/>
                  <a:pt x="1053279" y="1253756"/>
                </a:cubicBezTo>
                <a:cubicBezTo>
                  <a:pt x="1053279" y="1253756"/>
                  <a:pt x="1053279" y="1253756"/>
                  <a:pt x="1053279" y="1006210"/>
                </a:cubicBezTo>
                <a:cubicBezTo>
                  <a:pt x="1053279" y="1006210"/>
                  <a:pt x="1053279" y="1006210"/>
                  <a:pt x="993940" y="1006210"/>
                </a:cubicBezTo>
                <a:cubicBezTo>
                  <a:pt x="993940" y="1006210"/>
                  <a:pt x="993940" y="1006210"/>
                  <a:pt x="993940" y="1268318"/>
                </a:cubicBezTo>
                <a:cubicBezTo>
                  <a:pt x="993940" y="1268318"/>
                  <a:pt x="993940" y="1268318"/>
                  <a:pt x="993940" y="1719725"/>
                </a:cubicBezTo>
                <a:cubicBezTo>
                  <a:pt x="993940" y="1719725"/>
                  <a:pt x="993940" y="1719725"/>
                  <a:pt x="993940" y="1777972"/>
                </a:cubicBezTo>
                <a:cubicBezTo>
                  <a:pt x="993940" y="1777972"/>
                  <a:pt x="993940" y="1777972"/>
                  <a:pt x="993940" y="2884648"/>
                </a:cubicBezTo>
                <a:cubicBezTo>
                  <a:pt x="993940" y="2972017"/>
                  <a:pt x="919765" y="3044825"/>
                  <a:pt x="830756" y="3044825"/>
                </a:cubicBezTo>
                <a:cubicBezTo>
                  <a:pt x="741746" y="3044825"/>
                  <a:pt x="667572" y="2972017"/>
                  <a:pt x="667572" y="2884648"/>
                </a:cubicBezTo>
                <a:cubicBezTo>
                  <a:pt x="667572" y="2884648"/>
                  <a:pt x="667572" y="2884648"/>
                  <a:pt x="667572" y="1777972"/>
                </a:cubicBezTo>
                <a:cubicBezTo>
                  <a:pt x="667572" y="1777972"/>
                  <a:pt x="667572" y="1777972"/>
                  <a:pt x="608232" y="1777972"/>
                </a:cubicBezTo>
                <a:cubicBezTo>
                  <a:pt x="608232" y="1777972"/>
                  <a:pt x="608232" y="1777972"/>
                  <a:pt x="608232" y="2884648"/>
                </a:cubicBezTo>
                <a:cubicBezTo>
                  <a:pt x="608232" y="2972017"/>
                  <a:pt x="548892" y="3044825"/>
                  <a:pt x="459883" y="3044825"/>
                </a:cubicBezTo>
                <a:cubicBezTo>
                  <a:pt x="370873" y="3044825"/>
                  <a:pt x="296698" y="2972017"/>
                  <a:pt x="296698" y="2884648"/>
                </a:cubicBezTo>
                <a:cubicBezTo>
                  <a:pt x="296698" y="2884648"/>
                  <a:pt x="296698" y="2884648"/>
                  <a:pt x="296698" y="1777972"/>
                </a:cubicBezTo>
                <a:cubicBezTo>
                  <a:pt x="296698" y="1777972"/>
                  <a:pt x="296698" y="1777972"/>
                  <a:pt x="296698" y="1719725"/>
                </a:cubicBezTo>
                <a:cubicBezTo>
                  <a:pt x="296698" y="1719725"/>
                  <a:pt x="296698" y="1719725"/>
                  <a:pt x="296698" y="1268318"/>
                </a:cubicBezTo>
                <a:cubicBezTo>
                  <a:pt x="296698" y="1268318"/>
                  <a:pt x="296698" y="1268318"/>
                  <a:pt x="296698" y="1006210"/>
                </a:cubicBezTo>
                <a:cubicBezTo>
                  <a:pt x="296698" y="1006210"/>
                  <a:pt x="296698" y="1006210"/>
                  <a:pt x="237358" y="1006210"/>
                </a:cubicBezTo>
                <a:cubicBezTo>
                  <a:pt x="237358" y="1006210"/>
                  <a:pt x="237358" y="1006210"/>
                  <a:pt x="237358" y="1253756"/>
                </a:cubicBezTo>
                <a:cubicBezTo>
                  <a:pt x="237358" y="1253756"/>
                  <a:pt x="237358" y="1253756"/>
                  <a:pt x="237358" y="1661479"/>
                </a:cubicBezTo>
                <a:cubicBezTo>
                  <a:pt x="237358" y="1734287"/>
                  <a:pt x="192854" y="1777972"/>
                  <a:pt x="118679" y="1777972"/>
                </a:cubicBezTo>
                <a:cubicBezTo>
                  <a:pt x="59340" y="1777972"/>
                  <a:pt x="0" y="1734287"/>
                  <a:pt x="0" y="1661479"/>
                </a:cubicBezTo>
                <a:cubicBezTo>
                  <a:pt x="0" y="1661479"/>
                  <a:pt x="0" y="1661479"/>
                  <a:pt x="0" y="962526"/>
                </a:cubicBezTo>
                <a:cubicBezTo>
                  <a:pt x="0" y="758664"/>
                  <a:pt x="178019" y="598487"/>
                  <a:pt x="370873" y="598487"/>
                </a:cubicBezTo>
                <a:close/>
                <a:moveTo>
                  <a:pt x="646113" y="0"/>
                </a:moveTo>
                <a:cubicBezTo>
                  <a:pt x="797791" y="0"/>
                  <a:pt x="920751" y="120827"/>
                  <a:pt x="920751" y="269875"/>
                </a:cubicBezTo>
                <a:cubicBezTo>
                  <a:pt x="920751" y="418923"/>
                  <a:pt x="797791" y="539750"/>
                  <a:pt x="646113" y="539750"/>
                </a:cubicBezTo>
                <a:cubicBezTo>
                  <a:pt x="494435" y="539750"/>
                  <a:pt x="371475" y="418923"/>
                  <a:pt x="371475" y="269875"/>
                </a:cubicBezTo>
                <a:cubicBezTo>
                  <a:pt x="371475" y="120827"/>
                  <a:pt x="494435" y="0"/>
                  <a:pt x="646113" y="0"/>
                </a:cubicBezTo>
                <a:close/>
              </a:path>
            </a:pathLst>
          </a:custGeom>
          <a:solidFill>
            <a:srgbClr val="E74C3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id-ID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1" name="Freeform 40"/>
          <p:cNvSpPr>
            <a:spLocks noChangeArrowheads="1"/>
          </p:cNvSpPr>
          <p:nvPr/>
        </p:nvSpPr>
        <p:spPr bwMode="auto">
          <a:xfrm>
            <a:off x="1551048" y="3682849"/>
            <a:ext cx="126010" cy="297276"/>
          </a:xfrm>
          <a:custGeom>
            <a:avLst/>
            <a:gdLst>
              <a:gd name="connsiteX0" fmla="*/ 370873 w 1290638"/>
              <a:gd name="connsiteY0" fmla="*/ 598487 h 3044825"/>
              <a:gd name="connsiteX1" fmla="*/ 519222 w 1290638"/>
              <a:gd name="connsiteY1" fmla="*/ 598487 h 3044825"/>
              <a:gd name="connsiteX2" fmla="*/ 548892 w 1290638"/>
              <a:gd name="connsiteY2" fmla="*/ 598487 h 3044825"/>
              <a:gd name="connsiteX3" fmla="*/ 919765 w 1290638"/>
              <a:gd name="connsiteY3" fmla="*/ 598487 h 3044825"/>
              <a:gd name="connsiteX4" fmla="*/ 1290638 w 1290638"/>
              <a:gd name="connsiteY4" fmla="*/ 962526 h 3044825"/>
              <a:gd name="connsiteX5" fmla="*/ 1290638 w 1290638"/>
              <a:gd name="connsiteY5" fmla="*/ 1661479 h 3044825"/>
              <a:gd name="connsiteX6" fmla="*/ 1171959 w 1290638"/>
              <a:gd name="connsiteY6" fmla="*/ 1777972 h 3044825"/>
              <a:gd name="connsiteX7" fmla="*/ 1053279 w 1290638"/>
              <a:gd name="connsiteY7" fmla="*/ 1661479 h 3044825"/>
              <a:gd name="connsiteX8" fmla="*/ 1053279 w 1290638"/>
              <a:gd name="connsiteY8" fmla="*/ 1253756 h 3044825"/>
              <a:gd name="connsiteX9" fmla="*/ 1053279 w 1290638"/>
              <a:gd name="connsiteY9" fmla="*/ 1006210 h 3044825"/>
              <a:gd name="connsiteX10" fmla="*/ 993940 w 1290638"/>
              <a:gd name="connsiteY10" fmla="*/ 1006210 h 3044825"/>
              <a:gd name="connsiteX11" fmla="*/ 993940 w 1290638"/>
              <a:gd name="connsiteY11" fmla="*/ 1268318 h 3044825"/>
              <a:gd name="connsiteX12" fmla="*/ 993940 w 1290638"/>
              <a:gd name="connsiteY12" fmla="*/ 1719725 h 3044825"/>
              <a:gd name="connsiteX13" fmla="*/ 993940 w 1290638"/>
              <a:gd name="connsiteY13" fmla="*/ 1777972 h 3044825"/>
              <a:gd name="connsiteX14" fmla="*/ 993940 w 1290638"/>
              <a:gd name="connsiteY14" fmla="*/ 2884648 h 3044825"/>
              <a:gd name="connsiteX15" fmla="*/ 830756 w 1290638"/>
              <a:gd name="connsiteY15" fmla="*/ 3044825 h 3044825"/>
              <a:gd name="connsiteX16" fmla="*/ 667572 w 1290638"/>
              <a:gd name="connsiteY16" fmla="*/ 2884648 h 3044825"/>
              <a:gd name="connsiteX17" fmla="*/ 667572 w 1290638"/>
              <a:gd name="connsiteY17" fmla="*/ 1777972 h 3044825"/>
              <a:gd name="connsiteX18" fmla="*/ 608232 w 1290638"/>
              <a:gd name="connsiteY18" fmla="*/ 1777972 h 3044825"/>
              <a:gd name="connsiteX19" fmla="*/ 608232 w 1290638"/>
              <a:gd name="connsiteY19" fmla="*/ 2884648 h 3044825"/>
              <a:gd name="connsiteX20" fmla="*/ 459883 w 1290638"/>
              <a:gd name="connsiteY20" fmla="*/ 3044825 h 3044825"/>
              <a:gd name="connsiteX21" fmla="*/ 296698 w 1290638"/>
              <a:gd name="connsiteY21" fmla="*/ 2884648 h 3044825"/>
              <a:gd name="connsiteX22" fmla="*/ 296698 w 1290638"/>
              <a:gd name="connsiteY22" fmla="*/ 1777972 h 3044825"/>
              <a:gd name="connsiteX23" fmla="*/ 296698 w 1290638"/>
              <a:gd name="connsiteY23" fmla="*/ 1719725 h 3044825"/>
              <a:gd name="connsiteX24" fmla="*/ 296698 w 1290638"/>
              <a:gd name="connsiteY24" fmla="*/ 1268318 h 3044825"/>
              <a:gd name="connsiteX25" fmla="*/ 296698 w 1290638"/>
              <a:gd name="connsiteY25" fmla="*/ 1006210 h 3044825"/>
              <a:gd name="connsiteX26" fmla="*/ 237358 w 1290638"/>
              <a:gd name="connsiteY26" fmla="*/ 1006210 h 3044825"/>
              <a:gd name="connsiteX27" fmla="*/ 237358 w 1290638"/>
              <a:gd name="connsiteY27" fmla="*/ 1253756 h 3044825"/>
              <a:gd name="connsiteX28" fmla="*/ 237358 w 1290638"/>
              <a:gd name="connsiteY28" fmla="*/ 1661479 h 3044825"/>
              <a:gd name="connsiteX29" fmla="*/ 118679 w 1290638"/>
              <a:gd name="connsiteY29" fmla="*/ 1777972 h 3044825"/>
              <a:gd name="connsiteX30" fmla="*/ 0 w 1290638"/>
              <a:gd name="connsiteY30" fmla="*/ 1661479 h 3044825"/>
              <a:gd name="connsiteX31" fmla="*/ 0 w 1290638"/>
              <a:gd name="connsiteY31" fmla="*/ 962526 h 3044825"/>
              <a:gd name="connsiteX32" fmla="*/ 370873 w 1290638"/>
              <a:gd name="connsiteY32" fmla="*/ 598487 h 3044825"/>
              <a:gd name="connsiteX33" fmla="*/ 646113 w 1290638"/>
              <a:gd name="connsiteY33" fmla="*/ 0 h 3044825"/>
              <a:gd name="connsiteX34" fmla="*/ 920751 w 1290638"/>
              <a:gd name="connsiteY34" fmla="*/ 269875 h 3044825"/>
              <a:gd name="connsiteX35" fmla="*/ 646113 w 1290638"/>
              <a:gd name="connsiteY35" fmla="*/ 539750 h 3044825"/>
              <a:gd name="connsiteX36" fmla="*/ 371475 w 1290638"/>
              <a:gd name="connsiteY36" fmla="*/ 269875 h 3044825"/>
              <a:gd name="connsiteX37" fmla="*/ 646113 w 1290638"/>
              <a:gd name="connsiteY37" fmla="*/ 0 h 304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290638" h="3044825">
                <a:moveTo>
                  <a:pt x="370873" y="598487"/>
                </a:moveTo>
                <a:cubicBezTo>
                  <a:pt x="370873" y="598487"/>
                  <a:pt x="370873" y="598487"/>
                  <a:pt x="519222" y="598487"/>
                </a:cubicBezTo>
                <a:cubicBezTo>
                  <a:pt x="519222" y="598487"/>
                  <a:pt x="519222" y="598487"/>
                  <a:pt x="548892" y="598487"/>
                </a:cubicBezTo>
                <a:cubicBezTo>
                  <a:pt x="548892" y="598487"/>
                  <a:pt x="548892" y="598487"/>
                  <a:pt x="919765" y="598487"/>
                </a:cubicBezTo>
                <a:cubicBezTo>
                  <a:pt x="1112619" y="598487"/>
                  <a:pt x="1275803" y="758664"/>
                  <a:pt x="1290638" y="962526"/>
                </a:cubicBezTo>
                <a:cubicBezTo>
                  <a:pt x="1290638" y="962526"/>
                  <a:pt x="1290638" y="962526"/>
                  <a:pt x="1290638" y="1661479"/>
                </a:cubicBezTo>
                <a:cubicBezTo>
                  <a:pt x="1290638" y="1734287"/>
                  <a:pt x="1231299" y="1777972"/>
                  <a:pt x="1171959" y="1777972"/>
                </a:cubicBezTo>
                <a:cubicBezTo>
                  <a:pt x="1097784" y="1777972"/>
                  <a:pt x="1053279" y="1734287"/>
                  <a:pt x="1053279" y="1661479"/>
                </a:cubicBezTo>
                <a:cubicBezTo>
                  <a:pt x="1053279" y="1661479"/>
                  <a:pt x="1053279" y="1661479"/>
                  <a:pt x="1053279" y="1253756"/>
                </a:cubicBezTo>
                <a:cubicBezTo>
                  <a:pt x="1053279" y="1253756"/>
                  <a:pt x="1053279" y="1253756"/>
                  <a:pt x="1053279" y="1006210"/>
                </a:cubicBezTo>
                <a:cubicBezTo>
                  <a:pt x="1053279" y="1006210"/>
                  <a:pt x="1053279" y="1006210"/>
                  <a:pt x="993940" y="1006210"/>
                </a:cubicBezTo>
                <a:cubicBezTo>
                  <a:pt x="993940" y="1006210"/>
                  <a:pt x="993940" y="1006210"/>
                  <a:pt x="993940" y="1268318"/>
                </a:cubicBezTo>
                <a:cubicBezTo>
                  <a:pt x="993940" y="1268318"/>
                  <a:pt x="993940" y="1268318"/>
                  <a:pt x="993940" y="1719725"/>
                </a:cubicBezTo>
                <a:cubicBezTo>
                  <a:pt x="993940" y="1719725"/>
                  <a:pt x="993940" y="1719725"/>
                  <a:pt x="993940" y="1777972"/>
                </a:cubicBezTo>
                <a:cubicBezTo>
                  <a:pt x="993940" y="1777972"/>
                  <a:pt x="993940" y="1777972"/>
                  <a:pt x="993940" y="2884648"/>
                </a:cubicBezTo>
                <a:cubicBezTo>
                  <a:pt x="993940" y="2972017"/>
                  <a:pt x="919765" y="3044825"/>
                  <a:pt x="830756" y="3044825"/>
                </a:cubicBezTo>
                <a:cubicBezTo>
                  <a:pt x="741746" y="3044825"/>
                  <a:pt x="667572" y="2972017"/>
                  <a:pt x="667572" y="2884648"/>
                </a:cubicBezTo>
                <a:cubicBezTo>
                  <a:pt x="667572" y="2884648"/>
                  <a:pt x="667572" y="2884648"/>
                  <a:pt x="667572" y="1777972"/>
                </a:cubicBezTo>
                <a:cubicBezTo>
                  <a:pt x="667572" y="1777972"/>
                  <a:pt x="667572" y="1777972"/>
                  <a:pt x="608232" y="1777972"/>
                </a:cubicBezTo>
                <a:cubicBezTo>
                  <a:pt x="608232" y="1777972"/>
                  <a:pt x="608232" y="1777972"/>
                  <a:pt x="608232" y="2884648"/>
                </a:cubicBezTo>
                <a:cubicBezTo>
                  <a:pt x="608232" y="2972017"/>
                  <a:pt x="548892" y="3044825"/>
                  <a:pt x="459883" y="3044825"/>
                </a:cubicBezTo>
                <a:cubicBezTo>
                  <a:pt x="370873" y="3044825"/>
                  <a:pt x="296698" y="2972017"/>
                  <a:pt x="296698" y="2884648"/>
                </a:cubicBezTo>
                <a:cubicBezTo>
                  <a:pt x="296698" y="2884648"/>
                  <a:pt x="296698" y="2884648"/>
                  <a:pt x="296698" y="1777972"/>
                </a:cubicBezTo>
                <a:cubicBezTo>
                  <a:pt x="296698" y="1777972"/>
                  <a:pt x="296698" y="1777972"/>
                  <a:pt x="296698" y="1719725"/>
                </a:cubicBezTo>
                <a:cubicBezTo>
                  <a:pt x="296698" y="1719725"/>
                  <a:pt x="296698" y="1719725"/>
                  <a:pt x="296698" y="1268318"/>
                </a:cubicBezTo>
                <a:cubicBezTo>
                  <a:pt x="296698" y="1268318"/>
                  <a:pt x="296698" y="1268318"/>
                  <a:pt x="296698" y="1006210"/>
                </a:cubicBezTo>
                <a:cubicBezTo>
                  <a:pt x="296698" y="1006210"/>
                  <a:pt x="296698" y="1006210"/>
                  <a:pt x="237358" y="1006210"/>
                </a:cubicBezTo>
                <a:cubicBezTo>
                  <a:pt x="237358" y="1006210"/>
                  <a:pt x="237358" y="1006210"/>
                  <a:pt x="237358" y="1253756"/>
                </a:cubicBezTo>
                <a:cubicBezTo>
                  <a:pt x="237358" y="1253756"/>
                  <a:pt x="237358" y="1253756"/>
                  <a:pt x="237358" y="1661479"/>
                </a:cubicBezTo>
                <a:cubicBezTo>
                  <a:pt x="237358" y="1734287"/>
                  <a:pt x="192854" y="1777972"/>
                  <a:pt x="118679" y="1777972"/>
                </a:cubicBezTo>
                <a:cubicBezTo>
                  <a:pt x="59340" y="1777972"/>
                  <a:pt x="0" y="1734287"/>
                  <a:pt x="0" y="1661479"/>
                </a:cubicBezTo>
                <a:cubicBezTo>
                  <a:pt x="0" y="1661479"/>
                  <a:pt x="0" y="1661479"/>
                  <a:pt x="0" y="962526"/>
                </a:cubicBezTo>
                <a:cubicBezTo>
                  <a:pt x="0" y="758664"/>
                  <a:pt x="178019" y="598487"/>
                  <a:pt x="370873" y="598487"/>
                </a:cubicBezTo>
                <a:close/>
                <a:moveTo>
                  <a:pt x="646113" y="0"/>
                </a:moveTo>
                <a:cubicBezTo>
                  <a:pt x="797791" y="0"/>
                  <a:pt x="920751" y="120827"/>
                  <a:pt x="920751" y="269875"/>
                </a:cubicBezTo>
                <a:cubicBezTo>
                  <a:pt x="920751" y="418923"/>
                  <a:pt x="797791" y="539750"/>
                  <a:pt x="646113" y="539750"/>
                </a:cubicBezTo>
                <a:cubicBezTo>
                  <a:pt x="494435" y="539750"/>
                  <a:pt x="371475" y="418923"/>
                  <a:pt x="371475" y="269875"/>
                </a:cubicBezTo>
                <a:cubicBezTo>
                  <a:pt x="371475" y="120827"/>
                  <a:pt x="494435" y="0"/>
                  <a:pt x="646113" y="0"/>
                </a:cubicBezTo>
                <a:close/>
              </a:path>
            </a:pathLst>
          </a:custGeom>
          <a:solidFill>
            <a:srgbClr val="E74C3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id-ID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2" name="Freeform 41"/>
          <p:cNvSpPr>
            <a:spLocks noChangeArrowheads="1"/>
          </p:cNvSpPr>
          <p:nvPr/>
        </p:nvSpPr>
        <p:spPr bwMode="auto">
          <a:xfrm>
            <a:off x="1699600" y="3682849"/>
            <a:ext cx="126010" cy="297276"/>
          </a:xfrm>
          <a:custGeom>
            <a:avLst/>
            <a:gdLst>
              <a:gd name="connsiteX0" fmla="*/ 370873 w 1290638"/>
              <a:gd name="connsiteY0" fmla="*/ 598487 h 3044825"/>
              <a:gd name="connsiteX1" fmla="*/ 519222 w 1290638"/>
              <a:gd name="connsiteY1" fmla="*/ 598487 h 3044825"/>
              <a:gd name="connsiteX2" fmla="*/ 548892 w 1290638"/>
              <a:gd name="connsiteY2" fmla="*/ 598487 h 3044825"/>
              <a:gd name="connsiteX3" fmla="*/ 919765 w 1290638"/>
              <a:gd name="connsiteY3" fmla="*/ 598487 h 3044825"/>
              <a:gd name="connsiteX4" fmla="*/ 1290638 w 1290638"/>
              <a:gd name="connsiteY4" fmla="*/ 962526 h 3044825"/>
              <a:gd name="connsiteX5" fmla="*/ 1290638 w 1290638"/>
              <a:gd name="connsiteY5" fmla="*/ 1661479 h 3044825"/>
              <a:gd name="connsiteX6" fmla="*/ 1171959 w 1290638"/>
              <a:gd name="connsiteY6" fmla="*/ 1777972 h 3044825"/>
              <a:gd name="connsiteX7" fmla="*/ 1053279 w 1290638"/>
              <a:gd name="connsiteY7" fmla="*/ 1661479 h 3044825"/>
              <a:gd name="connsiteX8" fmla="*/ 1053279 w 1290638"/>
              <a:gd name="connsiteY8" fmla="*/ 1253756 h 3044825"/>
              <a:gd name="connsiteX9" fmla="*/ 1053279 w 1290638"/>
              <a:gd name="connsiteY9" fmla="*/ 1006210 h 3044825"/>
              <a:gd name="connsiteX10" fmla="*/ 993940 w 1290638"/>
              <a:gd name="connsiteY10" fmla="*/ 1006210 h 3044825"/>
              <a:gd name="connsiteX11" fmla="*/ 993940 w 1290638"/>
              <a:gd name="connsiteY11" fmla="*/ 1268318 h 3044825"/>
              <a:gd name="connsiteX12" fmla="*/ 993940 w 1290638"/>
              <a:gd name="connsiteY12" fmla="*/ 1719725 h 3044825"/>
              <a:gd name="connsiteX13" fmla="*/ 993940 w 1290638"/>
              <a:gd name="connsiteY13" fmla="*/ 1777972 h 3044825"/>
              <a:gd name="connsiteX14" fmla="*/ 993940 w 1290638"/>
              <a:gd name="connsiteY14" fmla="*/ 2884648 h 3044825"/>
              <a:gd name="connsiteX15" fmla="*/ 830756 w 1290638"/>
              <a:gd name="connsiteY15" fmla="*/ 3044825 h 3044825"/>
              <a:gd name="connsiteX16" fmla="*/ 667572 w 1290638"/>
              <a:gd name="connsiteY16" fmla="*/ 2884648 h 3044825"/>
              <a:gd name="connsiteX17" fmla="*/ 667572 w 1290638"/>
              <a:gd name="connsiteY17" fmla="*/ 1777972 h 3044825"/>
              <a:gd name="connsiteX18" fmla="*/ 608232 w 1290638"/>
              <a:gd name="connsiteY18" fmla="*/ 1777972 h 3044825"/>
              <a:gd name="connsiteX19" fmla="*/ 608232 w 1290638"/>
              <a:gd name="connsiteY19" fmla="*/ 2884648 h 3044825"/>
              <a:gd name="connsiteX20" fmla="*/ 459883 w 1290638"/>
              <a:gd name="connsiteY20" fmla="*/ 3044825 h 3044825"/>
              <a:gd name="connsiteX21" fmla="*/ 296698 w 1290638"/>
              <a:gd name="connsiteY21" fmla="*/ 2884648 h 3044825"/>
              <a:gd name="connsiteX22" fmla="*/ 296698 w 1290638"/>
              <a:gd name="connsiteY22" fmla="*/ 1777972 h 3044825"/>
              <a:gd name="connsiteX23" fmla="*/ 296698 w 1290638"/>
              <a:gd name="connsiteY23" fmla="*/ 1719725 h 3044825"/>
              <a:gd name="connsiteX24" fmla="*/ 296698 w 1290638"/>
              <a:gd name="connsiteY24" fmla="*/ 1268318 h 3044825"/>
              <a:gd name="connsiteX25" fmla="*/ 296698 w 1290638"/>
              <a:gd name="connsiteY25" fmla="*/ 1006210 h 3044825"/>
              <a:gd name="connsiteX26" fmla="*/ 237358 w 1290638"/>
              <a:gd name="connsiteY26" fmla="*/ 1006210 h 3044825"/>
              <a:gd name="connsiteX27" fmla="*/ 237358 w 1290638"/>
              <a:gd name="connsiteY27" fmla="*/ 1253756 h 3044825"/>
              <a:gd name="connsiteX28" fmla="*/ 237358 w 1290638"/>
              <a:gd name="connsiteY28" fmla="*/ 1661479 h 3044825"/>
              <a:gd name="connsiteX29" fmla="*/ 118679 w 1290638"/>
              <a:gd name="connsiteY29" fmla="*/ 1777972 h 3044825"/>
              <a:gd name="connsiteX30" fmla="*/ 0 w 1290638"/>
              <a:gd name="connsiteY30" fmla="*/ 1661479 h 3044825"/>
              <a:gd name="connsiteX31" fmla="*/ 0 w 1290638"/>
              <a:gd name="connsiteY31" fmla="*/ 962526 h 3044825"/>
              <a:gd name="connsiteX32" fmla="*/ 370873 w 1290638"/>
              <a:gd name="connsiteY32" fmla="*/ 598487 h 3044825"/>
              <a:gd name="connsiteX33" fmla="*/ 646113 w 1290638"/>
              <a:gd name="connsiteY33" fmla="*/ 0 h 3044825"/>
              <a:gd name="connsiteX34" fmla="*/ 920751 w 1290638"/>
              <a:gd name="connsiteY34" fmla="*/ 269875 h 3044825"/>
              <a:gd name="connsiteX35" fmla="*/ 646113 w 1290638"/>
              <a:gd name="connsiteY35" fmla="*/ 539750 h 3044825"/>
              <a:gd name="connsiteX36" fmla="*/ 371475 w 1290638"/>
              <a:gd name="connsiteY36" fmla="*/ 269875 h 3044825"/>
              <a:gd name="connsiteX37" fmla="*/ 646113 w 1290638"/>
              <a:gd name="connsiteY37" fmla="*/ 0 h 304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290638" h="3044825">
                <a:moveTo>
                  <a:pt x="370873" y="598487"/>
                </a:moveTo>
                <a:cubicBezTo>
                  <a:pt x="370873" y="598487"/>
                  <a:pt x="370873" y="598487"/>
                  <a:pt x="519222" y="598487"/>
                </a:cubicBezTo>
                <a:cubicBezTo>
                  <a:pt x="519222" y="598487"/>
                  <a:pt x="519222" y="598487"/>
                  <a:pt x="548892" y="598487"/>
                </a:cubicBezTo>
                <a:cubicBezTo>
                  <a:pt x="548892" y="598487"/>
                  <a:pt x="548892" y="598487"/>
                  <a:pt x="919765" y="598487"/>
                </a:cubicBezTo>
                <a:cubicBezTo>
                  <a:pt x="1112619" y="598487"/>
                  <a:pt x="1275803" y="758664"/>
                  <a:pt x="1290638" y="962526"/>
                </a:cubicBezTo>
                <a:cubicBezTo>
                  <a:pt x="1290638" y="962526"/>
                  <a:pt x="1290638" y="962526"/>
                  <a:pt x="1290638" y="1661479"/>
                </a:cubicBezTo>
                <a:cubicBezTo>
                  <a:pt x="1290638" y="1734287"/>
                  <a:pt x="1231299" y="1777972"/>
                  <a:pt x="1171959" y="1777972"/>
                </a:cubicBezTo>
                <a:cubicBezTo>
                  <a:pt x="1097784" y="1777972"/>
                  <a:pt x="1053279" y="1734287"/>
                  <a:pt x="1053279" y="1661479"/>
                </a:cubicBezTo>
                <a:cubicBezTo>
                  <a:pt x="1053279" y="1661479"/>
                  <a:pt x="1053279" y="1661479"/>
                  <a:pt x="1053279" y="1253756"/>
                </a:cubicBezTo>
                <a:cubicBezTo>
                  <a:pt x="1053279" y="1253756"/>
                  <a:pt x="1053279" y="1253756"/>
                  <a:pt x="1053279" y="1006210"/>
                </a:cubicBezTo>
                <a:cubicBezTo>
                  <a:pt x="1053279" y="1006210"/>
                  <a:pt x="1053279" y="1006210"/>
                  <a:pt x="993940" y="1006210"/>
                </a:cubicBezTo>
                <a:cubicBezTo>
                  <a:pt x="993940" y="1006210"/>
                  <a:pt x="993940" y="1006210"/>
                  <a:pt x="993940" y="1268318"/>
                </a:cubicBezTo>
                <a:cubicBezTo>
                  <a:pt x="993940" y="1268318"/>
                  <a:pt x="993940" y="1268318"/>
                  <a:pt x="993940" y="1719725"/>
                </a:cubicBezTo>
                <a:cubicBezTo>
                  <a:pt x="993940" y="1719725"/>
                  <a:pt x="993940" y="1719725"/>
                  <a:pt x="993940" y="1777972"/>
                </a:cubicBezTo>
                <a:cubicBezTo>
                  <a:pt x="993940" y="1777972"/>
                  <a:pt x="993940" y="1777972"/>
                  <a:pt x="993940" y="2884648"/>
                </a:cubicBezTo>
                <a:cubicBezTo>
                  <a:pt x="993940" y="2972017"/>
                  <a:pt x="919765" y="3044825"/>
                  <a:pt x="830756" y="3044825"/>
                </a:cubicBezTo>
                <a:cubicBezTo>
                  <a:pt x="741746" y="3044825"/>
                  <a:pt x="667572" y="2972017"/>
                  <a:pt x="667572" y="2884648"/>
                </a:cubicBezTo>
                <a:cubicBezTo>
                  <a:pt x="667572" y="2884648"/>
                  <a:pt x="667572" y="2884648"/>
                  <a:pt x="667572" y="1777972"/>
                </a:cubicBezTo>
                <a:cubicBezTo>
                  <a:pt x="667572" y="1777972"/>
                  <a:pt x="667572" y="1777972"/>
                  <a:pt x="608232" y="1777972"/>
                </a:cubicBezTo>
                <a:cubicBezTo>
                  <a:pt x="608232" y="1777972"/>
                  <a:pt x="608232" y="1777972"/>
                  <a:pt x="608232" y="2884648"/>
                </a:cubicBezTo>
                <a:cubicBezTo>
                  <a:pt x="608232" y="2972017"/>
                  <a:pt x="548892" y="3044825"/>
                  <a:pt x="459883" y="3044825"/>
                </a:cubicBezTo>
                <a:cubicBezTo>
                  <a:pt x="370873" y="3044825"/>
                  <a:pt x="296698" y="2972017"/>
                  <a:pt x="296698" y="2884648"/>
                </a:cubicBezTo>
                <a:cubicBezTo>
                  <a:pt x="296698" y="2884648"/>
                  <a:pt x="296698" y="2884648"/>
                  <a:pt x="296698" y="1777972"/>
                </a:cubicBezTo>
                <a:cubicBezTo>
                  <a:pt x="296698" y="1777972"/>
                  <a:pt x="296698" y="1777972"/>
                  <a:pt x="296698" y="1719725"/>
                </a:cubicBezTo>
                <a:cubicBezTo>
                  <a:pt x="296698" y="1719725"/>
                  <a:pt x="296698" y="1719725"/>
                  <a:pt x="296698" y="1268318"/>
                </a:cubicBezTo>
                <a:cubicBezTo>
                  <a:pt x="296698" y="1268318"/>
                  <a:pt x="296698" y="1268318"/>
                  <a:pt x="296698" y="1006210"/>
                </a:cubicBezTo>
                <a:cubicBezTo>
                  <a:pt x="296698" y="1006210"/>
                  <a:pt x="296698" y="1006210"/>
                  <a:pt x="237358" y="1006210"/>
                </a:cubicBezTo>
                <a:cubicBezTo>
                  <a:pt x="237358" y="1006210"/>
                  <a:pt x="237358" y="1006210"/>
                  <a:pt x="237358" y="1253756"/>
                </a:cubicBezTo>
                <a:cubicBezTo>
                  <a:pt x="237358" y="1253756"/>
                  <a:pt x="237358" y="1253756"/>
                  <a:pt x="237358" y="1661479"/>
                </a:cubicBezTo>
                <a:cubicBezTo>
                  <a:pt x="237358" y="1734287"/>
                  <a:pt x="192854" y="1777972"/>
                  <a:pt x="118679" y="1777972"/>
                </a:cubicBezTo>
                <a:cubicBezTo>
                  <a:pt x="59340" y="1777972"/>
                  <a:pt x="0" y="1734287"/>
                  <a:pt x="0" y="1661479"/>
                </a:cubicBezTo>
                <a:cubicBezTo>
                  <a:pt x="0" y="1661479"/>
                  <a:pt x="0" y="1661479"/>
                  <a:pt x="0" y="962526"/>
                </a:cubicBezTo>
                <a:cubicBezTo>
                  <a:pt x="0" y="758664"/>
                  <a:pt x="178019" y="598487"/>
                  <a:pt x="370873" y="598487"/>
                </a:cubicBezTo>
                <a:close/>
                <a:moveTo>
                  <a:pt x="646113" y="0"/>
                </a:moveTo>
                <a:cubicBezTo>
                  <a:pt x="797791" y="0"/>
                  <a:pt x="920751" y="120827"/>
                  <a:pt x="920751" y="269875"/>
                </a:cubicBezTo>
                <a:cubicBezTo>
                  <a:pt x="920751" y="418923"/>
                  <a:pt x="797791" y="539750"/>
                  <a:pt x="646113" y="539750"/>
                </a:cubicBezTo>
                <a:cubicBezTo>
                  <a:pt x="494435" y="539750"/>
                  <a:pt x="371475" y="418923"/>
                  <a:pt x="371475" y="269875"/>
                </a:cubicBezTo>
                <a:cubicBezTo>
                  <a:pt x="371475" y="120827"/>
                  <a:pt x="494435" y="0"/>
                  <a:pt x="646113" y="0"/>
                </a:cubicBezTo>
                <a:close/>
              </a:path>
            </a:pathLst>
          </a:custGeom>
          <a:solidFill>
            <a:srgbClr val="E74C3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id-ID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3" name="Freeform 42"/>
          <p:cNvSpPr>
            <a:spLocks noChangeArrowheads="1"/>
          </p:cNvSpPr>
          <p:nvPr/>
        </p:nvSpPr>
        <p:spPr bwMode="auto">
          <a:xfrm>
            <a:off x="1848152" y="3682849"/>
            <a:ext cx="126010" cy="297276"/>
          </a:xfrm>
          <a:custGeom>
            <a:avLst/>
            <a:gdLst>
              <a:gd name="connsiteX0" fmla="*/ 370873 w 1290638"/>
              <a:gd name="connsiteY0" fmla="*/ 598487 h 3044825"/>
              <a:gd name="connsiteX1" fmla="*/ 519222 w 1290638"/>
              <a:gd name="connsiteY1" fmla="*/ 598487 h 3044825"/>
              <a:gd name="connsiteX2" fmla="*/ 548892 w 1290638"/>
              <a:gd name="connsiteY2" fmla="*/ 598487 h 3044825"/>
              <a:gd name="connsiteX3" fmla="*/ 919765 w 1290638"/>
              <a:gd name="connsiteY3" fmla="*/ 598487 h 3044825"/>
              <a:gd name="connsiteX4" fmla="*/ 1290638 w 1290638"/>
              <a:gd name="connsiteY4" fmla="*/ 962526 h 3044825"/>
              <a:gd name="connsiteX5" fmla="*/ 1290638 w 1290638"/>
              <a:gd name="connsiteY5" fmla="*/ 1661479 h 3044825"/>
              <a:gd name="connsiteX6" fmla="*/ 1171959 w 1290638"/>
              <a:gd name="connsiteY6" fmla="*/ 1777972 h 3044825"/>
              <a:gd name="connsiteX7" fmla="*/ 1053279 w 1290638"/>
              <a:gd name="connsiteY7" fmla="*/ 1661479 h 3044825"/>
              <a:gd name="connsiteX8" fmla="*/ 1053279 w 1290638"/>
              <a:gd name="connsiteY8" fmla="*/ 1253756 h 3044825"/>
              <a:gd name="connsiteX9" fmla="*/ 1053279 w 1290638"/>
              <a:gd name="connsiteY9" fmla="*/ 1006210 h 3044825"/>
              <a:gd name="connsiteX10" fmla="*/ 993940 w 1290638"/>
              <a:gd name="connsiteY10" fmla="*/ 1006210 h 3044825"/>
              <a:gd name="connsiteX11" fmla="*/ 993940 w 1290638"/>
              <a:gd name="connsiteY11" fmla="*/ 1268318 h 3044825"/>
              <a:gd name="connsiteX12" fmla="*/ 993940 w 1290638"/>
              <a:gd name="connsiteY12" fmla="*/ 1719725 h 3044825"/>
              <a:gd name="connsiteX13" fmla="*/ 993940 w 1290638"/>
              <a:gd name="connsiteY13" fmla="*/ 1777972 h 3044825"/>
              <a:gd name="connsiteX14" fmla="*/ 993940 w 1290638"/>
              <a:gd name="connsiteY14" fmla="*/ 2884648 h 3044825"/>
              <a:gd name="connsiteX15" fmla="*/ 830756 w 1290638"/>
              <a:gd name="connsiteY15" fmla="*/ 3044825 h 3044825"/>
              <a:gd name="connsiteX16" fmla="*/ 667572 w 1290638"/>
              <a:gd name="connsiteY16" fmla="*/ 2884648 h 3044825"/>
              <a:gd name="connsiteX17" fmla="*/ 667572 w 1290638"/>
              <a:gd name="connsiteY17" fmla="*/ 1777972 h 3044825"/>
              <a:gd name="connsiteX18" fmla="*/ 608232 w 1290638"/>
              <a:gd name="connsiteY18" fmla="*/ 1777972 h 3044825"/>
              <a:gd name="connsiteX19" fmla="*/ 608232 w 1290638"/>
              <a:gd name="connsiteY19" fmla="*/ 2884648 h 3044825"/>
              <a:gd name="connsiteX20" fmla="*/ 459883 w 1290638"/>
              <a:gd name="connsiteY20" fmla="*/ 3044825 h 3044825"/>
              <a:gd name="connsiteX21" fmla="*/ 296698 w 1290638"/>
              <a:gd name="connsiteY21" fmla="*/ 2884648 h 3044825"/>
              <a:gd name="connsiteX22" fmla="*/ 296698 w 1290638"/>
              <a:gd name="connsiteY22" fmla="*/ 1777972 h 3044825"/>
              <a:gd name="connsiteX23" fmla="*/ 296698 w 1290638"/>
              <a:gd name="connsiteY23" fmla="*/ 1719725 h 3044825"/>
              <a:gd name="connsiteX24" fmla="*/ 296698 w 1290638"/>
              <a:gd name="connsiteY24" fmla="*/ 1268318 h 3044825"/>
              <a:gd name="connsiteX25" fmla="*/ 296698 w 1290638"/>
              <a:gd name="connsiteY25" fmla="*/ 1006210 h 3044825"/>
              <a:gd name="connsiteX26" fmla="*/ 237358 w 1290638"/>
              <a:gd name="connsiteY26" fmla="*/ 1006210 h 3044825"/>
              <a:gd name="connsiteX27" fmla="*/ 237358 w 1290638"/>
              <a:gd name="connsiteY27" fmla="*/ 1253756 h 3044825"/>
              <a:gd name="connsiteX28" fmla="*/ 237358 w 1290638"/>
              <a:gd name="connsiteY28" fmla="*/ 1661479 h 3044825"/>
              <a:gd name="connsiteX29" fmla="*/ 118679 w 1290638"/>
              <a:gd name="connsiteY29" fmla="*/ 1777972 h 3044825"/>
              <a:gd name="connsiteX30" fmla="*/ 0 w 1290638"/>
              <a:gd name="connsiteY30" fmla="*/ 1661479 h 3044825"/>
              <a:gd name="connsiteX31" fmla="*/ 0 w 1290638"/>
              <a:gd name="connsiteY31" fmla="*/ 962526 h 3044825"/>
              <a:gd name="connsiteX32" fmla="*/ 370873 w 1290638"/>
              <a:gd name="connsiteY32" fmla="*/ 598487 h 3044825"/>
              <a:gd name="connsiteX33" fmla="*/ 646113 w 1290638"/>
              <a:gd name="connsiteY33" fmla="*/ 0 h 3044825"/>
              <a:gd name="connsiteX34" fmla="*/ 920751 w 1290638"/>
              <a:gd name="connsiteY34" fmla="*/ 269875 h 3044825"/>
              <a:gd name="connsiteX35" fmla="*/ 646113 w 1290638"/>
              <a:gd name="connsiteY35" fmla="*/ 539750 h 3044825"/>
              <a:gd name="connsiteX36" fmla="*/ 371475 w 1290638"/>
              <a:gd name="connsiteY36" fmla="*/ 269875 h 3044825"/>
              <a:gd name="connsiteX37" fmla="*/ 646113 w 1290638"/>
              <a:gd name="connsiteY37" fmla="*/ 0 h 304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290638" h="3044825">
                <a:moveTo>
                  <a:pt x="370873" y="598487"/>
                </a:moveTo>
                <a:cubicBezTo>
                  <a:pt x="370873" y="598487"/>
                  <a:pt x="370873" y="598487"/>
                  <a:pt x="519222" y="598487"/>
                </a:cubicBezTo>
                <a:cubicBezTo>
                  <a:pt x="519222" y="598487"/>
                  <a:pt x="519222" y="598487"/>
                  <a:pt x="548892" y="598487"/>
                </a:cubicBezTo>
                <a:cubicBezTo>
                  <a:pt x="548892" y="598487"/>
                  <a:pt x="548892" y="598487"/>
                  <a:pt x="919765" y="598487"/>
                </a:cubicBezTo>
                <a:cubicBezTo>
                  <a:pt x="1112619" y="598487"/>
                  <a:pt x="1275803" y="758664"/>
                  <a:pt x="1290638" y="962526"/>
                </a:cubicBezTo>
                <a:cubicBezTo>
                  <a:pt x="1290638" y="962526"/>
                  <a:pt x="1290638" y="962526"/>
                  <a:pt x="1290638" y="1661479"/>
                </a:cubicBezTo>
                <a:cubicBezTo>
                  <a:pt x="1290638" y="1734287"/>
                  <a:pt x="1231299" y="1777972"/>
                  <a:pt x="1171959" y="1777972"/>
                </a:cubicBezTo>
                <a:cubicBezTo>
                  <a:pt x="1097784" y="1777972"/>
                  <a:pt x="1053279" y="1734287"/>
                  <a:pt x="1053279" y="1661479"/>
                </a:cubicBezTo>
                <a:cubicBezTo>
                  <a:pt x="1053279" y="1661479"/>
                  <a:pt x="1053279" y="1661479"/>
                  <a:pt x="1053279" y="1253756"/>
                </a:cubicBezTo>
                <a:cubicBezTo>
                  <a:pt x="1053279" y="1253756"/>
                  <a:pt x="1053279" y="1253756"/>
                  <a:pt x="1053279" y="1006210"/>
                </a:cubicBezTo>
                <a:cubicBezTo>
                  <a:pt x="1053279" y="1006210"/>
                  <a:pt x="1053279" y="1006210"/>
                  <a:pt x="993940" y="1006210"/>
                </a:cubicBezTo>
                <a:cubicBezTo>
                  <a:pt x="993940" y="1006210"/>
                  <a:pt x="993940" y="1006210"/>
                  <a:pt x="993940" y="1268318"/>
                </a:cubicBezTo>
                <a:cubicBezTo>
                  <a:pt x="993940" y="1268318"/>
                  <a:pt x="993940" y="1268318"/>
                  <a:pt x="993940" y="1719725"/>
                </a:cubicBezTo>
                <a:cubicBezTo>
                  <a:pt x="993940" y="1719725"/>
                  <a:pt x="993940" y="1719725"/>
                  <a:pt x="993940" y="1777972"/>
                </a:cubicBezTo>
                <a:cubicBezTo>
                  <a:pt x="993940" y="1777972"/>
                  <a:pt x="993940" y="1777972"/>
                  <a:pt x="993940" y="2884648"/>
                </a:cubicBezTo>
                <a:cubicBezTo>
                  <a:pt x="993940" y="2972017"/>
                  <a:pt x="919765" y="3044825"/>
                  <a:pt x="830756" y="3044825"/>
                </a:cubicBezTo>
                <a:cubicBezTo>
                  <a:pt x="741746" y="3044825"/>
                  <a:pt x="667572" y="2972017"/>
                  <a:pt x="667572" y="2884648"/>
                </a:cubicBezTo>
                <a:cubicBezTo>
                  <a:pt x="667572" y="2884648"/>
                  <a:pt x="667572" y="2884648"/>
                  <a:pt x="667572" y="1777972"/>
                </a:cubicBezTo>
                <a:cubicBezTo>
                  <a:pt x="667572" y="1777972"/>
                  <a:pt x="667572" y="1777972"/>
                  <a:pt x="608232" y="1777972"/>
                </a:cubicBezTo>
                <a:cubicBezTo>
                  <a:pt x="608232" y="1777972"/>
                  <a:pt x="608232" y="1777972"/>
                  <a:pt x="608232" y="2884648"/>
                </a:cubicBezTo>
                <a:cubicBezTo>
                  <a:pt x="608232" y="2972017"/>
                  <a:pt x="548892" y="3044825"/>
                  <a:pt x="459883" y="3044825"/>
                </a:cubicBezTo>
                <a:cubicBezTo>
                  <a:pt x="370873" y="3044825"/>
                  <a:pt x="296698" y="2972017"/>
                  <a:pt x="296698" y="2884648"/>
                </a:cubicBezTo>
                <a:cubicBezTo>
                  <a:pt x="296698" y="2884648"/>
                  <a:pt x="296698" y="2884648"/>
                  <a:pt x="296698" y="1777972"/>
                </a:cubicBezTo>
                <a:cubicBezTo>
                  <a:pt x="296698" y="1777972"/>
                  <a:pt x="296698" y="1777972"/>
                  <a:pt x="296698" y="1719725"/>
                </a:cubicBezTo>
                <a:cubicBezTo>
                  <a:pt x="296698" y="1719725"/>
                  <a:pt x="296698" y="1719725"/>
                  <a:pt x="296698" y="1268318"/>
                </a:cubicBezTo>
                <a:cubicBezTo>
                  <a:pt x="296698" y="1268318"/>
                  <a:pt x="296698" y="1268318"/>
                  <a:pt x="296698" y="1006210"/>
                </a:cubicBezTo>
                <a:cubicBezTo>
                  <a:pt x="296698" y="1006210"/>
                  <a:pt x="296698" y="1006210"/>
                  <a:pt x="237358" y="1006210"/>
                </a:cubicBezTo>
                <a:cubicBezTo>
                  <a:pt x="237358" y="1006210"/>
                  <a:pt x="237358" y="1006210"/>
                  <a:pt x="237358" y="1253756"/>
                </a:cubicBezTo>
                <a:cubicBezTo>
                  <a:pt x="237358" y="1253756"/>
                  <a:pt x="237358" y="1253756"/>
                  <a:pt x="237358" y="1661479"/>
                </a:cubicBezTo>
                <a:cubicBezTo>
                  <a:pt x="237358" y="1734287"/>
                  <a:pt x="192854" y="1777972"/>
                  <a:pt x="118679" y="1777972"/>
                </a:cubicBezTo>
                <a:cubicBezTo>
                  <a:pt x="59340" y="1777972"/>
                  <a:pt x="0" y="1734287"/>
                  <a:pt x="0" y="1661479"/>
                </a:cubicBezTo>
                <a:cubicBezTo>
                  <a:pt x="0" y="1661479"/>
                  <a:pt x="0" y="1661479"/>
                  <a:pt x="0" y="962526"/>
                </a:cubicBezTo>
                <a:cubicBezTo>
                  <a:pt x="0" y="758664"/>
                  <a:pt x="178019" y="598487"/>
                  <a:pt x="370873" y="598487"/>
                </a:cubicBezTo>
                <a:close/>
                <a:moveTo>
                  <a:pt x="646113" y="0"/>
                </a:moveTo>
                <a:cubicBezTo>
                  <a:pt x="797791" y="0"/>
                  <a:pt x="920751" y="120827"/>
                  <a:pt x="920751" y="269875"/>
                </a:cubicBezTo>
                <a:cubicBezTo>
                  <a:pt x="920751" y="418923"/>
                  <a:pt x="797791" y="539750"/>
                  <a:pt x="646113" y="539750"/>
                </a:cubicBezTo>
                <a:cubicBezTo>
                  <a:pt x="494435" y="539750"/>
                  <a:pt x="371475" y="418923"/>
                  <a:pt x="371475" y="269875"/>
                </a:cubicBezTo>
                <a:cubicBezTo>
                  <a:pt x="371475" y="120827"/>
                  <a:pt x="494435" y="0"/>
                  <a:pt x="646113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id-ID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4" name="Freeform 43"/>
          <p:cNvSpPr>
            <a:spLocks noChangeArrowheads="1"/>
          </p:cNvSpPr>
          <p:nvPr/>
        </p:nvSpPr>
        <p:spPr bwMode="auto">
          <a:xfrm>
            <a:off x="1996704" y="3682849"/>
            <a:ext cx="126010" cy="297276"/>
          </a:xfrm>
          <a:custGeom>
            <a:avLst/>
            <a:gdLst>
              <a:gd name="connsiteX0" fmla="*/ 370873 w 1290638"/>
              <a:gd name="connsiteY0" fmla="*/ 598487 h 3044825"/>
              <a:gd name="connsiteX1" fmla="*/ 519222 w 1290638"/>
              <a:gd name="connsiteY1" fmla="*/ 598487 h 3044825"/>
              <a:gd name="connsiteX2" fmla="*/ 548892 w 1290638"/>
              <a:gd name="connsiteY2" fmla="*/ 598487 h 3044825"/>
              <a:gd name="connsiteX3" fmla="*/ 919765 w 1290638"/>
              <a:gd name="connsiteY3" fmla="*/ 598487 h 3044825"/>
              <a:gd name="connsiteX4" fmla="*/ 1290638 w 1290638"/>
              <a:gd name="connsiteY4" fmla="*/ 962526 h 3044825"/>
              <a:gd name="connsiteX5" fmla="*/ 1290638 w 1290638"/>
              <a:gd name="connsiteY5" fmla="*/ 1661479 h 3044825"/>
              <a:gd name="connsiteX6" fmla="*/ 1171959 w 1290638"/>
              <a:gd name="connsiteY6" fmla="*/ 1777972 h 3044825"/>
              <a:gd name="connsiteX7" fmla="*/ 1053279 w 1290638"/>
              <a:gd name="connsiteY7" fmla="*/ 1661479 h 3044825"/>
              <a:gd name="connsiteX8" fmla="*/ 1053279 w 1290638"/>
              <a:gd name="connsiteY8" fmla="*/ 1253756 h 3044825"/>
              <a:gd name="connsiteX9" fmla="*/ 1053279 w 1290638"/>
              <a:gd name="connsiteY9" fmla="*/ 1006210 h 3044825"/>
              <a:gd name="connsiteX10" fmla="*/ 993940 w 1290638"/>
              <a:gd name="connsiteY10" fmla="*/ 1006210 h 3044825"/>
              <a:gd name="connsiteX11" fmla="*/ 993940 w 1290638"/>
              <a:gd name="connsiteY11" fmla="*/ 1268318 h 3044825"/>
              <a:gd name="connsiteX12" fmla="*/ 993940 w 1290638"/>
              <a:gd name="connsiteY12" fmla="*/ 1719725 h 3044825"/>
              <a:gd name="connsiteX13" fmla="*/ 993940 w 1290638"/>
              <a:gd name="connsiteY13" fmla="*/ 1777972 h 3044825"/>
              <a:gd name="connsiteX14" fmla="*/ 993940 w 1290638"/>
              <a:gd name="connsiteY14" fmla="*/ 2884648 h 3044825"/>
              <a:gd name="connsiteX15" fmla="*/ 830756 w 1290638"/>
              <a:gd name="connsiteY15" fmla="*/ 3044825 h 3044825"/>
              <a:gd name="connsiteX16" fmla="*/ 667572 w 1290638"/>
              <a:gd name="connsiteY16" fmla="*/ 2884648 h 3044825"/>
              <a:gd name="connsiteX17" fmla="*/ 667572 w 1290638"/>
              <a:gd name="connsiteY17" fmla="*/ 1777972 h 3044825"/>
              <a:gd name="connsiteX18" fmla="*/ 608232 w 1290638"/>
              <a:gd name="connsiteY18" fmla="*/ 1777972 h 3044825"/>
              <a:gd name="connsiteX19" fmla="*/ 608232 w 1290638"/>
              <a:gd name="connsiteY19" fmla="*/ 2884648 h 3044825"/>
              <a:gd name="connsiteX20" fmla="*/ 459883 w 1290638"/>
              <a:gd name="connsiteY20" fmla="*/ 3044825 h 3044825"/>
              <a:gd name="connsiteX21" fmla="*/ 296698 w 1290638"/>
              <a:gd name="connsiteY21" fmla="*/ 2884648 h 3044825"/>
              <a:gd name="connsiteX22" fmla="*/ 296698 w 1290638"/>
              <a:gd name="connsiteY22" fmla="*/ 1777972 h 3044825"/>
              <a:gd name="connsiteX23" fmla="*/ 296698 w 1290638"/>
              <a:gd name="connsiteY23" fmla="*/ 1719725 h 3044825"/>
              <a:gd name="connsiteX24" fmla="*/ 296698 w 1290638"/>
              <a:gd name="connsiteY24" fmla="*/ 1268318 h 3044825"/>
              <a:gd name="connsiteX25" fmla="*/ 296698 w 1290638"/>
              <a:gd name="connsiteY25" fmla="*/ 1006210 h 3044825"/>
              <a:gd name="connsiteX26" fmla="*/ 237358 w 1290638"/>
              <a:gd name="connsiteY26" fmla="*/ 1006210 h 3044825"/>
              <a:gd name="connsiteX27" fmla="*/ 237358 w 1290638"/>
              <a:gd name="connsiteY27" fmla="*/ 1253756 h 3044825"/>
              <a:gd name="connsiteX28" fmla="*/ 237358 w 1290638"/>
              <a:gd name="connsiteY28" fmla="*/ 1661479 h 3044825"/>
              <a:gd name="connsiteX29" fmla="*/ 118679 w 1290638"/>
              <a:gd name="connsiteY29" fmla="*/ 1777972 h 3044825"/>
              <a:gd name="connsiteX30" fmla="*/ 0 w 1290638"/>
              <a:gd name="connsiteY30" fmla="*/ 1661479 h 3044825"/>
              <a:gd name="connsiteX31" fmla="*/ 0 w 1290638"/>
              <a:gd name="connsiteY31" fmla="*/ 962526 h 3044825"/>
              <a:gd name="connsiteX32" fmla="*/ 370873 w 1290638"/>
              <a:gd name="connsiteY32" fmla="*/ 598487 h 3044825"/>
              <a:gd name="connsiteX33" fmla="*/ 646113 w 1290638"/>
              <a:gd name="connsiteY33" fmla="*/ 0 h 3044825"/>
              <a:gd name="connsiteX34" fmla="*/ 920751 w 1290638"/>
              <a:gd name="connsiteY34" fmla="*/ 269875 h 3044825"/>
              <a:gd name="connsiteX35" fmla="*/ 646113 w 1290638"/>
              <a:gd name="connsiteY35" fmla="*/ 539750 h 3044825"/>
              <a:gd name="connsiteX36" fmla="*/ 371475 w 1290638"/>
              <a:gd name="connsiteY36" fmla="*/ 269875 h 3044825"/>
              <a:gd name="connsiteX37" fmla="*/ 646113 w 1290638"/>
              <a:gd name="connsiteY37" fmla="*/ 0 h 304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290638" h="3044825">
                <a:moveTo>
                  <a:pt x="370873" y="598487"/>
                </a:moveTo>
                <a:cubicBezTo>
                  <a:pt x="370873" y="598487"/>
                  <a:pt x="370873" y="598487"/>
                  <a:pt x="519222" y="598487"/>
                </a:cubicBezTo>
                <a:cubicBezTo>
                  <a:pt x="519222" y="598487"/>
                  <a:pt x="519222" y="598487"/>
                  <a:pt x="548892" y="598487"/>
                </a:cubicBezTo>
                <a:cubicBezTo>
                  <a:pt x="548892" y="598487"/>
                  <a:pt x="548892" y="598487"/>
                  <a:pt x="919765" y="598487"/>
                </a:cubicBezTo>
                <a:cubicBezTo>
                  <a:pt x="1112619" y="598487"/>
                  <a:pt x="1275803" y="758664"/>
                  <a:pt x="1290638" y="962526"/>
                </a:cubicBezTo>
                <a:cubicBezTo>
                  <a:pt x="1290638" y="962526"/>
                  <a:pt x="1290638" y="962526"/>
                  <a:pt x="1290638" y="1661479"/>
                </a:cubicBezTo>
                <a:cubicBezTo>
                  <a:pt x="1290638" y="1734287"/>
                  <a:pt x="1231299" y="1777972"/>
                  <a:pt x="1171959" y="1777972"/>
                </a:cubicBezTo>
                <a:cubicBezTo>
                  <a:pt x="1097784" y="1777972"/>
                  <a:pt x="1053279" y="1734287"/>
                  <a:pt x="1053279" y="1661479"/>
                </a:cubicBezTo>
                <a:cubicBezTo>
                  <a:pt x="1053279" y="1661479"/>
                  <a:pt x="1053279" y="1661479"/>
                  <a:pt x="1053279" y="1253756"/>
                </a:cubicBezTo>
                <a:cubicBezTo>
                  <a:pt x="1053279" y="1253756"/>
                  <a:pt x="1053279" y="1253756"/>
                  <a:pt x="1053279" y="1006210"/>
                </a:cubicBezTo>
                <a:cubicBezTo>
                  <a:pt x="1053279" y="1006210"/>
                  <a:pt x="1053279" y="1006210"/>
                  <a:pt x="993940" y="1006210"/>
                </a:cubicBezTo>
                <a:cubicBezTo>
                  <a:pt x="993940" y="1006210"/>
                  <a:pt x="993940" y="1006210"/>
                  <a:pt x="993940" y="1268318"/>
                </a:cubicBezTo>
                <a:cubicBezTo>
                  <a:pt x="993940" y="1268318"/>
                  <a:pt x="993940" y="1268318"/>
                  <a:pt x="993940" y="1719725"/>
                </a:cubicBezTo>
                <a:cubicBezTo>
                  <a:pt x="993940" y="1719725"/>
                  <a:pt x="993940" y="1719725"/>
                  <a:pt x="993940" y="1777972"/>
                </a:cubicBezTo>
                <a:cubicBezTo>
                  <a:pt x="993940" y="1777972"/>
                  <a:pt x="993940" y="1777972"/>
                  <a:pt x="993940" y="2884648"/>
                </a:cubicBezTo>
                <a:cubicBezTo>
                  <a:pt x="993940" y="2972017"/>
                  <a:pt x="919765" y="3044825"/>
                  <a:pt x="830756" y="3044825"/>
                </a:cubicBezTo>
                <a:cubicBezTo>
                  <a:pt x="741746" y="3044825"/>
                  <a:pt x="667572" y="2972017"/>
                  <a:pt x="667572" y="2884648"/>
                </a:cubicBezTo>
                <a:cubicBezTo>
                  <a:pt x="667572" y="2884648"/>
                  <a:pt x="667572" y="2884648"/>
                  <a:pt x="667572" y="1777972"/>
                </a:cubicBezTo>
                <a:cubicBezTo>
                  <a:pt x="667572" y="1777972"/>
                  <a:pt x="667572" y="1777972"/>
                  <a:pt x="608232" y="1777972"/>
                </a:cubicBezTo>
                <a:cubicBezTo>
                  <a:pt x="608232" y="1777972"/>
                  <a:pt x="608232" y="1777972"/>
                  <a:pt x="608232" y="2884648"/>
                </a:cubicBezTo>
                <a:cubicBezTo>
                  <a:pt x="608232" y="2972017"/>
                  <a:pt x="548892" y="3044825"/>
                  <a:pt x="459883" y="3044825"/>
                </a:cubicBezTo>
                <a:cubicBezTo>
                  <a:pt x="370873" y="3044825"/>
                  <a:pt x="296698" y="2972017"/>
                  <a:pt x="296698" y="2884648"/>
                </a:cubicBezTo>
                <a:cubicBezTo>
                  <a:pt x="296698" y="2884648"/>
                  <a:pt x="296698" y="2884648"/>
                  <a:pt x="296698" y="1777972"/>
                </a:cubicBezTo>
                <a:cubicBezTo>
                  <a:pt x="296698" y="1777972"/>
                  <a:pt x="296698" y="1777972"/>
                  <a:pt x="296698" y="1719725"/>
                </a:cubicBezTo>
                <a:cubicBezTo>
                  <a:pt x="296698" y="1719725"/>
                  <a:pt x="296698" y="1719725"/>
                  <a:pt x="296698" y="1268318"/>
                </a:cubicBezTo>
                <a:cubicBezTo>
                  <a:pt x="296698" y="1268318"/>
                  <a:pt x="296698" y="1268318"/>
                  <a:pt x="296698" y="1006210"/>
                </a:cubicBezTo>
                <a:cubicBezTo>
                  <a:pt x="296698" y="1006210"/>
                  <a:pt x="296698" y="1006210"/>
                  <a:pt x="237358" y="1006210"/>
                </a:cubicBezTo>
                <a:cubicBezTo>
                  <a:pt x="237358" y="1006210"/>
                  <a:pt x="237358" y="1006210"/>
                  <a:pt x="237358" y="1253756"/>
                </a:cubicBezTo>
                <a:cubicBezTo>
                  <a:pt x="237358" y="1253756"/>
                  <a:pt x="237358" y="1253756"/>
                  <a:pt x="237358" y="1661479"/>
                </a:cubicBezTo>
                <a:cubicBezTo>
                  <a:pt x="237358" y="1734287"/>
                  <a:pt x="192854" y="1777972"/>
                  <a:pt x="118679" y="1777972"/>
                </a:cubicBezTo>
                <a:cubicBezTo>
                  <a:pt x="59340" y="1777972"/>
                  <a:pt x="0" y="1734287"/>
                  <a:pt x="0" y="1661479"/>
                </a:cubicBezTo>
                <a:cubicBezTo>
                  <a:pt x="0" y="1661479"/>
                  <a:pt x="0" y="1661479"/>
                  <a:pt x="0" y="962526"/>
                </a:cubicBezTo>
                <a:cubicBezTo>
                  <a:pt x="0" y="758664"/>
                  <a:pt x="178019" y="598487"/>
                  <a:pt x="370873" y="598487"/>
                </a:cubicBezTo>
                <a:close/>
                <a:moveTo>
                  <a:pt x="646113" y="0"/>
                </a:moveTo>
                <a:cubicBezTo>
                  <a:pt x="797791" y="0"/>
                  <a:pt x="920751" y="120827"/>
                  <a:pt x="920751" y="269875"/>
                </a:cubicBezTo>
                <a:cubicBezTo>
                  <a:pt x="920751" y="418923"/>
                  <a:pt x="797791" y="539750"/>
                  <a:pt x="646113" y="539750"/>
                </a:cubicBezTo>
                <a:cubicBezTo>
                  <a:pt x="494435" y="539750"/>
                  <a:pt x="371475" y="418923"/>
                  <a:pt x="371475" y="269875"/>
                </a:cubicBezTo>
                <a:cubicBezTo>
                  <a:pt x="371475" y="120827"/>
                  <a:pt x="494435" y="0"/>
                  <a:pt x="646113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id-ID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5" name="Freeform 44"/>
          <p:cNvSpPr>
            <a:spLocks noChangeArrowheads="1"/>
          </p:cNvSpPr>
          <p:nvPr/>
        </p:nvSpPr>
        <p:spPr bwMode="auto">
          <a:xfrm>
            <a:off x="2147352" y="3682849"/>
            <a:ext cx="126010" cy="297276"/>
          </a:xfrm>
          <a:custGeom>
            <a:avLst/>
            <a:gdLst>
              <a:gd name="connsiteX0" fmla="*/ 370873 w 1290638"/>
              <a:gd name="connsiteY0" fmla="*/ 598487 h 3044825"/>
              <a:gd name="connsiteX1" fmla="*/ 519222 w 1290638"/>
              <a:gd name="connsiteY1" fmla="*/ 598487 h 3044825"/>
              <a:gd name="connsiteX2" fmla="*/ 548892 w 1290638"/>
              <a:gd name="connsiteY2" fmla="*/ 598487 h 3044825"/>
              <a:gd name="connsiteX3" fmla="*/ 919765 w 1290638"/>
              <a:gd name="connsiteY3" fmla="*/ 598487 h 3044825"/>
              <a:gd name="connsiteX4" fmla="*/ 1290638 w 1290638"/>
              <a:gd name="connsiteY4" fmla="*/ 962526 h 3044825"/>
              <a:gd name="connsiteX5" fmla="*/ 1290638 w 1290638"/>
              <a:gd name="connsiteY5" fmla="*/ 1661479 h 3044825"/>
              <a:gd name="connsiteX6" fmla="*/ 1171959 w 1290638"/>
              <a:gd name="connsiteY6" fmla="*/ 1777972 h 3044825"/>
              <a:gd name="connsiteX7" fmla="*/ 1053279 w 1290638"/>
              <a:gd name="connsiteY7" fmla="*/ 1661479 h 3044825"/>
              <a:gd name="connsiteX8" fmla="*/ 1053279 w 1290638"/>
              <a:gd name="connsiteY8" fmla="*/ 1253756 h 3044825"/>
              <a:gd name="connsiteX9" fmla="*/ 1053279 w 1290638"/>
              <a:gd name="connsiteY9" fmla="*/ 1006210 h 3044825"/>
              <a:gd name="connsiteX10" fmla="*/ 993940 w 1290638"/>
              <a:gd name="connsiteY10" fmla="*/ 1006210 h 3044825"/>
              <a:gd name="connsiteX11" fmla="*/ 993940 w 1290638"/>
              <a:gd name="connsiteY11" fmla="*/ 1268318 h 3044825"/>
              <a:gd name="connsiteX12" fmla="*/ 993940 w 1290638"/>
              <a:gd name="connsiteY12" fmla="*/ 1719725 h 3044825"/>
              <a:gd name="connsiteX13" fmla="*/ 993940 w 1290638"/>
              <a:gd name="connsiteY13" fmla="*/ 1777972 h 3044825"/>
              <a:gd name="connsiteX14" fmla="*/ 993940 w 1290638"/>
              <a:gd name="connsiteY14" fmla="*/ 2884648 h 3044825"/>
              <a:gd name="connsiteX15" fmla="*/ 830756 w 1290638"/>
              <a:gd name="connsiteY15" fmla="*/ 3044825 h 3044825"/>
              <a:gd name="connsiteX16" fmla="*/ 667572 w 1290638"/>
              <a:gd name="connsiteY16" fmla="*/ 2884648 h 3044825"/>
              <a:gd name="connsiteX17" fmla="*/ 667572 w 1290638"/>
              <a:gd name="connsiteY17" fmla="*/ 1777972 h 3044825"/>
              <a:gd name="connsiteX18" fmla="*/ 608232 w 1290638"/>
              <a:gd name="connsiteY18" fmla="*/ 1777972 h 3044825"/>
              <a:gd name="connsiteX19" fmla="*/ 608232 w 1290638"/>
              <a:gd name="connsiteY19" fmla="*/ 2884648 h 3044825"/>
              <a:gd name="connsiteX20" fmla="*/ 459883 w 1290638"/>
              <a:gd name="connsiteY20" fmla="*/ 3044825 h 3044825"/>
              <a:gd name="connsiteX21" fmla="*/ 296698 w 1290638"/>
              <a:gd name="connsiteY21" fmla="*/ 2884648 h 3044825"/>
              <a:gd name="connsiteX22" fmla="*/ 296698 w 1290638"/>
              <a:gd name="connsiteY22" fmla="*/ 1777972 h 3044825"/>
              <a:gd name="connsiteX23" fmla="*/ 296698 w 1290638"/>
              <a:gd name="connsiteY23" fmla="*/ 1719725 h 3044825"/>
              <a:gd name="connsiteX24" fmla="*/ 296698 w 1290638"/>
              <a:gd name="connsiteY24" fmla="*/ 1268318 h 3044825"/>
              <a:gd name="connsiteX25" fmla="*/ 296698 w 1290638"/>
              <a:gd name="connsiteY25" fmla="*/ 1006210 h 3044825"/>
              <a:gd name="connsiteX26" fmla="*/ 237358 w 1290638"/>
              <a:gd name="connsiteY26" fmla="*/ 1006210 h 3044825"/>
              <a:gd name="connsiteX27" fmla="*/ 237358 w 1290638"/>
              <a:gd name="connsiteY27" fmla="*/ 1253756 h 3044825"/>
              <a:gd name="connsiteX28" fmla="*/ 237358 w 1290638"/>
              <a:gd name="connsiteY28" fmla="*/ 1661479 h 3044825"/>
              <a:gd name="connsiteX29" fmla="*/ 118679 w 1290638"/>
              <a:gd name="connsiteY29" fmla="*/ 1777972 h 3044825"/>
              <a:gd name="connsiteX30" fmla="*/ 0 w 1290638"/>
              <a:gd name="connsiteY30" fmla="*/ 1661479 h 3044825"/>
              <a:gd name="connsiteX31" fmla="*/ 0 w 1290638"/>
              <a:gd name="connsiteY31" fmla="*/ 962526 h 3044825"/>
              <a:gd name="connsiteX32" fmla="*/ 370873 w 1290638"/>
              <a:gd name="connsiteY32" fmla="*/ 598487 h 3044825"/>
              <a:gd name="connsiteX33" fmla="*/ 646113 w 1290638"/>
              <a:gd name="connsiteY33" fmla="*/ 0 h 3044825"/>
              <a:gd name="connsiteX34" fmla="*/ 920751 w 1290638"/>
              <a:gd name="connsiteY34" fmla="*/ 269875 h 3044825"/>
              <a:gd name="connsiteX35" fmla="*/ 646113 w 1290638"/>
              <a:gd name="connsiteY35" fmla="*/ 539750 h 3044825"/>
              <a:gd name="connsiteX36" fmla="*/ 371475 w 1290638"/>
              <a:gd name="connsiteY36" fmla="*/ 269875 h 3044825"/>
              <a:gd name="connsiteX37" fmla="*/ 646113 w 1290638"/>
              <a:gd name="connsiteY37" fmla="*/ 0 h 304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290638" h="3044825">
                <a:moveTo>
                  <a:pt x="370873" y="598487"/>
                </a:moveTo>
                <a:cubicBezTo>
                  <a:pt x="370873" y="598487"/>
                  <a:pt x="370873" y="598487"/>
                  <a:pt x="519222" y="598487"/>
                </a:cubicBezTo>
                <a:cubicBezTo>
                  <a:pt x="519222" y="598487"/>
                  <a:pt x="519222" y="598487"/>
                  <a:pt x="548892" y="598487"/>
                </a:cubicBezTo>
                <a:cubicBezTo>
                  <a:pt x="548892" y="598487"/>
                  <a:pt x="548892" y="598487"/>
                  <a:pt x="919765" y="598487"/>
                </a:cubicBezTo>
                <a:cubicBezTo>
                  <a:pt x="1112619" y="598487"/>
                  <a:pt x="1275803" y="758664"/>
                  <a:pt x="1290638" y="962526"/>
                </a:cubicBezTo>
                <a:cubicBezTo>
                  <a:pt x="1290638" y="962526"/>
                  <a:pt x="1290638" y="962526"/>
                  <a:pt x="1290638" y="1661479"/>
                </a:cubicBezTo>
                <a:cubicBezTo>
                  <a:pt x="1290638" y="1734287"/>
                  <a:pt x="1231299" y="1777972"/>
                  <a:pt x="1171959" y="1777972"/>
                </a:cubicBezTo>
                <a:cubicBezTo>
                  <a:pt x="1097784" y="1777972"/>
                  <a:pt x="1053279" y="1734287"/>
                  <a:pt x="1053279" y="1661479"/>
                </a:cubicBezTo>
                <a:cubicBezTo>
                  <a:pt x="1053279" y="1661479"/>
                  <a:pt x="1053279" y="1661479"/>
                  <a:pt x="1053279" y="1253756"/>
                </a:cubicBezTo>
                <a:cubicBezTo>
                  <a:pt x="1053279" y="1253756"/>
                  <a:pt x="1053279" y="1253756"/>
                  <a:pt x="1053279" y="1006210"/>
                </a:cubicBezTo>
                <a:cubicBezTo>
                  <a:pt x="1053279" y="1006210"/>
                  <a:pt x="1053279" y="1006210"/>
                  <a:pt x="993940" y="1006210"/>
                </a:cubicBezTo>
                <a:cubicBezTo>
                  <a:pt x="993940" y="1006210"/>
                  <a:pt x="993940" y="1006210"/>
                  <a:pt x="993940" y="1268318"/>
                </a:cubicBezTo>
                <a:cubicBezTo>
                  <a:pt x="993940" y="1268318"/>
                  <a:pt x="993940" y="1268318"/>
                  <a:pt x="993940" y="1719725"/>
                </a:cubicBezTo>
                <a:cubicBezTo>
                  <a:pt x="993940" y="1719725"/>
                  <a:pt x="993940" y="1719725"/>
                  <a:pt x="993940" y="1777972"/>
                </a:cubicBezTo>
                <a:cubicBezTo>
                  <a:pt x="993940" y="1777972"/>
                  <a:pt x="993940" y="1777972"/>
                  <a:pt x="993940" y="2884648"/>
                </a:cubicBezTo>
                <a:cubicBezTo>
                  <a:pt x="993940" y="2972017"/>
                  <a:pt x="919765" y="3044825"/>
                  <a:pt x="830756" y="3044825"/>
                </a:cubicBezTo>
                <a:cubicBezTo>
                  <a:pt x="741746" y="3044825"/>
                  <a:pt x="667572" y="2972017"/>
                  <a:pt x="667572" y="2884648"/>
                </a:cubicBezTo>
                <a:cubicBezTo>
                  <a:pt x="667572" y="2884648"/>
                  <a:pt x="667572" y="2884648"/>
                  <a:pt x="667572" y="1777972"/>
                </a:cubicBezTo>
                <a:cubicBezTo>
                  <a:pt x="667572" y="1777972"/>
                  <a:pt x="667572" y="1777972"/>
                  <a:pt x="608232" y="1777972"/>
                </a:cubicBezTo>
                <a:cubicBezTo>
                  <a:pt x="608232" y="1777972"/>
                  <a:pt x="608232" y="1777972"/>
                  <a:pt x="608232" y="2884648"/>
                </a:cubicBezTo>
                <a:cubicBezTo>
                  <a:pt x="608232" y="2972017"/>
                  <a:pt x="548892" y="3044825"/>
                  <a:pt x="459883" y="3044825"/>
                </a:cubicBezTo>
                <a:cubicBezTo>
                  <a:pt x="370873" y="3044825"/>
                  <a:pt x="296698" y="2972017"/>
                  <a:pt x="296698" y="2884648"/>
                </a:cubicBezTo>
                <a:cubicBezTo>
                  <a:pt x="296698" y="2884648"/>
                  <a:pt x="296698" y="2884648"/>
                  <a:pt x="296698" y="1777972"/>
                </a:cubicBezTo>
                <a:cubicBezTo>
                  <a:pt x="296698" y="1777972"/>
                  <a:pt x="296698" y="1777972"/>
                  <a:pt x="296698" y="1719725"/>
                </a:cubicBezTo>
                <a:cubicBezTo>
                  <a:pt x="296698" y="1719725"/>
                  <a:pt x="296698" y="1719725"/>
                  <a:pt x="296698" y="1268318"/>
                </a:cubicBezTo>
                <a:cubicBezTo>
                  <a:pt x="296698" y="1268318"/>
                  <a:pt x="296698" y="1268318"/>
                  <a:pt x="296698" y="1006210"/>
                </a:cubicBezTo>
                <a:cubicBezTo>
                  <a:pt x="296698" y="1006210"/>
                  <a:pt x="296698" y="1006210"/>
                  <a:pt x="237358" y="1006210"/>
                </a:cubicBezTo>
                <a:cubicBezTo>
                  <a:pt x="237358" y="1006210"/>
                  <a:pt x="237358" y="1006210"/>
                  <a:pt x="237358" y="1253756"/>
                </a:cubicBezTo>
                <a:cubicBezTo>
                  <a:pt x="237358" y="1253756"/>
                  <a:pt x="237358" y="1253756"/>
                  <a:pt x="237358" y="1661479"/>
                </a:cubicBezTo>
                <a:cubicBezTo>
                  <a:pt x="237358" y="1734287"/>
                  <a:pt x="192854" y="1777972"/>
                  <a:pt x="118679" y="1777972"/>
                </a:cubicBezTo>
                <a:cubicBezTo>
                  <a:pt x="59340" y="1777972"/>
                  <a:pt x="0" y="1734287"/>
                  <a:pt x="0" y="1661479"/>
                </a:cubicBezTo>
                <a:cubicBezTo>
                  <a:pt x="0" y="1661479"/>
                  <a:pt x="0" y="1661479"/>
                  <a:pt x="0" y="962526"/>
                </a:cubicBezTo>
                <a:cubicBezTo>
                  <a:pt x="0" y="758664"/>
                  <a:pt x="178019" y="598487"/>
                  <a:pt x="370873" y="598487"/>
                </a:cubicBezTo>
                <a:close/>
                <a:moveTo>
                  <a:pt x="646113" y="0"/>
                </a:moveTo>
                <a:cubicBezTo>
                  <a:pt x="797791" y="0"/>
                  <a:pt x="920751" y="120827"/>
                  <a:pt x="920751" y="269875"/>
                </a:cubicBezTo>
                <a:cubicBezTo>
                  <a:pt x="920751" y="418923"/>
                  <a:pt x="797791" y="539750"/>
                  <a:pt x="646113" y="539750"/>
                </a:cubicBezTo>
                <a:cubicBezTo>
                  <a:pt x="494435" y="539750"/>
                  <a:pt x="371475" y="418923"/>
                  <a:pt x="371475" y="269875"/>
                </a:cubicBezTo>
                <a:cubicBezTo>
                  <a:pt x="371475" y="120827"/>
                  <a:pt x="494435" y="0"/>
                  <a:pt x="646113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id-ID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6" name="Freeform 45"/>
          <p:cNvSpPr>
            <a:spLocks noChangeArrowheads="1"/>
          </p:cNvSpPr>
          <p:nvPr/>
        </p:nvSpPr>
        <p:spPr bwMode="auto">
          <a:xfrm>
            <a:off x="2298000" y="3682849"/>
            <a:ext cx="126010" cy="297276"/>
          </a:xfrm>
          <a:custGeom>
            <a:avLst/>
            <a:gdLst>
              <a:gd name="connsiteX0" fmla="*/ 370873 w 1290638"/>
              <a:gd name="connsiteY0" fmla="*/ 598487 h 3044825"/>
              <a:gd name="connsiteX1" fmla="*/ 519222 w 1290638"/>
              <a:gd name="connsiteY1" fmla="*/ 598487 h 3044825"/>
              <a:gd name="connsiteX2" fmla="*/ 548892 w 1290638"/>
              <a:gd name="connsiteY2" fmla="*/ 598487 h 3044825"/>
              <a:gd name="connsiteX3" fmla="*/ 919765 w 1290638"/>
              <a:gd name="connsiteY3" fmla="*/ 598487 h 3044825"/>
              <a:gd name="connsiteX4" fmla="*/ 1290638 w 1290638"/>
              <a:gd name="connsiteY4" fmla="*/ 962526 h 3044825"/>
              <a:gd name="connsiteX5" fmla="*/ 1290638 w 1290638"/>
              <a:gd name="connsiteY5" fmla="*/ 1661479 h 3044825"/>
              <a:gd name="connsiteX6" fmla="*/ 1171959 w 1290638"/>
              <a:gd name="connsiteY6" fmla="*/ 1777972 h 3044825"/>
              <a:gd name="connsiteX7" fmla="*/ 1053279 w 1290638"/>
              <a:gd name="connsiteY7" fmla="*/ 1661479 h 3044825"/>
              <a:gd name="connsiteX8" fmla="*/ 1053279 w 1290638"/>
              <a:gd name="connsiteY8" fmla="*/ 1253756 h 3044825"/>
              <a:gd name="connsiteX9" fmla="*/ 1053279 w 1290638"/>
              <a:gd name="connsiteY9" fmla="*/ 1006210 h 3044825"/>
              <a:gd name="connsiteX10" fmla="*/ 993940 w 1290638"/>
              <a:gd name="connsiteY10" fmla="*/ 1006210 h 3044825"/>
              <a:gd name="connsiteX11" fmla="*/ 993940 w 1290638"/>
              <a:gd name="connsiteY11" fmla="*/ 1268318 h 3044825"/>
              <a:gd name="connsiteX12" fmla="*/ 993940 w 1290638"/>
              <a:gd name="connsiteY12" fmla="*/ 1719725 h 3044825"/>
              <a:gd name="connsiteX13" fmla="*/ 993940 w 1290638"/>
              <a:gd name="connsiteY13" fmla="*/ 1777972 h 3044825"/>
              <a:gd name="connsiteX14" fmla="*/ 993940 w 1290638"/>
              <a:gd name="connsiteY14" fmla="*/ 2884648 h 3044825"/>
              <a:gd name="connsiteX15" fmla="*/ 830756 w 1290638"/>
              <a:gd name="connsiteY15" fmla="*/ 3044825 h 3044825"/>
              <a:gd name="connsiteX16" fmla="*/ 667572 w 1290638"/>
              <a:gd name="connsiteY16" fmla="*/ 2884648 h 3044825"/>
              <a:gd name="connsiteX17" fmla="*/ 667572 w 1290638"/>
              <a:gd name="connsiteY17" fmla="*/ 1777972 h 3044825"/>
              <a:gd name="connsiteX18" fmla="*/ 608232 w 1290638"/>
              <a:gd name="connsiteY18" fmla="*/ 1777972 h 3044825"/>
              <a:gd name="connsiteX19" fmla="*/ 608232 w 1290638"/>
              <a:gd name="connsiteY19" fmla="*/ 2884648 h 3044825"/>
              <a:gd name="connsiteX20" fmla="*/ 459883 w 1290638"/>
              <a:gd name="connsiteY20" fmla="*/ 3044825 h 3044825"/>
              <a:gd name="connsiteX21" fmla="*/ 296698 w 1290638"/>
              <a:gd name="connsiteY21" fmla="*/ 2884648 h 3044825"/>
              <a:gd name="connsiteX22" fmla="*/ 296698 w 1290638"/>
              <a:gd name="connsiteY22" fmla="*/ 1777972 h 3044825"/>
              <a:gd name="connsiteX23" fmla="*/ 296698 w 1290638"/>
              <a:gd name="connsiteY23" fmla="*/ 1719725 h 3044825"/>
              <a:gd name="connsiteX24" fmla="*/ 296698 w 1290638"/>
              <a:gd name="connsiteY24" fmla="*/ 1268318 h 3044825"/>
              <a:gd name="connsiteX25" fmla="*/ 296698 w 1290638"/>
              <a:gd name="connsiteY25" fmla="*/ 1006210 h 3044825"/>
              <a:gd name="connsiteX26" fmla="*/ 237358 w 1290638"/>
              <a:gd name="connsiteY26" fmla="*/ 1006210 h 3044825"/>
              <a:gd name="connsiteX27" fmla="*/ 237358 w 1290638"/>
              <a:gd name="connsiteY27" fmla="*/ 1253756 h 3044825"/>
              <a:gd name="connsiteX28" fmla="*/ 237358 w 1290638"/>
              <a:gd name="connsiteY28" fmla="*/ 1661479 h 3044825"/>
              <a:gd name="connsiteX29" fmla="*/ 118679 w 1290638"/>
              <a:gd name="connsiteY29" fmla="*/ 1777972 h 3044825"/>
              <a:gd name="connsiteX30" fmla="*/ 0 w 1290638"/>
              <a:gd name="connsiteY30" fmla="*/ 1661479 h 3044825"/>
              <a:gd name="connsiteX31" fmla="*/ 0 w 1290638"/>
              <a:gd name="connsiteY31" fmla="*/ 962526 h 3044825"/>
              <a:gd name="connsiteX32" fmla="*/ 370873 w 1290638"/>
              <a:gd name="connsiteY32" fmla="*/ 598487 h 3044825"/>
              <a:gd name="connsiteX33" fmla="*/ 646113 w 1290638"/>
              <a:gd name="connsiteY33" fmla="*/ 0 h 3044825"/>
              <a:gd name="connsiteX34" fmla="*/ 920751 w 1290638"/>
              <a:gd name="connsiteY34" fmla="*/ 269875 h 3044825"/>
              <a:gd name="connsiteX35" fmla="*/ 646113 w 1290638"/>
              <a:gd name="connsiteY35" fmla="*/ 539750 h 3044825"/>
              <a:gd name="connsiteX36" fmla="*/ 371475 w 1290638"/>
              <a:gd name="connsiteY36" fmla="*/ 269875 h 3044825"/>
              <a:gd name="connsiteX37" fmla="*/ 646113 w 1290638"/>
              <a:gd name="connsiteY37" fmla="*/ 0 h 304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290638" h="3044825">
                <a:moveTo>
                  <a:pt x="370873" y="598487"/>
                </a:moveTo>
                <a:cubicBezTo>
                  <a:pt x="370873" y="598487"/>
                  <a:pt x="370873" y="598487"/>
                  <a:pt x="519222" y="598487"/>
                </a:cubicBezTo>
                <a:cubicBezTo>
                  <a:pt x="519222" y="598487"/>
                  <a:pt x="519222" y="598487"/>
                  <a:pt x="548892" y="598487"/>
                </a:cubicBezTo>
                <a:cubicBezTo>
                  <a:pt x="548892" y="598487"/>
                  <a:pt x="548892" y="598487"/>
                  <a:pt x="919765" y="598487"/>
                </a:cubicBezTo>
                <a:cubicBezTo>
                  <a:pt x="1112619" y="598487"/>
                  <a:pt x="1275803" y="758664"/>
                  <a:pt x="1290638" y="962526"/>
                </a:cubicBezTo>
                <a:cubicBezTo>
                  <a:pt x="1290638" y="962526"/>
                  <a:pt x="1290638" y="962526"/>
                  <a:pt x="1290638" y="1661479"/>
                </a:cubicBezTo>
                <a:cubicBezTo>
                  <a:pt x="1290638" y="1734287"/>
                  <a:pt x="1231299" y="1777972"/>
                  <a:pt x="1171959" y="1777972"/>
                </a:cubicBezTo>
                <a:cubicBezTo>
                  <a:pt x="1097784" y="1777972"/>
                  <a:pt x="1053279" y="1734287"/>
                  <a:pt x="1053279" y="1661479"/>
                </a:cubicBezTo>
                <a:cubicBezTo>
                  <a:pt x="1053279" y="1661479"/>
                  <a:pt x="1053279" y="1661479"/>
                  <a:pt x="1053279" y="1253756"/>
                </a:cubicBezTo>
                <a:cubicBezTo>
                  <a:pt x="1053279" y="1253756"/>
                  <a:pt x="1053279" y="1253756"/>
                  <a:pt x="1053279" y="1006210"/>
                </a:cubicBezTo>
                <a:cubicBezTo>
                  <a:pt x="1053279" y="1006210"/>
                  <a:pt x="1053279" y="1006210"/>
                  <a:pt x="993940" y="1006210"/>
                </a:cubicBezTo>
                <a:cubicBezTo>
                  <a:pt x="993940" y="1006210"/>
                  <a:pt x="993940" y="1006210"/>
                  <a:pt x="993940" y="1268318"/>
                </a:cubicBezTo>
                <a:cubicBezTo>
                  <a:pt x="993940" y="1268318"/>
                  <a:pt x="993940" y="1268318"/>
                  <a:pt x="993940" y="1719725"/>
                </a:cubicBezTo>
                <a:cubicBezTo>
                  <a:pt x="993940" y="1719725"/>
                  <a:pt x="993940" y="1719725"/>
                  <a:pt x="993940" y="1777972"/>
                </a:cubicBezTo>
                <a:cubicBezTo>
                  <a:pt x="993940" y="1777972"/>
                  <a:pt x="993940" y="1777972"/>
                  <a:pt x="993940" y="2884648"/>
                </a:cubicBezTo>
                <a:cubicBezTo>
                  <a:pt x="993940" y="2972017"/>
                  <a:pt x="919765" y="3044825"/>
                  <a:pt x="830756" y="3044825"/>
                </a:cubicBezTo>
                <a:cubicBezTo>
                  <a:pt x="741746" y="3044825"/>
                  <a:pt x="667572" y="2972017"/>
                  <a:pt x="667572" y="2884648"/>
                </a:cubicBezTo>
                <a:cubicBezTo>
                  <a:pt x="667572" y="2884648"/>
                  <a:pt x="667572" y="2884648"/>
                  <a:pt x="667572" y="1777972"/>
                </a:cubicBezTo>
                <a:cubicBezTo>
                  <a:pt x="667572" y="1777972"/>
                  <a:pt x="667572" y="1777972"/>
                  <a:pt x="608232" y="1777972"/>
                </a:cubicBezTo>
                <a:cubicBezTo>
                  <a:pt x="608232" y="1777972"/>
                  <a:pt x="608232" y="1777972"/>
                  <a:pt x="608232" y="2884648"/>
                </a:cubicBezTo>
                <a:cubicBezTo>
                  <a:pt x="608232" y="2972017"/>
                  <a:pt x="548892" y="3044825"/>
                  <a:pt x="459883" y="3044825"/>
                </a:cubicBezTo>
                <a:cubicBezTo>
                  <a:pt x="370873" y="3044825"/>
                  <a:pt x="296698" y="2972017"/>
                  <a:pt x="296698" y="2884648"/>
                </a:cubicBezTo>
                <a:cubicBezTo>
                  <a:pt x="296698" y="2884648"/>
                  <a:pt x="296698" y="2884648"/>
                  <a:pt x="296698" y="1777972"/>
                </a:cubicBezTo>
                <a:cubicBezTo>
                  <a:pt x="296698" y="1777972"/>
                  <a:pt x="296698" y="1777972"/>
                  <a:pt x="296698" y="1719725"/>
                </a:cubicBezTo>
                <a:cubicBezTo>
                  <a:pt x="296698" y="1719725"/>
                  <a:pt x="296698" y="1719725"/>
                  <a:pt x="296698" y="1268318"/>
                </a:cubicBezTo>
                <a:cubicBezTo>
                  <a:pt x="296698" y="1268318"/>
                  <a:pt x="296698" y="1268318"/>
                  <a:pt x="296698" y="1006210"/>
                </a:cubicBezTo>
                <a:cubicBezTo>
                  <a:pt x="296698" y="1006210"/>
                  <a:pt x="296698" y="1006210"/>
                  <a:pt x="237358" y="1006210"/>
                </a:cubicBezTo>
                <a:cubicBezTo>
                  <a:pt x="237358" y="1006210"/>
                  <a:pt x="237358" y="1006210"/>
                  <a:pt x="237358" y="1253756"/>
                </a:cubicBezTo>
                <a:cubicBezTo>
                  <a:pt x="237358" y="1253756"/>
                  <a:pt x="237358" y="1253756"/>
                  <a:pt x="237358" y="1661479"/>
                </a:cubicBezTo>
                <a:cubicBezTo>
                  <a:pt x="237358" y="1734287"/>
                  <a:pt x="192854" y="1777972"/>
                  <a:pt x="118679" y="1777972"/>
                </a:cubicBezTo>
                <a:cubicBezTo>
                  <a:pt x="59340" y="1777972"/>
                  <a:pt x="0" y="1734287"/>
                  <a:pt x="0" y="1661479"/>
                </a:cubicBezTo>
                <a:cubicBezTo>
                  <a:pt x="0" y="1661479"/>
                  <a:pt x="0" y="1661479"/>
                  <a:pt x="0" y="962526"/>
                </a:cubicBezTo>
                <a:cubicBezTo>
                  <a:pt x="0" y="758664"/>
                  <a:pt x="178019" y="598487"/>
                  <a:pt x="370873" y="598487"/>
                </a:cubicBezTo>
                <a:close/>
                <a:moveTo>
                  <a:pt x="646113" y="0"/>
                </a:moveTo>
                <a:cubicBezTo>
                  <a:pt x="797791" y="0"/>
                  <a:pt x="920751" y="120827"/>
                  <a:pt x="920751" y="269875"/>
                </a:cubicBezTo>
                <a:cubicBezTo>
                  <a:pt x="920751" y="418923"/>
                  <a:pt x="797791" y="539750"/>
                  <a:pt x="646113" y="539750"/>
                </a:cubicBezTo>
                <a:cubicBezTo>
                  <a:pt x="494435" y="539750"/>
                  <a:pt x="371475" y="418923"/>
                  <a:pt x="371475" y="269875"/>
                </a:cubicBezTo>
                <a:cubicBezTo>
                  <a:pt x="371475" y="120827"/>
                  <a:pt x="494435" y="0"/>
                  <a:pt x="646113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id-ID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7" name="Freeform 46"/>
          <p:cNvSpPr>
            <a:spLocks noChangeArrowheads="1"/>
          </p:cNvSpPr>
          <p:nvPr/>
        </p:nvSpPr>
        <p:spPr bwMode="auto">
          <a:xfrm>
            <a:off x="2446552" y="3682849"/>
            <a:ext cx="126010" cy="297276"/>
          </a:xfrm>
          <a:custGeom>
            <a:avLst/>
            <a:gdLst>
              <a:gd name="connsiteX0" fmla="*/ 370873 w 1290638"/>
              <a:gd name="connsiteY0" fmla="*/ 598487 h 3044825"/>
              <a:gd name="connsiteX1" fmla="*/ 519222 w 1290638"/>
              <a:gd name="connsiteY1" fmla="*/ 598487 h 3044825"/>
              <a:gd name="connsiteX2" fmla="*/ 548892 w 1290638"/>
              <a:gd name="connsiteY2" fmla="*/ 598487 h 3044825"/>
              <a:gd name="connsiteX3" fmla="*/ 919765 w 1290638"/>
              <a:gd name="connsiteY3" fmla="*/ 598487 h 3044825"/>
              <a:gd name="connsiteX4" fmla="*/ 1290638 w 1290638"/>
              <a:gd name="connsiteY4" fmla="*/ 962526 h 3044825"/>
              <a:gd name="connsiteX5" fmla="*/ 1290638 w 1290638"/>
              <a:gd name="connsiteY5" fmla="*/ 1661479 h 3044825"/>
              <a:gd name="connsiteX6" fmla="*/ 1171959 w 1290638"/>
              <a:gd name="connsiteY6" fmla="*/ 1777972 h 3044825"/>
              <a:gd name="connsiteX7" fmla="*/ 1053279 w 1290638"/>
              <a:gd name="connsiteY7" fmla="*/ 1661479 h 3044825"/>
              <a:gd name="connsiteX8" fmla="*/ 1053279 w 1290638"/>
              <a:gd name="connsiteY8" fmla="*/ 1253756 h 3044825"/>
              <a:gd name="connsiteX9" fmla="*/ 1053279 w 1290638"/>
              <a:gd name="connsiteY9" fmla="*/ 1006210 h 3044825"/>
              <a:gd name="connsiteX10" fmla="*/ 993940 w 1290638"/>
              <a:gd name="connsiteY10" fmla="*/ 1006210 h 3044825"/>
              <a:gd name="connsiteX11" fmla="*/ 993940 w 1290638"/>
              <a:gd name="connsiteY11" fmla="*/ 1268318 h 3044825"/>
              <a:gd name="connsiteX12" fmla="*/ 993940 w 1290638"/>
              <a:gd name="connsiteY12" fmla="*/ 1719725 h 3044825"/>
              <a:gd name="connsiteX13" fmla="*/ 993940 w 1290638"/>
              <a:gd name="connsiteY13" fmla="*/ 1777972 h 3044825"/>
              <a:gd name="connsiteX14" fmla="*/ 993940 w 1290638"/>
              <a:gd name="connsiteY14" fmla="*/ 2884648 h 3044825"/>
              <a:gd name="connsiteX15" fmla="*/ 830756 w 1290638"/>
              <a:gd name="connsiteY15" fmla="*/ 3044825 h 3044825"/>
              <a:gd name="connsiteX16" fmla="*/ 667572 w 1290638"/>
              <a:gd name="connsiteY16" fmla="*/ 2884648 h 3044825"/>
              <a:gd name="connsiteX17" fmla="*/ 667572 w 1290638"/>
              <a:gd name="connsiteY17" fmla="*/ 1777972 h 3044825"/>
              <a:gd name="connsiteX18" fmla="*/ 608232 w 1290638"/>
              <a:gd name="connsiteY18" fmla="*/ 1777972 h 3044825"/>
              <a:gd name="connsiteX19" fmla="*/ 608232 w 1290638"/>
              <a:gd name="connsiteY19" fmla="*/ 2884648 h 3044825"/>
              <a:gd name="connsiteX20" fmla="*/ 459883 w 1290638"/>
              <a:gd name="connsiteY20" fmla="*/ 3044825 h 3044825"/>
              <a:gd name="connsiteX21" fmla="*/ 296698 w 1290638"/>
              <a:gd name="connsiteY21" fmla="*/ 2884648 h 3044825"/>
              <a:gd name="connsiteX22" fmla="*/ 296698 w 1290638"/>
              <a:gd name="connsiteY22" fmla="*/ 1777972 h 3044825"/>
              <a:gd name="connsiteX23" fmla="*/ 296698 w 1290638"/>
              <a:gd name="connsiteY23" fmla="*/ 1719725 h 3044825"/>
              <a:gd name="connsiteX24" fmla="*/ 296698 w 1290638"/>
              <a:gd name="connsiteY24" fmla="*/ 1268318 h 3044825"/>
              <a:gd name="connsiteX25" fmla="*/ 296698 w 1290638"/>
              <a:gd name="connsiteY25" fmla="*/ 1006210 h 3044825"/>
              <a:gd name="connsiteX26" fmla="*/ 237358 w 1290638"/>
              <a:gd name="connsiteY26" fmla="*/ 1006210 h 3044825"/>
              <a:gd name="connsiteX27" fmla="*/ 237358 w 1290638"/>
              <a:gd name="connsiteY27" fmla="*/ 1253756 h 3044825"/>
              <a:gd name="connsiteX28" fmla="*/ 237358 w 1290638"/>
              <a:gd name="connsiteY28" fmla="*/ 1661479 h 3044825"/>
              <a:gd name="connsiteX29" fmla="*/ 118679 w 1290638"/>
              <a:gd name="connsiteY29" fmla="*/ 1777972 h 3044825"/>
              <a:gd name="connsiteX30" fmla="*/ 0 w 1290638"/>
              <a:gd name="connsiteY30" fmla="*/ 1661479 h 3044825"/>
              <a:gd name="connsiteX31" fmla="*/ 0 w 1290638"/>
              <a:gd name="connsiteY31" fmla="*/ 962526 h 3044825"/>
              <a:gd name="connsiteX32" fmla="*/ 370873 w 1290638"/>
              <a:gd name="connsiteY32" fmla="*/ 598487 h 3044825"/>
              <a:gd name="connsiteX33" fmla="*/ 646113 w 1290638"/>
              <a:gd name="connsiteY33" fmla="*/ 0 h 3044825"/>
              <a:gd name="connsiteX34" fmla="*/ 920751 w 1290638"/>
              <a:gd name="connsiteY34" fmla="*/ 269875 h 3044825"/>
              <a:gd name="connsiteX35" fmla="*/ 646113 w 1290638"/>
              <a:gd name="connsiteY35" fmla="*/ 539750 h 3044825"/>
              <a:gd name="connsiteX36" fmla="*/ 371475 w 1290638"/>
              <a:gd name="connsiteY36" fmla="*/ 269875 h 3044825"/>
              <a:gd name="connsiteX37" fmla="*/ 646113 w 1290638"/>
              <a:gd name="connsiteY37" fmla="*/ 0 h 304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290638" h="3044825">
                <a:moveTo>
                  <a:pt x="370873" y="598487"/>
                </a:moveTo>
                <a:cubicBezTo>
                  <a:pt x="370873" y="598487"/>
                  <a:pt x="370873" y="598487"/>
                  <a:pt x="519222" y="598487"/>
                </a:cubicBezTo>
                <a:cubicBezTo>
                  <a:pt x="519222" y="598487"/>
                  <a:pt x="519222" y="598487"/>
                  <a:pt x="548892" y="598487"/>
                </a:cubicBezTo>
                <a:cubicBezTo>
                  <a:pt x="548892" y="598487"/>
                  <a:pt x="548892" y="598487"/>
                  <a:pt x="919765" y="598487"/>
                </a:cubicBezTo>
                <a:cubicBezTo>
                  <a:pt x="1112619" y="598487"/>
                  <a:pt x="1275803" y="758664"/>
                  <a:pt x="1290638" y="962526"/>
                </a:cubicBezTo>
                <a:cubicBezTo>
                  <a:pt x="1290638" y="962526"/>
                  <a:pt x="1290638" y="962526"/>
                  <a:pt x="1290638" y="1661479"/>
                </a:cubicBezTo>
                <a:cubicBezTo>
                  <a:pt x="1290638" y="1734287"/>
                  <a:pt x="1231299" y="1777972"/>
                  <a:pt x="1171959" y="1777972"/>
                </a:cubicBezTo>
                <a:cubicBezTo>
                  <a:pt x="1097784" y="1777972"/>
                  <a:pt x="1053279" y="1734287"/>
                  <a:pt x="1053279" y="1661479"/>
                </a:cubicBezTo>
                <a:cubicBezTo>
                  <a:pt x="1053279" y="1661479"/>
                  <a:pt x="1053279" y="1661479"/>
                  <a:pt x="1053279" y="1253756"/>
                </a:cubicBezTo>
                <a:cubicBezTo>
                  <a:pt x="1053279" y="1253756"/>
                  <a:pt x="1053279" y="1253756"/>
                  <a:pt x="1053279" y="1006210"/>
                </a:cubicBezTo>
                <a:cubicBezTo>
                  <a:pt x="1053279" y="1006210"/>
                  <a:pt x="1053279" y="1006210"/>
                  <a:pt x="993940" y="1006210"/>
                </a:cubicBezTo>
                <a:cubicBezTo>
                  <a:pt x="993940" y="1006210"/>
                  <a:pt x="993940" y="1006210"/>
                  <a:pt x="993940" y="1268318"/>
                </a:cubicBezTo>
                <a:cubicBezTo>
                  <a:pt x="993940" y="1268318"/>
                  <a:pt x="993940" y="1268318"/>
                  <a:pt x="993940" y="1719725"/>
                </a:cubicBezTo>
                <a:cubicBezTo>
                  <a:pt x="993940" y="1719725"/>
                  <a:pt x="993940" y="1719725"/>
                  <a:pt x="993940" y="1777972"/>
                </a:cubicBezTo>
                <a:cubicBezTo>
                  <a:pt x="993940" y="1777972"/>
                  <a:pt x="993940" y="1777972"/>
                  <a:pt x="993940" y="2884648"/>
                </a:cubicBezTo>
                <a:cubicBezTo>
                  <a:pt x="993940" y="2972017"/>
                  <a:pt x="919765" y="3044825"/>
                  <a:pt x="830756" y="3044825"/>
                </a:cubicBezTo>
                <a:cubicBezTo>
                  <a:pt x="741746" y="3044825"/>
                  <a:pt x="667572" y="2972017"/>
                  <a:pt x="667572" y="2884648"/>
                </a:cubicBezTo>
                <a:cubicBezTo>
                  <a:pt x="667572" y="2884648"/>
                  <a:pt x="667572" y="2884648"/>
                  <a:pt x="667572" y="1777972"/>
                </a:cubicBezTo>
                <a:cubicBezTo>
                  <a:pt x="667572" y="1777972"/>
                  <a:pt x="667572" y="1777972"/>
                  <a:pt x="608232" y="1777972"/>
                </a:cubicBezTo>
                <a:cubicBezTo>
                  <a:pt x="608232" y="1777972"/>
                  <a:pt x="608232" y="1777972"/>
                  <a:pt x="608232" y="2884648"/>
                </a:cubicBezTo>
                <a:cubicBezTo>
                  <a:pt x="608232" y="2972017"/>
                  <a:pt x="548892" y="3044825"/>
                  <a:pt x="459883" y="3044825"/>
                </a:cubicBezTo>
                <a:cubicBezTo>
                  <a:pt x="370873" y="3044825"/>
                  <a:pt x="296698" y="2972017"/>
                  <a:pt x="296698" y="2884648"/>
                </a:cubicBezTo>
                <a:cubicBezTo>
                  <a:pt x="296698" y="2884648"/>
                  <a:pt x="296698" y="2884648"/>
                  <a:pt x="296698" y="1777972"/>
                </a:cubicBezTo>
                <a:cubicBezTo>
                  <a:pt x="296698" y="1777972"/>
                  <a:pt x="296698" y="1777972"/>
                  <a:pt x="296698" y="1719725"/>
                </a:cubicBezTo>
                <a:cubicBezTo>
                  <a:pt x="296698" y="1719725"/>
                  <a:pt x="296698" y="1719725"/>
                  <a:pt x="296698" y="1268318"/>
                </a:cubicBezTo>
                <a:cubicBezTo>
                  <a:pt x="296698" y="1268318"/>
                  <a:pt x="296698" y="1268318"/>
                  <a:pt x="296698" y="1006210"/>
                </a:cubicBezTo>
                <a:cubicBezTo>
                  <a:pt x="296698" y="1006210"/>
                  <a:pt x="296698" y="1006210"/>
                  <a:pt x="237358" y="1006210"/>
                </a:cubicBezTo>
                <a:cubicBezTo>
                  <a:pt x="237358" y="1006210"/>
                  <a:pt x="237358" y="1006210"/>
                  <a:pt x="237358" y="1253756"/>
                </a:cubicBezTo>
                <a:cubicBezTo>
                  <a:pt x="237358" y="1253756"/>
                  <a:pt x="237358" y="1253756"/>
                  <a:pt x="237358" y="1661479"/>
                </a:cubicBezTo>
                <a:cubicBezTo>
                  <a:pt x="237358" y="1734287"/>
                  <a:pt x="192854" y="1777972"/>
                  <a:pt x="118679" y="1777972"/>
                </a:cubicBezTo>
                <a:cubicBezTo>
                  <a:pt x="59340" y="1777972"/>
                  <a:pt x="0" y="1734287"/>
                  <a:pt x="0" y="1661479"/>
                </a:cubicBezTo>
                <a:cubicBezTo>
                  <a:pt x="0" y="1661479"/>
                  <a:pt x="0" y="1661479"/>
                  <a:pt x="0" y="962526"/>
                </a:cubicBezTo>
                <a:cubicBezTo>
                  <a:pt x="0" y="758664"/>
                  <a:pt x="178019" y="598487"/>
                  <a:pt x="370873" y="598487"/>
                </a:cubicBezTo>
                <a:close/>
                <a:moveTo>
                  <a:pt x="646113" y="0"/>
                </a:moveTo>
                <a:cubicBezTo>
                  <a:pt x="797791" y="0"/>
                  <a:pt x="920751" y="120827"/>
                  <a:pt x="920751" y="269875"/>
                </a:cubicBezTo>
                <a:cubicBezTo>
                  <a:pt x="920751" y="418923"/>
                  <a:pt x="797791" y="539750"/>
                  <a:pt x="646113" y="539750"/>
                </a:cubicBezTo>
                <a:cubicBezTo>
                  <a:pt x="494435" y="539750"/>
                  <a:pt x="371475" y="418923"/>
                  <a:pt x="371475" y="269875"/>
                </a:cubicBezTo>
                <a:cubicBezTo>
                  <a:pt x="371475" y="120827"/>
                  <a:pt x="494435" y="0"/>
                  <a:pt x="646113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id-ID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8" name="Freeform 47"/>
          <p:cNvSpPr>
            <a:spLocks noChangeArrowheads="1"/>
          </p:cNvSpPr>
          <p:nvPr/>
        </p:nvSpPr>
        <p:spPr bwMode="auto">
          <a:xfrm>
            <a:off x="2595104" y="3682849"/>
            <a:ext cx="126010" cy="297276"/>
          </a:xfrm>
          <a:custGeom>
            <a:avLst/>
            <a:gdLst>
              <a:gd name="connsiteX0" fmla="*/ 370873 w 1290638"/>
              <a:gd name="connsiteY0" fmla="*/ 598487 h 3044825"/>
              <a:gd name="connsiteX1" fmla="*/ 519222 w 1290638"/>
              <a:gd name="connsiteY1" fmla="*/ 598487 h 3044825"/>
              <a:gd name="connsiteX2" fmla="*/ 548892 w 1290638"/>
              <a:gd name="connsiteY2" fmla="*/ 598487 h 3044825"/>
              <a:gd name="connsiteX3" fmla="*/ 919765 w 1290638"/>
              <a:gd name="connsiteY3" fmla="*/ 598487 h 3044825"/>
              <a:gd name="connsiteX4" fmla="*/ 1290638 w 1290638"/>
              <a:gd name="connsiteY4" fmla="*/ 962526 h 3044825"/>
              <a:gd name="connsiteX5" fmla="*/ 1290638 w 1290638"/>
              <a:gd name="connsiteY5" fmla="*/ 1661479 h 3044825"/>
              <a:gd name="connsiteX6" fmla="*/ 1171959 w 1290638"/>
              <a:gd name="connsiteY6" fmla="*/ 1777972 h 3044825"/>
              <a:gd name="connsiteX7" fmla="*/ 1053279 w 1290638"/>
              <a:gd name="connsiteY7" fmla="*/ 1661479 h 3044825"/>
              <a:gd name="connsiteX8" fmla="*/ 1053279 w 1290638"/>
              <a:gd name="connsiteY8" fmla="*/ 1253756 h 3044825"/>
              <a:gd name="connsiteX9" fmla="*/ 1053279 w 1290638"/>
              <a:gd name="connsiteY9" fmla="*/ 1006210 h 3044825"/>
              <a:gd name="connsiteX10" fmla="*/ 993940 w 1290638"/>
              <a:gd name="connsiteY10" fmla="*/ 1006210 h 3044825"/>
              <a:gd name="connsiteX11" fmla="*/ 993940 w 1290638"/>
              <a:gd name="connsiteY11" fmla="*/ 1268318 h 3044825"/>
              <a:gd name="connsiteX12" fmla="*/ 993940 w 1290638"/>
              <a:gd name="connsiteY12" fmla="*/ 1719725 h 3044825"/>
              <a:gd name="connsiteX13" fmla="*/ 993940 w 1290638"/>
              <a:gd name="connsiteY13" fmla="*/ 1777972 h 3044825"/>
              <a:gd name="connsiteX14" fmla="*/ 993940 w 1290638"/>
              <a:gd name="connsiteY14" fmla="*/ 2884648 h 3044825"/>
              <a:gd name="connsiteX15" fmla="*/ 830756 w 1290638"/>
              <a:gd name="connsiteY15" fmla="*/ 3044825 h 3044825"/>
              <a:gd name="connsiteX16" fmla="*/ 667572 w 1290638"/>
              <a:gd name="connsiteY16" fmla="*/ 2884648 h 3044825"/>
              <a:gd name="connsiteX17" fmla="*/ 667572 w 1290638"/>
              <a:gd name="connsiteY17" fmla="*/ 1777972 h 3044825"/>
              <a:gd name="connsiteX18" fmla="*/ 608232 w 1290638"/>
              <a:gd name="connsiteY18" fmla="*/ 1777972 h 3044825"/>
              <a:gd name="connsiteX19" fmla="*/ 608232 w 1290638"/>
              <a:gd name="connsiteY19" fmla="*/ 2884648 h 3044825"/>
              <a:gd name="connsiteX20" fmla="*/ 459883 w 1290638"/>
              <a:gd name="connsiteY20" fmla="*/ 3044825 h 3044825"/>
              <a:gd name="connsiteX21" fmla="*/ 296698 w 1290638"/>
              <a:gd name="connsiteY21" fmla="*/ 2884648 h 3044825"/>
              <a:gd name="connsiteX22" fmla="*/ 296698 w 1290638"/>
              <a:gd name="connsiteY22" fmla="*/ 1777972 h 3044825"/>
              <a:gd name="connsiteX23" fmla="*/ 296698 w 1290638"/>
              <a:gd name="connsiteY23" fmla="*/ 1719725 h 3044825"/>
              <a:gd name="connsiteX24" fmla="*/ 296698 w 1290638"/>
              <a:gd name="connsiteY24" fmla="*/ 1268318 h 3044825"/>
              <a:gd name="connsiteX25" fmla="*/ 296698 w 1290638"/>
              <a:gd name="connsiteY25" fmla="*/ 1006210 h 3044825"/>
              <a:gd name="connsiteX26" fmla="*/ 237358 w 1290638"/>
              <a:gd name="connsiteY26" fmla="*/ 1006210 h 3044825"/>
              <a:gd name="connsiteX27" fmla="*/ 237358 w 1290638"/>
              <a:gd name="connsiteY27" fmla="*/ 1253756 h 3044825"/>
              <a:gd name="connsiteX28" fmla="*/ 237358 w 1290638"/>
              <a:gd name="connsiteY28" fmla="*/ 1661479 h 3044825"/>
              <a:gd name="connsiteX29" fmla="*/ 118679 w 1290638"/>
              <a:gd name="connsiteY29" fmla="*/ 1777972 h 3044825"/>
              <a:gd name="connsiteX30" fmla="*/ 0 w 1290638"/>
              <a:gd name="connsiteY30" fmla="*/ 1661479 h 3044825"/>
              <a:gd name="connsiteX31" fmla="*/ 0 w 1290638"/>
              <a:gd name="connsiteY31" fmla="*/ 962526 h 3044825"/>
              <a:gd name="connsiteX32" fmla="*/ 370873 w 1290638"/>
              <a:gd name="connsiteY32" fmla="*/ 598487 h 3044825"/>
              <a:gd name="connsiteX33" fmla="*/ 646113 w 1290638"/>
              <a:gd name="connsiteY33" fmla="*/ 0 h 3044825"/>
              <a:gd name="connsiteX34" fmla="*/ 920751 w 1290638"/>
              <a:gd name="connsiteY34" fmla="*/ 269875 h 3044825"/>
              <a:gd name="connsiteX35" fmla="*/ 646113 w 1290638"/>
              <a:gd name="connsiteY35" fmla="*/ 539750 h 3044825"/>
              <a:gd name="connsiteX36" fmla="*/ 371475 w 1290638"/>
              <a:gd name="connsiteY36" fmla="*/ 269875 h 3044825"/>
              <a:gd name="connsiteX37" fmla="*/ 646113 w 1290638"/>
              <a:gd name="connsiteY37" fmla="*/ 0 h 304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290638" h="3044825">
                <a:moveTo>
                  <a:pt x="370873" y="598487"/>
                </a:moveTo>
                <a:cubicBezTo>
                  <a:pt x="370873" y="598487"/>
                  <a:pt x="370873" y="598487"/>
                  <a:pt x="519222" y="598487"/>
                </a:cubicBezTo>
                <a:cubicBezTo>
                  <a:pt x="519222" y="598487"/>
                  <a:pt x="519222" y="598487"/>
                  <a:pt x="548892" y="598487"/>
                </a:cubicBezTo>
                <a:cubicBezTo>
                  <a:pt x="548892" y="598487"/>
                  <a:pt x="548892" y="598487"/>
                  <a:pt x="919765" y="598487"/>
                </a:cubicBezTo>
                <a:cubicBezTo>
                  <a:pt x="1112619" y="598487"/>
                  <a:pt x="1275803" y="758664"/>
                  <a:pt x="1290638" y="962526"/>
                </a:cubicBezTo>
                <a:cubicBezTo>
                  <a:pt x="1290638" y="962526"/>
                  <a:pt x="1290638" y="962526"/>
                  <a:pt x="1290638" y="1661479"/>
                </a:cubicBezTo>
                <a:cubicBezTo>
                  <a:pt x="1290638" y="1734287"/>
                  <a:pt x="1231299" y="1777972"/>
                  <a:pt x="1171959" y="1777972"/>
                </a:cubicBezTo>
                <a:cubicBezTo>
                  <a:pt x="1097784" y="1777972"/>
                  <a:pt x="1053279" y="1734287"/>
                  <a:pt x="1053279" y="1661479"/>
                </a:cubicBezTo>
                <a:cubicBezTo>
                  <a:pt x="1053279" y="1661479"/>
                  <a:pt x="1053279" y="1661479"/>
                  <a:pt x="1053279" y="1253756"/>
                </a:cubicBezTo>
                <a:cubicBezTo>
                  <a:pt x="1053279" y="1253756"/>
                  <a:pt x="1053279" y="1253756"/>
                  <a:pt x="1053279" y="1006210"/>
                </a:cubicBezTo>
                <a:cubicBezTo>
                  <a:pt x="1053279" y="1006210"/>
                  <a:pt x="1053279" y="1006210"/>
                  <a:pt x="993940" y="1006210"/>
                </a:cubicBezTo>
                <a:cubicBezTo>
                  <a:pt x="993940" y="1006210"/>
                  <a:pt x="993940" y="1006210"/>
                  <a:pt x="993940" y="1268318"/>
                </a:cubicBezTo>
                <a:cubicBezTo>
                  <a:pt x="993940" y="1268318"/>
                  <a:pt x="993940" y="1268318"/>
                  <a:pt x="993940" y="1719725"/>
                </a:cubicBezTo>
                <a:cubicBezTo>
                  <a:pt x="993940" y="1719725"/>
                  <a:pt x="993940" y="1719725"/>
                  <a:pt x="993940" y="1777972"/>
                </a:cubicBezTo>
                <a:cubicBezTo>
                  <a:pt x="993940" y="1777972"/>
                  <a:pt x="993940" y="1777972"/>
                  <a:pt x="993940" y="2884648"/>
                </a:cubicBezTo>
                <a:cubicBezTo>
                  <a:pt x="993940" y="2972017"/>
                  <a:pt x="919765" y="3044825"/>
                  <a:pt x="830756" y="3044825"/>
                </a:cubicBezTo>
                <a:cubicBezTo>
                  <a:pt x="741746" y="3044825"/>
                  <a:pt x="667572" y="2972017"/>
                  <a:pt x="667572" y="2884648"/>
                </a:cubicBezTo>
                <a:cubicBezTo>
                  <a:pt x="667572" y="2884648"/>
                  <a:pt x="667572" y="2884648"/>
                  <a:pt x="667572" y="1777972"/>
                </a:cubicBezTo>
                <a:cubicBezTo>
                  <a:pt x="667572" y="1777972"/>
                  <a:pt x="667572" y="1777972"/>
                  <a:pt x="608232" y="1777972"/>
                </a:cubicBezTo>
                <a:cubicBezTo>
                  <a:pt x="608232" y="1777972"/>
                  <a:pt x="608232" y="1777972"/>
                  <a:pt x="608232" y="2884648"/>
                </a:cubicBezTo>
                <a:cubicBezTo>
                  <a:pt x="608232" y="2972017"/>
                  <a:pt x="548892" y="3044825"/>
                  <a:pt x="459883" y="3044825"/>
                </a:cubicBezTo>
                <a:cubicBezTo>
                  <a:pt x="370873" y="3044825"/>
                  <a:pt x="296698" y="2972017"/>
                  <a:pt x="296698" y="2884648"/>
                </a:cubicBezTo>
                <a:cubicBezTo>
                  <a:pt x="296698" y="2884648"/>
                  <a:pt x="296698" y="2884648"/>
                  <a:pt x="296698" y="1777972"/>
                </a:cubicBezTo>
                <a:cubicBezTo>
                  <a:pt x="296698" y="1777972"/>
                  <a:pt x="296698" y="1777972"/>
                  <a:pt x="296698" y="1719725"/>
                </a:cubicBezTo>
                <a:cubicBezTo>
                  <a:pt x="296698" y="1719725"/>
                  <a:pt x="296698" y="1719725"/>
                  <a:pt x="296698" y="1268318"/>
                </a:cubicBezTo>
                <a:cubicBezTo>
                  <a:pt x="296698" y="1268318"/>
                  <a:pt x="296698" y="1268318"/>
                  <a:pt x="296698" y="1006210"/>
                </a:cubicBezTo>
                <a:cubicBezTo>
                  <a:pt x="296698" y="1006210"/>
                  <a:pt x="296698" y="1006210"/>
                  <a:pt x="237358" y="1006210"/>
                </a:cubicBezTo>
                <a:cubicBezTo>
                  <a:pt x="237358" y="1006210"/>
                  <a:pt x="237358" y="1006210"/>
                  <a:pt x="237358" y="1253756"/>
                </a:cubicBezTo>
                <a:cubicBezTo>
                  <a:pt x="237358" y="1253756"/>
                  <a:pt x="237358" y="1253756"/>
                  <a:pt x="237358" y="1661479"/>
                </a:cubicBezTo>
                <a:cubicBezTo>
                  <a:pt x="237358" y="1734287"/>
                  <a:pt x="192854" y="1777972"/>
                  <a:pt x="118679" y="1777972"/>
                </a:cubicBezTo>
                <a:cubicBezTo>
                  <a:pt x="59340" y="1777972"/>
                  <a:pt x="0" y="1734287"/>
                  <a:pt x="0" y="1661479"/>
                </a:cubicBezTo>
                <a:cubicBezTo>
                  <a:pt x="0" y="1661479"/>
                  <a:pt x="0" y="1661479"/>
                  <a:pt x="0" y="962526"/>
                </a:cubicBezTo>
                <a:cubicBezTo>
                  <a:pt x="0" y="758664"/>
                  <a:pt x="178019" y="598487"/>
                  <a:pt x="370873" y="598487"/>
                </a:cubicBezTo>
                <a:close/>
                <a:moveTo>
                  <a:pt x="646113" y="0"/>
                </a:moveTo>
                <a:cubicBezTo>
                  <a:pt x="797791" y="0"/>
                  <a:pt x="920751" y="120827"/>
                  <a:pt x="920751" y="269875"/>
                </a:cubicBezTo>
                <a:cubicBezTo>
                  <a:pt x="920751" y="418923"/>
                  <a:pt x="797791" y="539750"/>
                  <a:pt x="646113" y="539750"/>
                </a:cubicBezTo>
                <a:cubicBezTo>
                  <a:pt x="494435" y="539750"/>
                  <a:pt x="371475" y="418923"/>
                  <a:pt x="371475" y="269875"/>
                </a:cubicBezTo>
                <a:cubicBezTo>
                  <a:pt x="371475" y="120827"/>
                  <a:pt x="494435" y="0"/>
                  <a:pt x="646113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id-ID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>
            <a:off x="1236233" y="4183912"/>
            <a:ext cx="575858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1078875" y="4242137"/>
            <a:ext cx="22629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40%</a:t>
            </a:r>
          </a:p>
          <a:p>
            <a:r>
              <a:rPr lang="en-US" sz="900" b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CONSULTING</a:t>
            </a:r>
          </a:p>
          <a:p>
            <a:endParaRPr lang="en-US" sz="90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  <a:p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Conveniently procrastinate client-centric technology via</a:t>
            </a:r>
          </a:p>
        </p:txBody>
      </p:sp>
      <p:sp>
        <p:nvSpPr>
          <p:cNvPr id="52" name="Freeform 51"/>
          <p:cNvSpPr>
            <a:spLocks noChangeArrowheads="1"/>
          </p:cNvSpPr>
          <p:nvPr/>
        </p:nvSpPr>
        <p:spPr bwMode="auto">
          <a:xfrm>
            <a:off x="9027797" y="3682849"/>
            <a:ext cx="126010" cy="297276"/>
          </a:xfrm>
          <a:custGeom>
            <a:avLst/>
            <a:gdLst>
              <a:gd name="connsiteX0" fmla="*/ 370873 w 1290638"/>
              <a:gd name="connsiteY0" fmla="*/ 598487 h 3044825"/>
              <a:gd name="connsiteX1" fmla="*/ 519222 w 1290638"/>
              <a:gd name="connsiteY1" fmla="*/ 598487 h 3044825"/>
              <a:gd name="connsiteX2" fmla="*/ 548892 w 1290638"/>
              <a:gd name="connsiteY2" fmla="*/ 598487 h 3044825"/>
              <a:gd name="connsiteX3" fmla="*/ 919765 w 1290638"/>
              <a:gd name="connsiteY3" fmla="*/ 598487 h 3044825"/>
              <a:gd name="connsiteX4" fmla="*/ 1290638 w 1290638"/>
              <a:gd name="connsiteY4" fmla="*/ 962526 h 3044825"/>
              <a:gd name="connsiteX5" fmla="*/ 1290638 w 1290638"/>
              <a:gd name="connsiteY5" fmla="*/ 1661479 h 3044825"/>
              <a:gd name="connsiteX6" fmla="*/ 1171959 w 1290638"/>
              <a:gd name="connsiteY6" fmla="*/ 1777972 h 3044825"/>
              <a:gd name="connsiteX7" fmla="*/ 1053279 w 1290638"/>
              <a:gd name="connsiteY7" fmla="*/ 1661479 h 3044825"/>
              <a:gd name="connsiteX8" fmla="*/ 1053279 w 1290638"/>
              <a:gd name="connsiteY8" fmla="*/ 1253756 h 3044825"/>
              <a:gd name="connsiteX9" fmla="*/ 1053279 w 1290638"/>
              <a:gd name="connsiteY9" fmla="*/ 1006210 h 3044825"/>
              <a:gd name="connsiteX10" fmla="*/ 993940 w 1290638"/>
              <a:gd name="connsiteY10" fmla="*/ 1006210 h 3044825"/>
              <a:gd name="connsiteX11" fmla="*/ 993940 w 1290638"/>
              <a:gd name="connsiteY11" fmla="*/ 1268318 h 3044825"/>
              <a:gd name="connsiteX12" fmla="*/ 993940 w 1290638"/>
              <a:gd name="connsiteY12" fmla="*/ 1719725 h 3044825"/>
              <a:gd name="connsiteX13" fmla="*/ 993940 w 1290638"/>
              <a:gd name="connsiteY13" fmla="*/ 1777972 h 3044825"/>
              <a:gd name="connsiteX14" fmla="*/ 993940 w 1290638"/>
              <a:gd name="connsiteY14" fmla="*/ 2884648 h 3044825"/>
              <a:gd name="connsiteX15" fmla="*/ 830756 w 1290638"/>
              <a:gd name="connsiteY15" fmla="*/ 3044825 h 3044825"/>
              <a:gd name="connsiteX16" fmla="*/ 667572 w 1290638"/>
              <a:gd name="connsiteY16" fmla="*/ 2884648 h 3044825"/>
              <a:gd name="connsiteX17" fmla="*/ 667572 w 1290638"/>
              <a:gd name="connsiteY17" fmla="*/ 1777972 h 3044825"/>
              <a:gd name="connsiteX18" fmla="*/ 608232 w 1290638"/>
              <a:gd name="connsiteY18" fmla="*/ 1777972 h 3044825"/>
              <a:gd name="connsiteX19" fmla="*/ 608232 w 1290638"/>
              <a:gd name="connsiteY19" fmla="*/ 2884648 h 3044825"/>
              <a:gd name="connsiteX20" fmla="*/ 459883 w 1290638"/>
              <a:gd name="connsiteY20" fmla="*/ 3044825 h 3044825"/>
              <a:gd name="connsiteX21" fmla="*/ 296698 w 1290638"/>
              <a:gd name="connsiteY21" fmla="*/ 2884648 h 3044825"/>
              <a:gd name="connsiteX22" fmla="*/ 296698 w 1290638"/>
              <a:gd name="connsiteY22" fmla="*/ 1777972 h 3044825"/>
              <a:gd name="connsiteX23" fmla="*/ 296698 w 1290638"/>
              <a:gd name="connsiteY23" fmla="*/ 1719725 h 3044825"/>
              <a:gd name="connsiteX24" fmla="*/ 296698 w 1290638"/>
              <a:gd name="connsiteY24" fmla="*/ 1268318 h 3044825"/>
              <a:gd name="connsiteX25" fmla="*/ 296698 w 1290638"/>
              <a:gd name="connsiteY25" fmla="*/ 1006210 h 3044825"/>
              <a:gd name="connsiteX26" fmla="*/ 237358 w 1290638"/>
              <a:gd name="connsiteY26" fmla="*/ 1006210 h 3044825"/>
              <a:gd name="connsiteX27" fmla="*/ 237358 w 1290638"/>
              <a:gd name="connsiteY27" fmla="*/ 1253756 h 3044825"/>
              <a:gd name="connsiteX28" fmla="*/ 237358 w 1290638"/>
              <a:gd name="connsiteY28" fmla="*/ 1661479 h 3044825"/>
              <a:gd name="connsiteX29" fmla="*/ 118679 w 1290638"/>
              <a:gd name="connsiteY29" fmla="*/ 1777972 h 3044825"/>
              <a:gd name="connsiteX30" fmla="*/ 0 w 1290638"/>
              <a:gd name="connsiteY30" fmla="*/ 1661479 h 3044825"/>
              <a:gd name="connsiteX31" fmla="*/ 0 w 1290638"/>
              <a:gd name="connsiteY31" fmla="*/ 962526 h 3044825"/>
              <a:gd name="connsiteX32" fmla="*/ 370873 w 1290638"/>
              <a:gd name="connsiteY32" fmla="*/ 598487 h 3044825"/>
              <a:gd name="connsiteX33" fmla="*/ 646113 w 1290638"/>
              <a:gd name="connsiteY33" fmla="*/ 0 h 3044825"/>
              <a:gd name="connsiteX34" fmla="*/ 920751 w 1290638"/>
              <a:gd name="connsiteY34" fmla="*/ 269875 h 3044825"/>
              <a:gd name="connsiteX35" fmla="*/ 646113 w 1290638"/>
              <a:gd name="connsiteY35" fmla="*/ 539750 h 3044825"/>
              <a:gd name="connsiteX36" fmla="*/ 371475 w 1290638"/>
              <a:gd name="connsiteY36" fmla="*/ 269875 h 3044825"/>
              <a:gd name="connsiteX37" fmla="*/ 646113 w 1290638"/>
              <a:gd name="connsiteY37" fmla="*/ 0 h 304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290638" h="3044825">
                <a:moveTo>
                  <a:pt x="370873" y="598487"/>
                </a:moveTo>
                <a:cubicBezTo>
                  <a:pt x="370873" y="598487"/>
                  <a:pt x="370873" y="598487"/>
                  <a:pt x="519222" y="598487"/>
                </a:cubicBezTo>
                <a:cubicBezTo>
                  <a:pt x="519222" y="598487"/>
                  <a:pt x="519222" y="598487"/>
                  <a:pt x="548892" y="598487"/>
                </a:cubicBezTo>
                <a:cubicBezTo>
                  <a:pt x="548892" y="598487"/>
                  <a:pt x="548892" y="598487"/>
                  <a:pt x="919765" y="598487"/>
                </a:cubicBezTo>
                <a:cubicBezTo>
                  <a:pt x="1112619" y="598487"/>
                  <a:pt x="1275803" y="758664"/>
                  <a:pt x="1290638" y="962526"/>
                </a:cubicBezTo>
                <a:cubicBezTo>
                  <a:pt x="1290638" y="962526"/>
                  <a:pt x="1290638" y="962526"/>
                  <a:pt x="1290638" y="1661479"/>
                </a:cubicBezTo>
                <a:cubicBezTo>
                  <a:pt x="1290638" y="1734287"/>
                  <a:pt x="1231299" y="1777972"/>
                  <a:pt x="1171959" y="1777972"/>
                </a:cubicBezTo>
                <a:cubicBezTo>
                  <a:pt x="1097784" y="1777972"/>
                  <a:pt x="1053279" y="1734287"/>
                  <a:pt x="1053279" y="1661479"/>
                </a:cubicBezTo>
                <a:cubicBezTo>
                  <a:pt x="1053279" y="1661479"/>
                  <a:pt x="1053279" y="1661479"/>
                  <a:pt x="1053279" y="1253756"/>
                </a:cubicBezTo>
                <a:cubicBezTo>
                  <a:pt x="1053279" y="1253756"/>
                  <a:pt x="1053279" y="1253756"/>
                  <a:pt x="1053279" y="1006210"/>
                </a:cubicBezTo>
                <a:cubicBezTo>
                  <a:pt x="1053279" y="1006210"/>
                  <a:pt x="1053279" y="1006210"/>
                  <a:pt x="993940" y="1006210"/>
                </a:cubicBezTo>
                <a:cubicBezTo>
                  <a:pt x="993940" y="1006210"/>
                  <a:pt x="993940" y="1006210"/>
                  <a:pt x="993940" y="1268318"/>
                </a:cubicBezTo>
                <a:cubicBezTo>
                  <a:pt x="993940" y="1268318"/>
                  <a:pt x="993940" y="1268318"/>
                  <a:pt x="993940" y="1719725"/>
                </a:cubicBezTo>
                <a:cubicBezTo>
                  <a:pt x="993940" y="1719725"/>
                  <a:pt x="993940" y="1719725"/>
                  <a:pt x="993940" y="1777972"/>
                </a:cubicBezTo>
                <a:cubicBezTo>
                  <a:pt x="993940" y="1777972"/>
                  <a:pt x="993940" y="1777972"/>
                  <a:pt x="993940" y="2884648"/>
                </a:cubicBezTo>
                <a:cubicBezTo>
                  <a:pt x="993940" y="2972017"/>
                  <a:pt x="919765" y="3044825"/>
                  <a:pt x="830756" y="3044825"/>
                </a:cubicBezTo>
                <a:cubicBezTo>
                  <a:pt x="741746" y="3044825"/>
                  <a:pt x="667572" y="2972017"/>
                  <a:pt x="667572" y="2884648"/>
                </a:cubicBezTo>
                <a:cubicBezTo>
                  <a:pt x="667572" y="2884648"/>
                  <a:pt x="667572" y="2884648"/>
                  <a:pt x="667572" y="1777972"/>
                </a:cubicBezTo>
                <a:cubicBezTo>
                  <a:pt x="667572" y="1777972"/>
                  <a:pt x="667572" y="1777972"/>
                  <a:pt x="608232" y="1777972"/>
                </a:cubicBezTo>
                <a:cubicBezTo>
                  <a:pt x="608232" y="1777972"/>
                  <a:pt x="608232" y="1777972"/>
                  <a:pt x="608232" y="2884648"/>
                </a:cubicBezTo>
                <a:cubicBezTo>
                  <a:pt x="608232" y="2972017"/>
                  <a:pt x="548892" y="3044825"/>
                  <a:pt x="459883" y="3044825"/>
                </a:cubicBezTo>
                <a:cubicBezTo>
                  <a:pt x="370873" y="3044825"/>
                  <a:pt x="296698" y="2972017"/>
                  <a:pt x="296698" y="2884648"/>
                </a:cubicBezTo>
                <a:cubicBezTo>
                  <a:pt x="296698" y="2884648"/>
                  <a:pt x="296698" y="2884648"/>
                  <a:pt x="296698" y="1777972"/>
                </a:cubicBezTo>
                <a:cubicBezTo>
                  <a:pt x="296698" y="1777972"/>
                  <a:pt x="296698" y="1777972"/>
                  <a:pt x="296698" y="1719725"/>
                </a:cubicBezTo>
                <a:cubicBezTo>
                  <a:pt x="296698" y="1719725"/>
                  <a:pt x="296698" y="1719725"/>
                  <a:pt x="296698" y="1268318"/>
                </a:cubicBezTo>
                <a:cubicBezTo>
                  <a:pt x="296698" y="1268318"/>
                  <a:pt x="296698" y="1268318"/>
                  <a:pt x="296698" y="1006210"/>
                </a:cubicBezTo>
                <a:cubicBezTo>
                  <a:pt x="296698" y="1006210"/>
                  <a:pt x="296698" y="1006210"/>
                  <a:pt x="237358" y="1006210"/>
                </a:cubicBezTo>
                <a:cubicBezTo>
                  <a:pt x="237358" y="1006210"/>
                  <a:pt x="237358" y="1006210"/>
                  <a:pt x="237358" y="1253756"/>
                </a:cubicBezTo>
                <a:cubicBezTo>
                  <a:pt x="237358" y="1253756"/>
                  <a:pt x="237358" y="1253756"/>
                  <a:pt x="237358" y="1661479"/>
                </a:cubicBezTo>
                <a:cubicBezTo>
                  <a:pt x="237358" y="1734287"/>
                  <a:pt x="192854" y="1777972"/>
                  <a:pt x="118679" y="1777972"/>
                </a:cubicBezTo>
                <a:cubicBezTo>
                  <a:pt x="59340" y="1777972"/>
                  <a:pt x="0" y="1734287"/>
                  <a:pt x="0" y="1661479"/>
                </a:cubicBezTo>
                <a:cubicBezTo>
                  <a:pt x="0" y="1661479"/>
                  <a:pt x="0" y="1661479"/>
                  <a:pt x="0" y="962526"/>
                </a:cubicBezTo>
                <a:cubicBezTo>
                  <a:pt x="0" y="758664"/>
                  <a:pt x="178019" y="598487"/>
                  <a:pt x="370873" y="598487"/>
                </a:cubicBezTo>
                <a:close/>
                <a:moveTo>
                  <a:pt x="646113" y="0"/>
                </a:moveTo>
                <a:cubicBezTo>
                  <a:pt x="797791" y="0"/>
                  <a:pt x="920751" y="120827"/>
                  <a:pt x="920751" y="269875"/>
                </a:cubicBezTo>
                <a:cubicBezTo>
                  <a:pt x="920751" y="418923"/>
                  <a:pt x="797791" y="539750"/>
                  <a:pt x="646113" y="539750"/>
                </a:cubicBezTo>
                <a:cubicBezTo>
                  <a:pt x="494435" y="539750"/>
                  <a:pt x="371475" y="418923"/>
                  <a:pt x="371475" y="269875"/>
                </a:cubicBezTo>
                <a:cubicBezTo>
                  <a:pt x="371475" y="120827"/>
                  <a:pt x="494435" y="0"/>
                  <a:pt x="64611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id-ID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3" name="Freeform 52"/>
          <p:cNvSpPr>
            <a:spLocks noChangeArrowheads="1"/>
          </p:cNvSpPr>
          <p:nvPr/>
        </p:nvSpPr>
        <p:spPr bwMode="auto">
          <a:xfrm>
            <a:off x="9178445" y="3682849"/>
            <a:ext cx="126010" cy="297276"/>
          </a:xfrm>
          <a:custGeom>
            <a:avLst/>
            <a:gdLst>
              <a:gd name="connsiteX0" fmla="*/ 370873 w 1290638"/>
              <a:gd name="connsiteY0" fmla="*/ 598487 h 3044825"/>
              <a:gd name="connsiteX1" fmla="*/ 519222 w 1290638"/>
              <a:gd name="connsiteY1" fmla="*/ 598487 h 3044825"/>
              <a:gd name="connsiteX2" fmla="*/ 548892 w 1290638"/>
              <a:gd name="connsiteY2" fmla="*/ 598487 h 3044825"/>
              <a:gd name="connsiteX3" fmla="*/ 919765 w 1290638"/>
              <a:gd name="connsiteY3" fmla="*/ 598487 h 3044825"/>
              <a:gd name="connsiteX4" fmla="*/ 1290638 w 1290638"/>
              <a:gd name="connsiteY4" fmla="*/ 962526 h 3044825"/>
              <a:gd name="connsiteX5" fmla="*/ 1290638 w 1290638"/>
              <a:gd name="connsiteY5" fmla="*/ 1661479 h 3044825"/>
              <a:gd name="connsiteX6" fmla="*/ 1171959 w 1290638"/>
              <a:gd name="connsiteY6" fmla="*/ 1777972 h 3044825"/>
              <a:gd name="connsiteX7" fmla="*/ 1053279 w 1290638"/>
              <a:gd name="connsiteY7" fmla="*/ 1661479 h 3044825"/>
              <a:gd name="connsiteX8" fmla="*/ 1053279 w 1290638"/>
              <a:gd name="connsiteY8" fmla="*/ 1253756 h 3044825"/>
              <a:gd name="connsiteX9" fmla="*/ 1053279 w 1290638"/>
              <a:gd name="connsiteY9" fmla="*/ 1006210 h 3044825"/>
              <a:gd name="connsiteX10" fmla="*/ 993940 w 1290638"/>
              <a:gd name="connsiteY10" fmla="*/ 1006210 h 3044825"/>
              <a:gd name="connsiteX11" fmla="*/ 993940 w 1290638"/>
              <a:gd name="connsiteY11" fmla="*/ 1268318 h 3044825"/>
              <a:gd name="connsiteX12" fmla="*/ 993940 w 1290638"/>
              <a:gd name="connsiteY12" fmla="*/ 1719725 h 3044825"/>
              <a:gd name="connsiteX13" fmla="*/ 993940 w 1290638"/>
              <a:gd name="connsiteY13" fmla="*/ 1777972 h 3044825"/>
              <a:gd name="connsiteX14" fmla="*/ 993940 w 1290638"/>
              <a:gd name="connsiteY14" fmla="*/ 2884648 h 3044825"/>
              <a:gd name="connsiteX15" fmla="*/ 830756 w 1290638"/>
              <a:gd name="connsiteY15" fmla="*/ 3044825 h 3044825"/>
              <a:gd name="connsiteX16" fmla="*/ 667572 w 1290638"/>
              <a:gd name="connsiteY16" fmla="*/ 2884648 h 3044825"/>
              <a:gd name="connsiteX17" fmla="*/ 667572 w 1290638"/>
              <a:gd name="connsiteY17" fmla="*/ 1777972 h 3044825"/>
              <a:gd name="connsiteX18" fmla="*/ 608232 w 1290638"/>
              <a:gd name="connsiteY18" fmla="*/ 1777972 h 3044825"/>
              <a:gd name="connsiteX19" fmla="*/ 608232 w 1290638"/>
              <a:gd name="connsiteY19" fmla="*/ 2884648 h 3044825"/>
              <a:gd name="connsiteX20" fmla="*/ 459883 w 1290638"/>
              <a:gd name="connsiteY20" fmla="*/ 3044825 h 3044825"/>
              <a:gd name="connsiteX21" fmla="*/ 296698 w 1290638"/>
              <a:gd name="connsiteY21" fmla="*/ 2884648 h 3044825"/>
              <a:gd name="connsiteX22" fmla="*/ 296698 w 1290638"/>
              <a:gd name="connsiteY22" fmla="*/ 1777972 h 3044825"/>
              <a:gd name="connsiteX23" fmla="*/ 296698 w 1290638"/>
              <a:gd name="connsiteY23" fmla="*/ 1719725 h 3044825"/>
              <a:gd name="connsiteX24" fmla="*/ 296698 w 1290638"/>
              <a:gd name="connsiteY24" fmla="*/ 1268318 h 3044825"/>
              <a:gd name="connsiteX25" fmla="*/ 296698 w 1290638"/>
              <a:gd name="connsiteY25" fmla="*/ 1006210 h 3044825"/>
              <a:gd name="connsiteX26" fmla="*/ 237358 w 1290638"/>
              <a:gd name="connsiteY26" fmla="*/ 1006210 h 3044825"/>
              <a:gd name="connsiteX27" fmla="*/ 237358 w 1290638"/>
              <a:gd name="connsiteY27" fmla="*/ 1253756 h 3044825"/>
              <a:gd name="connsiteX28" fmla="*/ 237358 w 1290638"/>
              <a:gd name="connsiteY28" fmla="*/ 1661479 h 3044825"/>
              <a:gd name="connsiteX29" fmla="*/ 118679 w 1290638"/>
              <a:gd name="connsiteY29" fmla="*/ 1777972 h 3044825"/>
              <a:gd name="connsiteX30" fmla="*/ 0 w 1290638"/>
              <a:gd name="connsiteY30" fmla="*/ 1661479 h 3044825"/>
              <a:gd name="connsiteX31" fmla="*/ 0 w 1290638"/>
              <a:gd name="connsiteY31" fmla="*/ 962526 h 3044825"/>
              <a:gd name="connsiteX32" fmla="*/ 370873 w 1290638"/>
              <a:gd name="connsiteY32" fmla="*/ 598487 h 3044825"/>
              <a:gd name="connsiteX33" fmla="*/ 646113 w 1290638"/>
              <a:gd name="connsiteY33" fmla="*/ 0 h 3044825"/>
              <a:gd name="connsiteX34" fmla="*/ 920751 w 1290638"/>
              <a:gd name="connsiteY34" fmla="*/ 269875 h 3044825"/>
              <a:gd name="connsiteX35" fmla="*/ 646113 w 1290638"/>
              <a:gd name="connsiteY35" fmla="*/ 539750 h 3044825"/>
              <a:gd name="connsiteX36" fmla="*/ 371475 w 1290638"/>
              <a:gd name="connsiteY36" fmla="*/ 269875 h 3044825"/>
              <a:gd name="connsiteX37" fmla="*/ 646113 w 1290638"/>
              <a:gd name="connsiteY37" fmla="*/ 0 h 304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290638" h="3044825">
                <a:moveTo>
                  <a:pt x="370873" y="598487"/>
                </a:moveTo>
                <a:cubicBezTo>
                  <a:pt x="370873" y="598487"/>
                  <a:pt x="370873" y="598487"/>
                  <a:pt x="519222" y="598487"/>
                </a:cubicBezTo>
                <a:cubicBezTo>
                  <a:pt x="519222" y="598487"/>
                  <a:pt x="519222" y="598487"/>
                  <a:pt x="548892" y="598487"/>
                </a:cubicBezTo>
                <a:cubicBezTo>
                  <a:pt x="548892" y="598487"/>
                  <a:pt x="548892" y="598487"/>
                  <a:pt x="919765" y="598487"/>
                </a:cubicBezTo>
                <a:cubicBezTo>
                  <a:pt x="1112619" y="598487"/>
                  <a:pt x="1275803" y="758664"/>
                  <a:pt x="1290638" y="962526"/>
                </a:cubicBezTo>
                <a:cubicBezTo>
                  <a:pt x="1290638" y="962526"/>
                  <a:pt x="1290638" y="962526"/>
                  <a:pt x="1290638" y="1661479"/>
                </a:cubicBezTo>
                <a:cubicBezTo>
                  <a:pt x="1290638" y="1734287"/>
                  <a:pt x="1231299" y="1777972"/>
                  <a:pt x="1171959" y="1777972"/>
                </a:cubicBezTo>
                <a:cubicBezTo>
                  <a:pt x="1097784" y="1777972"/>
                  <a:pt x="1053279" y="1734287"/>
                  <a:pt x="1053279" y="1661479"/>
                </a:cubicBezTo>
                <a:cubicBezTo>
                  <a:pt x="1053279" y="1661479"/>
                  <a:pt x="1053279" y="1661479"/>
                  <a:pt x="1053279" y="1253756"/>
                </a:cubicBezTo>
                <a:cubicBezTo>
                  <a:pt x="1053279" y="1253756"/>
                  <a:pt x="1053279" y="1253756"/>
                  <a:pt x="1053279" y="1006210"/>
                </a:cubicBezTo>
                <a:cubicBezTo>
                  <a:pt x="1053279" y="1006210"/>
                  <a:pt x="1053279" y="1006210"/>
                  <a:pt x="993940" y="1006210"/>
                </a:cubicBezTo>
                <a:cubicBezTo>
                  <a:pt x="993940" y="1006210"/>
                  <a:pt x="993940" y="1006210"/>
                  <a:pt x="993940" y="1268318"/>
                </a:cubicBezTo>
                <a:cubicBezTo>
                  <a:pt x="993940" y="1268318"/>
                  <a:pt x="993940" y="1268318"/>
                  <a:pt x="993940" y="1719725"/>
                </a:cubicBezTo>
                <a:cubicBezTo>
                  <a:pt x="993940" y="1719725"/>
                  <a:pt x="993940" y="1719725"/>
                  <a:pt x="993940" y="1777972"/>
                </a:cubicBezTo>
                <a:cubicBezTo>
                  <a:pt x="993940" y="1777972"/>
                  <a:pt x="993940" y="1777972"/>
                  <a:pt x="993940" y="2884648"/>
                </a:cubicBezTo>
                <a:cubicBezTo>
                  <a:pt x="993940" y="2972017"/>
                  <a:pt x="919765" y="3044825"/>
                  <a:pt x="830756" y="3044825"/>
                </a:cubicBezTo>
                <a:cubicBezTo>
                  <a:pt x="741746" y="3044825"/>
                  <a:pt x="667572" y="2972017"/>
                  <a:pt x="667572" y="2884648"/>
                </a:cubicBezTo>
                <a:cubicBezTo>
                  <a:pt x="667572" y="2884648"/>
                  <a:pt x="667572" y="2884648"/>
                  <a:pt x="667572" y="1777972"/>
                </a:cubicBezTo>
                <a:cubicBezTo>
                  <a:pt x="667572" y="1777972"/>
                  <a:pt x="667572" y="1777972"/>
                  <a:pt x="608232" y="1777972"/>
                </a:cubicBezTo>
                <a:cubicBezTo>
                  <a:pt x="608232" y="1777972"/>
                  <a:pt x="608232" y="1777972"/>
                  <a:pt x="608232" y="2884648"/>
                </a:cubicBezTo>
                <a:cubicBezTo>
                  <a:pt x="608232" y="2972017"/>
                  <a:pt x="548892" y="3044825"/>
                  <a:pt x="459883" y="3044825"/>
                </a:cubicBezTo>
                <a:cubicBezTo>
                  <a:pt x="370873" y="3044825"/>
                  <a:pt x="296698" y="2972017"/>
                  <a:pt x="296698" y="2884648"/>
                </a:cubicBezTo>
                <a:cubicBezTo>
                  <a:pt x="296698" y="2884648"/>
                  <a:pt x="296698" y="2884648"/>
                  <a:pt x="296698" y="1777972"/>
                </a:cubicBezTo>
                <a:cubicBezTo>
                  <a:pt x="296698" y="1777972"/>
                  <a:pt x="296698" y="1777972"/>
                  <a:pt x="296698" y="1719725"/>
                </a:cubicBezTo>
                <a:cubicBezTo>
                  <a:pt x="296698" y="1719725"/>
                  <a:pt x="296698" y="1719725"/>
                  <a:pt x="296698" y="1268318"/>
                </a:cubicBezTo>
                <a:cubicBezTo>
                  <a:pt x="296698" y="1268318"/>
                  <a:pt x="296698" y="1268318"/>
                  <a:pt x="296698" y="1006210"/>
                </a:cubicBezTo>
                <a:cubicBezTo>
                  <a:pt x="296698" y="1006210"/>
                  <a:pt x="296698" y="1006210"/>
                  <a:pt x="237358" y="1006210"/>
                </a:cubicBezTo>
                <a:cubicBezTo>
                  <a:pt x="237358" y="1006210"/>
                  <a:pt x="237358" y="1006210"/>
                  <a:pt x="237358" y="1253756"/>
                </a:cubicBezTo>
                <a:cubicBezTo>
                  <a:pt x="237358" y="1253756"/>
                  <a:pt x="237358" y="1253756"/>
                  <a:pt x="237358" y="1661479"/>
                </a:cubicBezTo>
                <a:cubicBezTo>
                  <a:pt x="237358" y="1734287"/>
                  <a:pt x="192854" y="1777972"/>
                  <a:pt x="118679" y="1777972"/>
                </a:cubicBezTo>
                <a:cubicBezTo>
                  <a:pt x="59340" y="1777972"/>
                  <a:pt x="0" y="1734287"/>
                  <a:pt x="0" y="1661479"/>
                </a:cubicBezTo>
                <a:cubicBezTo>
                  <a:pt x="0" y="1661479"/>
                  <a:pt x="0" y="1661479"/>
                  <a:pt x="0" y="962526"/>
                </a:cubicBezTo>
                <a:cubicBezTo>
                  <a:pt x="0" y="758664"/>
                  <a:pt x="178019" y="598487"/>
                  <a:pt x="370873" y="598487"/>
                </a:cubicBezTo>
                <a:close/>
                <a:moveTo>
                  <a:pt x="646113" y="0"/>
                </a:moveTo>
                <a:cubicBezTo>
                  <a:pt x="797791" y="0"/>
                  <a:pt x="920751" y="120827"/>
                  <a:pt x="920751" y="269875"/>
                </a:cubicBezTo>
                <a:cubicBezTo>
                  <a:pt x="920751" y="418923"/>
                  <a:pt x="797791" y="539750"/>
                  <a:pt x="646113" y="539750"/>
                </a:cubicBezTo>
                <a:cubicBezTo>
                  <a:pt x="494435" y="539750"/>
                  <a:pt x="371475" y="418923"/>
                  <a:pt x="371475" y="269875"/>
                </a:cubicBezTo>
                <a:cubicBezTo>
                  <a:pt x="371475" y="120827"/>
                  <a:pt x="494435" y="0"/>
                  <a:pt x="64611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id-ID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4" name="Freeform 53"/>
          <p:cNvSpPr>
            <a:spLocks noChangeArrowheads="1"/>
          </p:cNvSpPr>
          <p:nvPr/>
        </p:nvSpPr>
        <p:spPr bwMode="auto">
          <a:xfrm>
            <a:off x="9329093" y="3682849"/>
            <a:ext cx="126010" cy="297276"/>
          </a:xfrm>
          <a:custGeom>
            <a:avLst/>
            <a:gdLst>
              <a:gd name="connsiteX0" fmla="*/ 370873 w 1290638"/>
              <a:gd name="connsiteY0" fmla="*/ 598487 h 3044825"/>
              <a:gd name="connsiteX1" fmla="*/ 519222 w 1290638"/>
              <a:gd name="connsiteY1" fmla="*/ 598487 h 3044825"/>
              <a:gd name="connsiteX2" fmla="*/ 548892 w 1290638"/>
              <a:gd name="connsiteY2" fmla="*/ 598487 h 3044825"/>
              <a:gd name="connsiteX3" fmla="*/ 919765 w 1290638"/>
              <a:gd name="connsiteY3" fmla="*/ 598487 h 3044825"/>
              <a:gd name="connsiteX4" fmla="*/ 1290638 w 1290638"/>
              <a:gd name="connsiteY4" fmla="*/ 962526 h 3044825"/>
              <a:gd name="connsiteX5" fmla="*/ 1290638 w 1290638"/>
              <a:gd name="connsiteY5" fmla="*/ 1661479 h 3044825"/>
              <a:gd name="connsiteX6" fmla="*/ 1171959 w 1290638"/>
              <a:gd name="connsiteY6" fmla="*/ 1777972 h 3044825"/>
              <a:gd name="connsiteX7" fmla="*/ 1053279 w 1290638"/>
              <a:gd name="connsiteY7" fmla="*/ 1661479 h 3044825"/>
              <a:gd name="connsiteX8" fmla="*/ 1053279 w 1290638"/>
              <a:gd name="connsiteY8" fmla="*/ 1253756 h 3044825"/>
              <a:gd name="connsiteX9" fmla="*/ 1053279 w 1290638"/>
              <a:gd name="connsiteY9" fmla="*/ 1006210 h 3044825"/>
              <a:gd name="connsiteX10" fmla="*/ 993940 w 1290638"/>
              <a:gd name="connsiteY10" fmla="*/ 1006210 h 3044825"/>
              <a:gd name="connsiteX11" fmla="*/ 993940 w 1290638"/>
              <a:gd name="connsiteY11" fmla="*/ 1268318 h 3044825"/>
              <a:gd name="connsiteX12" fmla="*/ 993940 w 1290638"/>
              <a:gd name="connsiteY12" fmla="*/ 1719725 h 3044825"/>
              <a:gd name="connsiteX13" fmla="*/ 993940 w 1290638"/>
              <a:gd name="connsiteY13" fmla="*/ 1777972 h 3044825"/>
              <a:gd name="connsiteX14" fmla="*/ 993940 w 1290638"/>
              <a:gd name="connsiteY14" fmla="*/ 2884648 h 3044825"/>
              <a:gd name="connsiteX15" fmla="*/ 830756 w 1290638"/>
              <a:gd name="connsiteY15" fmla="*/ 3044825 h 3044825"/>
              <a:gd name="connsiteX16" fmla="*/ 667572 w 1290638"/>
              <a:gd name="connsiteY16" fmla="*/ 2884648 h 3044825"/>
              <a:gd name="connsiteX17" fmla="*/ 667572 w 1290638"/>
              <a:gd name="connsiteY17" fmla="*/ 1777972 h 3044825"/>
              <a:gd name="connsiteX18" fmla="*/ 608232 w 1290638"/>
              <a:gd name="connsiteY18" fmla="*/ 1777972 h 3044825"/>
              <a:gd name="connsiteX19" fmla="*/ 608232 w 1290638"/>
              <a:gd name="connsiteY19" fmla="*/ 2884648 h 3044825"/>
              <a:gd name="connsiteX20" fmla="*/ 459883 w 1290638"/>
              <a:gd name="connsiteY20" fmla="*/ 3044825 h 3044825"/>
              <a:gd name="connsiteX21" fmla="*/ 296698 w 1290638"/>
              <a:gd name="connsiteY21" fmla="*/ 2884648 h 3044825"/>
              <a:gd name="connsiteX22" fmla="*/ 296698 w 1290638"/>
              <a:gd name="connsiteY22" fmla="*/ 1777972 h 3044825"/>
              <a:gd name="connsiteX23" fmla="*/ 296698 w 1290638"/>
              <a:gd name="connsiteY23" fmla="*/ 1719725 h 3044825"/>
              <a:gd name="connsiteX24" fmla="*/ 296698 w 1290638"/>
              <a:gd name="connsiteY24" fmla="*/ 1268318 h 3044825"/>
              <a:gd name="connsiteX25" fmla="*/ 296698 w 1290638"/>
              <a:gd name="connsiteY25" fmla="*/ 1006210 h 3044825"/>
              <a:gd name="connsiteX26" fmla="*/ 237358 w 1290638"/>
              <a:gd name="connsiteY26" fmla="*/ 1006210 h 3044825"/>
              <a:gd name="connsiteX27" fmla="*/ 237358 w 1290638"/>
              <a:gd name="connsiteY27" fmla="*/ 1253756 h 3044825"/>
              <a:gd name="connsiteX28" fmla="*/ 237358 w 1290638"/>
              <a:gd name="connsiteY28" fmla="*/ 1661479 h 3044825"/>
              <a:gd name="connsiteX29" fmla="*/ 118679 w 1290638"/>
              <a:gd name="connsiteY29" fmla="*/ 1777972 h 3044825"/>
              <a:gd name="connsiteX30" fmla="*/ 0 w 1290638"/>
              <a:gd name="connsiteY30" fmla="*/ 1661479 h 3044825"/>
              <a:gd name="connsiteX31" fmla="*/ 0 w 1290638"/>
              <a:gd name="connsiteY31" fmla="*/ 962526 h 3044825"/>
              <a:gd name="connsiteX32" fmla="*/ 370873 w 1290638"/>
              <a:gd name="connsiteY32" fmla="*/ 598487 h 3044825"/>
              <a:gd name="connsiteX33" fmla="*/ 646113 w 1290638"/>
              <a:gd name="connsiteY33" fmla="*/ 0 h 3044825"/>
              <a:gd name="connsiteX34" fmla="*/ 920751 w 1290638"/>
              <a:gd name="connsiteY34" fmla="*/ 269875 h 3044825"/>
              <a:gd name="connsiteX35" fmla="*/ 646113 w 1290638"/>
              <a:gd name="connsiteY35" fmla="*/ 539750 h 3044825"/>
              <a:gd name="connsiteX36" fmla="*/ 371475 w 1290638"/>
              <a:gd name="connsiteY36" fmla="*/ 269875 h 3044825"/>
              <a:gd name="connsiteX37" fmla="*/ 646113 w 1290638"/>
              <a:gd name="connsiteY37" fmla="*/ 0 h 304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290638" h="3044825">
                <a:moveTo>
                  <a:pt x="370873" y="598487"/>
                </a:moveTo>
                <a:cubicBezTo>
                  <a:pt x="370873" y="598487"/>
                  <a:pt x="370873" y="598487"/>
                  <a:pt x="519222" y="598487"/>
                </a:cubicBezTo>
                <a:cubicBezTo>
                  <a:pt x="519222" y="598487"/>
                  <a:pt x="519222" y="598487"/>
                  <a:pt x="548892" y="598487"/>
                </a:cubicBezTo>
                <a:cubicBezTo>
                  <a:pt x="548892" y="598487"/>
                  <a:pt x="548892" y="598487"/>
                  <a:pt x="919765" y="598487"/>
                </a:cubicBezTo>
                <a:cubicBezTo>
                  <a:pt x="1112619" y="598487"/>
                  <a:pt x="1275803" y="758664"/>
                  <a:pt x="1290638" y="962526"/>
                </a:cubicBezTo>
                <a:cubicBezTo>
                  <a:pt x="1290638" y="962526"/>
                  <a:pt x="1290638" y="962526"/>
                  <a:pt x="1290638" y="1661479"/>
                </a:cubicBezTo>
                <a:cubicBezTo>
                  <a:pt x="1290638" y="1734287"/>
                  <a:pt x="1231299" y="1777972"/>
                  <a:pt x="1171959" y="1777972"/>
                </a:cubicBezTo>
                <a:cubicBezTo>
                  <a:pt x="1097784" y="1777972"/>
                  <a:pt x="1053279" y="1734287"/>
                  <a:pt x="1053279" y="1661479"/>
                </a:cubicBezTo>
                <a:cubicBezTo>
                  <a:pt x="1053279" y="1661479"/>
                  <a:pt x="1053279" y="1661479"/>
                  <a:pt x="1053279" y="1253756"/>
                </a:cubicBezTo>
                <a:cubicBezTo>
                  <a:pt x="1053279" y="1253756"/>
                  <a:pt x="1053279" y="1253756"/>
                  <a:pt x="1053279" y="1006210"/>
                </a:cubicBezTo>
                <a:cubicBezTo>
                  <a:pt x="1053279" y="1006210"/>
                  <a:pt x="1053279" y="1006210"/>
                  <a:pt x="993940" y="1006210"/>
                </a:cubicBezTo>
                <a:cubicBezTo>
                  <a:pt x="993940" y="1006210"/>
                  <a:pt x="993940" y="1006210"/>
                  <a:pt x="993940" y="1268318"/>
                </a:cubicBezTo>
                <a:cubicBezTo>
                  <a:pt x="993940" y="1268318"/>
                  <a:pt x="993940" y="1268318"/>
                  <a:pt x="993940" y="1719725"/>
                </a:cubicBezTo>
                <a:cubicBezTo>
                  <a:pt x="993940" y="1719725"/>
                  <a:pt x="993940" y="1719725"/>
                  <a:pt x="993940" y="1777972"/>
                </a:cubicBezTo>
                <a:cubicBezTo>
                  <a:pt x="993940" y="1777972"/>
                  <a:pt x="993940" y="1777972"/>
                  <a:pt x="993940" y="2884648"/>
                </a:cubicBezTo>
                <a:cubicBezTo>
                  <a:pt x="993940" y="2972017"/>
                  <a:pt x="919765" y="3044825"/>
                  <a:pt x="830756" y="3044825"/>
                </a:cubicBezTo>
                <a:cubicBezTo>
                  <a:pt x="741746" y="3044825"/>
                  <a:pt x="667572" y="2972017"/>
                  <a:pt x="667572" y="2884648"/>
                </a:cubicBezTo>
                <a:cubicBezTo>
                  <a:pt x="667572" y="2884648"/>
                  <a:pt x="667572" y="2884648"/>
                  <a:pt x="667572" y="1777972"/>
                </a:cubicBezTo>
                <a:cubicBezTo>
                  <a:pt x="667572" y="1777972"/>
                  <a:pt x="667572" y="1777972"/>
                  <a:pt x="608232" y="1777972"/>
                </a:cubicBezTo>
                <a:cubicBezTo>
                  <a:pt x="608232" y="1777972"/>
                  <a:pt x="608232" y="1777972"/>
                  <a:pt x="608232" y="2884648"/>
                </a:cubicBezTo>
                <a:cubicBezTo>
                  <a:pt x="608232" y="2972017"/>
                  <a:pt x="548892" y="3044825"/>
                  <a:pt x="459883" y="3044825"/>
                </a:cubicBezTo>
                <a:cubicBezTo>
                  <a:pt x="370873" y="3044825"/>
                  <a:pt x="296698" y="2972017"/>
                  <a:pt x="296698" y="2884648"/>
                </a:cubicBezTo>
                <a:cubicBezTo>
                  <a:pt x="296698" y="2884648"/>
                  <a:pt x="296698" y="2884648"/>
                  <a:pt x="296698" y="1777972"/>
                </a:cubicBezTo>
                <a:cubicBezTo>
                  <a:pt x="296698" y="1777972"/>
                  <a:pt x="296698" y="1777972"/>
                  <a:pt x="296698" y="1719725"/>
                </a:cubicBezTo>
                <a:cubicBezTo>
                  <a:pt x="296698" y="1719725"/>
                  <a:pt x="296698" y="1719725"/>
                  <a:pt x="296698" y="1268318"/>
                </a:cubicBezTo>
                <a:cubicBezTo>
                  <a:pt x="296698" y="1268318"/>
                  <a:pt x="296698" y="1268318"/>
                  <a:pt x="296698" y="1006210"/>
                </a:cubicBezTo>
                <a:cubicBezTo>
                  <a:pt x="296698" y="1006210"/>
                  <a:pt x="296698" y="1006210"/>
                  <a:pt x="237358" y="1006210"/>
                </a:cubicBezTo>
                <a:cubicBezTo>
                  <a:pt x="237358" y="1006210"/>
                  <a:pt x="237358" y="1006210"/>
                  <a:pt x="237358" y="1253756"/>
                </a:cubicBezTo>
                <a:cubicBezTo>
                  <a:pt x="237358" y="1253756"/>
                  <a:pt x="237358" y="1253756"/>
                  <a:pt x="237358" y="1661479"/>
                </a:cubicBezTo>
                <a:cubicBezTo>
                  <a:pt x="237358" y="1734287"/>
                  <a:pt x="192854" y="1777972"/>
                  <a:pt x="118679" y="1777972"/>
                </a:cubicBezTo>
                <a:cubicBezTo>
                  <a:pt x="59340" y="1777972"/>
                  <a:pt x="0" y="1734287"/>
                  <a:pt x="0" y="1661479"/>
                </a:cubicBezTo>
                <a:cubicBezTo>
                  <a:pt x="0" y="1661479"/>
                  <a:pt x="0" y="1661479"/>
                  <a:pt x="0" y="962526"/>
                </a:cubicBezTo>
                <a:cubicBezTo>
                  <a:pt x="0" y="758664"/>
                  <a:pt x="178019" y="598487"/>
                  <a:pt x="370873" y="598487"/>
                </a:cubicBezTo>
                <a:close/>
                <a:moveTo>
                  <a:pt x="646113" y="0"/>
                </a:moveTo>
                <a:cubicBezTo>
                  <a:pt x="797791" y="0"/>
                  <a:pt x="920751" y="120827"/>
                  <a:pt x="920751" y="269875"/>
                </a:cubicBezTo>
                <a:cubicBezTo>
                  <a:pt x="920751" y="418923"/>
                  <a:pt x="797791" y="539750"/>
                  <a:pt x="646113" y="539750"/>
                </a:cubicBezTo>
                <a:cubicBezTo>
                  <a:pt x="494435" y="539750"/>
                  <a:pt x="371475" y="418923"/>
                  <a:pt x="371475" y="269875"/>
                </a:cubicBezTo>
                <a:cubicBezTo>
                  <a:pt x="371475" y="120827"/>
                  <a:pt x="494435" y="0"/>
                  <a:pt x="64611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id-ID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5" name="Freeform 54"/>
          <p:cNvSpPr>
            <a:spLocks noChangeArrowheads="1"/>
          </p:cNvSpPr>
          <p:nvPr/>
        </p:nvSpPr>
        <p:spPr bwMode="auto">
          <a:xfrm>
            <a:off x="9477645" y="3682849"/>
            <a:ext cx="126010" cy="297276"/>
          </a:xfrm>
          <a:custGeom>
            <a:avLst/>
            <a:gdLst>
              <a:gd name="connsiteX0" fmla="*/ 370873 w 1290638"/>
              <a:gd name="connsiteY0" fmla="*/ 598487 h 3044825"/>
              <a:gd name="connsiteX1" fmla="*/ 519222 w 1290638"/>
              <a:gd name="connsiteY1" fmla="*/ 598487 h 3044825"/>
              <a:gd name="connsiteX2" fmla="*/ 548892 w 1290638"/>
              <a:gd name="connsiteY2" fmla="*/ 598487 h 3044825"/>
              <a:gd name="connsiteX3" fmla="*/ 919765 w 1290638"/>
              <a:gd name="connsiteY3" fmla="*/ 598487 h 3044825"/>
              <a:gd name="connsiteX4" fmla="*/ 1290638 w 1290638"/>
              <a:gd name="connsiteY4" fmla="*/ 962526 h 3044825"/>
              <a:gd name="connsiteX5" fmla="*/ 1290638 w 1290638"/>
              <a:gd name="connsiteY5" fmla="*/ 1661479 h 3044825"/>
              <a:gd name="connsiteX6" fmla="*/ 1171959 w 1290638"/>
              <a:gd name="connsiteY6" fmla="*/ 1777972 h 3044825"/>
              <a:gd name="connsiteX7" fmla="*/ 1053279 w 1290638"/>
              <a:gd name="connsiteY7" fmla="*/ 1661479 h 3044825"/>
              <a:gd name="connsiteX8" fmla="*/ 1053279 w 1290638"/>
              <a:gd name="connsiteY8" fmla="*/ 1253756 h 3044825"/>
              <a:gd name="connsiteX9" fmla="*/ 1053279 w 1290638"/>
              <a:gd name="connsiteY9" fmla="*/ 1006210 h 3044825"/>
              <a:gd name="connsiteX10" fmla="*/ 993940 w 1290638"/>
              <a:gd name="connsiteY10" fmla="*/ 1006210 h 3044825"/>
              <a:gd name="connsiteX11" fmla="*/ 993940 w 1290638"/>
              <a:gd name="connsiteY11" fmla="*/ 1268318 h 3044825"/>
              <a:gd name="connsiteX12" fmla="*/ 993940 w 1290638"/>
              <a:gd name="connsiteY12" fmla="*/ 1719725 h 3044825"/>
              <a:gd name="connsiteX13" fmla="*/ 993940 w 1290638"/>
              <a:gd name="connsiteY13" fmla="*/ 1777972 h 3044825"/>
              <a:gd name="connsiteX14" fmla="*/ 993940 w 1290638"/>
              <a:gd name="connsiteY14" fmla="*/ 2884648 h 3044825"/>
              <a:gd name="connsiteX15" fmla="*/ 830756 w 1290638"/>
              <a:gd name="connsiteY15" fmla="*/ 3044825 h 3044825"/>
              <a:gd name="connsiteX16" fmla="*/ 667572 w 1290638"/>
              <a:gd name="connsiteY16" fmla="*/ 2884648 h 3044825"/>
              <a:gd name="connsiteX17" fmla="*/ 667572 w 1290638"/>
              <a:gd name="connsiteY17" fmla="*/ 1777972 h 3044825"/>
              <a:gd name="connsiteX18" fmla="*/ 608232 w 1290638"/>
              <a:gd name="connsiteY18" fmla="*/ 1777972 h 3044825"/>
              <a:gd name="connsiteX19" fmla="*/ 608232 w 1290638"/>
              <a:gd name="connsiteY19" fmla="*/ 2884648 h 3044825"/>
              <a:gd name="connsiteX20" fmla="*/ 459883 w 1290638"/>
              <a:gd name="connsiteY20" fmla="*/ 3044825 h 3044825"/>
              <a:gd name="connsiteX21" fmla="*/ 296698 w 1290638"/>
              <a:gd name="connsiteY21" fmla="*/ 2884648 h 3044825"/>
              <a:gd name="connsiteX22" fmla="*/ 296698 w 1290638"/>
              <a:gd name="connsiteY22" fmla="*/ 1777972 h 3044825"/>
              <a:gd name="connsiteX23" fmla="*/ 296698 w 1290638"/>
              <a:gd name="connsiteY23" fmla="*/ 1719725 h 3044825"/>
              <a:gd name="connsiteX24" fmla="*/ 296698 w 1290638"/>
              <a:gd name="connsiteY24" fmla="*/ 1268318 h 3044825"/>
              <a:gd name="connsiteX25" fmla="*/ 296698 w 1290638"/>
              <a:gd name="connsiteY25" fmla="*/ 1006210 h 3044825"/>
              <a:gd name="connsiteX26" fmla="*/ 237358 w 1290638"/>
              <a:gd name="connsiteY26" fmla="*/ 1006210 h 3044825"/>
              <a:gd name="connsiteX27" fmla="*/ 237358 w 1290638"/>
              <a:gd name="connsiteY27" fmla="*/ 1253756 h 3044825"/>
              <a:gd name="connsiteX28" fmla="*/ 237358 w 1290638"/>
              <a:gd name="connsiteY28" fmla="*/ 1661479 h 3044825"/>
              <a:gd name="connsiteX29" fmla="*/ 118679 w 1290638"/>
              <a:gd name="connsiteY29" fmla="*/ 1777972 h 3044825"/>
              <a:gd name="connsiteX30" fmla="*/ 0 w 1290638"/>
              <a:gd name="connsiteY30" fmla="*/ 1661479 h 3044825"/>
              <a:gd name="connsiteX31" fmla="*/ 0 w 1290638"/>
              <a:gd name="connsiteY31" fmla="*/ 962526 h 3044825"/>
              <a:gd name="connsiteX32" fmla="*/ 370873 w 1290638"/>
              <a:gd name="connsiteY32" fmla="*/ 598487 h 3044825"/>
              <a:gd name="connsiteX33" fmla="*/ 646113 w 1290638"/>
              <a:gd name="connsiteY33" fmla="*/ 0 h 3044825"/>
              <a:gd name="connsiteX34" fmla="*/ 920751 w 1290638"/>
              <a:gd name="connsiteY34" fmla="*/ 269875 h 3044825"/>
              <a:gd name="connsiteX35" fmla="*/ 646113 w 1290638"/>
              <a:gd name="connsiteY35" fmla="*/ 539750 h 3044825"/>
              <a:gd name="connsiteX36" fmla="*/ 371475 w 1290638"/>
              <a:gd name="connsiteY36" fmla="*/ 269875 h 3044825"/>
              <a:gd name="connsiteX37" fmla="*/ 646113 w 1290638"/>
              <a:gd name="connsiteY37" fmla="*/ 0 h 304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290638" h="3044825">
                <a:moveTo>
                  <a:pt x="370873" y="598487"/>
                </a:moveTo>
                <a:cubicBezTo>
                  <a:pt x="370873" y="598487"/>
                  <a:pt x="370873" y="598487"/>
                  <a:pt x="519222" y="598487"/>
                </a:cubicBezTo>
                <a:cubicBezTo>
                  <a:pt x="519222" y="598487"/>
                  <a:pt x="519222" y="598487"/>
                  <a:pt x="548892" y="598487"/>
                </a:cubicBezTo>
                <a:cubicBezTo>
                  <a:pt x="548892" y="598487"/>
                  <a:pt x="548892" y="598487"/>
                  <a:pt x="919765" y="598487"/>
                </a:cubicBezTo>
                <a:cubicBezTo>
                  <a:pt x="1112619" y="598487"/>
                  <a:pt x="1275803" y="758664"/>
                  <a:pt x="1290638" y="962526"/>
                </a:cubicBezTo>
                <a:cubicBezTo>
                  <a:pt x="1290638" y="962526"/>
                  <a:pt x="1290638" y="962526"/>
                  <a:pt x="1290638" y="1661479"/>
                </a:cubicBezTo>
                <a:cubicBezTo>
                  <a:pt x="1290638" y="1734287"/>
                  <a:pt x="1231299" y="1777972"/>
                  <a:pt x="1171959" y="1777972"/>
                </a:cubicBezTo>
                <a:cubicBezTo>
                  <a:pt x="1097784" y="1777972"/>
                  <a:pt x="1053279" y="1734287"/>
                  <a:pt x="1053279" y="1661479"/>
                </a:cubicBezTo>
                <a:cubicBezTo>
                  <a:pt x="1053279" y="1661479"/>
                  <a:pt x="1053279" y="1661479"/>
                  <a:pt x="1053279" y="1253756"/>
                </a:cubicBezTo>
                <a:cubicBezTo>
                  <a:pt x="1053279" y="1253756"/>
                  <a:pt x="1053279" y="1253756"/>
                  <a:pt x="1053279" y="1006210"/>
                </a:cubicBezTo>
                <a:cubicBezTo>
                  <a:pt x="1053279" y="1006210"/>
                  <a:pt x="1053279" y="1006210"/>
                  <a:pt x="993940" y="1006210"/>
                </a:cubicBezTo>
                <a:cubicBezTo>
                  <a:pt x="993940" y="1006210"/>
                  <a:pt x="993940" y="1006210"/>
                  <a:pt x="993940" y="1268318"/>
                </a:cubicBezTo>
                <a:cubicBezTo>
                  <a:pt x="993940" y="1268318"/>
                  <a:pt x="993940" y="1268318"/>
                  <a:pt x="993940" y="1719725"/>
                </a:cubicBezTo>
                <a:cubicBezTo>
                  <a:pt x="993940" y="1719725"/>
                  <a:pt x="993940" y="1719725"/>
                  <a:pt x="993940" y="1777972"/>
                </a:cubicBezTo>
                <a:cubicBezTo>
                  <a:pt x="993940" y="1777972"/>
                  <a:pt x="993940" y="1777972"/>
                  <a:pt x="993940" y="2884648"/>
                </a:cubicBezTo>
                <a:cubicBezTo>
                  <a:pt x="993940" y="2972017"/>
                  <a:pt x="919765" y="3044825"/>
                  <a:pt x="830756" y="3044825"/>
                </a:cubicBezTo>
                <a:cubicBezTo>
                  <a:pt x="741746" y="3044825"/>
                  <a:pt x="667572" y="2972017"/>
                  <a:pt x="667572" y="2884648"/>
                </a:cubicBezTo>
                <a:cubicBezTo>
                  <a:pt x="667572" y="2884648"/>
                  <a:pt x="667572" y="2884648"/>
                  <a:pt x="667572" y="1777972"/>
                </a:cubicBezTo>
                <a:cubicBezTo>
                  <a:pt x="667572" y="1777972"/>
                  <a:pt x="667572" y="1777972"/>
                  <a:pt x="608232" y="1777972"/>
                </a:cubicBezTo>
                <a:cubicBezTo>
                  <a:pt x="608232" y="1777972"/>
                  <a:pt x="608232" y="1777972"/>
                  <a:pt x="608232" y="2884648"/>
                </a:cubicBezTo>
                <a:cubicBezTo>
                  <a:pt x="608232" y="2972017"/>
                  <a:pt x="548892" y="3044825"/>
                  <a:pt x="459883" y="3044825"/>
                </a:cubicBezTo>
                <a:cubicBezTo>
                  <a:pt x="370873" y="3044825"/>
                  <a:pt x="296698" y="2972017"/>
                  <a:pt x="296698" y="2884648"/>
                </a:cubicBezTo>
                <a:cubicBezTo>
                  <a:pt x="296698" y="2884648"/>
                  <a:pt x="296698" y="2884648"/>
                  <a:pt x="296698" y="1777972"/>
                </a:cubicBezTo>
                <a:cubicBezTo>
                  <a:pt x="296698" y="1777972"/>
                  <a:pt x="296698" y="1777972"/>
                  <a:pt x="296698" y="1719725"/>
                </a:cubicBezTo>
                <a:cubicBezTo>
                  <a:pt x="296698" y="1719725"/>
                  <a:pt x="296698" y="1719725"/>
                  <a:pt x="296698" y="1268318"/>
                </a:cubicBezTo>
                <a:cubicBezTo>
                  <a:pt x="296698" y="1268318"/>
                  <a:pt x="296698" y="1268318"/>
                  <a:pt x="296698" y="1006210"/>
                </a:cubicBezTo>
                <a:cubicBezTo>
                  <a:pt x="296698" y="1006210"/>
                  <a:pt x="296698" y="1006210"/>
                  <a:pt x="237358" y="1006210"/>
                </a:cubicBezTo>
                <a:cubicBezTo>
                  <a:pt x="237358" y="1006210"/>
                  <a:pt x="237358" y="1006210"/>
                  <a:pt x="237358" y="1253756"/>
                </a:cubicBezTo>
                <a:cubicBezTo>
                  <a:pt x="237358" y="1253756"/>
                  <a:pt x="237358" y="1253756"/>
                  <a:pt x="237358" y="1661479"/>
                </a:cubicBezTo>
                <a:cubicBezTo>
                  <a:pt x="237358" y="1734287"/>
                  <a:pt x="192854" y="1777972"/>
                  <a:pt x="118679" y="1777972"/>
                </a:cubicBezTo>
                <a:cubicBezTo>
                  <a:pt x="59340" y="1777972"/>
                  <a:pt x="0" y="1734287"/>
                  <a:pt x="0" y="1661479"/>
                </a:cubicBezTo>
                <a:cubicBezTo>
                  <a:pt x="0" y="1661479"/>
                  <a:pt x="0" y="1661479"/>
                  <a:pt x="0" y="962526"/>
                </a:cubicBezTo>
                <a:cubicBezTo>
                  <a:pt x="0" y="758664"/>
                  <a:pt x="178019" y="598487"/>
                  <a:pt x="370873" y="598487"/>
                </a:cubicBezTo>
                <a:close/>
                <a:moveTo>
                  <a:pt x="646113" y="0"/>
                </a:moveTo>
                <a:cubicBezTo>
                  <a:pt x="797791" y="0"/>
                  <a:pt x="920751" y="120827"/>
                  <a:pt x="920751" y="269875"/>
                </a:cubicBezTo>
                <a:cubicBezTo>
                  <a:pt x="920751" y="418923"/>
                  <a:pt x="797791" y="539750"/>
                  <a:pt x="646113" y="539750"/>
                </a:cubicBezTo>
                <a:cubicBezTo>
                  <a:pt x="494435" y="539750"/>
                  <a:pt x="371475" y="418923"/>
                  <a:pt x="371475" y="269875"/>
                </a:cubicBezTo>
                <a:cubicBezTo>
                  <a:pt x="371475" y="120827"/>
                  <a:pt x="494435" y="0"/>
                  <a:pt x="64611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id-ID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6" name="Freeform 55"/>
          <p:cNvSpPr>
            <a:spLocks noChangeArrowheads="1"/>
          </p:cNvSpPr>
          <p:nvPr/>
        </p:nvSpPr>
        <p:spPr bwMode="auto">
          <a:xfrm>
            <a:off x="9626197" y="3682849"/>
            <a:ext cx="126010" cy="297276"/>
          </a:xfrm>
          <a:custGeom>
            <a:avLst/>
            <a:gdLst>
              <a:gd name="connsiteX0" fmla="*/ 370873 w 1290638"/>
              <a:gd name="connsiteY0" fmla="*/ 598487 h 3044825"/>
              <a:gd name="connsiteX1" fmla="*/ 519222 w 1290638"/>
              <a:gd name="connsiteY1" fmla="*/ 598487 h 3044825"/>
              <a:gd name="connsiteX2" fmla="*/ 548892 w 1290638"/>
              <a:gd name="connsiteY2" fmla="*/ 598487 h 3044825"/>
              <a:gd name="connsiteX3" fmla="*/ 919765 w 1290638"/>
              <a:gd name="connsiteY3" fmla="*/ 598487 h 3044825"/>
              <a:gd name="connsiteX4" fmla="*/ 1290638 w 1290638"/>
              <a:gd name="connsiteY4" fmla="*/ 962526 h 3044825"/>
              <a:gd name="connsiteX5" fmla="*/ 1290638 w 1290638"/>
              <a:gd name="connsiteY5" fmla="*/ 1661479 h 3044825"/>
              <a:gd name="connsiteX6" fmla="*/ 1171959 w 1290638"/>
              <a:gd name="connsiteY6" fmla="*/ 1777972 h 3044825"/>
              <a:gd name="connsiteX7" fmla="*/ 1053279 w 1290638"/>
              <a:gd name="connsiteY7" fmla="*/ 1661479 h 3044825"/>
              <a:gd name="connsiteX8" fmla="*/ 1053279 w 1290638"/>
              <a:gd name="connsiteY8" fmla="*/ 1253756 h 3044825"/>
              <a:gd name="connsiteX9" fmla="*/ 1053279 w 1290638"/>
              <a:gd name="connsiteY9" fmla="*/ 1006210 h 3044825"/>
              <a:gd name="connsiteX10" fmla="*/ 993940 w 1290638"/>
              <a:gd name="connsiteY10" fmla="*/ 1006210 h 3044825"/>
              <a:gd name="connsiteX11" fmla="*/ 993940 w 1290638"/>
              <a:gd name="connsiteY11" fmla="*/ 1268318 h 3044825"/>
              <a:gd name="connsiteX12" fmla="*/ 993940 w 1290638"/>
              <a:gd name="connsiteY12" fmla="*/ 1719725 h 3044825"/>
              <a:gd name="connsiteX13" fmla="*/ 993940 w 1290638"/>
              <a:gd name="connsiteY13" fmla="*/ 1777972 h 3044825"/>
              <a:gd name="connsiteX14" fmla="*/ 993940 w 1290638"/>
              <a:gd name="connsiteY14" fmla="*/ 2884648 h 3044825"/>
              <a:gd name="connsiteX15" fmla="*/ 830756 w 1290638"/>
              <a:gd name="connsiteY15" fmla="*/ 3044825 h 3044825"/>
              <a:gd name="connsiteX16" fmla="*/ 667572 w 1290638"/>
              <a:gd name="connsiteY16" fmla="*/ 2884648 h 3044825"/>
              <a:gd name="connsiteX17" fmla="*/ 667572 w 1290638"/>
              <a:gd name="connsiteY17" fmla="*/ 1777972 h 3044825"/>
              <a:gd name="connsiteX18" fmla="*/ 608232 w 1290638"/>
              <a:gd name="connsiteY18" fmla="*/ 1777972 h 3044825"/>
              <a:gd name="connsiteX19" fmla="*/ 608232 w 1290638"/>
              <a:gd name="connsiteY19" fmla="*/ 2884648 h 3044825"/>
              <a:gd name="connsiteX20" fmla="*/ 459883 w 1290638"/>
              <a:gd name="connsiteY20" fmla="*/ 3044825 h 3044825"/>
              <a:gd name="connsiteX21" fmla="*/ 296698 w 1290638"/>
              <a:gd name="connsiteY21" fmla="*/ 2884648 h 3044825"/>
              <a:gd name="connsiteX22" fmla="*/ 296698 w 1290638"/>
              <a:gd name="connsiteY22" fmla="*/ 1777972 h 3044825"/>
              <a:gd name="connsiteX23" fmla="*/ 296698 w 1290638"/>
              <a:gd name="connsiteY23" fmla="*/ 1719725 h 3044825"/>
              <a:gd name="connsiteX24" fmla="*/ 296698 w 1290638"/>
              <a:gd name="connsiteY24" fmla="*/ 1268318 h 3044825"/>
              <a:gd name="connsiteX25" fmla="*/ 296698 w 1290638"/>
              <a:gd name="connsiteY25" fmla="*/ 1006210 h 3044825"/>
              <a:gd name="connsiteX26" fmla="*/ 237358 w 1290638"/>
              <a:gd name="connsiteY26" fmla="*/ 1006210 h 3044825"/>
              <a:gd name="connsiteX27" fmla="*/ 237358 w 1290638"/>
              <a:gd name="connsiteY27" fmla="*/ 1253756 h 3044825"/>
              <a:gd name="connsiteX28" fmla="*/ 237358 w 1290638"/>
              <a:gd name="connsiteY28" fmla="*/ 1661479 h 3044825"/>
              <a:gd name="connsiteX29" fmla="*/ 118679 w 1290638"/>
              <a:gd name="connsiteY29" fmla="*/ 1777972 h 3044825"/>
              <a:gd name="connsiteX30" fmla="*/ 0 w 1290638"/>
              <a:gd name="connsiteY30" fmla="*/ 1661479 h 3044825"/>
              <a:gd name="connsiteX31" fmla="*/ 0 w 1290638"/>
              <a:gd name="connsiteY31" fmla="*/ 962526 h 3044825"/>
              <a:gd name="connsiteX32" fmla="*/ 370873 w 1290638"/>
              <a:gd name="connsiteY32" fmla="*/ 598487 h 3044825"/>
              <a:gd name="connsiteX33" fmla="*/ 646113 w 1290638"/>
              <a:gd name="connsiteY33" fmla="*/ 0 h 3044825"/>
              <a:gd name="connsiteX34" fmla="*/ 920751 w 1290638"/>
              <a:gd name="connsiteY34" fmla="*/ 269875 h 3044825"/>
              <a:gd name="connsiteX35" fmla="*/ 646113 w 1290638"/>
              <a:gd name="connsiteY35" fmla="*/ 539750 h 3044825"/>
              <a:gd name="connsiteX36" fmla="*/ 371475 w 1290638"/>
              <a:gd name="connsiteY36" fmla="*/ 269875 h 3044825"/>
              <a:gd name="connsiteX37" fmla="*/ 646113 w 1290638"/>
              <a:gd name="connsiteY37" fmla="*/ 0 h 304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290638" h="3044825">
                <a:moveTo>
                  <a:pt x="370873" y="598487"/>
                </a:moveTo>
                <a:cubicBezTo>
                  <a:pt x="370873" y="598487"/>
                  <a:pt x="370873" y="598487"/>
                  <a:pt x="519222" y="598487"/>
                </a:cubicBezTo>
                <a:cubicBezTo>
                  <a:pt x="519222" y="598487"/>
                  <a:pt x="519222" y="598487"/>
                  <a:pt x="548892" y="598487"/>
                </a:cubicBezTo>
                <a:cubicBezTo>
                  <a:pt x="548892" y="598487"/>
                  <a:pt x="548892" y="598487"/>
                  <a:pt x="919765" y="598487"/>
                </a:cubicBezTo>
                <a:cubicBezTo>
                  <a:pt x="1112619" y="598487"/>
                  <a:pt x="1275803" y="758664"/>
                  <a:pt x="1290638" y="962526"/>
                </a:cubicBezTo>
                <a:cubicBezTo>
                  <a:pt x="1290638" y="962526"/>
                  <a:pt x="1290638" y="962526"/>
                  <a:pt x="1290638" y="1661479"/>
                </a:cubicBezTo>
                <a:cubicBezTo>
                  <a:pt x="1290638" y="1734287"/>
                  <a:pt x="1231299" y="1777972"/>
                  <a:pt x="1171959" y="1777972"/>
                </a:cubicBezTo>
                <a:cubicBezTo>
                  <a:pt x="1097784" y="1777972"/>
                  <a:pt x="1053279" y="1734287"/>
                  <a:pt x="1053279" y="1661479"/>
                </a:cubicBezTo>
                <a:cubicBezTo>
                  <a:pt x="1053279" y="1661479"/>
                  <a:pt x="1053279" y="1661479"/>
                  <a:pt x="1053279" y="1253756"/>
                </a:cubicBezTo>
                <a:cubicBezTo>
                  <a:pt x="1053279" y="1253756"/>
                  <a:pt x="1053279" y="1253756"/>
                  <a:pt x="1053279" y="1006210"/>
                </a:cubicBezTo>
                <a:cubicBezTo>
                  <a:pt x="1053279" y="1006210"/>
                  <a:pt x="1053279" y="1006210"/>
                  <a:pt x="993940" y="1006210"/>
                </a:cubicBezTo>
                <a:cubicBezTo>
                  <a:pt x="993940" y="1006210"/>
                  <a:pt x="993940" y="1006210"/>
                  <a:pt x="993940" y="1268318"/>
                </a:cubicBezTo>
                <a:cubicBezTo>
                  <a:pt x="993940" y="1268318"/>
                  <a:pt x="993940" y="1268318"/>
                  <a:pt x="993940" y="1719725"/>
                </a:cubicBezTo>
                <a:cubicBezTo>
                  <a:pt x="993940" y="1719725"/>
                  <a:pt x="993940" y="1719725"/>
                  <a:pt x="993940" y="1777972"/>
                </a:cubicBezTo>
                <a:cubicBezTo>
                  <a:pt x="993940" y="1777972"/>
                  <a:pt x="993940" y="1777972"/>
                  <a:pt x="993940" y="2884648"/>
                </a:cubicBezTo>
                <a:cubicBezTo>
                  <a:pt x="993940" y="2972017"/>
                  <a:pt x="919765" y="3044825"/>
                  <a:pt x="830756" y="3044825"/>
                </a:cubicBezTo>
                <a:cubicBezTo>
                  <a:pt x="741746" y="3044825"/>
                  <a:pt x="667572" y="2972017"/>
                  <a:pt x="667572" y="2884648"/>
                </a:cubicBezTo>
                <a:cubicBezTo>
                  <a:pt x="667572" y="2884648"/>
                  <a:pt x="667572" y="2884648"/>
                  <a:pt x="667572" y="1777972"/>
                </a:cubicBezTo>
                <a:cubicBezTo>
                  <a:pt x="667572" y="1777972"/>
                  <a:pt x="667572" y="1777972"/>
                  <a:pt x="608232" y="1777972"/>
                </a:cubicBezTo>
                <a:cubicBezTo>
                  <a:pt x="608232" y="1777972"/>
                  <a:pt x="608232" y="1777972"/>
                  <a:pt x="608232" y="2884648"/>
                </a:cubicBezTo>
                <a:cubicBezTo>
                  <a:pt x="608232" y="2972017"/>
                  <a:pt x="548892" y="3044825"/>
                  <a:pt x="459883" y="3044825"/>
                </a:cubicBezTo>
                <a:cubicBezTo>
                  <a:pt x="370873" y="3044825"/>
                  <a:pt x="296698" y="2972017"/>
                  <a:pt x="296698" y="2884648"/>
                </a:cubicBezTo>
                <a:cubicBezTo>
                  <a:pt x="296698" y="2884648"/>
                  <a:pt x="296698" y="2884648"/>
                  <a:pt x="296698" y="1777972"/>
                </a:cubicBezTo>
                <a:cubicBezTo>
                  <a:pt x="296698" y="1777972"/>
                  <a:pt x="296698" y="1777972"/>
                  <a:pt x="296698" y="1719725"/>
                </a:cubicBezTo>
                <a:cubicBezTo>
                  <a:pt x="296698" y="1719725"/>
                  <a:pt x="296698" y="1719725"/>
                  <a:pt x="296698" y="1268318"/>
                </a:cubicBezTo>
                <a:cubicBezTo>
                  <a:pt x="296698" y="1268318"/>
                  <a:pt x="296698" y="1268318"/>
                  <a:pt x="296698" y="1006210"/>
                </a:cubicBezTo>
                <a:cubicBezTo>
                  <a:pt x="296698" y="1006210"/>
                  <a:pt x="296698" y="1006210"/>
                  <a:pt x="237358" y="1006210"/>
                </a:cubicBezTo>
                <a:cubicBezTo>
                  <a:pt x="237358" y="1006210"/>
                  <a:pt x="237358" y="1006210"/>
                  <a:pt x="237358" y="1253756"/>
                </a:cubicBezTo>
                <a:cubicBezTo>
                  <a:pt x="237358" y="1253756"/>
                  <a:pt x="237358" y="1253756"/>
                  <a:pt x="237358" y="1661479"/>
                </a:cubicBezTo>
                <a:cubicBezTo>
                  <a:pt x="237358" y="1734287"/>
                  <a:pt x="192854" y="1777972"/>
                  <a:pt x="118679" y="1777972"/>
                </a:cubicBezTo>
                <a:cubicBezTo>
                  <a:pt x="59340" y="1777972"/>
                  <a:pt x="0" y="1734287"/>
                  <a:pt x="0" y="1661479"/>
                </a:cubicBezTo>
                <a:cubicBezTo>
                  <a:pt x="0" y="1661479"/>
                  <a:pt x="0" y="1661479"/>
                  <a:pt x="0" y="962526"/>
                </a:cubicBezTo>
                <a:cubicBezTo>
                  <a:pt x="0" y="758664"/>
                  <a:pt x="178019" y="598487"/>
                  <a:pt x="370873" y="598487"/>
                </a:cubicBezTo>
                <a:close/>
                <a:moveTo>
                  <a:pt x="646113" y="0"/>
                </a:moveTo>
                <a:cubicBezTo>
                  <a:pt x="797791" y="0"/>
                  <a:pt x="920751" y="120827"/>
                  <a:pt x="920751" y="269875"/>
                </a:cubicBezTo>
                <a:cubicBezTo>
                  <a:pt x="920751" y="418923"/>
                  <a:pt x="797791" y="539750"/>
                  <a:pt x="646113" y="539750"/>
                </a:cubicBezTo>
                <a:cubicBezTo>
                  <a:pt x="494435" y="539750"/>
                  <a:pt x="371475" y="418923"/>
                  <a:pt x="371475" y="269875"/>
                </a:cubicBezTo>
                <a:cubicBezTo>
                  <a:pt x="371475" y="120827"/>
                  <a:pt x="494435" y="0"/>
                  <a:pt x="64611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id-ID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7" name="Freeform 56"/>
          <p:cNvSpPr>
            <a:spLocks noChangeArrowheads="1"/>
          </p:cNvSpPr>
          <p:nvPr/>
        </p:nvSpPr>
        <p:spPr bwMode="auto">
          <a:xfrm>
            <a:off x="9774749" y="3682849"/>
            <a:ext cx="126010" cy="297276"/>
          </a:xfrm>
          <a:custGeom>
            <a:avLst/>
            <a:gdLst>
              <a:gd name="connsiteX0" fmla="*/ 370873 w 1290638"/>
              <a:gd name="connsiteY0" fmla="*/ 598487 h 3044825"/>
              <a:gd name="connsiteX1" fmla="*/ 519222 w 1290638"/>
              <a:gd name="connsiteY1" fmla="*/ 598487 h 3044825"/>
              <a:gd name="connsiteX2" fmla="*/ 548892 w 1290638"/>
              <a:gd name="connsiteY2" fmla="*/ 598487 h 3044825"/>
              <a:gd name="connsiteX3" fmla="*/ 919765 w 1290638"/>
              <a:gd name="connsiteY3" fmla="*/ 598487 h 3044825"/>
              <a:gd name="connsiteX4" fmla="*/ 1290638 w 1290638"/>
              <a:gd name="connsiteY4" fmla="*/ 962526 h 3044825"/>
              <a:gd name="connsiteX5" fmla="*/ 1290638 w 1290638"/>
              <a:gd name="connsiteY5" fmla="*/ 1661479 h 3044825"/>
              <a:gd name="connsiteX6" fmla="*/ 1171959 w 1290638"/>
              <a:gd name="connsiteY6" fmla="*/ 1777972 h 3044825"/>
              <a:gd name="connsiteX7" fmla="*/ 1053279 w 1290638"/>
              <a:gd name="connsiteY7" fmla="*/ 1661479 h 3044825"/>
              <a:gd name="connsiteX8" fmla="*/ 1053279 w 1290638"/>
              <a:gd name="connsiteY8" fmla="*/ 1253756 h 3044825"/>
              <a:gd name="connsiteX9" fmla="*/ 1053279 w 1290638"/>
              <a:gd name="connsiteY9" fmla="*/ 1006210 h 3044825"/>
              <a:gd name="connsiteX10" fmla="*/ 993940 w 1290638"/>
              <a:gd name="connsiteY10" fmla="*/ 1006210 h 3044825"/>
              <a:gd name="connsiteX11" fmla="*/ 993940 w 1290638"/>
              <a:gd name="connsiteY11" fmla="*/ 1268318 h 3044825"/>
              <a:gd name="connsiteX12" fmla="*/ 993940 w 1290638"/>
              <a:gd name="connsiteY12" fmla="*/ 1719725 h 3044825"/>
              <a:gd name="connsiteX13" fmla="*/ 993940 w 1290638"/>
              <a:gd name="connsiteY13" fmla="*/ 1777972 h 3044825"/>
              <a:gd name="connsiteX14" fmla="*/ 993940 w 1290638"/>
              <a:gd name="connsiteY14" fmla="*/ 2884648 h 3044825"/>
              <a:gd name="connsiteX15" fmla="*/ 830756 w 1290638"/>
              <a:gd name="connsiteY15" fmla="*/ 3044825 h 3044825"/>
              <a:gd name="connsiteX16" fmla="*/ 667572 w 1290638"/>
              <a:gd name="connsiteY16" fmla="*/ 2884648 h 3044825"/>
              <a:gd name="connsiteX17" fmla="*/ 667572 w 1290638"/>
              <a:gd name="connsiteY17" fmla="*/ 1777972 h 3044825"/>
              <a:gd name="connsiteX18" fmla="*/ 608232 w 1290638"/>
              <a:gd name="connsiteY18" fmla="*/ 1777972 h 3044825"/>
              <a:gd name="connsiteX19" fmla="*/ 608232 w 1290638"/>
              <a:gd name="connsiteY19" fmla="*/ 2884648 h 3044825"/>
              <a:gd name="connsiteX20" fmla="*/ 459883 w 1290638"/>
              <a:gd name="connsiteY20" fmla="*/ 3044825 h 3044825"/>
              <a:gd name="connsiteX21" fmla="*/ 296698 w 1290638"/>
              <a:gd name="connsiteY21" fmla="*/ 2884648 h 3044825"/>
              <a:gd name="connsiteX22" fmla="*/ 296698 w 1290638"/>
              <a:gd name="connsiteY22" fmla="*/ 1777972 h 3044825"/>
              <a:gd name="connsiteX23" fmla="*/ 296698 w 1290638"/>
              <a:gd name="connsiteY23" fmla="*/ 1719725 h 3044825"/>
              <a:gd name="connsiteX24" fmla="*/ 296698 w 1290638"/>
              <a:gd name="connsiteY24" fmla="*/ 1268318 h 3044825"/>
              <a:gd name="connsiteX25" fmla="*/ 296698 w 1290638"/>
              <a:gd name="connsiteY25" fmla="*/ 1006210 h 3044825"/>
              <a:gd name="connsiteX26" fmla="*/ 237358 w 1290638"/>
              <a:gd name="connsiteY26" fmla="*/ 1006210 h 3044825"/>
              <a:gd name="connsiteX27" fmla="*/ 237358 w 1290638"/>
              <a:gd name="connsiteY27" fmla="*/ 1253756 h 3044825"/>
              <a:gd name="connsiteX28" fmla="*/ 237358 w 1290638"/>
              <a:gd name="connsiteY28" fmla="*/ 1661479 h 3044825"/>
              <a:gd name="connsiteX29" fmla="*/ 118679 w 1290638"/>
              <a:gd name="connsiteY29" fmla="*/ 1777972 h 3044825"/>
              <a:gd name="connsiteX30" fmla="*/ 0 w 1290638"/>
              <a:gd name="connsiteY30" fmla="*/ 1661479 h 3044825"/>
              <a:gd name="connsiteX31" fmla="*/ 0 w 1290638"/>
              <a:gd name="connsiteY31" fmla="*/ 962526 h 3044825"/>
              <a:gd name="connsiteX32" fmla="*/ 370873 w 1290638"/>
              <a:gd name="connsiteY32" fmla="*/ 598487 h 3044825"/>
              <a:gd name="connsiteX33" fmla="*/ 646113 w 1290638"/>
              <a:gd name="connsiteY33" fmla="*/ 0 h 3044825"/>
              <a:gd name="connsiteX34" fmla="*/ 920751 w 1290638"/>
              <a:gd name="connsiteY34" fmla="*/ 269875 h 3044825"/>
              <a:gd name="connsiteX35" fmla="*/ 646113 w 1290638"/>
              <a:gd name="connsiteY35" fmla="*/ 539750 h 3044825"/>
              <a:gd name="connsiteX36" fmla="*/ 371475 w 1290638"/>
              <a:gd name="connsiteY36" fmla="*/ 269875 h 3044825"/>
              <a:gd name="connsiteX37" fmla="*/ 646113 w 1290638"/>
              <a:gd name="connsiteY37" fmla="*/ 0 h 304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290638" h="3044825">
                <a:moveTo>
                  <a:pt x="370873" y="598487"/>
                </a:moveTo>
                <a:cubicBezTo>
                  <a:pt x="370873" y="598487"/>
                  <a:pt x="370873" y="598487"/>
                  <a:pt x="519222" y="598487"/>
                </a:cubicBezTo>
                <a:cubicBezTo>
                  <a:pt x="519222" y="598487"/>
                  <a:pt x="519222" y="598487"/>
                  <a:pt x="548892" y="598487"/>
                </a:cubicBezTo>
                <a:cubicBezTo>
                  <a:pt x="548892" y="598487"/>
                  <a:pt x="548892" y="598487"/>
                  <a:pt x="919765" y="598487"/>
                </a:cubicBezTo>
                <a:cubicBezTo>
                  <a:pt x="1112619" y="598487"/>
                  <a:pt x="1275803" y="758664"/>
                  <a:pt x="1290638" y="962526"/>
                </a:cubicBezTo>
                <a:cubicBezTo>
                  <a:pt x="1290638" y="962526"/>
                  <a:pt x="1290638" y="962526"/>
                  <a:pt x="1290638" y="1661479"/>
                </a:cubicBezTo>
                <a:cubicBezTo>
                  <a:pt x="1290638" y="1734287"/>
                  <a:pt x="1231299" y="1777972"/>
                  <a:pt x="1171959" y="1777972"/>
                </a:cubicBezTo>
                <a:cubicBezTo>
                  <a:pt x="1097784" y="1777972"/>
                  <a:pt x="1053279" y="1734287"/>
                  <a:pt x="1053279" y="1661479"/>
                </a:cubicBezTo>
                <a:cubicBezTo>
                  <a:pt x="1053279" y="1661479"/>
                  <a:pt x="1053279" y="1661479"/>
                  <a:pt x="1053279" y="1253756"/>
                </a:cubicBezTo>
                <a:cubicBezTo>
                  <a:pt x="1053279" y="1253756"/>
                  <a:pt x="1053279" y="1253756"/>
                  <a:pt x="1053279" y="1006210"/>
                </a:cubicBezTo>
                <a:cubicBezTo>
                  <a:pt x="1053279" y="1006210"/>
                  <a:pt x="1053279" y="1006210"/>
                  <a:pt x="993940" y="1006210"/>
                </a:cubicBezTo>
                <a:cubicBezTo>
                  <a:pt x="993940" y="1006210"/>
                  <a:pt x="993940" y="1006210"/>
                  <a:pt x="993940" y="1268318"/>
                </a:cubicBezTo>
                <a:cubicBezTo>
                  <a:pt x="993940" y="1268318"/>
                  <a:pt x="993940" y="1268318"/>
                  <a:pt x="993940" y="1719725"/>
                </a:cubicBezTo>
                <a:cubicBezTo>
                  <a:pt x="993940" y="1719725"/>
                  <a:pt x="993940" y="1719725"/>
                  <a:pt x="993940" y="1777972"/>
                </a:cubicBezTo>
                <a:cubicBezTo>
                  <a:pt x="993940" y="1777972"/>
                  <a:pt x="993940" y="1777972"/>
                  <a:pt x="993940" y="2884648"/>
                </a:cubicBezTo>
                <a:cubicBezTo>
                  <a:pt x="993940" y="2972017"/>
                  <a:pt x="919765" y="3044825"/>
                  <a:pt x="830756" y="3044825"/>
                </a:cubicBezTo>
                <a:cubicBezTo>
                  <a:pt x="741746" y="3044825"/>
                  <a:pt x="667572" y="2972017"/>
                  <a:pt x="667572" y="2884648"/>
                </a:cubicBezTo>
                <a:cubicBezTo>
                  <a:pt x="667572" y="2884648"/>
                  <a:pt x="667572" y="2884648"/>
                  <a:pt x="667572" y="1777972"/>
                </a:cubicBezTo>
                <a:cubicBezTo>
                  <a:pt x="667572" y="1777972"/>
                  <a:pt x="667572" y="1777972"/>
                  <a:pt x="608232" y="1777972"/>
                </a:cubicBezTo>
                <a:cubicBezTo>
                  <a:pt x="608232" y="1777972"/>
                  <a:pt x="608232" y="1777972"/>
                  <a:pt x="608232" y="2884648"/>
                </a:cubicBezTo>
                <a:cubicBezTo>
                  <a:pt x="608232" y="2972017"/>
                  <a:pt x="548892" y="3044825"/>
                  <a:pt x="459883" y="3044825"/>
                </a:cubicBezTo>
                <a:cubicBezTo>
                  <a:pt x="370873" y="3044825"/>
                  <a:pt x="296698" y="2972017"/>
                  <a:pt x="296698" y="2884648"/>
                </a:cubicBezTo>
                <a:cubicBezTo>
                  <a:pt x="296698" y="2884648"/>
                  <a:pt x="296698" y="2884648"/>
                  <a:pt x="296698" y="1777972"/>
                </a:cubicBezTo>
                <a:cubicBezTo>
                  <a:pt x="296698" y="1777972"/>
                  <a:pt x="296698" y="1777972"/>
                  <a:pt x="296698" y="1719725"/>
                </a:cubicBezTo>
                <a:cubicBezTo>
                  <a:pt x="296698" y="1719725"/>
                  <a:pt x="296698" y="1719725"/>
                  <a:pt x="296698" y="1268318"/>
                </a:cubicBezTo>
                <a:cubicBezTo>
                  <a:pt x="296698" y="1268318"/>
                  <a:pt x="296698" y="1268318"/>
                  <a:pt x="296698" y="1006210"/>
                </a:cubicBezTo>
                <a:cubicBezTo>
                  <a:pt x="296698" y="1006210"/>
                  <a:pt x="296698" y="1006210"/>
                  <a:pt x="237358" y="1006210"/>
                </a:cubicBezTo>
                <a:cubicBezTo>
                  <a:pt x="237358" y="1006210"/>
                  <a:pt x="237358" y="1006210"/>
                  <a:pt x="237358" y="1253756"/>
                </a:cubicBezTo>
                <a:cubicBezTo>
                  <a:pt x="237358" y="1253756"/>
                  <a:pt x="237358" y="1253756"/>
                  <a:pt x="237358" y="1661479"/>
                </a:cubicBezTo>
                <a:cubicBezTo>
                  <a:pt x="237358" y="1734287"/>
                  <a:pt x="192854" y="1777972"/>
                  <a:pt x="118679" y="1777972"/>
                </a:cubicBezTo>
                <a:cubicBezTo>
                  <a:pt x="59340" y="1777972"/>
                  <a:pt x="0" y="1734287"/>
                  <a:pt x="0" y="1661479"/>
                </a:cubicBezTo>
                <a:cubicBezTo>
                  <a:pt x="0" y="1661479"/>
                  <a:pt x="0" y="1661479"/>
                  <a:pt x="0" y="962526"/>
                </a:cubicBezTo>
                <a:cubicBezTo>
                  <a:pt x="0" y="758664"/>
                  <a:pt x="178019" y="598487"/>
                  <a:pt x="370873" y="598487"/>
                </a:cubicBezTo>
                <a:close/>
                <a:moveTo>
                  <a:pt x="646113" y="0"/>
                </a:moveTo>
                <a:cubicBezTo>
                  <a:pt x="797791" y="0"/>
                  <a:pt x="920751" y="120827"/>
                  <a:pt x="920751" y="269875"/>
                </a:cubicBezTo>
                <a:cubicBezTo>
                  <a:pt x="920751" y="418923"/>
                  <a:pt x="797791" y="539750"/>
                  <a:pt x="646113" y="539750"/>
                </a:cubicBezTo>
                <a:cubicBezTo>
                  <a:pt x="494435" y="539750"/>
                  <a:pt x="371475" y="418923"/>
                  <a:pt x="371475" y="269875"/>
                </a:cubicBezTo>
                <a:cubicBezTo>
                  <a:pt x="371475" y="120827"/>
                  <a:pt x="494435" y="0"/>
                  <a:pt x="646113" y="0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id-ID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8" name="Freeform 57"/>
          <p:cNvSpPr>
            <a:spLocks noChangeArrowheads="1"/>
          </p:cNvSpPr>
          <p:nvPr/>
        </p:nvSpPr>
        <p:spPr bwMode="auto">
          <a:xfrm>
            <a:off x="9925397" y="3682849"/>
            <a:ext cx="126010" cy="297276"/>
          </a:xfrm>
          <a:custGeom>
            <a:avLst/>
            <a:gdLst>
              <a:gd name="connsiteX0" fmla="*/ 370873 w 1290638"/>
              <a:gd name="connsiteY0" fmla="*/ 598487 h 3044825"/>
              <a:gd name="connsiteX1" fmla="*/ 519222 w 1290638"/>
              <a:gd name="connsiteY1" fmla="*/ 598487 h 3044825"/>
              <a:gd name="connsiteX2" fmla="*/ 548892 w 1290638"/>
              <a:gd name="connsiteY2" fmla="*/ 598487 h 3044825"/>
              <a:gd name="connsiteX3" fmla="*/ 919765 w 1290638"/>
              <a:gd name="connsiteY3" fmla="*/ 598487 h 3044825"/>
              <a:gd name="connsiteX4" fmla="*/ 1290638 w 1290638"/>
              <a:gd name="connsiteY4" fmla="*/ 962526 h 3044825"/>
              <a:gd name="connsiteX5" fmla="*/ 1290638 w 1290638"/>
              <a:gd name="connsiteY5" fmla="*/ 1661479 h 3044825"/>
              <a:gd name="connsiteX6" fmla="*/ 1171959 w 1290638"/>
              <a:gd name="connsiteY6" fmla="*/ 1777972 h 3044825"/>
              <a:gd name="connsiteX7" fmla="*/ 1053279 w 1290638"/>
              <a:gd name="connsiteY7" fmla="*/ 1661479 h 3044825"/>
              <a:gd name="connsiteX8" fmla="*/ 1053279 w 1290638"/>
              <a:gd name="connsiteY8" fmla="*/ 1253756 h 3044825"/>
              <a:gd name="connsiteX9" fmla="*/ 1053279 w 1290638"/>
              <a:gd name="connsiteY9" fmla="*/ 1006210 h 3044825"/>
              <a:gd name="connsiteX10" fmla="*/ 993940 w 1290638"/>
              <a:gd name="connsiteY10" fmla="*/ 1006210 h 3044825"/>
              <a:gd name="connsiteX11" fmla="*/ 993940 w 1290638"/>
              <a:gd name="connsiteY11" fmla="*/ 1268318 h 3044825"/>
              <a:gd name="connsiteX12" fmla="*/ 993940 w 1290638"/>
              <a:gd name="connsiteY12" fmla="*/ 1719725 h 3044825"/>
              <a:gd name="connsiteX13" fmla="*/ 993940 w 1290638"/>
              <a:gd name="connsiteY13" fmla="*/ 1777972 h 3044825"/>
              <a:gd name="connsiteX14" fmla="*/ 993940 w 1290638"/>
              <a:gd name="connsiteY14" fmla="*/ 2884648 h 3044825"/>
              <a:gd name="connsiteX15" fmla="*/ 830756 w 1290638"/>
              <a:gd name="connsiteY15" fmla="*/ 3044825 h 3044825"/>
              <a:gd name="connsiteX16" fmla="*/ 667572 w 1290638"/>
              <a:gd name="connsiteY16" fmla="*/ 2884648 h 3044825"/>
              <a:gd name="connsiteX17" fmla="*/ 667572 w 1290638"/>
              <a:gd name="connsiteY17" fmla="*/ 1777972 h 3044825"/>
              <a:gd name="connsiteX18" fmla="*/ 608232 w 1290638"/>
              <a:gd name="connsiteY18" fmla="*/ 1777972 h 3044825"/>
              <a:gd name="connsiteX19" fmla="*/ 608232 w 1290638"/>
              <a:gd name="connsiteY19" fmla="*/ 2884648 h 3044825"/>
              <a:gd name="connsiteX20" fmla="*/ 459883 w 1290638"/>
              <a:gd name="connsiteY20" fmla="*/ 3044825 h 3044825"/>
              <a:gd name="connsiteX21" fmla="*/ 296698 w 1290638"/>
              <a:gd name="connsiteY21" fmla="*/ 2884648 h 3044825"/>
              <a:gd name="connsiteX22" fmla="*/ 296698 w 1290638"/>
              <a:gd name="connsiteY22" fmla="*/ 1777972 h 3044825"/>
              <a:gd name="connsiteX23" fmla="*/ 296698 w 1290638"/>
              <a:gd name="connsiteY23" fmla="*/ 1719725 h 3044825"/>
              <a:gd name="connsiteX24" fmla="*/ 296698 w 1290638"/>
              <a:gd name="connsiteY24" fmla="*/ 1268318 h 3044825"/>
              <a:gd name="connsiteX25" fmla="*/ 296698 w 1290638"/>
              <a:gd name="connsiteY25" fmla="*/ 1006210 h 3044825"/>
              <a:gd name="connsiteX26" fmla="*/ 237358 w 1290638"/>
              <a:gd name="connsiteY26" fmla="*/ 1006210 h 3044825"/>
              <a:gd name="connsiteX27" fmla="*/ 237358 w 1290638"/>
              <a:gd name="connsiteY27" fmla="*/ 1253756 h 3044825"/>
              <a:gd name="connsiteX28" fmla="*/ 237358 w 1290638"/>
              <a:gd name="connsiteY28" fmla="*/ 1661479 h 3044825"/>
              <a:gd name="connsiteX29" fmla="*/ 118679 w 1290638"/>
              <a:gd name="connsiteY29" fmla="*/ 1777972 h 3044825"/>
              <a:gd name="connsiteX30" fmla="*/ 0 w 1290638"/>
              <a:gd name="connsiteY30" fmla="*/ 1661479 h 3044825"/>
              <a:gd name="connsiteX31" fmla="*/ 0 w 1290638"/>
              <a:gd name="connsiteY31" fmla="*/ 962526 h 3044825"/>
              <a:gd name="connsiteX32" fmla="*/ 370873 w 1290638"/>
              <a:gd name="connsiteY32" fmla="*/ 598487 h 3044825"/>
              <a:gd name="connsiteX33" fmla="*/ 646113 w 1290638"/>
              <a:gd name="connsiteY33" fmla="*/ 0 h 3044825"/>
              <a:gd name="connsiteX34" fmla="*/ 920751 w 1290638"/>
              <a:gd name="connsiteY34" fmla="*/ 269875 h 3044825"/>
              <a:gd name="connsiteX35" fmla="*/ 646113 w 1290638"/>
              <a:gd name="connsiteY35" fmla="*/ 539750 h 3044825"/>
              <a:gd name="connsiteX36" fmla="*/ 371475 w 1290638"/>
              <a:gd name="connsiteY36" fmla="*/ 269875 h 3044825"/>
              <a:gd name="connsiteX37" fmla="*/ 646113 w 1290638"/>
              <a:gd name="connsiteY37" fmla="*/ 0 h 304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290638" h="3044825">
                <a:moveTo>
                  <a:pt x="370873" y="598487"/>
                </a:moveTo>
                <a:cubicBezTo>
                  <a:pt x="370873" y="598487"/>
                  <a:pt x="370873" y="598487"/>
                  <a:pt x="519222" y="598487"/>
                </a:cubicBezTo>
                <a:cubicBezTo>
                  <a:pt x="519222" y="598487"/>
                  <a:pt x="519222" y="598487"/>
                  <a:pt x="548892" y="598487"/>
                </a:cubicBezTo>
                <a:cubicBezTo>
                  <a:pt x="548892" y="598487"/>
                  <a:pt x="548892" y="598487"/>
                  <a:pt x="919765" y="598487"/>
                </a:cubicBezTo>
                <a:cubicBezTo>
                  <a:pt x="1112619" y="598487"/>
                  <a:pt x="1275803" y="758664"/>
                  <a:pt x="1290638" y="962526"/>
                </a:cubicBezTo>
                <a:cubicBezTo>
                  <a:pt x="1290638" y="962526"/>
                  <a:pt x="1290638" y="962526"/>
                  <a:pt x="1290638" y="1661479"/>
                </a:cubicBezTo>
                <a:cubicBezTo>
                  <a:pt x="1290638" y="1734287"/>
                  <a:pt x="1231299" y="1777972"/>
                  <a:pt x="1171959" y="1777972"/>
                </a:cubicBezTo>
                <a:cubicBezTo>
                  <a:pt x="1097784" y="1777972"/>
                  <a:pt x="1053279" y="1734287"/>
                  <a:pt x="1053279" y="1661479"/>
                </a:cubicBezTo>
                <a:cubicBezTo>
                  <a:pt x="1053279" y="1661479"/>
                  <a:pt x="1053279" y="1661479"/>
                  <a:pt x="1053279" y="1253756"/>
                </a:cubicBezTo>
                <a:cubicBezTo>
                  <a:pt x="1053279" y="1253756"/>
                  <a:pt x="1053279" y="1253756"/>
                  <a:pt x="1053279" y="1006210"/>
                </a:cubicBezTo>
                <a:cubicBezTo>
                  <a:pt x="1053279" y="1006210"/>
                  <a:pt x="1053279" y="1006210"/>
                  <a:pt x="993940" y="1006210"/>
                </a:cubicBezTo>
                <a:cubicBezTo>
                  <a:pt x="993940" y="1006210"/>
                  <a:pt x="993940" y="1006210"/>
                  <a:pt x="993940" y="1268318"/>
                </a:cubicBezTo>
                <a:cubicBezTo>
                  <a:pt x="993940" y="1268318"/>
                  <a:pt x="993940" y="1268318"/>
                  <a:pt x="993940" y="1719725"/>
                </a:cubicBezTo>
                <a:cubicBezTo>
                  <a:pt x="993940" y="1719725"/>
                  <a:pt x="993940" y="1719725"/>
                  <a:pt x="993940" y="1777972"/>
                </a:cubicBezTo>
                <a:cubicBezTo>
                  <a:pt x="993940" y="1777972"/>
                  <a:pt x="993940" y="1777972"/>
                  <a:pt x="993940" y="2884648"/>
                </a:cubicBezTo>
                <a:cubicBezTo>
                  <a:pt x="993940" y="2972017"/>
                  <a:pt x="919765" y="3044825"/>
                  <a:pt x="830756" y="3044825"/>
                </a:cubicBezTo>
                <a:cubicBezTo>
                  <a:pt x="741746" y="3044825"/>
                  <a:pt x="667572" y="2972017"/>
                  <a:pt x="667572" y="2884648"/>
                </a:cubicBezTo>
                <a:cubicBezTo>
                  <a:pt x="667572" y="2884648"/>
                  <a:pt x="667572" y="2884648"/>
                  <a:pt x="667572" y="1777972"/>
                </a:cubicBezTo>
                <a:cubicBezTo>
                  <a:pt x="667572" y="1777972"/>
                  <a:pt x="667572" y="1777972"/>
                  <a:pt x="608232" y="1777972"/>
                </a:cubicBezTo>
                <a:cubicBezTo>
                  <a:pt x="608232" y="1777972"/>
                  <a:pt x="608232" y="1777972"/>
                  <a:pt x="608232" y="2884648"/>
                </a:cubicBezTo>
                <a:cubicBezTo>
                  <a:pt x="608232" y="2972017"/>
                  <a:pt x="548892" y="3044825"/>
                  <a:pt x="459883" y="3044825"/>
                </a:cubicBezTo>
                <a:cubicBezTo>
                  <a:pt x="370873" y="3044825"/>
                  <a:pt x="296698" y="2972017"/>
                  <a:pt x="296698" y="2884648"/>
                </a:cubicBezTo>
                <a:cubicBezTo>
                  <a:pt x="296698" y="2884648"/>
                  <a:pt x="296698" y="2884648"/>
                  <a:pt x="296698" y="1777972"/>
                </a:cubicBezTo>
                <a:cubicBezTo>
                  <a:pt x="296698" y="1777972"/>
                  <a:pt x="296698" y="1777972"/>
                  <a:pt x="296698" y="1719725"/>
                </a:cubicBezTo>
                <a:cubicBezTo>
                  <a:pt x="296698" y="1719725"/>
                  <a:pt x="296698" y="1719725"/>
                  <a:pt x="296698" y="1268318"/>
                </a:cubicBezTo>
                <a:cubicBezTo>
                  <a:pt x="296698" y="1268318"/>
                  <a:pt x="296698" y="1268318"/>
                  <a:pt x="296698" y="1006210"/>
                </a:cubicBezTo>
                <a:cubicBezTo>
                  <a:pt x="296698" y="1006210"/>
                  <a:pt x="296698" y="1006210"/>
                  <a:pt x="237358" y="1006210"/>
                </a:cubicBezTo>
                <a:cubicBezTo>
                  <a:pt x="237358" y="1006210"/>
                  <a:pt x="237358" y="1006210"/>
                  <a:pt x="237358" y="1253756"/>
                </a:cubicBezTo>
                <a:cubicBezTo>
                  <a:pt x="237358" y="1253756"/>
                  <a:pt x="237358" y="1253756"/>
                  <a:pt x="237358" y="1661479"/>
                </a:cubicBezTo>
                <a:cubicBezTo>
                  <a:pt x="237358" y="1734287"/>
                  <a:pt x="192854" y="1777972"/>
                  <a:pt x="118679" y="1777972"/>
                </a:cubicBezTo>
                <a:cubicBezTo>
                  <a:pt x="59340" y="1777972"/>
                  <a:pt x="0" y="1734287"/>
                  <a:pt x="0" y="1661479"/>
                </a:cubicBezTo>
                <a:cubicBezTo>
                  <a:pt x="0" y="1661479"/>
                  <a:pt x="0" y="1661479"/>
                  <a:pt x="0" y="962526"/>
                </a:cubicBezTo>
                <a:cubicBezTo>
                  <a:pt x="0" y="758664"/>
                  <a:pt x="178019" y="598487"/>
                  <a:pt x="370873" y="598487"/>
                </a:cubicBezTo>
                <a:close/>
                <a:moveTo>
                  <a:pt x="646113" y="0"/>
                </a:moveTo>
                <a:cubicBezTo>
                  <a:pt x="797791" y="0"/>
                  <a:pt x="920751" y="120827"/>
                  <a:pt x="920751" y="269875"/>
                </a:cubicBezTo>
                <a:cubicBezTo>
                  <a:pt x="920751" y="418923"/>
                  <a:pt x="797791" y="539750"/>
                  <a:pt x="646113" y="539750"/>
                </a:cubicBezTo>
                <a:cubicBezTo>
                  <a:pt x="494435" y="539750"/>
                  <a:pt x="371475" y="418923"/>
                  <a:pt x="371475" y="269875"/>
                </a:cubicBezTo>
                <a:cubicBezTo>
                  <a:pt x="371475" y="120827"/>
                  <a:pt x="494435" y="0"/>
                  <a:pt x="646113" y="0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id-ID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9" name="Freeform 58"/>
          <p:cNvSpPr>
            <a:spLocks noChangeArrowheads="1"/>
          </p:cNvSpPr>
          <p:nvPr/>
        </p:nvSpPr>
        <p:spPr bwMode="auto">
          <a:xfrm>
            <a:off x="10076045" y="3682849"/>
            <a:ext cx="126010" cy="297276"/>
          </a:xfrm>
          <a:custGeom>
            <a:avLst/>
            <a:gdLst>
              <a:gd name="connsiteX0" fmla="*/ 370873 w 1290638"/>
              <a:gd name="connsiteY0" fmla="*/ 598487 h 3044825"/>
              <a:gd name="connsiteX1" fmla="*/ 519222 w 1290638"/>
              <a:gd name="connsiteY1" fmla="*/ 598487 h 3044825"/>
              <a:gd name="connsiteX2" fmla="*/ 548892 w 1290638"/>
              <a:gd name="connsiteY2" fmla="*/ 598487 h 3044825"/>
              <a:gd name="connsiteX3" fmla="*/ 919765 w 1290638"/>
              <a:gd name="connsiteY3" fmla="*/ 598487 h 3044825"/>
              <a:gd name="connsiteX4" fmla="*/ 1290638 w 1290638"/>
              <a:gd name="connsiteY4" fmla="*/ 962526 h 3044825"/>
              <a:gd name="connsiteX5" fmla="*/ 1290638 w 1290638"/>
              <a:gd name="connsiteY5" fmla="*/ 1661479 h 3044825"/>
              <a:gd name="connsiteX6" fmla="*/ 1171959 w 1290638"/>
              <a:gd name="connsiteY6" fmla="*/ 1777972 h 3044825"/>
              <a:gd name="connsiteX7" fmla="*/ 1053279 w 1290638"/>
              <a:gd name="connsiteY7" fmla="*/ 1661479 h 3044825"/>
              <a:gd name="connsiteX8" fmla="*/ 1053279 w 1290638"/>
              <a:gd name="connsiteY8" fmla="*/ 1253756 h 3044825"/>
              <a:gd name="connsiteX9" fmla="*/ 1053279 w 1290638"/>
              <a:gd name="connsiteY9" fmla="*/ 1006210 h 3044825"/>
              <a:gd name="connsiteX10" fmla="*/ 993940 w 1290638"/>
              <a:gd name="connsiteY10" fmla="*/ 1006210 h 3044825"/>
              <a:gd name="connsiteX11" fmla="*/ 993940 w 1290638"/>
              <a:gd name="connsiteY11" fmla="*/ 1268318 h 3044825"/>
              <a:gd name="connsiteX12" fmla="*/ 993940 w 1290638"/>
              <a:gd name="connsiteY12" fmla="*/ 1719725 h 3044825"/>
              <a:gd name="connsiteX13" fmla="*/ 993940 w 1290638"/>
              <a:gd name="connsiteY13" fmla="*/ 1777972 h 3044825"/>
              <a:gd name="connsiteX14" fmla="*/ 993940 w 1290638"/>
              <a:gd name="connsiteY14" fmla="*/ 2884648 h 3044825"/>
              <a:gd name="connsiteX15" fmla="*/ 830756 w 1290638"/>
              <a:gd name="connsiteY15" fmla="*/ 3044825 h 3044825"/>
              <a:gd name="connsiteX16" fmla="*/ 667572 w 1290638"/>
              <a:gd name="connsiteY16" fmla="*/ 2884648 h 3044825"/>
              <a:gd name="connsiteX17" fmla="*/ 667572 w 1290638"/>
              <a:gd name="connsiteY17" fmla="*/ 1777972 h 3044825"/>
              <a:gd name="connsiteX18" fmla="*/ 608232 w 1290638"/>
              <a:gd name="connsiteY18" fmla="*/ 1777972 h 3044825"/>
              <a:gd name="connsiteX19" fmla="*/ 608232 w 1290638"/>
              <a:gd name="connsiteY19" fmla="*/ 2884648 h 3044825"/>
              <a:gd name="connsiteX20" fmla="*/ 459883 w 1290638"/>
              <a:gd name="connsiteY20" fmla="*/ 3044825 h 3044825"/>
              <a:gd name="connsiteX21" fmla="*/ 296698 w 1290638"/>
              <a:gd name="connsiteY21" fmla="*/ 2884648 h 3044825"/>
              <a:gd name="connsiteX22" fmla="*/ 296698 w 1290638"/>
              <a:gd name="connsiteY22" fmla="*/ 1777972 h 3044825"/>
              <a:gd name="connsiteX23" fmla="*/ 296698 w 1290638"/>
              <a:gd name="connsiteY23" fmla="*/ 1719725 h 3044825"/>
              <a:gd name="connsiteX24" fmla="*/ 296698 w 1290638"/>
              <a:gd name="connsiteY24" fmla="*/ 1268318 h 3044825"/>
              <a:gd name="connsiteX25" fmla="*/ 296698 w 1290638"/>
              <a:gd name="connsiteY25" fmla="*/ 1006210 h 3044825"/>
              <a:gd name="connsiteX26" fmla="*/ 237358 w 1290638"/>
              <a:gd name="connsiteY26" fmla="*/ 1006210 h 3044825"/>
              <a:gd name="connsiteX27" fmla="*/ 237358 w 1290638"/>
              <a:gd name="connsiteY27" fmla="*/ 1253756 h 3044825"/>
              <a:gd name="connsiteX28" fmla="*/ 237358 w 1290638"/>
              <a:gd name="connsiteY28" fmla="*/ 1661479 h 3044825"/>
              <a:gd name="connsiteX29" fmla="*/ 118679 w 1290638"/>
              <a:gd name="connsiteY29" fmla="*/ 1777972 h 3044825"/>
              <a:gd name="connsiteX30" fmla="*/ 0 w 1290638"/>
              <a:gd name="connsiteY30" fmla="*/ 1661479 h 3044825"/>
              <a:gd name="connsiteX31" fmla="*/ 0 w 1290638"/>
              <a:gd name="connsiteY31" fmla="*/ 962526 h 3044825"/>
              <a:gd name="connsiteX32" fmla="*/ 370873 w 1290638"/>
              <a:gd name="connsiteY32" fmla="*/ 598487 h 3044825"/>
              <a:gd name="connsiteX33" fmla="*/ 646113 w 1290638"/>
              <a:gd name="connsiteY33" fmla="*/ 0 h 3044825"/>
              <a:gd name="connsiteX34" fmla="*/ 920751 w 1290638"/>
              <a:gd name="connsiteY34" fmla="*/ 269875 h 3044825"/>
              <a:gd name="connsiteX35" fmla="*/ 646113 w 1290638"/>
              <a:gd name="connsiteY35" fmla="*/ 539750 h 3044825"/>
              <a:gd name="connsiteX36" fmla="*/ 371475 w 1290638"/>
              <a:gd name="connsiteY36" fmla="*/ 269875 h 3044825"/>
              <a:gd name="connsiteX37" fmla="*/ 646113 w 1290638"/>
              <a:gd name="connsiteY37" fmla="*/ 0 h 304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290638" h="3044825">
                <a:moveTo>
                  <a:pt x="370873" y="598487"/>
                </a:moveTo>
                <a:cubicBezTo>
                  <a:pt x="370873" y="598487"/>
                  <a:pt x="370873" y="598487"/>
                  <a:pt x="519222" y="598487"/>
                </a:cubicBezTo>
                <a:cubicBezTo>
                  <a:pt x="519222" y="598487"/>
                  <a:pt x="519222" y="598487"/>
                  <a:pt x="548892" y="598487"/>
                </a:cubicBezTo>
                <a:cubicBezTo>
                  <a:pt x="548892" y="598487"/>
                  <a:pt x="548892" y="598487"/>
                  <a:pt x="919765" y="598487"/>
                </a:cubicBezTo>
                <a:cubicBezTo>
                  <a:pt x="1112619" y="598487"/>
                  <a:pt x="1275803" y="758664"/>
                  <a:pt x="1290638" y="962526"/>
                </a:cubicBezTo>
                <a:cubicBezTo>
                  <a:pt x="1290638" y="962526"/>
                  <a:pt x="1290638" y="962526"/>
                  <a:pt x="1290638" y="1661479"/>
                </a:cubicBezTo>
                <a:cubicBezTo>
                  <a:pt x="1290638" y="1734287"/>
                  <a:pt x="1231299" y="1777972"/>
                  <a:pt x="1171959" y="1777972"/>
                </a:cubicBezTo>
                <a:cubicBezTo>
                  <a:pt x="1097784" y="1777972"/>
                  <a:pt x="1053279" y="1734287"/>
                  <a:pt x="1053279" y="1661479"/>
                </a:cubicBezTo>
                <a:cubicBezTo>
                  <a:pt x="1053279" y="1661479"/>
                  <a:pt x="1053279" y="1661479"/>
                  <a:pt x="1053279" y="1253756"/>
                </a:cubicBezTo>
                <a:cubicBezTo>
                  <a:pt x="1053279" y="1253756"/>
                  <a:pt x="1053279" y="1253756"/>
                  <a:pt x="1053279" y="1006210"/>
                </a:cubicBezTo>
                <a:cubicBezTo>
                  <a:pt x="1053279" y="1006210"/>
                  <a:pt x="1053279" y="1006210"/>
                  <a:pt x="993940" y="1006210"/>
                </a:cubicBezTo>
                <a:cubicBezTo>
                  <a:pt x="993940" y="1006210"/>
                  <a:pt x="993940" y="1006210"/>
                  <a:pt x="993940" y="1268318"/>
                </a:cubicBezTo>
                <a:cubicBezTo>
                  <a:pt x="993940" y="1268318"/>
                  <a:pt x="993940" y="1268318"/>
                  <a:pt x="993940" y="1719725"/>
                </a:cubicBezTo>
                <a:cubicBezTo>
                  <a:pt x="993940" y="1719725"/>
                  <a:pt x="993940" y="1719725"/>
                  <a:pt x="993940" y="1777972"/>
                </a:cubicBezTo>
                <a:cubicBezTo>
                  <a:pt x="993940" y="1777972"/>
                  <a:pt x="993940" y="1777972"/>
                  <a:pt x="993940" y="2884648"/>
                </a:cubicBezTo>
                <a:cubicBezTo>
                  <a:pt x="993940" y="2972017"/>
                  <a:pt x="919765" y="3044825"/>
                  <a:pt x="830756" y="3044825"/>
                </a:cubicBezTo>
                <a:cubicBezTo>
                  <a:pt x="741746" y="3044825"/>
                  <a:pt x="667572" y="2972017"/>
                  <a:pt x="667572" y="2884648"/>
                </a:cubicBezTo>
                <a:cubicBezTo>
                  <a:pt x="667572" y="2884648"/>
                  <a:pt x="667572" y="2884648"/>
                  <a:pt x="667572" y="1777972"/>
                </a:cubicBezTo>
                <a:cubicBezTo>
                  <a:pt x="667572" y="1777972"/>
                  <a:pt x="667572" y="1777972"/>
                  <a:pt x="608232" y="1777972"/>
                </a:cubicBezTo>
                <a:cubicBezTo>
                  <a:pt x="608232" y="1777972"/>
                  <a:pt x="608232" y="1777972"/>
                  <a:pt x="608232" y="2884648"/>
                </a:cubicBezTo>
                <a:cubicBezTo>
                  <a:pt x="608232" y="2972017"/>
                  <a:pt x="548892" y="3044825"/>
                  <a:pt x="459883" y="3044825"/>
                </a:cubicBezTo>
                <a:cubicBezTo>
                  <a:pt x="370873" y="3044825"/>
                  <a:pt x="296698" y="2972017"/>
                  <a:pt x="296698" y="2884648"/>
                </a:cubicBezTo>
                <a:cubicBezTo>
                  <a:pt x="296698" y="2884648"/>
                  <a:pt x="296698" y="2884648"/>
                  <a:pt x="296698" y="1777972"/>
                </a:cubicBezTo>
                <a:cubicBezTo>
                  <a:pt x="296698" y="1777972"/>
                  <a:pt x="296698" y="1777972"/>
                  <a:pt x="296698" y="1719725"/>
                </a:cubicBezTo>
                <a:cubicBezTo>
                  <a:pt x="296698" y="1719725"/>
                  <a:pt x="296698" y="1719725"/>
                  <a:pt x="296698" y="1268318"/>
                </a:cubicBezTo>
                <a:cubicBezTo>
                  <a:pt x="296698" y="1268318"/>
                  <a:pt x="296698" y="1268318"/>
                  <a:pt x="296698" y="1006210"/>
                </a:cubicBezTo>
                <a:cubicBezTo>
                  <a:pt x="296698" y="1006210"/>
                  <a:pt x="296698" y="1006210"/>
                  <a:pt x="237358" y="1006210"/>
                </a:cubicBezTo>
                <a:cubicBezTo>
                  <a:pt x="237358" y="1006210"/>
                  <a:pt x="237358" y="1006210"/>
                  <a:pt x="237358" y="1253756"/>
                </a:cubicBezTo>
                <a:cubicBezTo>
                  <a:pt x="237358" y="1253756"/>
                  <a:pt x="237358" y="1253756"/>
                  <a:pt x="237358" y="1661479"/>
                </a:cubicBezTo>
                <a:cubicBezTo>
                  <a:pt x="237358" y="1734287"/>
                  <a:pt x="192854" y="1777972"/>
                  <a:pt x="118679" y="1777972"/>
                </a:cubicBezTo>
                <a:cubicBezTo>
                  <a:pt x="59340" y="1777972"/>
                  <a:pt x="0" y="1734287"/>
                  <a:pt x="0" y="1661479"/>
                </a:cubicBezTo>
                <a:cubicBezTo>
                  <a:pt x="0" y="1661479"/>
                  <a:pt x="0" y="1661479"/>
                  <a:pt x="0" y="962526"/>
                </a:cubicBezTo>
                <a:cubicBezTo>
                  <a:pt x="0" y="758664"/>
                  <a:pt x="178019" y="598487"/>
                  <a:pt x="370873" y="598487"/>
                </a:cubicBezTo>
                <a:close/>
                <a:moveTo>
                  <a:pt x="646113" y="0"/>
                </a:moveTo>
                <a:cubicBezTo>
                  <a:pt x="797791" y="0"/>
                  <a:pt x="920751" y="120827"/>
                  <a:pt x="920751" y="269875"/>
                </a:cubicBezTo>
                <a:cubicBezTo>
                  <a:pt x="920751" y="418923"/>
                  <a:pt x="797791" y="539750"/>
                  <a:pt x="646113" y="539750"/>
                </a:cubicBezTo>
                <a:cubicBezTo>
                  <a:pt x="494435" y="539750"/>
                  <a:pt x="371475" y="418923"/>
                  <a:pt x="371475" y="269875"/>
                </a:cubicBezTo>
                <a:cubicBezTo>
                  <a:pt x="371475" y="120827"/>
                  <a:pt x="494435" y="0"/>
                  <a:pt x="646113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id-ID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0" name="Freeform 59"/>
          <p:cNvSpPr>
            <a:spLocks noChangeArrowheads="1"/>
          </p:cNvSpPr>
          <p:nvPr/>
        </p:nvSpPr>
        <p:spPr bwMode="auto">
          <a:xfrm>
            <a:off x="10224597" y="3682849"/>
            <a:ext cx="126010" cy="297276"/>
          </a:xfrm>
          <a:custGeom>
            <a:avLst/>
            <a:gdLst>
              <a:gd name="connsiteX0" fmla="*/ 370873 w 1290638"/>
              <a:gd name="connsiteY0" fmla="*/ 598487 h 3044825"/>
              <a:gd name="connsiteX1" fmla="*/ 519222 w 1290638"/>
              <a:gd name="connsiteY1" fmla="*/ 598487 h 3044825"/>
              <a:gd name="connsiteX2" fmla="*/ 548892 w 1290638"/>
              <a:gd name="connsiteY2" fmla="*/ 598487 h 3044825"/>
              <a:gd name="connsiteX3" fmla="*/ 919765 w 1290638"/>
              <a:gd name="connsiteY3" fmla="*/ 598487 h 3044825"/>
              <a:gd name="connsiteX4" fmla="*/ 1290638 w 1290638"/>
              <a:gd name="connsiteY4" fmla="*/ 962526 h 3044825"/>
              <a:gd name="connsiteX5" fmla="*/ 1290638 w 1290638"/>
              <a:gd name="connsiteY5" fmla="*/ 1661479 h 3044825"/>
              <a:gd name="connsiteX6" fmla="*/ 1171959 w 1290638"/>
              <a:gd name="connsiteY6" fmla="*/ 1777972 h 3044825"/>
              <a:gd name="connsiteX7" fmla="*/ 1053279 w 1290638"/>
              <a:gd name="connsiteY7" fmla="*/ 1661479 h 3044825"/>
              <a:gd name="connsiteX8" fmla="*/ 1053279 w 1290638"/>
              <a:gd name="connsiteY8" fmla="*/ 1253756 h 3044825"/>
              <a:gd name="connsiteX9" fmla="*/ 1053279 w 1290638"/>
              <a:gd name="connsiteY9" fmla="*/ 1006210 h 3044825"/>
              <a:gd name="connsiteX10" fmla="*/ 993940 w 1290638"/>
              <a:gd name="connsiteY10" fmla="*/ 1006210 h 3044825"/>
              <a:gd name="connsiteX11" fmla="*/ 993940 w 1290638"/>
              <a:gd name="connsiteY11" fmla="*/ 1268318 h 3044825"/>
              <a:gd name="connsiteX12" fmla="*/ 993940 w 1290638"/>
              <a:gd name="connsiteY12" fmla="*/ 1719725 h 3044825"/>
              <a:gd name="connsiteX13" fmla="*/ 993940 w 1290638"/>
              <a:gd name="connsiteY13" fmla="*/ 1777972 h 3044825"/>
              <a:gd name="connsiteX14" fmla="*/ 993940 w 1290638"/>
              <a:gd name="connsiteY14" fmla="*/ 2884648 h 3044825"/>
              <a:gd name="connsiteX15" fmla="*/ 830756 w 1290638"/>
              <a:gd name="connsiteY15" fmla="*/ 3044825 h 3044825"/>
              <a:gd name="connsiteX16" fmla="*/ 667572 w 1290638"/>
              <a:gd name="connsiteY16" fmla="*/ 2884648 h 3044825"/>
              <a:gd name="connsiteX17" fmla="*/ 667572 w 1290638"/>
              <a:gd name="connsiteY17" fmla="*/ 1777972 h 3044825"/>
              <a:gd name="connsiteX18" fmla="*/ 608232 w 1290638"/>
              <a:gd name="connsiteY18" fmla="*/ 1777972 h 3044825"/>
              <a:gd name="connsiteX19" fmla="*/ 608232 w 1290638"/>
              <a:gd name="connsiteY19" fmla="*/ 2884648 h 3044825"/>
              <a:gd name="connsiteX20" fmla="*/ 459883 w 1290638"/>
              <a:gd name="connsiteY20" fmla="*/ 3044825 h 3044825"/>
              <a:gd name="connsiteX21" fmla="*/ 296698 w 1290638"/>
              <a:gd name="connsiteY21" fmla="*/ 2884648 h 3044825"/>
              <a:gd name="connsiteX22" fmla="*/ 296698 w 1290638"/>
              <a:gd name="connsiteY22" fmla="*/ 1777972 h 3044825"/>
              <a:gd name="connsiteX23" fmla="*/ 296698 w 1290638"/>
              <a:gd name="connsiteY23" fmla="*/ 1719725 h 3044825"/>
              <a:gd name="connsiteX24" fmla="*/ 296698 w 1290638"/>
              <a:gd name="connsiteY24" fmla="*/ 1268318 h 3044825"/>
              <a:gd name="connsiteX25" fmla="*/ 296698 w 1290638"/>
              <a:gd name="connsiteY25" fmla="*/ 1006210 h 3044825"/>
              <a:gd name="connsiteX26" fmla="*/ 237358 w 1290638"/>
              <a:gd name="connsiteY26" fmla="*/ 1006210 h 3044825"/>
              <a:gd name="connsiteX27" fmla="*/ 237358 w 1290638"/>
              <a:gd name="connsiteY27" fmla="*/ 1253756 h 3044825"/>
              <a:gd name="connsiteX28" fmla="*/ 237358 w 1290638"/>
              <a:gd name="connsiteY28" fmla="*/ 1661479 h 3044825"/>
              <a:gd name="connsiteX29" fmla="*/ 118679 w 1290638"/>
              <a:gd name="connsiteY29" fmla="*/ 1777972 h 3044825"/>
              <a:gd name="connsiteX30" fmla="*/ 0 w 1290638"/>
              <a:gd name="connsiteY30" fmla="*/ 1661479 h 3044825"/>
              <a:gd name="connsiteX31" fmla="*/ 0 w 1290638"/>
              <a:gd name="connsiteY31" fmla="*/ 962526 h 3044825"/>
              <a:gd name="connsiteX32" fmla="*/ 370873 w 1290638"/>
              <a:gd name="connsiteY32" fmla="*/ 598487 h 3044825"/>
              <a:gd name="connsiteX33" fmla="*/ 646113 w 1290638"/>
              <a:gd name="connsiteY33" fmla="*/ 0 h 3044825"/>
              <a:gd name="connsiteX34" fmla="*/ 920751 w 1290638"/>
              <a:gd name="connsiteY34" fmla="*/ 269875 h 3044825"/>
              <a:gd name="connsiteX35" fmla="*/ 646113 w 1290638"/>
              <a:gd name="connsiteY35" fmla="*/ 539750 h 3044825"/>
              <a:gd name="connsiteX36" fmla="*/ 371475 w 1290638"/>
              <a:gd name="connsiteY36" fmla="*/ 269875 h 3044825"/>
              <a:gd name="connsiteX37" fmla="*/ 646113 w 1290638"/>
              <a:gd name="connsiteY37" fmla="*/ 0 h 304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290638" h="3044825">
                <a:moveTo>
                  <a:pt x="370873" y="598487"/>
                </a:moveTo>
                <a:cubicBezTo>
                  <a:pt x="370873" y="598487"/>
                  <a:pt x="370873" y="598487"/>
                  <a:pt x="519222" y="598487"/>
                </a:cubicBezTo>
                <a:cubicBezTo>
                  <a:pt x="519222" y="598487"/>
                  <a:pt x="519222" y="598487"/>
                  <a:pt x="548892" y="598487"/>
                </a:cubicBezTo>
                <a:cubicBezTo>
                  <a:pt x="548892" y="598487"/>
                  <a:pt x="548892" y="598487"/>
                  <a:pt x="919765" y="598487"/>
                </a:cubicBezTo>
                <a:cubicBezTo>
                  <a:pt x="1112619" y="598487"/>
                  <a:pt x="1275803" y="758664"/>
                  <a:pt x="1290638" y="962526"/>
                </a:cubicBezTo>
                <a:cubicBezTo>
                  <a:pt x="1290638" y="962526"/>
                  <a:pt x="1290638" y="962526"/>
                  <a:pt x="1290638" y="1661479"/>
                </a:cubicBezTo>
                <a:cubicBezTo>
                  <a:pt x="1290638" y="1734287"/>
                  <a:pt x="1231299" y="1777972"/>
                  <a:pt x="1171959" y="1777972"/>
                </a:cubicBezTo>
                <a:cubicBezTo>
                  <a:pt x="1097784" y="1777972"/>
                  <a:pt x="1053279" y="1734287"/>
                  <a:pt x="1053279" y="1661479"/>
                </a:cubicBezTo>
                <a:cubicBezTo>
                  <a:pt x="1053279" y="1661479"/>
                  <a:pt x="1053279" y="1661479"/>
                  <a:pt x="1053279" y="1253756"/>
                </a:cubicBezTo>
                <a:cubicBezTo>
                  <a:pt x="1053279" y="1253756"/>
                  <a:pt x="1053279" y="1253756"/>
                  <a:pt x="1053279" y="1006210"/>
                </a:cubicBezTo>
                <a:cubicBezTo>
                  <a:pt x="1053279" y="1006210"/>
                  <a:pt x="1053279" y="1006210"/>
                  <a:pt x="993940" y="1006210"/>
                </a:cubicBezTo>
                <a:cubicBezTo>
                  <a:pt x="993940" y="1006210"/>
                  <a:pt x="993940" y="1006210"/>
                  <a:pt x="993940" y="1268318"/>
                </a:cubicBezTo>
                <a:cubicBezTo>
                  <a:pt x="993940" y="1268318"/>
                  <a:pt x="993940" y="1268318"/>
                  <a:pt x="993940" y="1719725"/>
                </a:cubicBezTo>
                <a:cubicBezTo>
                  <a:pt x="993940" y="1719725"/>
                  <a:pt x="993940" y="1719725"/>
                  <a:pt x="993940" y="1777972"/>
                </a:cubicBezTo>
                <a:cubicBezTo>
                  <a:pt x="993940" y="1777972"/>
                  <a:pt x="993940" y="1777972"/>
                  <a:pt x="993940" y="2884648"/>
                </a:cubicBezTo>
                <a:cubicBezTo>
                  <a:pt x="993940" y="2972017"/>
                  <a:pt x="919765" y="3044825"/>
                  <a:pt x="830756" y="3044825"/>
                </a:cubicBezTo>
                <a:cubicBezTo>
                  <a:pt x="741746" y="3044825"/>
                  <a:pt x="667572" y="2972017"/>
                  <a:pt x="667572" y="2884648"/>
                </a:cubicBezTo>
                <a:cubicBezTo>
                  <a:pt x="667572" y="2884648"/>
                  <a:pt x="667572" y="2884648"/>
                  <a:pt x="667572" y="1777972"/>
                </a:cubicBezTo>
                <a:cubicBezTo>
                  <a:pt x="667572" y="1777972"/>
                  <a:pt x="667572" y="1777972"/>
                  <a:pt x="608232" y="1777972"/>
                </a:cubicBezTo>
                <a:cubicBezTo>
                  <a:pt x="608232" y="1777972"/>
                  <a:pt x="608232" y="1777972"/>
                  <a:pt x="608232" y="2884648"/>
                </a:cubicBezTo>
                <a:cubicBezTo>
                  <a:pt x="608232" y="2972017"/>
                  <a:pt x="548892" y="3044825"/>
                  <a:pt x="459883" y="3044825"/>
                </a:cubicBezTo>
                <a:cubicBezTo>
                  <a:pt x="370873" y="3044825"/>
                  <a:pt x="296698" y="2972017"/>
                  <a:pt x="296698" y="2884648"/>
                </a:cubicBezTo>
                <a:cubicBezTo>
                  <a:pt x="296698" y="2884648"/>
                  <a:pt x="296698" y="2884648"/>
                  <a:pt x="296698" y="1777972"/>
                </a:cubicBezTo>
                <a:cubicBezTo>
                  <a:pt x="296698" y="1777972"/>
                  <a:pt x="296698" y="1777972"/>
                  <a:pt x="296698" y="1719725"/>
                </a:cubicBezTo>
                <a:cubicBezTo>
                  <a:pt x="296698" y="1719725"/>
                  <a:pt x="296698" y="1719725"/>
                  <a:pt x="296698" y="1268318"/>
                </a:cubicBezTo>
                <a:cubicBezTo>
                  <a:pt x="296698" y="1268318"/>
                  <a:pt x="296698" y="1268318"/>
                  <a:pt x="296698" y="1006210"/>
                </a:cubicBezTo>
                <a:cubicBezTo>
                  <a:pt x="296698" y="1006210"/>
                  <a:pt x="296698" y="1006210"/>
                  <a:pt x="237358" y="1006210"/>
                </a:cubicBezTo>
                <a:cubicBezTo>
                  <a:pt x="237358" y="1006210"/>
                  <a:pt x="237358" y="1006210"/>
                  <a:pt x="237358" y="1253756"/>
                </a:cubicBezTo>
                <a:cubicBezTo>
                  <a:pt x="237358" y="1253756"/>
                  <a:pt x="237358" y="1253756"/>
                  <a:pt x="237358" y="1661479"/>
                </a:cubicBezTo>
                <a:cubicBezTo>
                  <a:pt x="237358" y="1734287"/>
                  <a:pt x="192854" y="1777972"/>
                  <a:pt x="118679" y="1777972"/>
                </a:cubicBezTo>
                <a:cubicBezTo>
                  <a:pt x="59340" y="1777972"/>
                  <a:pt x="0" y="1734287"/>
                  <a:pt x="0" y="1661479"/>
                </a:cubicBezTo>
                <a:cubicBezTo>
                  <a:pt x="0" y="1661479"/>
                  <a:pt x="0" y="1661479"/>
                  <a:pt x="0" y="962526"/>
                </a:cubicBezTo>
                <a:cubicBezTo>
                  <a:pt x="0" y="758664"/>
                  <a:pt x="178019" y="598487"/>
                  <a:pt x="370873" y="598487"/>
                </a:cubicBezTo>
                <a:close/>
                <a:moveTo>
                  <a:pt x="646113" y="0"/>
                </a:moveTo>
                <a:cubicBezTo>
                  <a:pt x="797791" y="0"/>
                  <a:pt x="920751" y="120827"/>
                  <a:pt x="920751" y="269875"/>
                </a:cubicBezTo>
                <a:cubicBezTo>
                  <a:pt x="920751" y="418923"/>
                  <a:pt x="797791" y="539750"/>
                  <a:pt x="646113" y="539750"/>
                </a:cubicBezTo>
                <a:cubicBezTo>
                  <a:pt x="494435" y="539750"/>
                  <a:pt x="371475" y="418923"/>
                  <a:pt x="371475" y="269875"/>
                </a:cubicBezTo>
                <a:cubicBezTo>
                  <a:pt x="371475" y="120827"/>
                  <a:pt x="494435" y="0"/>
                  <a:pt x="646113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id-ID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1" name="Freeform 60"/>
          <p:cNvSpPr>
            <a:spLocks noChangeArrowheads="1"/>
          </p:cNvSpPr>
          <p:nvPr/>
        </p:nvSpPr>
        <p:spPr bwMode="auto">
          <a:xfrm>
            <a:off x="10373149" y="3682849"/>
            <a:ext cx="126010" cy="297276"/>
          </a:xfrm>
          <a:custGeom>
            <a:avLst/>
            <a:gdLst>
              <a:gd name="connsiteX0" fmla="*/ 370873 w 1290638"/>
              <a:gd name="connsiteY0" fmla="*/ 598487 h 3044825"/>
              <a:gd name="connsiteX1" fmla="*/ 519222 w 1290638"/>
              <a:gd name="connsiteY1" fmla="*/ 598487 h 3044825"/>
              <a:gd name="connsiteX2" fmla="*/ 548892 w 1290638"/>
              <a:gd name="connsiteY2" fmla="*/ 598487 h 3044825"/>
              <a:gd name="connsiteX3" fmla="*/ 919765 w 1290638"/>
              <a:gd name="connsiteY3" fmla="*/ 598487 h 3044825"/>
              <a:gd name="connsiteX4" fmla="*/ 1290638 w 1290638"/>
              <a:gd name="connsiteY4" fmla="*/ 962526 h 3044825"/>
              <a:gd name="connsiteX5" fmla="*/ 1290638 w 1290638"/>
              <a:gd name="connsiteY5" fmla="*/ 1661479 h 3044825"/>
              <a:gd name="connsiteX6" fmla="*/ 1171959 w 1290638"/>
              <a:gd name="connsiteY6" fmla="*/ 1777972 h 3044825"/>
              <a:gd name="connsiteX7" fmla="*/ 1053279 w 1290638"/>
              <a:gd name="connsiteY7" fmla="*/ 1661479 h 3044825"/>
              <a:gd name="connsiteX8" fmla="*/ 1053279 w 1290638"/>
              <a:gd name="connsiteY8" fmla="*/ 1253756 h 3044825"/>
              <a:gd name="connsiteX9" fmla="*/ 1053279 w 1290638"/>
              <a:gd name="connsiteY9" fmla="*/ 1006210 h 3044825"/>
              <a:gd name="connsiteX10" fmla="*/ 993940 w 1290638"/>
              <a:gd name="connsiteY10" fmla="*/ 1006210 h 3044825"/>
              <a:gd name="connsiteX11" fmla="*/ 993940 w 1290638"/>
              <a:gd name="connsiteY11" fmla="*/ 1268318 h 3044825"/>
              <a:gd name="connsiteX12" fmla="*/ 993940 w 1290638"/>
              <a:gd name="connsiteY12" fmla="*/ 1719725 h 3044825"/>
              <a:gd name="connsiteX13" fmla="*/ 993940 w 1290638"/>
              <a:gd name="connsiteY13" fmla="*/ 1777972 h 3044825"/>
              <a:gd name="connsiteX14" fmla="*/ 993940 w 1290638"/>
              <a:gd name="connsiteY14" fmla="*/ 2884648 h 3044825"/>
              <a:gd name="connsiteX15" fmla="*/ 830756 w 1290638"/>
              <a:gd name="connsiteY15" fmla="*/ 3044825 h 3044825"/>
              <a:gd name="connsiteX16" fmla="*/ 667572 w 1290638"/>
              <a:gd name="connsiteY16" fmla="*/ 2884648 h 3044825"/>
              <a:gd name="connsiteX17" fmla="*/ 667572 w 1290638"/>
              <a:gd name="connsiteY17" fmla="*/ 1777972 h 3044825"/>
              <a:gd name="connsiteX18" fmla="*/ 608232 w 1290638"/>
              <a:gd name="connsiteY18" fmla="*/ 1777972 h 3044825"/>
              <a:gd name="connsiteX19" fmla="*/ 608232 w 1290638"/>
              <a:gd name="connsiteY19" fmla="*/ 2884648 h 3044825"/>
              <a:gd name="connsiteX20" fmla="*/ 459883 w 1290638"/>
              <a:gd name="connsiteY20" fmla="*/ 3044825 h 3044825"/>
              <a:gd name="connsiteX21" fmla="*/ 296698 w 1290638"/>
              <a:gd name="connsiteY21" fmla="*/ 2884648 h 3044825"/>
              <a:gd name="connsiteX22" fmla="*/ 296698 w 1290638"/>
              <a:gd name="connsiteY22" fmla="*/ 1777972 h 3044825"/>
              <a:gd name="connsiteX23" fmla="*/ 296698 w 1290638"/>
              <a:gd name="connsiteY23" fmla="*/ 1719725 h 3044825"/>
              <a:gd name="connsiteX24" fmla="*/ 296698 w 1290638"/>
              <a:gd name="connsiteY24" fmla="*/ 1268318 h 3044825"/>
              <a:gd name="connsiteX25" fmla="*/ 296698 w 1290638"/>
              <a:gd name="connsiteY25" fmla="*/ 1006210 h 3044825"/>
              <a:gd name="connsiteX26" fmla="*/ 237358 w 1290638"/>
              <a:gd name="connsiteY26" fmla="*/ 1006210 h 3044825"/>
              <a:gd name="connsiteX27" fmla="*/ 237358 w 1290638"/>
              <a:gd name="connsiteY27" fmla="*/ 1253756 h 3044825"/>
              <a:gd name="connsiteX28" fmla="*/ 237358 w 1290638"/>
              <a:gd name="connsiteY28" fmla="*/ 1661479 h 3044825"/>
              <a:gd name="connsiteX29" fmla="*/ 118679 w 1290638"/>
              <a:gd name="connsiteY29" fmla="*/ 1777972 h 3044825"/>
              <a:gd name="connsiteX30" fmla="*/ 0 w 1290638"/>
              <a:gd name="connsiteY30" fmla="*/ 1661479 h 3044825"/>
              <a:gd name="connsiteX31" fmla="*/ 0 w 1290638"/>
              <a:gd name="connsiteY31" fmla="*/ 962526 h 3044825"/>
              <a:gd name="connsiteX32" fmla="*/ 370873 w 1290638"/>
              <a:gd name="connsiteY32" fmla="*/ 598487 h 3044825"/>
              <a:gd name="connsiteX33" fmla="*/ 646113 w 1290638"/>
              <a:gd name="connsiteY33" fmla="*/ 0 h 3044825"/>
              <a:gd name="connsiteX34" fmla="*/ 920751 w 1290638"/>
              <a:gd name="connsiteY34" fmla="*/ 269875 h 3044825"/>
              <a:gd name="connsiteX35" fmla="*/ 646113 w 1290638"/>
              <a:gd name="connsiteY35" fmla="*/ 539750 h 3044825"/>
              <a:gd name="connsiteX36" fmla="*/ 371475 w 1290638"/>
              <a:gd name="connsiteY36" fmla="*/ 269875 h 3044825"/>
              <a:gd name="connsiteX37" fmla="*/ 646113 w 1290638"/>
              <a:gd name="connsiteY37" fmla="*/ 0 h 304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290638" h="3044825">
                <a:moveTo>
                  <a:pt x="370873" y="598487"/>
                </a:moveTo>
                <a:cubicBezTo>
                  <a:pt x="370873" y="598487"/>
                  <a:pt x="370873" y="598487"/>
                  <a:pt x="519222" y="598487"/>
                </a:cubicBezTo>
                <a:cubicBezTo>
                  <a:pt x="519222" y="598487"/>
                  <a:pt x="519222" y="598487"/>
                  <a:pt x="548892" y="598487"/>
                </a:cubicBezTo>
                <a:cubicBezTo>
                  <a:pt x="548892" y="598487"/>
                  <a:pt x="548892" y="598487"/>
                  <a:pt x="919765" y="598487"/>
                </a:cubicBezTo>
                <a:cubicBezTo>
                  <a:pt x="1112619" y="598487"/>
                  <a:pt x="1275803" y="758664"/>
                  <a:pt x="1290638" y="962526"/>
                </a:cubicBezTo>
                <a:cubicBezTo>
                  <a:pt x="1290638" y="962526"/>
                  <a:pt x="1290638" y="962526"/>
                  <a:pt x="1290638" y="1661479"/>
                </a:cubicBezTo>
                <a:cubicBezTo>
                  <a:pt x="1290638" y="1734287"/>
                  <a:pt x="1231299" y="1777972"/>
                  <a:pt x="1171959" y="1777972"/>
                </a:cubicBezTo>
                <a:cubicBezTo>
                  <a:pt x="1097784" y="1777972"/>
                  <a:pt x="1053279" y="1734287"/>
                  <a:pt x="1053279" y="1661479"/>
                </a:cubicBezTo>
                <a:cubicBezTo>
                  <a:pt x="1053279" y="1661479"/>
                  <a:pt x="1053279" y="1661479"/>
                  <a:pt x="1053279" y="1253756"/>
                </a:cubicBezTo>
                <a:cubicBezTo>
                  <a:pt x="1053279" y="1253756"/>
                  <a:pt x="1053279" y="1253756"/>
                  <a:pt x="1053279" y="1006210"/>
                </a:cubicBezTo>
                <a:cubicBezTo>
                  <a:pt x="1053279" y="1006210"/>
                  <a:pt x="1053279" y="1006210"/>
                  <a:pt x="993940" y="1006210"/>
                </a:cubicBezTo>
                <a:cubicBezTo>
                  <a:pt x="993940" y="1006210"/>
                  <a:pt x="993940" y="1006210"/>
                  <a:pt x="993940" y="1268318"/>
                </a:cubicBezTo>
                <a:cubicBezTo>
                  <a:pt x="993940" y="1268318"/>
                  <a:pt x="993940" y="1268318"/>
                  <a:pt x="993940" y="1719725"/>
                </a:cubicBezTo>
                <a:cubicBezTo>
                  <a:pt x="993940" y="1719725"/>
                  <a:pt x="993940" y="1719725"/>
                  <a:pt x="993940" y="1777972"/>
                </a:cubicBezTo>
                <a:cubicBezTo>
                  <a:pt x="993940" y="1777972"/>
                  <a:pt x="993940" y="1777972"/>
                  <a:pt x="993940" y="2884648"/>
                </a:cubicBezTo>
                <a:cubicBezTo>
                  <a:pt x="993940" y="2972017"/>
                  <a:pt x="919765" y="3044825"/>
                  <a:pt x="830756" y="3044825"/>
                </a:cubicBezTo>
                <a:cubicBezTo>
                  <a:pt x="741746" y="3044825"/>
                  <a:pt x="667572" y="2972017"/>
                  <a:pt x="667572" y="2884648"/>
                </a:cubicBezTo>
                <a:cubicBezTo>
                  <a:pt x="667572" y="2884648"/>
                  <a:pt x="667572" y="2884648"/>
                  <a:pt x="667572" y="1777972"/>
                </a:cubicBezTo>
                <a:cubicBezTo>
                  <a:pt x="667572" y="1777972"/>
                  <a:pt x="667572" y="1777972"/>
                  <a:pt x="608232" y="1777972"/>
                </a:cubicBezTo>
                <a:cubicBezTo>
                  <a:pt x="608232" y="1777972"/>
                  <a:pt x="608232" y="1777972"/>
                  <a:pt x="608232" y="2884648"/>
                </a:cubicBezTo>
                <a:cubicBezTo>
                  <a:pt x="608232" y="2972017"/>
                  <a:pt x="548892" y="3044825"/>
                  <a:pt x="459883" y="3044825"/>
                </a:cubicBezTo>
                <a:cubicBezTo>
                  <a:pt x="370873" y="3044825"/>
                  <a:pt x="296698" y="2972017"/>
                  <a:pt x="296698" y="2884648"/>
                </a:cubicBezTo>
                <a:cubicBezTo>
                  <a:pt x="296698" y="2884648"/>
                  <a:pt x="296698" y="2884648"/>
                  <a:pt x="296698" y="1777972"/>
                </a:cubicBezTo>
                <a:cubicBezTo>
                  <a:pt x="296698" y="1777972"/>
                  <a:pt x="296698" y="1777972"/>
                  <a:pt x="296698" y="1719725"/>
                </a:cubicBezTo>
                <a:cubicBezTo>
                  <a:pt x="296698" y="1719725"/>
                  <a:pt x="296698" y="1719725"/>
                  <a:pt x="296698" y="1268318"/>
                </a:cubicBezTo>
                <a:cubicBezTo>
                  <a:pt x="296698" y="1268318"/>
                  <a:pt x="296698" y="1268318"/>
                  <a:pt x="296698" y="1006210"/>
                </a:cubicBezTo>
                <a:cubicBezTo>
                  <a:pt x="296698" y="1006210"/>
                  <a:pt x="296698" y="1006210"/>
                  <a:pt x="237358" y="1006210"/>
                </a:cubicBezTo>
                <a:cubicBezTo>
                  <a:pt x="237358" y="1006210"/>
                  <a:pt x="237358" y="1006210"/>
                  <a:pt x="237358" y="1253756"/>
                </a:cubicBezTo>
                <a:cubicBezTo>
                  <a:pt x="237358" y="1253756"/>
                  <a:pt x="237358" y="1253756"/>
                  <a:pt x="237358" y="1661479"/>
                </a:cubicBezTo>
                <a:cubicBezTo>
                  <a:pt x="237358" y="1734287"/>
                  <a:pt x="192854" y="1777972"/>
                  <a:pt x="118679" y="1777972"/>
                </a:cubicBezTo>
                <a:cubicBezTo>
                  <a:pt x="59340" y="1777972"/>
                  <a:pt x="0" y="1734287"/>
                  <a:pt x="0" y="1661479"/>
                </a:cubicBezTo>
                <a:cubicBezTo>
                  <a:pt x="0" y="1661479"/>
                  <a:pt x="0" y="1661479"/>
                  <a:pt x="0" y="962526"/>
                </a:cubicBezTo>
                <a:cubicBezTo>
                  <a:pt x="0" y="758664"/>
                  <a:pt x="178019" y="598487"/>
                  <a:pt x="370873" y="598487"/>
                </a:cubicBezTo>
                <a:close/>
                <a:moveTo>
                  <a:pt x="646113" y="0"/>
                </a:moveTo>
                <a:cubicBezTo>
                  <a:pt x="797791" y="0"/>
                  <a:pt x="920751" y="120827"/>
                  <a:pt x="920751" y="269875"/>
                </a:cubicBezTo>
                <a:cubicBezTo>
                  <a:pt x="920751" y="418923"/>
                  <a:pt x="797791" y="539750"/>
                  <a:pt x="646113" y="539750"/>
                </a:cubicBezTo>
                <a:cubicBezTo>
                  <a:pt x="494435" y="539750"/>
                  <a:pt x="371475" y="418923"/>
                  <a:pt x="371475" y="269875"/>
                </a:cubicBezTo>
                <a:cubicBezTo>
                  <a:pt x="371475" y="120827"/>
                  <a:pt x="494435" y="0"/>
                  <a:pt x="646113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id-ID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62" name="Straight Connector 61"/>
          <p:cNvCxnSpPr/>
          <p:nvPr/>
        </p:nvCxnSpPr>
        <p:spPr>
          <a:xfrm>
            <a:off x="9014278" y="4183912"/>
            <a:ext cx="575858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8856920" y="4242137"/>
            <a:ext cx="22629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50%</a:t>
            </a:r>
          </a:p>
          <a:p>
            <a:r>
              <a:rPr lang="en-US" sz="900" b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CONSULTING</a:t>
            </a:r>
          </a:p>
          <a:p>
            <a:endParaRPr lang="en-US" sz="90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  <a:p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Conveniently procrastinate client-centric technology via</a:t>
            </a:r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4500"/>
                            </p:stCondLst>
                            <p:childTnLst>
                              <p:par>
                                <p:cTn id="10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1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500"/>
                            </p:stCondLst>
                            <p:childTnLst>
                              <p:par>
                                <p:cTn id="1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6000"/>
                            </p:stCondLst>
                            <p:childTnLst>
                              <p:par>
                                <p:cTn id="1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6500"/>
                            </p:stCondLst>
                            <p:childTnLst>
                              <p:par>
                                <p:cTn id="1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7000"/>
                            </p:stCondLst>
                            <p:childTnLst>
                              <p:par>
                                <p:cTn id="1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7500"/>
                            </p:stCondLst>
                            <p:childTnLst>
                              <p:par>
                                <p:cTn id="1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8000"/>
                            </p:stCondLst>
                            <p:childTnLst>
                              <p:par>
                                <p:cTn id="1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Graphic spid="33" grpId="0">
        <p:bldSub>
          <a:bldChart bld="series"/>
        </p:bldSub>
      </p:bldGraphic>
      <p:bldP spid="34" grpId="0"/>
      <p:bldP spid="35" grpId="0" animBg="1"/>
      <p:bldP spid="36" grpId="0"/>
      <p:bldP spid="37" grpId="0" animBg="1"/>
      <p:bldP spid="38" grpId="0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51" grpId="0" build="p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687007" y="263300"/>
            <a:ext cx="48179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Creative Business Elements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95768" y="786520"/>
            <a:ext cx="5200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Assertively fabricate competitive manufactured products vis-a-vis equity invested catalysts </a:t>
            </a:r>
          </a:p>
          <a:p>
            <a:pPr algn="ctr"/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for change. </a:t>
            </a:r>
          </a:p>
        </p:txBody>
      </p:sp>
      <p:sp>
        <p:nvSpPr>
          <p:cNvPr id="21" name="Freeform 20"/>
          <p:cNvSpPr/>
          <p:nvPr/>
        </p:nvSpPr>
        <p:spPr>
          <a:xfrm>
            <a:off x="5980637" y="6484585"/>
            <a:ext cx="230726" cy="230726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4077" y="57150"/>
                </a:moveTo>
                <a:cubicBezTo>
                  <a:pt x="116012" y="57150"/>
                  <a:pt x="117723" y="57819"/>
                  <a:pt x="119212" y="59159"/>
                </a:cubicBezTo>
                <a:cubicBezTo>
                  <a:pt x="120700" y="60498"/>
                  <a:pt x="121444" y="62210"/>
                  <a:pt x="121444" y="64293"/>
                </a:cubicBezTo>
                <a:lnTo>
                  <a:pt x="121444" y="145107"/>
                </a:lnTo>
                <a:lnTo>
                  <a:pt x="147787" y="118764"/>
                </a:lnTo>
                <a:cubicBezTo>
                  <a:pt x="151061" y="115490"/>
                  <a:pt x="154335" y="115490"/>
                  <a:pt x="157609" y="118764"/>
                </a:cubicBezTo>
                <a:cubicBezTo>
                  <a:pt x="159098" y="120253"/>
                  <a:pt x="159842" y="121964"/>
                  <a:pt x="159842" y="123899"/>
                </a:cubicBezTo>
                <a:cubicBezTo>
                  <a:pt x="159842" y="125834"/>
                  <a:pt x="159098" y="127545"/>
                  <a:pt x="157609" y="129034"/>
                </a:cubicBezTo>
                <a:lnTo>
                  <a:pt x="114300" y="171003"/>
                </a:lnTo>
                <a:lnTo>
                  <a:pt x="70991" y="129034"/>
                </a:lnTo>
                <a:cubicBezTo>
                  <a:pt x="67717" y="125462"/>
                  <a:pt x="67791" y="122039"/>
                  <a:pt x="71215" y="118764"/>
                </a:cubicBezTo>
                <a:cubicBezTo>
                  <a:pt x="74638" y="115490"/>
                  <a:pt x="77986" y="115490"/>
                  <a:pt x="81260" y="118764"/>
                </a:cubicBezTo>
                <a:lnTo>
                  <a:pt x="107156" y="144661"/>
                </a:lnTo>
                <a:lnTo>
                  <a:pt x="107156" y="64293"/>
                </a:lnTo>
                <a:cubicBezTo>
                  <a:pt x="107156" y="62210"/>
                  <a:pt x="107826" y="60498"/>
                  <a:pt x="109166" y="59159"/>
                </a:cubicBezTo>
                <a:cubicBezTo>
                  <a:pt x="110505" y="57819"/>
                  <a:pt x="112142" y="57150"/>
                  <a:pt x="114077" y="57150"/>
                </a:cubicBezTo>
                <a:close/>
                <a:moveTo>
                  <a:pt x="114300" y="14287"/>
                </a:moveTo>
                <a:cubicBezTo>
                  <a:pt x="86618" y="14287"/>
                  <a:pt x="63029" y="24035"/>
                  <a:pt x="43532" y="43532"/>
                </a:cubicBezTo>
                <a:cubicBezTo>
                  <a:pt x="24036" y="63028"/>
                  <a:pt x="14288" y="86618"/>
                  <a:pt x="14288" y="114300"/>
                </a:cubicBezTo>
                <a:cubicBezTo>
                  <a:pt x="14288" y="141982"/>
                  <a:pt x="24036" y="165571"/>
                  <a:pt x="43532" y="185067"/>
                </a:cubicBezTo>
                <a:cubicBezTo>
                  <a:pt x="63029" y="204564"/>
                  <a:pt x="86618" y="214312"/>
                  <a:pt x="114300" y="214312"/>
                </a:cubicBezTo>
                <a:cubicBezTo>
                  <a:pt x="141982" y="214312"/>
                  <a:pt x="165646" y="204564"/>
                  <a:pt x="185291" y="185067"/>
                </a:cubicBezTo>
                <a:cubicBezTo>
                  <a:pt x="204937" y="165571"/>
                  <a:pt x="214759" y="141982"/>
                  <a:pt x="214759" y="114300"/>
                </a:cubicBezTo>
                <a:cubicBezTo>
                  <a:pt x="214759" y="86618"/>
                  <a:pt x="204937" y="63028"/>
                  <a:pt x="185291" y="43532"/>
                </a:cubicBezTo>
                <a:cubicBezTo>
                  <a:pt x="165646" y="24035"/>
                  <a:pt x="141982" y="14287"/>
                  <a:pt x="114300" y="14287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0"/>
                  <a:pt x="228600" y="82748"/>
                  <a:pt x="228600" y="114300"/>
                </a:cubicBezTo>
                <a:cubicBezTo>
                  <a:pt x="228600" y="145851"/>
                  <a:pt x="217438" y="172789"/>
                  <a:pt x="195114" y="195113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3"/>
                </a:cubicBezTo>
                <a:cubicBezTo>
                  <a:pt x="11162" y="172789"/>
                  <a:pt x="0" y="145851"/>
                  <a:pt x="0" y="114300"/>
                </a:cubicBezTo>
                <a:cubicBezTo>
                  <a:pt x="0" y="82748"/>
                  <a:pt x="11162" y="55810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2" name="Cube 1"/>
          <p:cNvSpPr/>
          <p:nvPr/>
        </p:nvSpPr>
        <p:spPr>
          <a:xfrm>
            <a:off x="876300" y="4263656"/>
            <a:ext cx="878072" cy="994144"/>
          </a:xfrm>
          <a:prstGeom prst="cub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4" name="Cube 13"/>
          <p:cNvSpPr/>
          <p:nvPr/>
        </p:nvSpPr>
        <p:spPr>
          <a:xfrm>
            <a:off x="1939556" y="4263655"/>
            <a:ext cx="878072" cy="1477925"/>
          </a:xfrm>
          <a:prstGeom prst="cub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5" name="Cube 14"/>
          <p:cNvSpPr/>
          <p:nvPr/>
        </p:nvSpPr>
        <p:spPr>
          <a:xfrm>
            <a:off x="3002812" y="4263656"/>
            <a:ext cx="878072" cy="1908544"/>
          </a:xfrm>
          <a:prstGeom prst="cub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6" name="Cube 15"/>
          <p:cNvSpPr/>
          <p:nvPr/>
        </p:nvSpPr>
        <p:spPr>
          <a:xfrm>
            <a:off x="4066068" y="4263656"/>
            <a:ext cx="878072" cy="839972"/>
          </a:xfrm>
          <a:prstGeom prst="cub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7" name="Cube 16"/>
          <p:cNvSpPr/>
          <p:nvPr/>
        </p:nvSpPr>
        <p:spPr>
          <a:xfrm>
            <a:off x="905097" y="1834120"/>
            <a:ext cx="878072" cy="2509284"/>
          </a:xfrm>
          <a:prstGeom prst="cube">
            <a:avLst/>
          </a:prstGeom>
          <a:pattFill prst="wdUpDiag">
            <a:fgClr>
              <a:schemeClr val="accent1">
                <a:lumMod val="75000"/>
              </a:schemeClr>
            </a:fgClr>
            <a:bgClr>
              <a:schemeClr val="accent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8" name="Cube 17"/>
          <p:cNvSpPr/>
          <p:nvPr/>
        </p:nvSpPr>
        <p:spPr>
          <a:xfrm>
            <a:off x="1968353" y="2583715"/>
            <a:ext cx="878072" cy="1759689"/>
          </a:xfrm>
          <a:prstGeom prst="cube">
            <a:avLst/>
          </a:prstGeom>
          <a:pattFill prst="wdUpDiag">
            <a:fgClr>
              <a:schemeClr val="accent6">
                <a:lumMod val="75000"/>
              </a:schemeClr>
            </a:fgClr>
            <a:bgClr>
              <a:schemeClr val="accent6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9" name="Cube 18"/>
          <p:cNvSpPr/>
          <p:nvPr/>
        </p:nvSpPr>
        <p:spPr>
          <a:xfrm>
            <a:off x="3031609" y="3349260"/>
            <a:ext cx="878072" cy="994144"/>
          </a:xfrm>
          <a:prstGeom prst="cube">
            <a:avLst/>
          </a:prstGeom>
          <a:pattFill prst="wdUpDiag">
            <a:fgClr>
              <a:schemeClr val="accent4">
                <a:lumMod val="75000"/>
              </a:schemeClr>
            </a:fgClr>
            <a:bgClr>
              <a:schemeClr val="accent4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0" name="Cube 19"/>
          <p:cNvSpPr/>
          <p:nvPr/>
        </p:nvSpPr>
        <p:spPr>
          <a:xfrm>
            <a:off x="4094865" y="2105250"/>
            <a:ext cx="878072" cy="2238154"/>
          </a:xfrm>
          <a:prstGeom prst="cube">
            <a:avLst/>
          </a:prstGeom>
          <a:pattFill prst="wdUpDiag">
            <a:fgClr>
              <a:schemeClr val="accent2">
                <a:lumMod val="75000"/>
              </a:schemeClr>
            </a:fgClr>
            <a:bgClr>
              <a:schemeClr val="accent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45200" y="1735918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70%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181944" y="2979928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70%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118688" y="2214383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60%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26635" y="1464788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80%</a:t>
            </a:r>
          </a:p>
        </p:txBody>
      </p:sp>
      <p:sp>
        <p:nvSpPr>
          <p:cNvPr id="27" name="Down Arrow 26"/>
          <p:cNvSpPr/>
          <p:nvPr/>
        </p:nvSpPr>
        <p:spPr>
          <a:xfrm>
            <a:off x="1275021" y="1327693"/>
            <a:ext cx="138224" cy="137095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8" name="Down Arrow 27"/>
          <p:cNvSpPr/>
          <p:nvPr/>
        </p:nvSpPr>
        <p:spPr>
          <a:xfrm>
            <a:off x="2338277" y="2077288"/>
            <a:ext cx="138224" cy="137095"/>
          </a:xfrm>
          <a:prstGeom prst="down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9" name="Down Arrow 28"/>
          <p:cNvSpPr/>
          <p:nvPr/>
        </p:nvSpPr>
        <p:spPr>
          <a:xfrm>
            <a:off x="3401533" y="2842833"/>
            <a:ext cx="138224" cy="137095"/>
          </a:xfrm>
          <a:prstGeom prst="down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30" name="Down Arrow 29"/>
          <p:cNvSpPr/>
          <p:nvPr/>
        </p:nvSpPr>
        <p:spPr>
          <a:xfrm>
            <a:off x="4464789" y="1598823"/>
            <a:ext cx="138224" cy="137095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057724" y="3894324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</a:t>
            </a:r>
          </a:p>
        </p:txBody>
      </p:sp>
      <p:sp>
        <p:nvSpPr>
          <p:cNvPr id="32" name="Rectangle 31"/>
          <p:cNvSpPr/>
          <p:nvPr/>
        </p:nvSpPr>
        <p:spPr>
          <a:xfrm>
            <a:off x="2118562" y="3894324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</a:t>
            </a:r>
          </a:p>
        </p:txBody>
      </p:sp>
      <p:sp>
        <p:nvSpPr>
          <p:cNvPr id="33" name="Rectangle 32"/>
          <p:cNvSpPr/>
          <p:nvPr/>
        </p:nvSpPr>
        <p:spPr>
          <a:xfrm>
            <a:off x="3182315" y="3894323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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249025" y="3894323"/>
            <a:ext cx="4315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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143226" y="5108136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-10%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068501" y="6172200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-50%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996733" y="5741580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-30%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922095" y="5249824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-20%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4994550" y="4225405"/>
            <a:ext cx="2764465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Isosceles Triangle 41"/>
          <p:cNvSpPr/>
          <p:nvPr/>
        </p:nvSpPr>
        <p:spPr>
          <a:xfrm>
            <a:off x="7567629" y="3914001"/>
            <a:ext cx="191386" cy="16498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43" name="Isosceles Triangle 42"/>
          <p:cNvSpPr/>
          <p:nvPr/>
        </p:nvSpPr>
        <p:spPr>
          <a:xfrm flipV="1">
            <a:off x="7567629" y="4371822"/>
            <a:ext cx="191386" cy="164988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872435" y="2698284"/>
            <a:ext cx="3150781" cy="1215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  <a:latin typeface="FontAwesome" pitchFamily="2" charset="0"/>
                <a:cs typeface="+mn-ea"/>
                <a:sym typeface="+mn-lt"/>
              </a:rPr>
              <a:t>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3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FINANCE CONSULTING</a:t>
            </a:r>
          </a:p>
          <a:p>
            <a:endParaRPr lang="en-US" sz="9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Progressively integrate resource-leveling services without 24/7 portals. Authoritatively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productivate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sustainable potentialities before best-of-breed action items. </a:t>
            </a:r>
          </a:p>
        </p:txBody>
      </p:sp>
      <p:sp>
        <p:nvSpPr>
          <p:cNvPr id="45" name="Rectangle 44"/>
          <p:cNvSpPr/>
          <p:nvPr/>
        </p:nvSpPr>
        <p:spPr>
          <a:xfrm>
            <a:off x="7872436" y="4683642"/>
            <a:ext cx="3150781" cy="1215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6"/>
                </a:solidFill>
                <a:latin typeface="FontAwesome" pitchFamily="2" charset="0"/>
                <a:cs typeface="+mn-ea"/>
                <a:sym typeface="+mn-lt"/>
              </a:rPr>
              <a:t>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3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TEAM AWWARDS</a:t>
            </a:r>
          </a:p>
          <a:p>
            <a:endParaRPr lang="en-US" sz="9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Progressively integrate resource-leveling services without 24/7 portals. Authoritatively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productivate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sustainable potentialities before best-of-breed action items.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500"/>
                            </p:stCondLst>
                            <p:childTnLst>
                              <p:par>
                                <p:cTn id="5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500"/>
                            </p:stCondLst>
                            <p:childTnLst>
                              <p:par>
                                <p:cTn id="6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500"/>
                            </p:stCondLst>
                            <p:childTnLst>
                              <p:par>
                                <p:cTn id="6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9500"/>
                            </p:stCondLst>
                            <p:childTnLst>
                              <p:par>
                                <p:cTn id="7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5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10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15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20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25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35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4500"/>
                            </p:stCondLst>
                            <p:childTnLst>
                              <p:par>
                                <p:cTn id="1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55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6500"/>
                            </p:stCondLst>
                            <p:childTnLst>
                              <p:par>
                                <p:cTn id="1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/>
      <p:bldP spid="23" grpId="0"/>
      <p:bldP spid="24" grpId="0"/>
      <p:bldP spid="25" grpId="0"/>
      <p:bldP spid="27" grpId="0" animBg="1"/>
      <p:bldP spid="28" grpId="0" animBg="1"/>
      <p:bldP spid="29" grpId="0" animBg="1"/>
      <p:bldP spid="30" grpId="0" animBg="1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42" grpId="0" animBg="1"/>
      <p:bldP spid="43" grpId="0" animBg="1"/>
      <p:bldP spid="44" grpId="0" build="p"/>
      <p:bldP spid="4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6"/>
          <p:cNvSpPr txBox="1"/>
          <p:nvPr/>
        </p:nvSpPr>
        <p:spPr>
          <a:xfrm>
            <a:off x="3200331" y="4169253"/>
            <a:ext cx="60255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Conveniently procrastinate client-centric technology via highly efficient manufactured products. Seamlessly </a:t>
            </a:r>
            <a:r>
              <a:rPr lang="en-US" sz="1000" kern="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productivate</a:t>
            </a:r>
            <a:r>
              <a:rPr lang="en-US" sz="1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go forward benefits without </a:t>
            </a:r>
            <a:r>
              <a:rPr lang="en-US" sz="1000" kern="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interdependentinfrastructures</a:t>
            </a:r>
            <a:r>
              <a:rPr lang="en-US" sz="1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. </a:t>
            </a:r>
            <a:r>
              <a:rPr lang="en-US" altLang="zh-CN" sz="1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Conveniently procrastinate client-centric technology via</a:t>
            </a:r>
            <a:endParaRPr lang="en-US" sz="900" kern="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967186" y="2223932"/>
            <a:ext cx="43306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1100" kern="0" dirty="0">
                <a:solidFill>
                  <a:schemeClr val="bg1">
                    <a:lumMod val="50000"/>
                  </a:schemeClr>
                </a:solidFill>
              </a:rPr>
              <a:t>BUSINESS YEAR IN EUROPE AND THE REPORT TEMPALATE</a:t>
            </a:r>
            <a:endParaRPr lang="zh-CN" altLang="en-US" sz="1100" kern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105194" y="2677452"/>
            <a:ext cx="92105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7200" kern="0" dirty="0" smtClean="0">
                <a:solidFill>
                  <a:srgbClr val="1E4D7B"/>
                </a:solidFill>
                <a:latin typeface="+mj-ea"/>
                <a:ea typeface="+mj-ea"/>
              </a:rPr>
              <a:t>谢谢观看！</a:t>
            </a:r>
            <a:endParaRPr lang="zh-CN" altLang="en-US" sz="7200" kern="0" dirty="0">
              <a:solidFill>
                <a:srgbClr val="1E4D7B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528" fill="hold" grpId="0" nodeType="withEffect">
                                  <p:stCondLst>
                                    <p:cond delay="8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12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占位符 1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609600" y="687388"/>
            <a:ext cx="10706100" cy="4570412"/>
          </a:xfrm>
        </p:spPr>
      </p:pic>
      <p:sp>
        <p:nvSpPr>
          <p:cNvPr id="21" name="Freeform 20"/>
          <p:cNvSpPr/>
          <p:nvPr/>
        </p:nvSpPr>
        <p:spPr>
          <a:xfrm>
            <a:off x="5980637" y="6484585"/>
            <a:ext cx="230726" cy="230726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4077" y="57150"/>
                </a:moveTo>
                <a:cubicBezTo>
                  <a:pt x="116012" y="57150"/>
                  <a:pt x="117723" y="57819"/>
                  <a:pt x="119212" y="59159"/>
                </a:cubicBezTo>
                <a:cubicBezTo>
                  <a:pt x="120700" y="60498"/>
                  <a:pt x="121444" y="62210"/>
                  <a:pt x="121444" y="64293"/>
                </a:cubicBezTo>
                <a:lnTo>
                  <a:pt x="121444" y="145107"/>
                </a:lnTo>
                <a:lnTo>
                  <a:pt x="147787" y="118764"/>
                </a:lnTo>
                <a:cubicBezTo>
                  <a:pt x="151061" y="115490"/>
                  <a:pt x="154335" y="115490"/>
                  <a:pt x="157609" y="118764"/>
                </a:cubicBezTo>
                <a:cubicBezTo>
                  <a:pt x="159098" y="120253"/>
                  <a:pt x="159842" y="121964"/>
                  <a:pt x="159842" y="123899"/>
                </a:cubicBezTo>
                <a:cubicBezTo>
                  <a:pt x="159842" y="125834"/>
                  <a:pt x="159098" y="127545"/>
                  <a:pt x="157609" y="129034"/>
                </a:cubicBezTo>
                <a:lnTo>
                  <a:pt x="114300" y="171003"/>
                </a:lnTo>
                <a:lnTo>
                  <a:pt x="70991" y="129034"/>
                </a:lnTo>
                <a:cubicBezTo>
                  <a:pt x="67717" y="125462"/>
                  <a:pt x="67791" y="122039"/>
                  <a:pt x="71215" y="118764"/>
                </a:cubicBezTo>
                <a:cubicBezTo>
                  <a:pt x="74638" y="115490"/>
                  <a:pt x="77986" y="115490"/>
                  <a:pt x="81260" y="118764"/>
                </a:cubicBezTo>
                <a:lnTo>
                  <a:pt x="107156" y="144661"/>
                </a:lnTo>
                <a:lnTo>
                  <a:pt x="107156" y="64293"/>
                </a:lnTo>
                <a:cubicBezTo>
                  <a:pt x="107156" y="62210"/>
                  <a:pt x="107826" y="60498"/>
                  <a:pt x="109166" y="59159"/>
                </a:cubicBezTo>
                <a:cubicBezTo>
                  <a:pt x="110505" y="57819"/>
                  <a:pt x="112142" y="57150"/>
                  <a:pt x="114077" y="57150"/>
                </a:cubicBezTo>
                <a:close/>
                <a:moveTo>
                  <a:pt x="114300" y="14287"/>
                </a:moveTo>
                <a:cubicBezTo>
                  <a:pt x="86618" y="14287"/>
                  <a:pt x="63029" y="24035"/>
                  <a:pt x="43532" y="43532"/>
                </a:cubicBezTo>
                <a:cubicBezTo>
                  <a:pt x="24036" y="63028"/>
                  <a:pt x="14288" y="86618"/>
                  <a:pt x="14288" y="114300"/>
                </a:cubicBezTo>
                <a:cubicBezTo>
                  <a:pt x="14288" y="141982"/>
                  <a:pt x="24036" y="165571"/>
                  <a:pt x="43532" y="185067"/>
                </a:cubicBezTo>
                <a:cubicBezTo>
                  <a:pt x="63029" y="204564"/>
                  <a:pt x="86618" y="214312"/>
                  <a:pt x="114300" y="214312"/>
                </a:cubicBezTo>
                <a:cubicBezTo>
                  <a:pt x="141982" y="214312"/>
                  <a:pt x="165646" y="204564"/>
                  <a:pt x="185291" y="185067"/>
                </a:cubicBezTo>
                <a:cubicBezTo>
                  <a:pt x="204937" y="165571"/>
                  <a:pt x="214759" y="141982"/>
                  <a:pt x="214759" y="114300"/>
                </a:cubicBezTo>
                <a:cubicBezTo>
                  <a:pt x="214759" y="86618"/>
                  <a:pt x="204937" y="63028"/>
                  <a:pt x="185291" y="43532"/>
                </a:cubicBezTo>
                <a:cubicBezTo>
                  <a:pt x="165646" y="24035"/>
                  <a:pt x="141982" y="14287"/>
                  <a:pt x="114300" y="14287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0"/>
                  <a:pt x="228600" y="82748"/>
                  <a:pt x="228600" y="114300"/>
                </a:cubicBezTo>
                <a:cubicBezTo>
                  <a:pt x="228600" y="145851"/>
                  <a:pt x="217438" y="172789"/>
                  <a:pt x="195114" y="195113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3"/>
                </a:cubicBezTo>
                <a:cubicBezTo>
                  <a:pt x="11162" y="172789"/>
                  <a:pt x="0" y="145851"/>
                  <a:pt x="0" y="114300"/>
                </a:cubicBezTo>
                <a:cubicBezTo>
                  <a:pt x="0" y="82748"/>
                  <a:pt x="11162" y="55810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24" name="Folded Corner 23"/>
          <p:cNvSpPr/>
          <p:nvPr/>
        </p:nvSpPr>
        <p:spPr>
          <a:xfrm>
            <a:off x="1499191" y="3429000"/>
            <a:ext cx="2753832" cy="2743200"/>
          </a:xfrm>
          <a:prstGeom prst="foldedCorner">
            <a:avLst/>
          </a:prstGeom>
          <a:solidFill>
            <a:schemeClr val="tx1">
              <a:lumMod val="85000"/>
              <a:lumOff val="1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99189" y="4707733"/>
            <a:ext cx="2753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>
                <a:solidFill>
                  <a:schemeClr val="bg1"/>
                </a:solidFill>
                <a:cs typeface="+mn-ea"/>
                <a:sym typeface="+mn-lt"/>
              </a:rPr>
              <a:t>Conveniently procrastinate client-centric technology via highly efficient manufactured </a:t>
            </a:r>
          </a:p>
          <a:p>
            <a:pPr algn="ctr"/>
            <a:r>
              <a:rPr lang="en-US" sz="900">
                <a:solidFill>
                  <a:schemeClr val="bg1"/>
                </a:solidFill>
                <a:cs typeface="+mn-ea"/>
                <a:sym typeface="+mn-lt"/>
              </a:rPr>
              <a:t>Conveniently procrastinate client-centric technology via highly efficient manufactured products. Seamlessly productivate go forward benefits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706554" y="4144047"/>
            <a:ext cx="233910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此处添加标题</a:t>
            </a:r>
            <a:endParaRPr lang="en-US" altLang="zh-CN" sz="2800" b="1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/>
            <a:endParaRPr 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7" name="Folded Corner 26"/>
          <p:cNvSpPr/>
          <p:nvPr/>
        </p:nvSpPr>
        <p:spPr>
          <a:xfrm>
            <a:off x="7921256" y="1964533"/>
            <a:ext cx="4289520" cy="2743200"/>
          </a:xfrm>
          <a:prstGeom prst="foldedCorner">
            <a:avLst/>
          </a:prstGeom>
          <a:solidFill>
            <a:schemeClr val="accent6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118780" y="2666719"/>
            <a:ext cx="16100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>
                <a:solidFill>
                  <a:schemeClr val="bg1"/>
                </a:solidFill>
                <a:cs typeface="+mn-ea"/>
                <a:sym typeface="+mn-lt"/>
              </a:rPr>
              <a:t>SECTION </a:t>
            </a:r>
            <a:r>
              <a:rPr lang="en-US" b="1">
                <a:solidFill>
                  <a:schemeClr val="bg1"/>
                </a:solidFill>
                <a:cs typeface="+mn-ea"/>
                <a:sym typeface="+mn-lt"/>
              </a:rPr>
              <a:t>01</a:t>
            </a:r>
          </a:p>
          <a:p>
            <a:endParaRPr lang="en-US" sz="900">
              <a:solidFill>
                <a:schemeClr val="bg1"/>
              </a:solidFill>
              <a:cs typeface="+mn-ea"/>
              <a:sym typeface="+mn-lt"/>
            </a:endParaRPr>
          </a:p>
          <a:p>
            <a:r>
              <a:rPr lang="en-US" sz="900">
                <a:solidFill>
                  <a:schemeClr val="bg1"/>
                </a:solidFill>
                <a:cs typeface="+mn-ea"/>
                <a:sym typeface="+mn-lt"/>
              </a:rPr>
              <a:t>Conveniently procrastinate client-centric technology via highly efficient manufactured products. Seamlessly productivate go forward benefits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926315" y="2666719"/>
            <a:ext cx="16100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>
                <a:solidFill>
                  <a:schemeClr val="bg1"/>
                </a:solidFill>
                <a:cs typeface="+mn-ea"/>
                <a:sym typeface="+mn-lt"/>
              </a:rPr>
              <a:t>SECTION </a:t>
            </a:r>
            <a:r>
              <a:rPr lang="en-US" b="1">
                <a:solidFill>
                  <a:schemeClr val="bg1"/>
                </a:solidFill>
                <a:cs typeface="+mn-ea"/>
                <a:sym typeface="+mn-lt"/>
              </a:rPr>
              <a:t>02</a:t>
            </a:r>
          </a:p>
          <a:p>
            <a:endParaRPr lang="en-US" sz="900">
              <a:solidFill>
                <a:schemeClr val="bg1"/>
              </a:solidFill>
              <a:cs typeface="+mn-ea"/>
              <a:sym typeface="+mn-lt"/>
            </a:endParaRPr>
          </a:p>
          <a:p>
            <a:r>
              <a:rPr lang="en-US" sz="900">
                <a:solidFill>
                  <a:schemeClr val="bg1"/>
                </a:solidFill>
                <a:cs typeface="+mn-ea"/>
                <a:sym typeface="+mn-lt"/>
              </a:rPr>
              <a:t>Conveniently procrastinate client-centric technology via highly efficient manufactured products. Seamlessly productivate go forward benefits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26" grpId="0"/>
      <p:bldP spid="27" grpId="0" animBg="1"/>
      <p:bldP spid="28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占位符 2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0" y="0"/>
            <a:ext cx="54864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6705600" y="1507309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此处添加标题</a:t>
            </a: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05600" y="2030529"/>
            <a:ext cx="461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Assertively fabricate competitive manufactured products vis-a-vis equity invested catalysts for change. </a:t>
            </a:r>
          </a:p>
        </p:txBody>
      </p:sp>
      <p:sp>
        <p:nvSpPr>
          <p:cNvPr id="21" name="Freeform 20"/>
          <p:cNvSpPr/>
          <p:nvPr/>
        </p:nvSpPr>
        <p:spPr>
          <a:xfrm>
            <a:off x="5980637" y="6484585"/>
            <a:ext cx="230726" cy="230726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4077" y="57150"/>
                </a:moveTo>
                <a:cubicBezTo>
                  <a:pt x="116012" y="57150"/>
                  <a:pt x="117723" y="57819"/>
                  <a:pt x="119212" y="59159"/>
                </a:cubicBezTo>
                <a:cubicBezTo>
                  <a:pt x="120700" y="60498"/>
                  <a:pt x="121444" y="62210"/>
                  <a:pt x="121444" y="64293"/>
                </a:cubicBezTo>
                <a:lnTo>
                  <a:pt x="121444" y="145107"/>
                </a:lnTo>
                <a:lnTo>
                  <a:pt x="147787" y="118764"/>
                </a:lnTo>
                <a:cubicBezTo>
                  <a:pt x="151061" y="115490"/>
                  <a:pt x="154335" y="115490"/>
                  <a:pt x="157609" y="118764"/>
                </a:cubicBezTo>
                <a:cubicBezTo>
                  <a:pt x="159098" y="120253"/>
                  <a:pt x="159842" y="121964"/>
                  <a:pt x="159842" y="123899"/>
                </a:cubicBezTo>
                <a:cubicBezTo>
                  <a:pt x="159842" y="125834"/>
                  <a:pt x="159098" y="127545"/>
                  <a:pt x="157609" y="129034"/>
                </a:cubicBezTo>
                <a:lnTo>
                  <a:pt x="114300" y="171003"/>
                </a:lnTo>
                <a:lnTo>
                  <a:pt x="70991" y="129034"/>
                </a:lnTo>
                <a:cubicBezTo>
                  <a:pt x="67717" y="125462"/>
                  <a:pt x="67791" y="122039"/>
                  <a:pt x="71215" y="118764"/>
                </a:cubicBezTo>
                <a:cubicBezTo>
                  <a:pt x="74638" y="115490"/>
                  <a:pt x="77986" y="115490"/>
                  <a:pt x="81260" y="118764"/>
                </a:cubicBezTo>
                <a:lnTo>
                  <a:pt x="107156" y="144661"/>
                </a:lnTo>
                <a:lnTo>
                  <a:pt x="107156" y="64293"/>
                </a:lnTo>
                <a:cubicBezTo>
                  <a:pt x="107156" y="62210"/>
                  <a:pt x="107826" y="60498"/>
                  <a:pt x="109166" y="59159"/>
                </a:cubicBezTo>
                <a:cubicBezTo>
                  <a:pt x="110505" y="57819"/>
                  <a:pt x="112142" y="57150"/>
                  <a:pt x="114077" y="57150"/>
                </a:cubicBezTo>
                <a:close/>
                <a:moveTo>
                  <a:pt x="114300" y="14287"/>
                </a:moveTo>
                <a:cubicBezTo>
                  <a:pt x="86618" y="14287"/>
                  <a:pt x="63029" y="24035"/>
                  <a:pt x="43532" y="43532"/>
                </a:cubicBezTo>
                <a:cubicBezTo>
                  <a:pt x="24036" y="63028"/>
                  <a:pt x="14288" y="86618"/>
                  <a:pt x="14288" y="114300"/>
                </a:cubicBezTo>
                <a:cubicBezTo>
                  <a:pt x="14288" y="141982"/>
                  <a:pt x="24036" y="165571"/>
                  <a:pt x="43532" y="185067"/>
                </a:cubicBezTo>
                <a:cubicBezTo>
                  <a:pt x="63029" y="204564"/>
                  <a:pt x="86618" y="214312"/>
                  <a:pt x="114300" y="214312"/>
                </a:cubicBezTo>
                <a:cubicBezTo>
                  <a:pt x="141982" y="214312"/>
                  <a:pt x="165646" y="204564"/>
                  <a:pt x="185291" y="185067"/>
                </a:cubicBezTo>
                <a:cubicBezTo>
                  <a:pt x="204937" y="165571"/>
                  <a:pt x="214759" y="141982"/>
                  <a:pt x="214759" y="114300"/>
                </a:cubicBezTo>
                <a:cubicBezTo>
                  <a:pt x="214759" y="86618"/>
                  <a:pt x="204937" y="63028"/>
                  <a:pt x="185291" y="43532"/>
                </a:cubicBezTo>
                <a:cubicBezTo>
                  <a:pt x="165646" y="24035"/>
                  <a:pt x="141982" y="14287"/>
                  <a:pt x="114300" y="14287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0"/>
                  <a:pt x="228600" y="82748"/>
                  <a:pt x="228600" y="114300"/>
                </a:cubicBezTo>
                <a:cubicBezTo>
                  <a:pt x="228600" y="145851"/>
                  <a:pt x="217438" y="172789"/>
                  <a:pt x="195114" y="195113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3"/>
                </a:cubicBezTo>
                <a:cubicBezTo>
                  <a:pt x="11162" y="172789"/>
                  <a:pt x="0" y="145851"/>
                  <a:pt x="0" y="114300"/>
                </a:cubicBezTo>
                <a:cubicBezTo>
                  <a:pt x="0" y="82748"/>
                  <a:pt x="11162" y="55810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05600" y="2923081"/>
            <a:ext cx="46101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此处添加标题</a:t>
            </a:r>
            <a:endParaRPr lang="en-US" altLang="zh-CN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endParaRPr lang="en-US" sz="9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r>
              <a:rPr lang="en-US" sz="900" b="1" dirty="0">
                <a:solidFill>
                  <a:schemeClr val="accent5"/>
                </a:solidFill>
                <a:cs typeface="+mn-ea"/>
                <a:sym typeface="+mn-lt"/>
              </a:rPr>
              <a:t>BASIC INFORMATION</a:t>
            </a:r>
          </a:p>
          <a:p>
            <a:endParaRPr lang="en-US" sz="9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  <a:p>
            <a:r>
              <a:rPr lang="en-US" sz="9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Energistically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evolve granular data without team building solutions. Proactively foster 24/7 customer service and ethical convergence.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Holisticly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pontificate dynamic collaboration and idea-sharing whereas covalent bandwidth</a:t>
            </a:r>
          </a:p>
        </p:txBody>
      </p:sp>
      <p:sp>
        <p:nvSpPr>
          <p:cNvPr id="18" name="Freeform 14"/>
          <p:cNvSpPr>
            <a:spLocks noEditPoints="1"/>
          </p:cNvSpPr>
          <p:nvPr/>
        </p:nvSpPr>
        <p:spPr bwMode="auto">
          <a:xfrm>
            <a:off x="10156556" y="4353817"/>
            <a:ext cx="2035444" cy="2504183"/>
          </a:xfrm>
          <a:custGeom>
            <a:avLst/>
            <a:gdLst>
              <a:gd name="T0" fmla="*/ 1247 w 1281"/>
              <a:gd name="T1" fmla="*/ 1059 h 1576"/>
              <a:gd name="T2" fmla="*/ 1063 w 1281"/>
              <a:gd name="T3" fmla="*/ 1107 h 1576"/>
              <a:gd name="T4" fmla="*/ 1010 w 1281"/>
              <a:gd name="T5" fmla="*/ 634 h 1576"/>
              <a:gd name="T6" fmla="*/ 879 w 1281"/>
              <a:gd name="T7" fmla="*/ 801 h 1576"/>
              <a:gd name="T8" fmla="*/ 831 w 1281"/>
              <a:gd name="T9" fmla="*/ 306 h 1576"/>
              <a:gd name="T10" fmla="*/ 882 w 1281"/>
              <a:gd name="T11" fmla="*/ 296 h 1576"/>
              <a:gd name="T12" fmla="*/ 882 w 1281"/>
              <a:gd name="T13" fmla="*/ 264 h 1576"/>
              <a:gd name="T14" fmla="*/ 884 w 1281"/>
              <a:gd name="T15" fmla="*/ 245 h 1576"/>
              <a:gd name="T16" fmla="*/ 879 w 1281"/>
              <a:gd name="T17" fmla="*/ 89 h 1576"/>
              <a:gd name="T18" fmla="*/ 877 w 1281"/>
              <a:gd name="T19" fmla="*/ 143 h 1576"/>
              <a:gd name="T20" fmla="*/ 795 w 1281"/>
              <a:gd name="T21" fmla="*/ 111 h 1576"/>
              <a:gd name="T22" fmla="*/ 790 w 1281"/>
              <a:gd name="T23" fmla="*/ 145 h 1576"/>
              <a:gd name="T24" fmla="*/ 710 w 1281"/>
              <a:gd name="T25" fmla="*/ 114 h 1576"/>
              <a:gd name="T26" fmla="*/ 703 w 1281"/>
              <a:gd name="T27" fmla="*/ 89 h 1576"/>
              <a:gd name="T28" fmla="*/ 623 w 1281"/>
              <a:gd name="T29" fmla="*/ 153 h 1576"/>
              <a:gd name="T30" fmla="*/ 615 w 1281"/>
              <a:gd name="T31" fmla="*/ 153 h 1576"/>
              <a:gd name="T32" fmla="*/ 615 w 1281"/>
              <a:gd name="T33" fmla="*/ 89 h 1576"/>
              <a:gd name="T34" fmla="*/ 536 w 1281"/>
              <a:gd name="T35" fmla="*/ 153 h 1576"/>
              <a:gd name="T36" fmla="*/ 528 w 1281"/>
              <a:gd name="T37" fmla="*/ 153 h 1576"/>
              <a:gd name="T38" fmla="*/ 526 w 1281"/>
              <a:gd name="T39" fmla="*/ 0 h 1576"/>
              <a:gd name="T40" fmla="*/ 521 w 1281"/>
              <a:gd name="T41" fmla="*/ 145 h 1576"/>
              <a:gd name="T42" fmla="*/ 499 w 1281"/>
              <a:gd name="T43" fmla="*/ 189 h 1576"/>
              <a:gd name="T44" fmla="*/ 468 w 1281"/>
              <a:gd name="T45" fmla="*/ 191 h 1576"/>
              <a:gd name="T46" fmla="*/ 448 w 1281"/>
              <a:gd name="T47" fmla="*/ 191 h 1576"/>
              <a:gd name="T48" fmla="*/ 429 w 1281"/>
              <a:gd name="T49" fmla="*/ 194 h 1576"/>
              <a:gd name="T50" fmla="*/ 412 w 1281"/>
              <a:gd name="T51" fmla="*/ 196 h 1576"/>
              <a:gd name="T52" fmla="*/ 395 w 1281"/>
              <a:gd name="T53" fmla="*/ 199 h 1576"/>
              <a:gd name="T54" fmla="*/ 366 w 1281"/>
              <a:gd name="T55" fmla="*/ 206 h 1576"/>
              <a:gd name="T56" fmla="*/ 354 w 1281"/>
              <a:gd name="T57" fmla="*/ 208 h 1576"/>
              <a:gd name="T58" fmla="*/ 347 w 1281"/>
              <a:gd name="T59" fmla="*/ 213 h 1576"/>
              <a:gd name="T60" fmla="*/ 342 w 1281"/>
              <a:gd name="T61" fmla="*/ 216 h 1576"/>
              <a:gd name="T62" fmla="*/ 342 w 1281"/>
              <a:gd name="T63" fmla="*/ 216 h 1576"/>
              <a:gd name="T64" fmla="*/ 337 w 1281"/>
              <a:gd name="T65" fmla="*/ 221 h 1576"/>
              <a:gd name="T66" fmla="*/ 339 w 1281"/>
              <a:gd name="T67" fmla="*/ 228 h 1576"/>
              <a:gd name="T68" fmla="*/ 337 w 1281"/>
              <a:gd name="T69" fmla="*/ 223 h 1576"/>
              <a:gd name="T70" fmla="*/ 337 w 1281"/>
              <a:gd name="T71" fmla="*/ 228 h 1576"/>
              <a:gd name="T72" fmla="*/ 339 w 1281"/>
              <a:gd name="T73" fmla="*/ 230 h 1576"/>
              <a:gd name="T74" fmla="*/ 342 w 1281"/>
              <a:gd name="T75" fmla="*/ 233 h 1576"/>
              <a:gd name="T76" fmla="*/ 344 w 1281"/>
              <a:gd name="T77" fmla="*/ 238 h 1576"/>
              <a:gd name="T78" fmla="*/ 352 w 1281"/>
              <a:gd name="T79" fmla="*/ 240 h 1576"/>
              <a:gd name="T80" fmla="*/ 359 w 1281"/>
              <a:gd name="T81" fmla="*/ 242 h 1576"/>
              <a:gd name="T82" fmla="*/ 368 w 1281"/>
              <a:gd name="T83" fmla="*/ 245 h 1576"/>
              <a:gd name="T84" fmla="*/ 378 w 1281"/>
              <a:gd name="T85" fmla="*/ 247 h 1576"/>
              <a:gd name="T86" fmla="*/ 390 w 1281"/>
              <a:gd name="T87" fmla="*/ 250 h 1576"/>
              <a:gd name="T88" fmla="*/ 400 w 1281"/>
              <a:gd name="T89" fmla="*/ 252 h 1576"/>
              <a:gd name="T90" fmla="*/ 402 w 1281"/>
              <a:gd name="T91" fmla="*/ 310 h 1576"/>
              <a:gd name="T92" fmla="*/ 402 w 1281"/>
              <a:gd name="T93" fmla="*/ 371 h 1576"/>
              <a:gd name="T94" fmla="*/ 402 w 1281"/>
              <a:gd name="T95" fmla="*/ 400 h 1576"/>
              <a:gd name="T96" fmla="*/ 400 w 1281"/>
              <a:gd name="T97" fmla="*/ 1260 h 1576"/>
              <a:gd name="T98" fmla="*/ 90 w 1281"/>
              <a:gd name="T99" fmla="*/ 383 h 1576"/>
              <a:gd name="T100" fmla="*/ 10 w 1281"/>
              <a:gd name="T101" fmla="*/ 1224 h 1576"/>
              <a:gd name="T102" fmla="*/ 1281 w 1281"/>
              <a:gd name="T103" fmla="*/ 1576 h 1576"/>
              <a:gd name="T104" fmla="*/ 352 w 1281"/>
              <a:gd name="T105" fmla="*/ 228 h 1576"/>
              <a:gd name="T106" fmla="*/ 342 w 1281"/>
              <a:gd name="T107" fmla="*/ 225 h 1576"/>
              <a:gd name="T108" fmla="*/ 342 w 1281"/>
              <a:gd name="T109" fmla="*/ 228 h 1576"/>
              <a:gd name="T110" fmla="*/ 410 w 1281"/>
              <a:gd name="T111" fmla="*/ 199 h 1576"/>
              <a:gd name="T112" fmla="*/ 412 w 1281"/>
              <a:gd name="T113" fmla="*/ 206 h 1576"/>
              <a:gd name="T114" fmla="*/ 419 w 1281"/>
              <a:gd name="T115" fmla="*/ 211 h 1576"/>
              <a:gd name="T116" fmla="*/ 427 w 1281"/>
              <a:gd name="T117" fmla="*/ 196 h 1576"/>
              <a:gd name="T118" fmla="*/ 429 w 1281"/>
              <a:gd name="T119" fmla="*/ 204 h 1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281" h="1576">
                <a:moveTo>
                  <a:pt x="1281" y="1017"/>
                </a:moveTo>
                <a:lnTo>
                  <a:pt x="1277" y="1022"/>
                </a:lnTo>
                <a:lnTo>
                  <a:pt x="1264" y="1032"/>
                </a:lnTo>
                <a:lnTo>
                  <a:pt x="1255" y="1044"/>
                </a:lnTo>
                <a:lnTo>
                  <a:pt x="1247" y="1059"/>
                </a:lnTo>
                <a:lnTo>
                  <a:pt x="1240" y="1073"/>
                </a:lnTo>
                <a:lnTo>
                  <a:pt x="1235" y="1090"/>
                </a:lnTo>
                <a:lnTo>
                  <a:pt x="1235" y="1102"/>
                </a:lnTo>
                <a:lnTo>
                  <a:pt x="1063" y="1102"/>
                </a:lnTo>
                <a:lnTo>
                  <a:pt x="1063" y="1107"/>
                </a:lnTo>
                <a:lnTo>
                  <a:pt x="1071" y="1107"/>
                </a:lnTo>
                <a:lnTo>
                  <a:pt x="1071" y="1134"/>
                </a:lnTo>
                <a:lnTo>
                  <a:pt x="1051" y="1134"/>
                </a:lnTo>
                <a:lnTo>
                  <a:pt x="1051" y="634"/>
                </a:lnTo>
                <a:lnTo>
                  <a:pt x="1010" y="634"/>
                </a:lnTo>
                <a:lnTo>
                  <a:pt x="1010" y="602"/>
                </a:lnTo>
                <a:lnTo>
                  <a:pt x="925" y="602"/>
                </a:lnTo>
                <a:lnTo>
                  <a:pt x="925" y="634"/>
                </a:lnTo>
                <a:lnTo>
                  <a:pt x="879" y="634"/>
                </a:lnTo>
                <a:lnTo>
                  <a:pt x="879" y="801"/>
                </a:lnTo>
                <a:lnTo>
                  <a:pt x="848" y="801"/>
                </a:lnTo>
                <a:lnTo>
                  <a:pt x="848" y="825"/>
                </a:lnTo>
                <a:lnTo>
                  <a:pt x="831" y="825"/>
                </a:lnTo>
                <a:lnTo>
                  <a:pt x="831" y="495"/>
                </a:lnTo>
                <a:lnTo>
                  <a:pt x="831" y="306"/>
                </a:lnTo>
                <a:lnTo>
                  <a:pt x="872" y="306"/>
                </a:lnTo>
                <a:lnTo>
                  <a:pt x="872" y="306"/>
                </a:lnTo>
                <a:lnTo>
                  <a:pt x="872" y="306"/>
                </a:lnTo>
                <a:lnTo>
                  <a:pt x="882" y="306"/>
                </a:lnTo>
                <a:lnTo>
                  <a:pt x="882" y="296"/>
                </a:lnTo>
                <a:lnTo>
                  <a:pt x="884" y="296"/>
                </a:lnTo>
                <a:lnTo>
                  <a:pt x="887" y="289"/>
                </a:lnTo>
                <a:lnTo>
                  <a:pt x="887" y="281"/>
                </a:lnTo>
                <a:lnTo>
                  <a:pt x="882" y="281"/>
                </a:lnTo>
                <a:lnTo>
                  <a:pt x="882" y="264"/>
                </a:lnTo>
                <a:lnTo>
                  <a:pt x="884" y="264"/>
                </a:lnTo>
                <a:lnTo>
                  <a:pt x="884" y="262"/>
                </a:lnTo>
                <a:lnTo>
                  <a:pt x="884" y="247"/>
                </a:lnTo>
                <a:lnTo>
                  <a:pt x="884" y="247"/>
                </a:lnTo>
                <a:lnTo>
                  <a:pt x="884" y="245"/>
                </a:lnTo>
                <a:lnTo>
                  <a:pt x="884" y="143"/>
                </a:lnTo>
                <a:lnTo>
                  <a:pt x="882" y="143"/>
                </a:lnTo>
                <a:lnTo>
                  <a:pt x="882" y="89"/>
                </a:lnTo>
                <a:lnTo>
                  <a:pt x="879" y="89"/>
                </a:lnTo>
                <a:lnTo>
                  <a:pt x="879" y="89"/>
                </a:lnTo>
                <a:lnTo>
                  <a:pt x="879" y="111"/>
                </a:lnTo>
                <a:lnTo>
                  <a:pt x="877" y="111"/>
                </a:lnTo>
                <a:lnTo>
                  <a:pt x="877" y="111"/>
                </a:lnTo>
                <a:lnTo>
                  <a:pt x="877" y="143"/>
                </a:lnTo>
                <a:lnTo>
                  <a:pt x="877" y="143"/>
                </a:lnTo>
                <a:lnTo>
                  <a:pt x="877" y="145"/>
                </a:lnTo>
                <a:lnTo>
                  <a:pt x="877" y="150"/>
                </a:lnTo>
                <a:lnTo>
                  <a:pt x="795" y="150"/>
                </a:lnTo>
                <a:lnTo>
                  <a:pt x="795" y="114"/>
                </a:lnTo>
                <a:lnTo>
                  <a:pt x="795" y="111"/>
                </a:lnTo>
                <a:lnTo>
                  <a:pt x="792" y="111"/>
                </a:lnTo>
                <a:lnTo>
                  <a:pt x="792" y="89"/>
                </a:lnTo>
                <a:lnTo>
                  <a:pt x="792" y="89"/>
                </a:lnTo>
                <a:lnTo>
                  <a:pt x="790" y="89"/>
                </a:lnTo>
                <a:lnTo>
                  <a:pt x="790" y="145"/>
                </a:lnTo>
                <a:lnTo>
                  <a:pt x="787" y="145"/>
                </a:lnTo>
                <a:lnTo>
                  <a:pt x="787" y="150"/>
                </a:lnTo>
                <a:lnTo>
                  <a:pt x="710" y="150"/>
                </a:lnTo>
                <a:lnTo>
                  <a:pt x="710" y="114"/>
                </a:lnTo>
                <a:lnTo>
                  <a:pt x="710" y="114"/>
                </a:lnTo>
                <a:lnTo>
                  <a:pt x="705" y="114"/>
                </a:lnTo>
                <a:lnTo>
                  <a:pt x="705" y="145"/>
                </a:lnTo>
                <a:lnTo>
                  <a:pt x="705" y="145"/>
                </a:lnTo>
                <a:lnTo>
                  <a:pt x="705" y="89"/>
                </a:lnTo>
                <a:lnTo>
                  <a:pt x="703" y="89"/>
                </a:lnTo>
                <a:lnTo>
                  <a:pt x="700" y="89"/>
                </a:lnTo>
                <a:lnTo>
                  <a:pt x="700" y="145"/>
                </a:lnTo>
                <a:lnTo>
                  <a:pt x="698" y="145"/>
                </a:lnTo>
                <a:lnTo>
                  <a:pt x="698" y="150"/>
                </a:lnTo>
                <a:lnTo>
                  <a:pt x="623" y="153"/>
                </a:lnTo>
                <a:lnTo>
                  <a:pt x="623" y="114"/>
                </a:lnTo>
                <a:lnTo>
                  <a:pt x="623" y="114"/>
                </a:lnTo>
                <a:lnTo>
                  <a:pt x="618" y="114"/>
                </a:lnTo>
                <a:lnTo>
                  <a:pt x="618" y="153"/>
                </a:lnTo>
                <a:lnTo>
                  <a:pt x="615" y="153"/>
                </a:lnTo>
                <a:lnTo>
                  <a:pt x="615" y="148"/>
                </a:lnTo>
                <a:lnTo>
                  <a:pt x="615" y="145"/>
                </a:lnTo>
                <a:lnTo>
                  <a:pt x="615" y="145"/>
                </a:lnTo>
                <a:lnTo>
                  <a:pt x="615" y="92"/>
                </a:lnTo>
                <a:lnTo>
                  <a:pt x="615" y="89"/>
                </a:lnTo>
                <a:lnTo>
                  <a:pt x="611" y="89"/>
                </a:lnTo>
                <a:lnTo>
                  <a:pt x="611" y="145"/>
                </a:lnTo>
                <a:lnTo>
                  <a:pt x="608" y="145"/>
                </a:lnTo>
                <a:lnTo>
                  <a:pt x="608" y="153"/>
                </a:lnTo>
                <a:lnTo>
                  <a:pt x="536" y="153"/>
                </a:lnTo>
                <a:lnTo>
                  <a:pt x="536" y="114"/>
                </a:lnTo>
                <a:lnTo>
                  <a:pt x="536" y="114"/>
                </a:lnTo>
                <a:lnTo>
                  <a:pt x="533" y="114"/>
                </a:lnTo>
                <a:lnTo>
                  <a:pt x="533" y="153"/>
                </a:lnTo>
                <a:lnTo>
                  <a:pt x="528" y="153"/>
                </a:lnTo>
                <a:lnTo>
                  <a:pt x="528" y="148"/>
                </a:lnTo>
                <a:lnTo>
                  <a:pt x="526" y="145"/>
                </a:lnTo>
                <a:lnTo>
                  <a:pt x="526" y="145"/>
                </a:lnTo>
                <a:lnTo>
                  <a:pt x="526" y="2"/>
                </a:lnTo>
                <a:lnTo>
                  <a:pt x="526" y="0"/>
                </a:lnTo>
                <a:lnTo>
                  <a:pt x="521" y="0"/>
                </a:lnTo>
                <a:lnTo>
                  <a:pt x="521" y="92"/>
                </a:lnTo>
                <a:lnTo>
                  <a:pt x="521" y="92"/>
                </a:lnTo>
                <a:lnTo>
                  <a:pt x="521" y="145"/>
                </a:lnTo>
                <a:lnTo>
                  <a:pt x="521" y="145"/>
                </a:lnTo>
                <a:lnTo>
                  <a:pt x="521" y="187"/>
                </a:lnTo>
                <a:lnTo>
                  <a:pt x="511" y="189"/>
                </a:lnTo>
                <a:lnTo>
                  <a:pt x="511" y="189"/>
                </a:lnTo>
                <a:lnTo>
                  <a:pt x="509" y="189"/>
                </a:lnTo>
                <a:lnTo>
                  <a:pt x="499" y="189"/>
                </a:lnTo>
                <a:lnTo>
                  <a:pt x="490" y="189"/>
                </a:lnTo>
                <a:lnTo>
                  <a:pt x="490" y="189"/>
                </a:lnTo>
                <a:lnTo>
                  <a:pt x="487" y="189"/>
                </a:lnTo>
                <a:lnTo>
                  <a:pt x="477" y="189"/>
                </a:lnTo>
                <a:lnTo>
                  <a:pt x="468" y="191"/>
                </a:lnTo>
                <a:lnTo>
                  <a:pt x="468" y="191"/>
                </a:lnTo>
                <a:lnTo>
                  <a:pt x="465" y="191"/>
                </a:lnTo>
                <a:lnTo>
                  <a:pt x="465" y="191"/>
                </a:lnTo>
                <a:lnTo>
                  <a:pt x="456" y="191"/>
                </a:lnTo>
                <a:lnTo>
                  <a:pt x="448" y="191"/>
                </a:lnTo>
                <a:lnTo>
                  <a:pt x="448" y="191"/>
                </a:lnTo>
                <a:lnTo>
                  <a:pt x="446" y="191"/>
                </a:lnTo>
                <a:lnTo>
                  <a:pt x="439" y="194"/>
                </a:lnTo>
                <a:lnTo>
                  <a:pt x="429" y="194"/>
                </a:lnTo>
                <a:lnTo>
                  <a:pt x="429" y="194"/>
                </a:lnTo>
                <a:lnTo>
                  <a:pt x="429" y="194"/>
                </a:lnTo>
                <a:lnTo>
                  <a:pt x="419" y="196"/>
                </a:lnTo>
                <a:lnTo>
                  <a:pt x="412" y="196"/>
                </a:lnTo>
                <a:lnTo>
                  <a:pt x="412" y="196"/>
                </a:lnTo>
                <a:lnTo>
                  <a:pt x="412" y="196"/>
                </a:lnTo>
                <a:lnTo>
                  <a:pt x="412" y="196"/>
                </a:lnTo>
                <a:lnTo>
                  <a:pt x="412" y="196"/>
                </a:lnTo>
                <a:lnTo>
                  <a:pt x="405" y="199"/>
                </a:lnTo>
                <a:lnTo>
                  <a:pt x="398" y="199"/>
                </a:lnTo>
                <a:lnTo>
                  <a:pt x="395" y="199"/>
                </a:lnTo>
                <a:lnTo>
                  <a:pt x="390" y="201"/>
                </a:lnTo>
                <a:lnTo>
                  <a:pt x="383" y="201"/>
                </a:lnTo>
                <a:lnTo>
                  <a:pt x="383" y="201"/>
                </a:lnTo>
                <a:lnTo>
                  <a:pt x="376" y="204"/>
                </a:lnTo>
                <a:lnTo>
                  <a:pt x="366" y="206"/>
                </a:lnTo>
                <a:lnTo>
                  <a:pt x="356" y="208"/>
                </a:lnTo>
                <a:lnTo>
                  <a:pt x="354" y="208"/>
                </a:lnTo>
                <a:lnTo>
                  <a:pt x="354" y="208"/>
                </a:lnTo>
                <a:lnTo>
                  <a:pt x="354" y="208"/>
                </a:lnTo>
                <a:lnTo>
                  <a:pt x="354" y="208"/>
                </a:lnTo>
                <a:lnTo>
                  <a:pt x="354" y="208"/>
                </a:lnTo>
                <a:lnTo>
                  <a:pt x="349" y="211"/>
                </a:lnTo>
                <a:lnTo>
                  <a:pt x="349" y="211"/>
                </a:lnTo>
                <a:lnTo>
                  <a:pt x="347" y="213"/>
                </a:lnTo>
                <a:lnTo>
                  <a:pt x="347" y="213"/>
                </a:lnTo>
                <a:lnTo>
                  <a:pt x="347" y="213"/>
                </a:lnTo>
                <a:lnTo>
                  <a:pt x="344" y="213"/>
                </a:lnTo>
                <a:lnTo>
                  <a:pt x="342" y="216"/>
                </a:lnTo>
                <a:lnTo>
                  <a:pt x="342" y="216"/>
                </a:lnTo>
                <a:lnTo>
                  <a:pt x="342" y="216"/>
                </a:lnTo>
                <a:lnTo>
                  <a:pt x="339" y="218"/>
                </a:lnTo>
                <a:lnTo>
                  <a:pt x="339" y="218"/>
                </a:lnTo>
                <a:lnTo>
                  <a:pt x="339" y="218"/>
                </a:lnTo>
                <a:lnTo>
                  <a:pt x="342" y="216"/>
                </a:lnTo>
                <a:lnTo>
                  <a:pt x="342" y="216"/>
                </a:lnTo>
                <a:lnTo>
                  <a:pt x="342" y="216"/>
                </a:lnTo>
                <a:lnTo>
                  <a:pt x="339" y="218"/>
                </a:lnTo>
                <a:lnTo>
                  <a:pt x="339" y="218"/>
                </a:lnTo>
                <a:lnTo>
                  <a:pt x="337" y="221"/>
                </a:lnTo>
                <a:lnTo>
                  <a:pt x="337" y="221"/>
                </a:lnTo>
                <a:lnTo>
                  <a:pt x="337" y="223"/>
                </a:lnTo>
                <a:lnTo>
                  <a:pt x="337" y="223"/>
                </a:lnTo>
                <a:lnTo>
                  <a:pt x="337" y="225"/>
                </a:lnTo>
                <a:lnTo>
                  <a:pt x="337" y="225"/>
                </a:lnTo>
                <a:lnTo>
                  <a:pt x="339" y="228"/>
                </a:lnTo>
                <a:lnTo>
                  <a:pt x="337" y="225"/>
                </a:lnTo>
                <a:lnTo>
                  <a:pt x="337" y="225"/>
                </a:lnTo>
                <a:lnTo>
                  <a:pt x="337" y="223"/>
                </a:lnTo>
                <a:lnTo>
                  <a:pt x="337" y="223"/>
                </a:lnTo>
                <a:lnTo>
                  <a:pt x="337" y="223"/>
                </a:lnTo>
                <a:lnTo>
                  <a:pt x="337" y="223"/>
                </a:lnTo>
                <a:lnTo>
                  <a:pt x="337" y="223"/>
                </a:lnTo>
                <a:lnTo>
                  <a:pt x="337" y="225"/>
                </a:lnTo>
                <a:lnTo>
                  <a:pt x="337" y="225"/>
                </a:lnTo>
                <a:lnTo>
                  <a:pt x="337" y="228"/>
                </a:lnTo>
                <a:lnTo>
                  <a:pt x="337" y="228"/>
                </a:lnTo>
                <a:lnTo>
                  <a:pt x="337" y="228"/>
                </a:lnTo>
                <a:lnTo>
                  <a:pt x="337" y="228"/>
                </a:lnTo>
                <a:lnTo>
                  <a:pt x="337" y="230"/>
                </a:lnTo>
                <a:lnTo>
                  <a:pt x="339" y="230"/>
                </a:lnTo>
                <a:lnTo>
                  <a:pt x="339" y="233"/>
                </a:lnTo>
                <a:lnTo>
                  <a:pt x="339" y="233"/>
                </a:lnTo>
                <a:lnTo>
                  <a:pt x="339" y="233"/>
                </a:lnTo>
                <a:lnTo>
                  <a:pt x="339" y="233"/>
                </a:lnTo>
                <a:lnTo>
                  <a:pt x="342" y="233"/>
                </a:lnTo>
                <a:lnTo>
                  <a:pt x="342" y="235"/>
                </a:lnTo>
                <a:lnTo>
                  <a:pt x="342" y="235"/>
                </a:lnTo>
                <a:lnTo>
                  <a:pt x="344" y="238"/>
                </a:lnTo>
                <a:lnTo>
                  <a:pt x="344" y="238"/>
                </a:lnTo>
                <a:lnTo>
                  <a:pt x="344" y="238"/>
                </a:lnTo>
                <a:lnTo>
                  <a:pt x="347" y="238"/>
                </a:lnTo>
                <a:lnTo>
                  <a:pt x="347" y="238"/>
                </a:lnTo>
                <a:lnTo>
                  <a:pt x="349" y="238"/>
                </a:lnTo>
                <a:lnTo>
                  <a:pt x="352" y="240"/>
                </a:lnTo>
                <a:lnTo>
                  <a:pt x="352" y="240"/>
                </a:lnTo>
                <a:lnTo>
                  <a:pt x="352" y="240"/>
                </a:lnTo>
                <a:lnTo>
                  <a:pt x="352" y="240"/>
                </a:lnTo>
                <a:lnTo>
                  <a:pt x="352" y="240"/>
                </a:lnTo>
                <a:lnTo>
                  <a:pt x="356" y="242"/>
                </a:lnTo>
                <a:lnTo>
                  <a:pt x="359" y="242"/>
                </a:lnTo>
                <a:lnTo>
                  <a:pt x="359" y="242"/>
                </a:lnTo>
                <a:lnTo>
                  <a:pt x="359" y="242"/>
                </a:lnTo>
                <a:lnTo>
                  <a:pt x="359" y="242"/>
                </a:lnTo>
                <a:lnTo>
                  <a:pt x="364" y="245"/>
                </a:lnTo>
                <a:lnTo>
                  <a:pt x="368" y="245"/>
                </a:lnTo>
                <a:lnTo>
                  <a:pt x="368" y="245"/>
                </a:lnTo>
                <a:lnTo>
                  <a:pt x="368" y="245"/>
                </a:lnTo>
                <a:lnTo>
                  <a:pt x="368" y="245"/>
                </a:lnTo>
                <a:lnTo>
                  <a:pt x="373" y="247"/>
                </a:lnTo>
                <a:lnTo>
                  <a:pt x="378" y="247"/>
                </a:lnTo>
                <a:lnTo>
                  <a:pt x="378" y="247"/>
                </a:lnTo>
                <a:lnTo>
                  <a:pt x="381" y="247"/>
                </a:lnTo>
                <a:lnTo>
                  <a:pt x="381" y="247"/>
                </a:lnTo>
                <a:lnTo>
                  <a:pt x="385" y="250"/>
                </a:lnTo>
                <a:lnTo>
                  <a:pt x="390" y="250"/>
                </a:lnTo>
                <a:lnTo>
                  <a:pt x="390" y="250"/>
                </a:lnTo>
                <a:lnTo>
                  <a:pt x="393" y="250"/>
                </a:lnTo>
                <a:lnTo>
                  <a:pt x="393" y="250"/>
                </a:lnTo>
                <a:lnTo>
                  <a:pt x="398" y="252"/>
                </a:lnTo>
                <a:lnTo>
                  <a:pt x="400" y="252"/>
                </a:lnTo>
                <a:lnTo>
                  <a:pt x="460" y="262"/>
                </a:lnTo>
                <a:lnTo>
                  <a:pt x="460" y="301"/>
                </a:lnTo>
                <a:lnTo>
                  <a:pt x="436" y="303"/>
                </a:lnTo>
                <a:lnTo>
                  <a:pt x="417" y="308"/>
                </a:lnTo>
                <a:lnTo>
                  <a:pt x="402" y="310"/>
                </a:lnTo>
                <a:lnTo>
                  <a:pt x="398" y="315"/>
                </a:lnTo>
                <a:lnTo>
                  <a:pt x="398" y="337"/>
                </a:lnTo>
                <a:lnTo>
                  <a:pt x="402" y="342"/>
                </a:lnTo>
                <a:lnTo>
                  <a:pt x="402" y="342"/>
                </a:lnTo>
                <a:lnTo>
                  <a:pt x="402" y="371"/>
                </a:lnTo>
                <a:lnTo>
                  <a:pt x="398" y="374"/>
                </a:lnTo>
                <a:lnTo>
                  <a:pt x="398" y="376"/>
                </a:lnTo>
                <a:lnTo>
                  <a:pt x="402" y="381"/>
                </a:lnTo>
                <a:lnTo>
                  <a:pt x="402" y="381"/>
                </a:lnTo>
                <a:lnTo>
                  <a:pt x="402" y="400"/>
                </a:lnTo>
                <a:lnTo>
                  <a:pt x="398" y="403"/>
                </a:lnTo>
                <a:lnTo>
                  <a:pt x="398" y="412"/>
                </a:lnTo>
                <a:lnTo>
                  <a:pt x="402" y="417"/>
                </a:lnTo>
                <a:lnTo>
                  <a:pt x="402" y="417"/>
                </a:lnTo>
                <a:lnTo>
                  <a:pt x="400" y="1260"/>
                </a:lnTo>
                <a:lnTo>
                  <a:pt x="378" y="1260"/>
                </a:lnTo>
                <a:lnTo>
                  <a:pt x="376" y="415"/>
                </a:lnTo>
                <a:lnTo>
                  <a:pt x="315" y="415"/>
                </a:lnTo>
                <a:lnTo>
                  <a:pt x="315" y="383"/>
                </a:lnTo>
                <a:lnTo>
                  <a:pt x="90" y="383"/>
                </a:lnTo>
                <a:lnTo>
                  <a:pt x="75" y="415"/>
                </a:lnTo>
                <a:lnTo>
                  <a:pt x="42" y="415"/>
                </a:lnTo>
                <a:lnTo>
                  <a:pt x="17" y="473"/>
                </a:lnTo>
                <a:lnTo>
                  <a:pt x="17" y="1224"/>
                </a:lnTo>
                <a:lnTo>
                  <a:pt x="10" y="1224"/>
                </a:lnTo>
                <a:lnTo>
                  <a:pt x="10" y="1221"/>
                </a:lnTo>
                <a:lnTo>
                  <a:pt x="5" y="1219"/>
                </a:lnTo>
                <a:lnTo>
                  <a:pt x="0" y="1219"/>
                </a:lnTo>
                <a:lnTo>
                  <a:pt x="0" y="1576"/>
                </a:lnTo>
                <a:lnTo>
                  <a:pt x="1281" y="1576"/>
                </a:lnTo>
                <a:lnTo>
                  <a:pt x="1281" y="1017"/>
                </a:lnTo>
                <a:close/>
                <a:moveTo>
                  <a:pt x="342" y="225"/>
                </a:moveTo>
                <a:lnTo>
                  <a:pt x="344" y="225"/>
                </a:lnTo>
                <a:lnTo>
                  <a:pt x="344" y="225"/>
                </a:lnTo>
                <a:lnTo>
                  <a:pt x="352" y="228"/>
                </a:lnTo>
                <a:lnTo>
                  <a:pt x="344" y="225"/>
                </a:lnTo>
                <a:lnTo>
                  <a:pt x="344" y="225"/>
                </a:lnTo>
                <a:lnTo>
                  <a:pt x="342" y="225"/>
                </a:lnTo>
                <a:lnTo>
                  <a:pt x="342" y="223"/>
                </a:lnTo>
                <a:lnTo>
                  <a:pt x="342" y="225"/>
                </a:lnTo>
                <a:close/>
                <a:moveTo>
                  <a:pt x="342" y="228"/>
                </a:moveTo>
                <a:lnTo>
                  <a:pt x="342" y="228"/>
                </a:lnTo>
                <a:lnTo>
                  <a:pt x="339" y="228"/>
                </a:lnTo>
                <a:lnTo>
                  <a:pt x="342" y="228"/>
                </a:lnTo>
                <a:lnTo>
                  <a:pt x="342" y="228"/>
                </a:lnTo>
                <a:lnTo>
                  <a:pt x="361" y="233"/>
                </a:lnTo>
                <a:lnTo>
                  <a:pt x="342" y="228"/>
                </a:lnTo>
                <a:close/>
                <a:moveTo>
                  <a:pt x="410" y="199"/>
                </a:moveTo>
                <a:lnTo>
                  <a:pt x="410" y="201"/>
                </a:lnTo>
                <a:lnTo>
                  <a:pt x="410" y="199"/>
                </a:lnTo>
                <a:lnTo>
                  <a:pt x="410" y="199"/>
                </a:lnTo>
                <a:lnTo>
                  <a:pt x="410" y="199"/>
                </a:lnTo>
                <a:close/>
                <a:moveTo>
                  <a:pt x="414" y="208"/>
                </a:moveTo>
                <a:lnTo>
                  <a:pt x="412" y="206"/>
                </a:lnTo>
                <a:lnTo>
                  <a:pt x="412" y="206"/>
                </a:lnTo>
                <a:lnTo>
                  <a:pt x="412" y="206"/>
                </a:lnTo>
                <a:lnTo>
                  <a:pt x="412" y="206"/>
                </a:lnTo>
                <a:lnTo>
                  <a:pt x="412" y="206"/>
                </a:lnTo>
                <a:lnTo>
                  <a:pt x="414" y="208"/>
                </a:lnTo>
                <a:lnTo>
                  <a:pt x="419" y="211"/>
                </a:lnTo>
                <a:lnTo>
                  <a:pt x="414" y="208"/>
                </a:lnTo>
                <a:close/>
                <a:moveTo>
                  <a:pt x="427" y="199"/>
                </a:moveTo>
                <a:lnTo>
                  <a:pt x="427" y="196"/>
                </a:lnTo>
                <a:lnTo>
                  <a:pt x="429" y="196"/>
                </a:lnTo>
                <a:lnTo>
                  <a:pt x="427" y="196"/>
                </a:lnTo>
                <a:lnTo>
                  <a:pt x="427" y="199"/>
                </a:lnTo>
                <a:close/>
                <a:moveTo>
                  <a:pt x="429" y="206"/>
                </a:moveTo>
                <a:lnTo>
                  <a:pt x="429" y="204"/>
                </a:lnTo>
                <a:lnTo>
                  <a:pt x="429" y="204"/>
                </a:lnTo>
                <a:lnTo>
                  <a:pt x="429" y="204"/>
                </a:lnTo>
                <a:lnTo>
                  <a:pt x="429" y="206"/>
                </a:lnTo>
                <a:lnTo>
                  <a:pt x="431" y="206"/>
                </a:lnTo>
                <a:lnTo>
                  <a:pt x="429" y="206"/>
                </a:lnTo>
                <a:close/>
              </a:path>
            </a:pathLst>
          </a:custGeom>
          <a:solidFill>
            <a:schemeClr val="bg1">
              <a:lumMod val="75000"/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19" name="Freeform 15"/>
          <p:cNvSpPr/>
          <p:nvPr/>
        </p:nvSpPr>
        <p:spPr bwMode="auto">
          <a:xfrm>
            <a:off x="8125880" y="4962385"/>
            <a:ext cx="2030676" cy="1895615"/>
          </a:xfrm>
          <a:custGeom>
            <a:avLst/>
            <a:gdLst>
              <a:gd name="T0" fmla="*/ 1278 w 1278"/>
              <a:gd name="T1" fmla="*/ 836 h 1193"/>
              <a:gd name="T2" fmla="*/ 1271 w 1278"/>
              <a:gd name="T3" fmla="*/ 819 h 1193"/>
              <a:gd name="T4" fmla="*/ 1252 w 1278"/>
              <a:gd name="T5" fmla="*/ 821 h 1193"/>
              <a:gd name="T6" fmla="*/ 1242 w 1278"/>
              <a:gd name="T7" fmla="*/ 807 h 1193"/>
              <a:gd name="T8" fmla="*/ 1206 w 1278"/>
              <a:gd name="T9" fmla="*/ 700 h 1193"/>
              <a:gd name="T10" fmla="*/ 1167 w 1278"/>
              <a:gd name="T11" fmla="*/ 693 h 1193"/>
              <a:gd name="T12" fmla="*/ 1126 w 1278"/>
              <a:gd name="T13" fmla="*/ 651 h 1193"/>
              <a:gd name="T14" fmla="*/ 1075 w 1278"/>
              <a:gd name="T15" fmla="*/ 598 h 1193"/>
              <a:gd name="T16" fmla="*/ 1068 w 1278"/>
              <a:gd name="T17" fmla="*/ 586 h 1193"/>
              <a:gd name="T18" fmla="*/ 1053 w 1278"/>
              <a:gd name="T19" fmla="*/ 566 h 1193"/>
              <a:gd name="T20" fmla="*/ 1048 w 1278"/>
              <a:gd name="T21" fmla="*/ 581 h 1193"/>
              <a:gd name="T22" fmla="*/ 1034 w 1278"/>
              <a:gd name="T23" fmla="*/ 593 h 1193"/>
              <a:gd name="T24" fmla="*/ 1034 w 1278"/>
              <a:gd name="T25" fmla="*/ 625 h 1193"/>
              <a:gd name="T26" fmla="*/ 956 w 1278"/>
              <a:gd name="T27" fmla="*/ 685 h 1193"/>
              <a:gd name="T28" fmla="*/ 925 w 1278"/>
              <a:gd name="T29" fmla="*/ 695 h 1193"/>
              <a:gd name="T30" fmla="*/ 884 w 1278"/>
              <a:gd name="T31" fmla="*/ 824 h 1193"/>
              <a:gd name="T32" fmla="*/ 864 w 1278"/>
              <a:gd name="T33" fmla="*/ 807 h 1193"/>
              <a:gd name="T34" fmla="*/ 850 w 1278"/>
              <a:gd name="T35" fmla="*/ 838 h 1193"/>
              <a:gd name="T36" fmla="*/ 833 w 1278"/>
              <a:gd name="T37" fmla="*/ 819 h 1193"/>
              <a:gd name="T38" fmla="*/ 814 w 1278"/>
              <a:gd name="T39" fmla="*/ 841 h 1193"/>
              <a:gd name="T40" fmla="*/ 751 w 1278"/>
              <a:gd name="T41" fmla="*/ 32 h 1193"/>
              <a:gd name="T42" fmla="*/ 445 w 1278"/>
              <a:gd name="T43" fmla="*/ 855 h 1193"/>
              <a:gd name="T44" fmla="*/ 431 w 1278"/>
              <a:gd name="T45" fmla="*/ 739 h 1193"/>
              <a:gd name="T46" fmla="*/ 404 w 1278"/>
              <a:gd name="T47" fmla="*/ 756 h 1193"/>
              <a:gd name="T48" fmla="*/ 378 w 1278"/>
              <a:gd name="T49" fmla="*/ 561 h 1193"/>
              <a:gd name="T50" fmla="*/ 375 w 1278"/>
              <a:gd name="T51" fmla="*/ 547 h 1193"/>
              <a:gd name="T52" fmla="*/ 368 w 1278"/>
              <a:gd name="T53" fmla="*/ 569 h 1193"/>
              <a:gd name="T54" fmla="*/ 351 w 1278"/>
              <a:gd name="T55" fmla="*/ 479 h 1193"/>
              <a:gd name="T56" fmla="*/ 341 w 1278"/>
              <a:gd name="T57" fmla="*/ 348 h 1193"/>
              <a:gd name="T58" fmla="*/ 324 w 1278"/>
              <a:gd name="T59" fmla="*/ 372 h 1193"/>
              <a:gd name="T60" fmla="*/ 312 w 1278"/>
              <a:gd name="T61" fmla="*/ 479 h 1193"/>
              <a:gd name="T62" fmla="*/ 295 w 1278"/>
              <a:gd name="T63" fmla="*/ 561 h 1193"/>
              <a:gd name="T64" fmla="*/ 290 w 1278"/>
              <a:gd name="T65" fmla="*/ 547 h 1193"/>
              <a:gd name="T66" fmla="*/ 288 w 1278"/>
              <a:gd name="T67" fmla="*/ 569 h 1193"/>
              <a:gd name="T68" fmla="*/ 269 w 1278"/>
              <a:gd name="T69" fmla="*/ 693 h 1193"/>
              <a:gd name="T70" fmla="*/ 269 w 1278"/>
              <a:gd name="T71" fmla="*/ 695 h 1193"/>
              <a:gd name="T72" fmla="*/ 261 w 1278"/>
              <a:gd name="T73" fmla="*/ 758 h 1193"/>
              <a:gd name="T74" fmla="*/ 244 w 1278"/>
              <a:gd name="T75" fmla="*/ 712 h 1193"/>
              <a:gd name="T76" fmla="*/ 232 w 1278"/>
              <a:gd name="T77" fmla="*/ 574 h 1193"/>
              <a:gd name="T78" fmla="*/ 208 w 1278"/>
              <a:gd name="T79" fmla="*/ 710 h 1193"/>
              <a:gd name="T80" fmla="*/ 194 w 1278"/>
              <a:gd name="T81" fmla="*/ 748 h 1193"/>
              <a:gd name="T82" fmla="*/ 174 w 1278"/>
              <a:gd name="T83" fmla="*/ 688 h 1193"/>
              <a:gd name="T84" fmla="*/ 172 w 1278"/>
              <a:gd name="T85" fmla="*/ 685 h 1193"/>
              <a:gd name="T86" fmla="*/ 169 w 1278"/>
              <a:gd name="T87" fmla="*/ 615 h 1193"/>
              <a:gd name="T88" fmla="*/ 167 w 1278"/>
              <a:gd name="T89" fmla="*/ 610 h 1193"/>
              <a:gd name="T90" fmla="*/ 157 w 1278"/>
              <a:gd name="T91" fmla="*/ 557 h 1193"/>
              <a:gd name="T92" fmla="*/ 148 w 1278"/>
              <a:gd name="T93" fmla="*/ 547 h 1193"/>
              <a:gd name="T94" fmla="*/ 123 w 1278"/>
              <a:gd name="T95" fmla="*/ 479 h 1193"/>
              <a:gd name="T96" fmla="*/ 123 w 1278"/>
              <a:gd name="T97" fmla="*/ 464 h 1193"/>
              <a:gd name="T98" fmla="*/ 121 w 1278"/>
              <a:gd name="T99" fmla="*/ 304 h 1193"/>
              <a:gd name="T100" fmla="*/ 97 w 1278"/>
              <a:gd name="T101" fmla="*/ 464 h 1193"/>
              <a:gd name="T102" fmla="*/ 94 w 1278"/>
              <a:gd name="T103" fmla="*/ 476 h 1193"/>
              <a:gd name="T104" fmla="*/ 70 w 1278"/>
              <a:gd name="T105" fmla="*/ 554 h 1193"/>
              <a:gd name="T106" fmla="*/ 60 w 1278"/>
              <a:gd name="T107" fmla="*/ 549 h 1193"/>
              <a:gd name="T108" fmla="*/ 48 w 1278"/>
              <a:gd name="T109" fmla="*/ 610 h 1193"/>
              <a:gd name="T110" fmla="*/ 41 w 1278"/>
              <a:gd name="T111" fmla="*/ 746 h 1193"/>
              <a:gd name="T112" fmla="*/ 17 w 1278"/>
              <a:gd name="T113" fmla="*/ 739 h 1193"/>
              <a:gd name="T114" fmla="*/ 7 w 1278"/>
              <a:gd name="T115" fmla="*/ 848 h 1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278" h="1193">
                <a:moveTo>
                  <a:pt x="12" y="306"/>
                </a:moveTo>
                <a:lnTo>
                  <a:pt x="0" y="304"/>
                </a:lnTo>
                <a:lnTo>
                  <a:pt x="0" y="1193"/>
                </a:lnTo>
                <a:lnTo>
                  <a:pt x="1278" y="1193"/>
                </a:lnTo>
                <a:lnTo>
                  <a:pt x="1278" y="836"/>
                </a:lnTo>
                <a:lnTo>
                  <a:pt x="1274" y="836"/>
                </a:lnTo>
                <a:lnTo>
                  <a:pt x="1274" y="819"/>
                </a:lnTo>
                <a:lnTo>
                  <a:pt x="1271" y="819"/>
                </a:lnTo>
                <a:lnTo>
                  <a:pt x="1271" y="819"/>
                </a:lnTo>
                <a:lnTo>
                  <a:pt x="1271" y="819"/>
                </a:lnTo>
                <a:lnTo>
                  <a:pt x="1269" y="819"/>
                </a:lnTo>
                <a:lnTo>
                  <a:pt x="1269" y="836"/>
                </a:lnTo>
                <a:lnTo>
                  <a:pt x="1257" y="836"/>
                </a:lnTo>
                <a:lnTo>
                  <a:pt x="1257" y="824"/>
                </a:lnTo>
                <a:lnTo>
                  <a:pt x="1252" y="821"/>
                </a:lnTo>
                <a:lnTo>
                  <a:pt x="1245" y="821"/>
                </a:lnTo>
                <a:lnTo>
                  <a:pt x="1245" y="807"/>
                </a:lnTo>
                <a:lnTo>
                  <a:pt x="1242" y="807"/>
                </a:lnTo>
                <a:lnTo>
                  <a:pt x="1242" y="807"/>
                </a:lnTo>
                <a:lnTo>
                  <a:pt x="1242" y="807"/>
                </a:lnTo>
                <a:lnTo>
                  <a:pt x="1240" y="807"/>
                </a:lnTo>
                <a:lnTo>
                  <a:pt x="1240" y="821"/>
                </a:lnTo>
                <a:lnTo>
                  <a:pt x="1220" y="821"/>
                </a:lnTo>
                <a:lnTo>
                  <a:pt x="1223" y="702"/>
                </a:lnTo>
                <a:lnTo>
                  <a:pt x="1206" y="700"/>
                </a:lnTo>
                <a:lnTo>
                  <a:pt x="1182" y="700"/>
                </a:lnTo>
                <a:lnTo>
                  <a:pt x="1174" y="695"/>
                </a:lnTo>
                <a:lnTo>
                  <a:pt x="1174" y="695"/>
                </a:lnTo>
                <a:lnTo>
                  <a:pt x="1172" y="695"/>
                </a:lnTo>
                <a:lnTo>
                  <a:pt x="1167" y="693"/>
                </a:lnTo>
                <a:lnTo>
                  <a:pt x="1167" y="688"/>
                </a:lnTo>
                <a:lnTo>
                  <a:pt x="1155" y="685"/>
                </a:lnTo>
                <a:lnTo>
                  <a:pt x="1150" y="685"/>
                </a:lnTo>
                <a:lnTo>
                  <a:pt x="1140" y="668"/>
                </a:lnTo>
                <a:lnTo>
                  <a:pt x="1126" y="651"/>
                </a:lnTo>
                <a:lnTo>
                  <a:pt x="1111" y="639"/>
                </a:lnTo>
                <a:lnTo>
                  <a:pt x="1092" y="629"/>
                </a:lnTo>
                <a:lnTo>
                  <a:pt x="1073" y="625"/>
                </a:lnTo>
                <a:lnTo>
                  <a:pt x="1073" y="598"/>
                </a:lnTo>
                <a:lnTo>
                  <a:pt x="1075" y="598"/>
                </a:lnTo>
                <a:lnTo>
                  <a:pt x="1075" y="595"/>
                </a:lnTo>
                <a:lnTo>
                  <a:pt x="1075" y="593"/>
                </a:lnTo>
                <a:lnTo>
                  <a:pt x="1073" y="593"/>
                </a:lnTo>
                <a:lnTo>
                  <a:pt x="1070" y="588"/>
                </a:lnTo>
                <a:lnTo>
                  <a:pt x="1068" y="586"/>
                </a:lnTo>
                <a:lnTo>
                  <a:pt x="1063" y="583"/>
                </a:lnTo>
                <a:lnTo>
                  <a:pt x="1061" y="581"/>
                </a:lnTo>
                <a:lnTo>
                  <a:pt x="1056" y="581"/>
                </a:lnTo>
                <a:lnTo>
                  <a:pt x="1056" y="566"/>
                </a:lnTo>
                <a:lnTo>
                  <a:pt x="1053" y="566"/>
                </a:lnTo>
                <a:lnTo>
                  <a:pt x="1053" y="564"/>
                </a:lnTo>
                <a:lnTo>
                  <a:pt x="1053" y="566"/>
                </a:lnTo>
                <a:lnTo>
                  <a:pt x="1048" y="566"/>
                </a:lnTo>
                <a:lnTo>
                  <a:pt x="1048" y="581"/>
                </a:lnTo>
                <a:lnTo>
                  <a:pt x="1048" y="581"/>
                </a:lnTo>
                <a:lnTo>
                  <a:pt x="1046" y="581"/>
                </a:lnTo>
                <a:lnTo>
                  <a:pt x="1041" y="583"/>
                </a:lnTo>
                <a:lnTo>
                  <a:pt x="1039" y="586"/>
                </a:lnTo>
                <a:lnTo>
                  <a:pt x="1036" y="588"/>
                </a:lnTo>
                <a:lnTo>
                  <a:pt x="1034" y="593"/>
                </a:lnTo>
                <a:lnTo>
                  <a:pt x="1031" y="593"/>
                </a:lnTo>
                <a:lnTo>
                  <a:pt x="1031" y="595"/>
                </a:lnTo>
                <a:lnTo>
                  <a:pt x="1031" y="598"/>
                </a:lnTo>
                <a:lnTo>
                  <a:pt x="1034" y="598"/>
                </a:lnTo>
                <a:lnTo>
                  <a:pt x="1034" y="625"/>
                </a:lnTo>
                <a:lnTo>
                  <a:pt x="1014" y="629"/>
                </a:lnTo>
                <a:lnTo>
                  <a:pt x="995" y="639"/>
                </a:lnTo>
                <a:lnTo>
                  <a:pt x="978" y="651"/>
                </a:lnTo>
                <a:lnTo>
                  <a:pt x="964" y="668"/>
                </a:lnTo>
                <a:lnTo>
                  <a:pt x="956" y="685"/>
                </a:lnTo>
                <a:lnTo>
                  <a:pt x="949" y="685"/>
                </a:lnTo>
                <a:lnTo>
                  <a:pt x="937" y="688"/>
                </a:lnTo>
                <a:lnTo>
                  <a:pt x="937" y="693"/>
                </a:lnTo>
                <a:lnTo>
                  <a:pt x="935" y="695"/>
                </a:lnTo>
                <a:lnTo>
                  <a:pt x="925" y="695"/>
                </a:lnTo>
                <a:lnTo>
                  <a:pt x="925" y="697"/>
                </a:lnTo>
                <a:lnTo>
                  <a:pt x="922" y="700"/>
                </a:lnTo>
                <a:lnTo>
                  <a:pt x="896" y="700"/>
                </a:lnTo>
                <a:lnTo>
                  <a:pt x="881" y="702"/>
                </a:lnTo>
                <a:lnTo>
                  <a:pt x="884" y="824"/>
                </a:lnTo>
                <a:lnTo>
                  <a:pt x="867" y="824"/>
                </a:lnTo>
                <a:lnTo>
                  <a:pt x="867" y="807"/>
                </a:lnTo>
                <a:lnTo>
                  <a:pt x="864" y="807"/>
                </a:lnTo>
                <a:lnTo>
                  <a:pt x="864" y="807"/>
                </a:lnTo>
                <a:lnTo>
                  <a:pt x="864" y="807"/>
                </a:lnTo>
                <a:lnTo>
                  <a:pt x="862" y="807"/>
                </a:lnTo>
                <a:lnTo>
                  <a:pt x="862" y="824"/>
                </a:lnTo>
                <a:lnTo>
                  <a:pt x="855" y="824"/>
                </a:lnTo>
                <a:lnTo>
                  <a:pt x="850" y="826"/>
                </a:lnTo>
                <a:lnTo>
                  <a:pt x="850" y="838"/>
                </a:lnTo>
                <a:lnTo>
                  <a:pt x="850" y="838"/>
                </a:lnTo>
                <a:lnTo>
                  <a:pt x="835" y="838"/>
                </a:lnTo>
                <a:lnTo>
                  <a:pt x="833" y="819"/>
                </a:lnTo>
                <a:lnTo>
                  <a:pt x="833" y="819"/>
                </a:lnTo>
                <a:lnTo>
                  <a:pt x="833" y="819"/>
                </a:lnTo>
                <a:lnTo>
                  <a:pt x="830" y="819"/>
                </a:lnTo>
                <a:lnTo>
                  <a:pt x="828" y="819"/>
                </a:lnTo>
                <a:lnTo>
                  <a:pt x="828" y="838"/>
                </a:lnTo>
                <a:lnTo>
                  <a:pt x="818" y="838"/>
                </a:lnTo>
                <a:lnTo>
                  <a:pt x="814" y="841"/>
                </a:lnTo>
                <a:lnTo>
                  <a:pt x="814" y="841"/>
                </a:lnTo>
                <a:lnTo>
                  <a:pt x="809" y="841"/>
                </a:lnTo>
                <a:lnTo>
                  <a:pt x="811" y="90"/>
                </a:lnTo>
                <a:lnTo>
                  <a:pt x="782" y="32"/>
                </a:lnTo>
                <a:lnTo>
                  <a:pt x="751" y="32"/>
                </a:lnTo>
                <a:lnTo>
                  <a:pt x="734" y="0"/>
                </a:lnTo>
                <a:lnTo>
                  <a:pt x="508" y="0"/>
                </a:lnTo>
                <a:lnTo>
                  <a:pt x="508" y="32"/>
                </a:lnTo>
                <a:lnTo>
                  <a:pt x="448" y="32"/>
                </a:lnTo>
                <a:lnTo>
                  <a:pt x="445" y="855"/>
                </a:lnTo>
                <a:lnTo>
                  <a:pt x="438" y="848"/>
                </a:lnTo>
                <a:lnTo>
                  <a:pt x="438" y="836"/>
                </a:lnTo>
                <a:lnTo>
                  <a:pt x="436" y="746"/>
                </a:lnTo>
                <a:lnTo>
                  <a:pt x="436" y="739"/>
                </a:lnTo>
                <a:lnTo>
                  <a:pt x="431" y="739"/>
                </a:lnTo>
                <a:lnTo>
                  <a:pt x="429" y="739"/>
                </a:lnTo>
                <a:lnTo>
                  <a:pt x="429" y="746"/>
                </a:lnTo>
                <a:lnTo>
                  <a:pt x="429" y="758"/>
                </a:lnTo>
                <a:lnTo>
                  <a:pt x="404" y="758"/>
                </a:lnTo>
                <a:lnTo>
                  <a:pt x="404" y="756"/>
                </a:lnTo>
                <a:lnTo>
                  <a:pt x="399" y="746"/>
                </a:lnTo>
                <a:lnTo>
                  <a:pt x="399" y="693"/>
                </a:lnTo>
                <a:lnTo>
                  <a:pt x="392" y="676"/>
                </a:lnTo>
                <a:lnTo>
                  <a:pt x="392" y="622"/>
                </a:lnTo>
                <a:lnTo>
                  <a:pt x="378" y="561"/>
                </a:lnTo>
                <a:lnTo>
                  <a:pt x="380" y="561"/>
                </a:lnTo>
                <a:lnTo>
                  <a:pt x="380" y="547"/>
                </a:lnTo>
                <a:lnTo>
                  <a:pt x="375" y="547"/>
                </a:lnTo>
                <a:lnTo>
                  <a:pt x="375" y="547"/>
                </a:lnTo>
                <a:lnTo>
                  <a:pt x="375" y="547"/>
                </a:lnTo>
                <a:lnTo>
                  <a:pt x="368" y="547"/>
                </a:lnTo>
                <a:lnTo>
                  <a:pt x="368" y="554"/>
                </a:lnTo>
                <a:lnTo>
                  <a:pt x="366" y="554"/>
                </a:lnTo>
                <a:lnTo>
                  <a:pt x="366" y="569"/>
                </a:lnTo>
                <a:lnTo>
                  <a:pt x="368" y="569"/>
                </a:lnTo>
                <a:lnTo>
                  <a:pt x="358" y="610"/>
                </a:lnTo>
                <a:lnTo>
                  <a:pt x="346" y="481"/>
                </a:lnTo>
                <a:lnTo>
                  <a:pt x="351" y="481"/>
                </a:lnTo>
                <a:lnTo>
                  <a:pt x="351" y="479"/>
                </a:lnTo>
                <a:lnTo>
                  <a:pt x="351" y="479"/>
                </a:lnTo>
                <a:lnTo>
                  <a:pt x="351" y="469"/>
                </a:lnTo>
                <a:lnTo>
                  <a:pt x="344" y="469"/>
                </a:lnTo>
                <a:lnTo>
                  <a:pt x="337" y="372"/>
                </a:lnTo>
                <a:lnTo>
                  <a:pt x="341" y="372"/>
                </a:lnTo>
                <a:lnTo>
                  <a:pt x="341" y="348"/>
                </a:lnTo>
                <a:lnTo>
                  <a:pt x="341" y="309"/>
                </a:lnTo>
                <a:lnTo>
                  <a:pt x="320" y="309"/>
                </a:lnTo>
                <a:lnTo>
                  <a:pt x="320" y="348"/>
                </a:lnTo>
                <a:lnTo>
                  <a:pt x="320" y="372"/>
                </a:lnTo>
                <a:lnTo>
                  <a:pt x="324" y="372"/>
                </a:lnTo>
                <a:lnTo>
                  <a:pt x="324" y="374"/>
                </a:lnTo>
                <a:lnTo>
                  <a:pt x="317" y="469"/>
                </a:lnTo>
                <a:lnTo>
                  <a:pt x="312" y="469"/>
                </a:lnTo>
                <a:lnTo>
                  <a:pt x="312" y="472"/>
                </a:lnTo>
                <a:lnTo>
                  <a:pt x="312" y="479"/>
                </a:lnTo>
                <a:lnTo>
                  <a:pt x="312" y="481"/>
                </a:lnTo>
                <a:lnTo>
                  <a:pt x="317" y="481"/>
                </a:lnTo>
                <a:lnTo>
                  <a:pt x="305" y="610"/>
                </a:lnTo>
                <a:lnTo>
                  <a:pt x="295" y="566"/>
                </a:lnTo>
                <a:lnTo>
                  <a:pt x="295" y="561"/>
                </a:lnTo>
                <a:lnTo>
                  <a:pt x="298" y="561"/>
                </a:lnTo>
                <a:lnTo>
                  <a:pt x="298" y="547"/>
                </a:lnTo>
                <a:lnTo>
                  <a:pt x="290" y="547"/>
                </a:lnTo>
                <a:lnTo>
                  <a:pt x="290" y="547"/>
                </a:lnTo>
                <a:lnTo>
                  <a:pt x="290" y="547"/>
                </a:lnTo>
                <a:lnTo>
                  <a:pt x="286" y="547"/>
                </a:lnTo>
                <a:lnTo>
                  <a:pt x="286" y="554"/>
                </a:lnTo>
                <a:lnTo>
                  <a:pt x="286" y="554"/>
                </a:lnTo>
                <a:lnTo>
                  <a:pt x="286" y="569"/>
                </a:lnTo>
                <a:lnTo>
                  <a:pt x="288" y="569"/>
                </a:lnTo>
                <a:lnTo>
                  <a:pt x="276" y="622"/>
                </a:lnTo>
                <a:lnTo>
                  <a:pt x="276" y="622"/>
                </a:lnTo>
                <a:lnTo>
                  <a:pt x="274" y="627"/>
                </a:lnTo>
                <a:lnTo>
                  <a:pt x="274" y="676"/>
                </a:lnTo>
                <a:lnTo>
                  <a:pt x="269" y="693"/>
                </a:lnTo>
                <a:lnTo>
                  <a:pt x="269" y="693"/>
                </a:lnTo>
                <a:lnTo>
                  <a:pt x="269" y="693"/>
                </a:lnTo>
                <a:lnTo>
                  <a:pt x="269" y="695"/>
                </a:lnTo>
                <a:lnTo>
                  <a:pt x="269" y="695"/>
                </a:lnTo>
                <a:lnTo>
                  <a:pt x="269" y="695"/>
                </a:lnTo>
                <a:lnTo>
                  <a:pt x="269" y="695"/>
                </a:lnTo>
                <a:lnTo>
                  <a:pt x="269" y="746"/>
                </a:lnTo>
                <a:lnTo>
                  <a:pt x="261" y="756"/>
                </a:lnTo>
                <a:lnTo>
                  <a:pt x="261" y="756"/>
                </a:lnTo>
                <a:lnTo>
                  <a:pt x="261" y="758"/>
                </a:lnTo>
                <a:lnTo>
                  <a:pt x="261" y="758"/>
                </a:lnTo>
                <a:lnTo>
                  <a:pt x="252" y="758"/>
                </a:lnTo>
                <a:lnTo>
                  <a:pt x="252" y="748"/>
                </a:lnTo>
                <a:lnTo>
                  <a:pt x="244" y="748"/>
                </a:lnTo>
                <a:lnTo>
                  <a:pt x="244" y="712"/>
                </a:lnTo>
                <a:lnTo>
                  <a:pt x="244" y="710"/>
                </a:lnTo>
                <a:lnTo>
                  <a:pt x="240" y="710"/>
                </a:lnTo>
                <a:lnTo>
                  <a:pt x="225" y="574"/>
                </a:lnTo>
                <a:lnTo>
                  <a:pt x="225" y="574"/>
                </a:lnTo>
                <a:lnTo>
                  <a:pt x="232" y="574"/>
                </a:lnTo>
                <a:lnTo>
                  <a:pt x="232" y="537"/>
                </a:lnTo>
                <a:lnTo>
                  <a:pt x="215" y="537"/>
                </a:lnTo>
                <a:lnTo>
                  <a:pt x="215" y="574"/>
                </a:lnTo>
                <a:lnTo>
                  <a:pt x="220" y="574"/>
                </a:lnTo>
                <a:lnTo>
                  <a:pt x="208" y="710"/>
                </a:lnTo>
                <a:lnTo>
                  <a:pt x="208" y="710"/>
                </a:lnTo>
                <a:lnTo>
                  <a:pt x="208" y="710"/>
                </a:lnTo>
                <a:lnTo>
                  <a:pt x="201" y="710"/>
                </a:lnTo>
                <a:lnTo>
                  <a:pt x="201" y="748"/>
                </a:lnTo>
                <a:lnTo>
                  <a:pt x="194" y="748"/>
                </a:lnTo>
                <a:lnTo>
                  <a:pt x="194" y="758"/>
                </a:lnTo>
                <a:lnTo>
                  <a:pt x="179" y="758"/>
                </a:lnTo>
                <a:lnTo>
                  <a:pt x="179" y="758"/>
                </a:lnTo>
                <a:lnTo>
                  <a:pt x="174" y="746"/>
                </a:lnTo>
                <a:lnTo>
                  <a:pt x="174" y="688"/>
                </a:lnTo>
                <a:lnTo>
                  <a:pt x="174" y="688"/>
                </a:lnTo>
                <a:lnTo>
                  <a:pt x="174" y="688"/>
                </a:lnTo>
                <a:lnTo>
                  <a:pt x="172" y="688"/>
                </a:lnTo>
                <a:lnTo>
                  <a:pt x="172" y="685"/>
                </a:lnTo>
                <a:lnTo>
                  <a:pt x="172" y="685"/>
                </a:lnTo>
                <a:lnTo>
                  <a:pt x="172" y="685"/>
                </a:lnTo>
                <a:lnTo>
                  <a:pt x="169" y="683"/>
                </a:lnTo>
                <a:lnTo>
                  <a:pt x="169" y="617"/>
                </a:lnTo>
                <a:lnTo>
                  <a:pt x="169" y="617"/>
                </a:lnTo>
                <a:lnTo>
                  <a:pt x="169" y="615"/>
                </a:lnTo>
                <a:lnTo>
                  <a:pt x="167" y="615"/>
                </a:lnTo>
                <a:lnTo>
                  <a:pt x="167" y="615"/>
                </a:lnTo>
                <a:lnTo>
                  <a:pt x="167" y="610"/>
                </a:lnTo>
                <a:lnTo>
                  <a:pt x="167" y="610"/>
                </a:lnTo>
                <a:lnTo>
                  <a:pt x="167" y="610"/>
                </a:lnTo>
                <a:lnTo>
                  <a:pt x="165" y="610"/>
                </a:lnTo>
                <a:lnTo>
                  <a:pt x="165" y="610"/>
                </a:lnTo>
                <a:lnTo>
                  <a:pt x="155" y="569"/>
                </a:lnTo>
                <a:lnTo>
                  <a:pt x="157" y="569"/>
                </a:lnTo>
                <a:lnTo>
                  <a:pt x="157" y="557"/>
                </a:lnTo>
                <a:lnTo>
                  <a:pt x="155" y="557"/>
                </a:lnTo>
                <a:lnTo>
                  <a:pt x="155" y="547"/>
                </a:lnTo>
                <a:lnTo>
                  <a:pt x="148" y="547"/>
                </a:lnTo>
                <a:lnTo>
                  <a:pt x="148" y="547"/>
                </a:lnTo>
                <a:lnTo>
                  <a:pt x="148" y="547"/>
                </a:lnTo>
                <a:lnTo>
                  <a:pt x="143" y="547"/>
                </a:lnTo>
                <a:lnTo>
                  <a:pt x="143" y="561"/>
                </a:lnTo>
                <a:lnTo>
                  <a:pt x="145" y="561"/>
                </a:lnTo>
                <a:lnTo>
                  <a:pt x="136" y="603"/>
                </a:lnTo>
                <a:lnTo>
                  <a:pt x="123" y="479"/>
                </a:lnTo>
                <a:lnTo>
                  <a:pt x="131" y="476"/>
                </a:lnTo>
                <a:lnTo>
                  <a:pt x="131" y="476"/>
                </a:lnTo>
                <a:lnTo>
                  <a:pt x="131" y="467"/>
                </a:lnTo>
                <a:lnTo>
                  <a:pt x="128" y="464"/>
                </a:lnTo>
                <a:lnTo>
                  <a:pt x="123" y="464"/>
                </a:lnTo>
                <a:lnTo>
                  <a:pt x="116" y="370"/>
                </a:lnTo>
                <a:lnTo>
                  <a:pt x="116" y="370"/>
                </a:lnTo>
                <a:lnTo>
                  <a:pt x="121" y="370"/>
                </a:lnTo>
                <a:lnTo>
                  <a:pt x="121" y="343"/>
                </a:lnTo>
                <a:lnTo>
                  <a:pt x="121" y="304"/>
                </a:lnTo>
                <a:lnTo>
                  <a:pt x="99" y="304"/>
                </a:lnTo>
                <a:lnTo>
                  <a:pt x="99" y="343"/>
                </a:lnTo>
                <a:lnTo>
                  <a:pt x="99" y="370"/>
                </a:lnTo>
                <a:lnTo>
                  <a:pt x="104" y="370"/>
                </a:lnTo>
                <a:lnTo>
                  <a:pt x="97" y="464"/>
                </a:lnTo>
                <a:lnTo>
                  <a:pt x="90" y="464"/>
                </a:lnTo>
                <a:lnTo>
                  <a:pt x="90" y="474"/>
                </a:lnTo>
                <a:lnTo>
                  <a:pt x="90" y="474"/>
                </a:lnTo>
                <a:lnTo>
                  <a:pt x="90" y="476"/>
                </a:lnTo>
                <a:lnTo>
                  <a:pt x="94" y="476"/>
                </a:lnTo>
                <a:lnTo>
                  <a:pt x="82" y="603"/>
                </a:lnTo>
                <a:lnTo>
                  <a:pt x="75" y="569"/>
                </a:lnTo>
                <a:lnTo>
                  <a:pt x="75" y="569"/>
                </a:lnTo>
                <a:lnTo>
                  <a:pt x="75" y="554"/>
                </a:lnTo>
                <a:lnTo>
                  <a:pt x="70" y="554"/>
                </a:lnTo>
                <a:lnTo>
                  <a:pt x="70" y="549"/>
                </a:lnTo>
                <a:lnTo>
                  <a:pt x="65" y="549"/>
                </a:lnTo>
                <a:lnTo>
                  <a:pt x="65" y="547"/>
                </a:lnTo>
                <a:lnTo>
                  <a:pt x="65" y="549"/>
                </a:lnTo>
                <a:lnTo>
                  <a:pt x="60" y="549"/>
                </a:lnTo>
                <a:lnTo>
                  <a:pt x="60" y="561"/>
                </a:lnTo>
                <a:lnTo>
                  <a:pt x="63" y="561"/>
                </a:lnTo>
                <a:lnTo>
                  <a:pt x="51" y="610"/>
                </a:lnTo>
                <a:lnTo>
                  <a:pt x="51" y="610"/>
                </a:lnTo>
                <a:lnTo>
                  <a:pt x="48" y="610"/>
                </a:lnTo>
                <a:lnTo>
                  <a:pt x="46" y="610"/>
                </a:lnTo>
                <a:lnTo>
                  <a:pt x="46" y="683"/>
                </a:lnTo>
                <a:lnTo>
                  <a:pt x="41" y="685"/>
                </a:lnTo>
                <a:lnTo>
                  <a:pt x="41" y="700"/>
                </a:lnTo>
                <a:lnTo>
                  <a:pt x="41" y="746"/>
                </a:lnTo>
                <a:lnTo>
                  <a:pt x="34" y="756"/>
                </a:lnTo>
                <a:lnTo>
                  <a:pt x="34" y="758"/>
                </a:lnTo>
                <a:lnTo>
                  <a:pt x="19" y="758"/>
                </a:lnTo>
                <a:lnTo>
                  <a:pt x="17" y="746"/>
                </a:lnTo>
                <a:lnTo>
                  <a:pt x="17" y="739"/>
                </a:lnTo>
                <a:lnTo>
                  <a:pt x="17" y="739"/>
                </a:lnTo>
                <a:lnTo>
                  <a:pt x="12" y="739"/>
                </a:lnTo>
                <a:lnTo>
                  <a:pt x="12" y="746"/>
                </a:lnTo>
                <a:lnTo>
                  <a:pt x="7" y="836"/>
                </a:lnTo>
                <a:lnTo>
                  <a:pt x="7" y="848"/>
                </a:lnTo>
                <a:lnTo>
                  <a:pt x="5" y="851"/>
                </a:lnTo>
                <a:lnTo>
                  <a:pt x="10" y="365"/>
                </a:lnTo>
                <a:lnTo>
                  <a:pt x="12" y="306"/>
                </a:lnTo>
                <a:close/>
              </a:path>
            </a:pathLst>
          </a:custGeom>
          <a:solidFill>
            <a:schemeClr val="bg1">
              <a:lumMod val="75000"/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20" name="Freeform 16"/>
          <p:cNvSpPr/>
          <p:nvPr/>
        </p:nvSpPr>
        <p:spPr bwMode="auto">
          <a:xfrm>
            <a:off x="6098381" y="4596926"/>
            <a:ext cx="2027498" cy="2261074"/>
          </a:xfrm>
          <a:custGeom>
            <a:avLst/>
            <a:gdLst>
              <a:gd name="T0" fmla="*/ 1242 w 1276"/>
              <a:gd name="T1" fmla="*/ 529 h 1423"/>
              <a:gd name="T2" fmla="*/ 1225 w 1276"/>
              <a:gd name="T3" fmla="*/ 527 h 1423"/>
              <a:gd name="T4" fmla="*/ 1196 w 1276"/>
              <a:gd name="T5" fmla="*/ 505 h 1423"/>
              <a:gd name="T6" fmla="*/ 1172 w 1276"/>
              <a:gd name="T7" fmla="*/ 483 h 1423"/>
              <a:gd name="T8" fmla="*/ 1148 w 1276"/>
              <a:gd name="T9" fmla="*/ 461 h 1423"/>
              <a:gd name="T10" fmla="*/ 1126 w 1276"/>
              <a:gd name="T11" fmla="*/ 439 h 1423"/>
              <a:gd name="T12" fmla="*/ 1043 w 1276"/>
              <a:gd name="T13" fmla="*/ 434 h 1423"/>
              <a:gd name="T14" fmla="*/ 1005 w 1276"/>
              <a:gd name="T15" fmla="*/ 447 h 1423"/>
              <a:gd name="T16" fmla="*/ 985 w 1276"/>
              <a:gd name="T17" fmla="*/ 461 h 1423"/>
              <a:gd name="T18" fmla="*/ 981 w 1276"/>
              <a:gd name="T19" fmla="*/ 481 h 1423"/>
              <a:gd name="T20" fmla="*/ 959 w 1276"/>
              <a:gd name="T21" fmla="*/ 495 h 1423"/>
              <a:gd name="T22" fmla="*/ 939 w 1276"/>
              <a:gd name="T23" fmla="*/ 505 h 1423"/>
              <a:gd name="T24" fmla="*/ 937 w 1276"/>
              <a:gd name="T25" fmla="*/ 524 h 1423"/>
              <a:gd name="T26" fmla="*/ 913 w 1276"/>
              <a:gd name="T27" fmla="*/ 529 h 1423"/>
              <a:gd name="T28" fmla="*/ 840 w 1276"/>
              <a:gd name="T29" fmla="*/ 534 h 1423"/>
              <a:gd name="T30" fmla="*/ 840 w 1276"/>
              <a:gd name="T31" fmla="*/ 595 h 1423"/>
              <a:gd name="T32" fmla="*/ 765 w 1276"/>
              <a:gd name="T33" fmla="*/ 876 h 1423"/>
              <a:gd name="T34" fmla="*/ 763 w 1276"/>
              <a:gd name="T35" fmla="*/ 544 h 1423"/>
              <a:gd name="T36" fmla="*/ 690 w 1276"/>
              <a:gd name="T37" fmla="*/ 539 h 1423"/>
              <a:gd name="T38" fmla="*/ 668 w 1276"/>
              <a:gd name="T39" fmla="*/ 534 h 1423"/>
              <a:gd name="T40" fmla="*/ 661 w 1276"/>
              <a:gd name="T41" fmla="*/ 515 h 1423"/>
              <a:gd name="T42" fmla="*/ 646 w 1276"/>
              <a:gd name="T43" fmla="*/ 502 h 1423"/>
              <a:gd name="T44" fmla="*/ 625 w 1276"/>
              <a:gd name="T45" fmla="*/ 490 h 1423"/>
              <a:gd name="T46" fmla="*/ 617 w 1276"/>
              <a:gd name="T47" fmla="*/ 471 h 1423"/>
              <a:gd name="T48" fmla="*/ 600 w 1276"/>
              <a:gd name="T49" fmla="*/ 456 h 1423"/>
              <a:gd name="T50" fmla="*/ 559 w 1276"/>
              <a:gd name="T51" fmla="*/ 444 h 1423"/>
              <a:gd name="T52" fmla="*/ 482 w 1276"/>
              <a:gd name="T53" fmla="*/ 449 h 1423"/>
              <a:gd name="T54" fmla="*/ 460 w 1276"/>
              <a:gd name="T55" fmla="*/ 471 h 1423"/>
              <a:gd name="T56" fmla="*/ 436 w 1276"/>
              <a:gd name="T57" fmla="*/ 493 h 1423"/>
              <a:gd name="T58" fmla="*/ 411 w 1276"/>
              <a:gd name="T59" fmla="*/ 512 h 1423"/>
              <a:gd name="T60" fmla="*/ 385 w 1276"/>
              <a:gd name="T61" fmla="*/ 534 h 1423"/>
              <a:gd name="T62" fmla="*/ 382 w 1276"/>
              <a:gd name="T63" fmla="*/ 536 h 1423"/>
              <a:gd name="T64" fmla="*/ 322 w 1276"/>
              <a:gd name="T65" fmla="*/ 328 h 1423"/>
              <a:gd name="T66" fmla="*/ 264 w 1276"/>
              <a:gd name="T67" fmla="*/ 274 h 1423"/>
              <a:gd name="T68" fmla="*/ 201 w 1276"/>
              <a:gd name="T69" fmla="*/ 233 h 1423"/>
              <a:gd name="T70" fmla="*/ 179 w 1276"/>
              <a:gd name="T71" fmla="*/ 328 h 1423"/>
              <a:gd name="T72" fmla="*/ 181 w 1276"/>
              <a:gd name="T73" fmla="*/ 255 h 1423"/>
              <a:gd name="T74" fmla="*/ 179 w 1276"/>
              <a:gd name="T75" fmla="*/ 252 h 1423"/>
              <a:gd name="T76" fmla="*/ 181 w 1276"/>
              <a:gd name="T77" fmla="*/ 213 h 1423"/>
              <a:gd name="T78" fmla="*/ 179 w 1276"/>
              <a:gd name="T79" fmla="*/ 213 h 1423"/>
              <a:gd name="T80" fmla="*/ 181 w 1276"/>
              <a:gd name="T81" fmla="*/ 174 h 1423"/>
              <a:gd name="T82" fmla="*/ 179 w 1276"/>
              <a:gd name="T83" fmla="*/ 172 h 1423"/>
              <a:gd name="T84" fmla="*/ 116 w 1276"/>
              <a:gd name="T85" fmla="*/ 109 h 1423"/>
              <a:gd name="T86" fmla="*/ 29 w 1276"/>
              <a:gd name="T87" fmla="*/ 104 h 1423"/>
              <a:gd name="T88" fmla="*/ 29 w 1276"/>
              <a:gd name="T89" fmla="*/ 31 h 1423"/>
              <a:gd name="T90" fmla="*/ 29 w 1276"/>
              <a:gd name="T91" fmla="*/ 9 h 1423"/>
              <a:gd name="T92" fmla="*/ 29 w 1276"/>
              <a:gd name="T93" fmla="*/ 0 h 1423"/>
              <a:gd name="T94" fmla="*/ 0 w 1276"/>
              <a:gd name="T95" fmla="*/ 1423 h 1423"/>
              <a:gd name="T96" fmla="*/ 1276 w 1276"/>
              <a:gd name="T97" fmla="*/ 534 h 1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276" h="1423">
                <a:moveTo>
                  <a:pt x="1276" y="534"/>
                </a:moveTo>
                <a:lnTo>
                  <a:pt x="1242" y="529"/>
                </a:lnTo>
                <a:lnTo>
                  <a:pt x="1223" y="532"/>
                </a:lnTo>
                <a:lnTo>
                  <a:pt x="1225" y="527"/>
                </a:lnTo>
                <a:lnTo>
                  <a:pt x="1196" y="524"/>
                </a:lnTo>
                <a:lnTo>
                  <a:pt x="1196" y="505"/>
                </a:lnTo>
                <a:lnTo>
                  <a:pt x="1172" y="502"/>
                </a:lnTo>
                <a:lnTo>
                  <a:pt x="1172" y="483"/>
                </a:lnTo>
                <a:lnTo>
                  <a:pt x="1148" y="481"/>
                </a:lnTo>
                <a:lnTo>
                  <a:pt x="1148" y="461"/>
                </a:lnTo>
                <a:lnTo>
                  <a:pt x="1123" y="459"/>
                </a:lnTo>
                <a:lnTo>
                  <a:pt x="1126" y="439"/>
                </a:lnTo>
                <a:lnTo>
                  <a:pt x="1094" y="434"/>
                </a:lnTo>
                <a:lnTo>
                  <a:pt x="1043" y="434"/>
                </a:lnTo>
                <a:lnTo>
                  <a:pt x="1007" y="439"/>
                </a:lnTo>
                <a:lnTo>
                  <a:pt x="1005" y="447"/>
                </a:lnTo>
                <a:lnTo>
                  <a:pt x="1005" y="459"/>
                </a:lnTo>
                <a:lnTo>
                  <a:pt x="985" y="461"/>
                </a:lnTo>
                <a:lnTo>
                  <a:pt x="983" y="471"/>
                </a:lnTo>
                <a:lnTo>
                  <a:pt x="981" y="481"/>
                </a:lnTo>
                <a:lnTo>
                  <a:pt x="964" y="483"/>
                </a:lnTo>
                <a:lnTo>
                  <a:pt x="959" y="495"/>
                </a:lnTo>
                <a:lnTo>
                  <a:pt x="959" y="502"/>
                </a:lnTo>
                <a:lnTo>
                  <a:pt x="939" y="505"/>
                </a:lnTo>
                <a:lnTo>
                  <a:pt x="937" y="517"/>
                </a:lnTo>
                <a:lnTo>
                  <a:pt x="937" y="524"/>
                </a:lnTo>
                <a:lnTo>
                  <a:pt x="915" y="527"/>
                </a:lnTo>
                <a:lnTo>
                  <a:pt x="913" y="529"/>
                </a:lnTo>
                <a:lnTo>
                  <a:pt x="893" y="527"/>
                </a:lnTo>
                <a:lnTo>
                  <a:pt x="840" y="534"/>
                </a:lnTo>
                <a:lnTo>
                  <a:pt x="840" y="595"/>
                </a:lnTo>
                <a:lnTo>
                  <a:pt x="840" y="595"/>
                </a:lnTo>
                <a:lnTo>
                  <a:pt x="840" y="876"/>
                </a:lnTo>
                <a:lnTo>
                  <a:pt x="765" y="876"/>
                </a:lnTo>
                <a:lnTo>
                  <a:pt x="763" y="600"/>
                </a:lnTo>
                <a:lnTo>
                  <a:pt x="763" y="544"/>
                </a:lnTo>
                <a:lnTo>
                  <a:pt x="707" y="536"/>
                </a:lnTo>
                <a:lnTo>
                  <a:pt x="690" y="539"/>
                </a:lnTo>
                <a:lnTo>
                  <a:pt x="688" y="536"/>
                </a:lnTo>
                <a:lnTo>
                  <a:pt x="668" y="534"/>
                </a:lnTo>
                <a:lnTo>
                  <a:pt x="668" y="527"/>
                </a:lnTo>
                <a:lnTo>
                  <a:pt x="661" y="515"/>
                </a:lnTo>
                <a:lnTo>
                  <a:pt x="646" y="512"/>
                </a:lnTo>
                <a:lnTo>
                  <a:pt x="646" y="502"/>
                </a:lnTo>
                <a:lnTo>
                  <a:pt x="639" y="493"/>
                </a:lnTo>
                <a:lnTo>
                  <a:pt x="625" y="490"/>
                </a:lnTo>
                <a:lnTo>
                  <a:pt x="625" y="481"/>
                </a:lnTo>
                <a:lnTo>
                  <a:pt x="617" y="471"/>
                </a:lnTo>
                <a:lnTo>
                  <a:pt x="603" y="468"/>
                </a:lnTo>
                <a:lnTo>
                  <a:pt x="600" y="456"/>
                </a:lnTo>
                <a:lnTo>
                  <a:pt x="598" y="449"/>
                </a:lnTo>
                <a:lnTo>
                  <a:pt x="559" y="444"/>
                </a:lnTo>
                <a:lnTo>
                  <a:pt x="511" y="444"/>
                </a:lnTo>
                <a:lnTo>
                  <a:pt x="482" y="449"/>
                </a:lnTo>
                <a:lnTo>
                  <a:pt x="482" y="466"/>
                </a:lnTo>
                <a:lnTo>
                  <a:pt x="460" y="471"/>
                </a:lnTo>
                <a:lnTo>
                  <a:pt x="460" y="488"/>
                </a:lnTo>
                <a:lnTo>
                  <a:pt x="436" y="493"/>
                </a:lnTo>
                <a:lnTo>
                  <a:pt x="436" y="510"/>
                </a:lnTo>
                <a:lnTo>
                  <a:pt x="411" y="512"/>
                </a:lnTo>
                <a:lnTo>
                  <a:pt x="411" y="532"/>
                </a:lnTo>
                <a:lnTo>
                  <a:pt x="385" y="534"/>
                </a:lnTo>
                <a:lnTo>
                  <a:pt x="385" y="536"/>
                </a:lnTo>
                <a:lnTo>
                  <a:pt x="382" y="536"/>
                </a:lnTo>
                <a:lnTo>
                  <a:pt x="382" y="328"/>
                </a:lnTo>
                <a:lnTo>
                  <a:pt x="322" y="328"/>
                </a:lnTo>
                <a:lnTo>
                  <a:pt x="322" y="274"/>
                </a:lnTo>
                <a:lnTo>
                  <a:pt x="264" y="274"/>
                </a:lnTo>
                <a:lnTo>
                  <a:pt x="264" y="233"/>
                </a:lnTo>
                <a:lnTo>
                  <a:pt x="201" y="233"/>
                </a:lnTo>
                <a:lnTo>
                  <a:pt x="201" y="328"/>
                </a:lnTo>
                <a:lnTo>
                  <a:pt x="179" y="328"/>
                </a:lnTo>
                <a:lnTo>
                  <a:pt x="179" y="257"/>
                </a:lnTo>
                <a:lnTo>
                  <a:pt x="181" y="255"/>
                </a:lnTo>
                <a:lnTo>
                  <a:pt x="181" y="252"/>
                </a:lnTo>
                <a:lnTo>
                  <a:pt x="179" y="252"/>
                </a:lnTo>
                <a:lnTo>
                  <a:pt x="179" y="218"/>
                </a:lnTo>
                <a:lnTo>
                  <a:pt x="181" y="213"/>
                </a:lnTo>
                <a:lnTo>
                  <a:pt x="181" y="213"/>
                </a:lnTo>
                <a:lnTo>
                  <a:pt x="179" y="213"/>
                </a:lnTo>
                <a:lnTo>
                  <a:pt x="179" y="177"/>
                </a:lnTo>
                <a:lnTo>
                  <a:pt x="181" y="174"/>
                </a:lnTo>
                <a:lnTo>
                  <a:pt x="181" y="172"/>
                </a:lnTo>
                <a:lnTo>
                  <a:pt x="179" y="172"/>
                </a:lnTo>
                <a:lnTo>
                  <a:pt x="179" y="114"/>
                </a:lnTo>
                <a:lnTo>
                  <a:pt x="116" y="109"/>
                </a:lnTo>
                <a:lnTo>
                  <a:pt x="43" y="104"/>
                </a:lnTo>
                <a:lnTo>
                  <a:pt x="29" y="104"/>
                </a:lnTo>
                <a:lnTo>
                  <a:pt x="29" y="51"/>
                </a:lnTo>
                <a:lnTo>
                  <a:pt x="29" y="31"/>
                </a:lnTo>
                <a:lnTo>
                  <a:pt x="29" y="26"/>
                </a:lnTo>
                <a:lnTo>
                  <a:pt x="29" y="9"/>
                </a:lnTo>
                <a:lnTo>
                  <a:pt x="29" y="4"/>
                </a:lnTo>
                <a:lnTo>
                  <a:pt x="29" y="0"/>
                </a:lnTo>
                <a:lnTo>
                  <a:pt x="0" y="0"/>
                </a:lnTo>
                <a:lnTo>
                  <a:pt x="0" y="1423"/>
                </a:lnTo>
                <a:lnTo>
                  <a:pt x="1276" y="1423"/>
                </a:lnTo>
                <a:lnTo>
                  <a:pt x="1276" y="534"/>
                </a:lnTo>
                <a:close/>
              </a:path>
            </a:pathLst>
          </a:custGeom>
          <a:solidFill>
            <a:schemeClr val="bg1">
              <a:lumMod val="75000"/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22" name="Freeform 17"/>
          <p:cNvSpPr/>
          <p:nvPr/>
        </p:nvSpPr>
        <p:spPr bwMode="auto">
          <a:xfrm>
            <a:off x="4062939" y="4113886"/>
            <a:ext cx="2035444" cy="2744114"/>
          </a:xfrm>
          <a:custGeom>
            <a:avLst/>
            <a:gdLst>
              <a:gd name="T0" fmla="*/ 1281 w 1281"/>
              <a:gd name="T1" fmla="*/ 1727 h 1727"/>
              <a:gd name="T2" fmla="*/ 1194 w 1281"/>
              <a:gd name="T3" fmla="*/ 304 h 1727"/>
              <a:gd name="T4" fmla="*/ 1194 w 1281"/>
              <a:gd name="T5" fmla="*/ 284 h 1727"/>
              <a:gd name="T6" fmla="*/ 1194 w 1281"/>
              <a:gd name="T7" fmla="*/ 265 h 1727"/>
              <a:gd name="T8" fmla="*/ 1080 w 1281"/>
              <a:gd name="T9" fmla="*/ 126 h 1727"/>
              <a:gd name="T10" fmla="*/ 1073 w 1281"/>
              <a:gd name="T11" fmla="*/ 80 h 1727"/>
              <a:gd name="T12" fmla="*/ 1063 w 1281"/>
              <a:gd name="T13" fmla="*/ 92 h 1727"/>
              <a:gd name="T14" fmla="*/ 1063 w 1281"/>
              <a:gd name="T15" fmla="*/ 12 h 1727"/>
              <a:gd name="T16" fmla="*/ 1061 w 1281"/>
              <a:gd name="T17" fmla="*/ 0 h 1727"/>
              <a:gd name="T18" fmla="*/ 1053 w 1281"/>
              <a:gd name="T19" fmla="*/ 92 h 1727"/>
              <a:gd name="T20" fmla="*/ 1053 w 1281"/>
              <a:gd name="T21" fmla="*/ 12 h 1727"/>
              <a:gd name="T22" fmla="*/ 1048 w 1281"/>
              <a:gd name="T23" fmla="*/ 0 h 1727"/>
              <a:gd name="T24" fmla="*/ 1041 w 1281"/>
              <a:gd name="T25" fmla="*/ 92 h 1727"/>
              <a:gd name="T26" fmla="*/ 1041 w 1281"/>
              <a:gd name="T27" fmla="*/ 12 h 1727"/>
              <a:gd name="T28" fmla="*/ 1039 w 1281"/>
              <a:gd name="T29" fmla="*/ 0 h 1727"/>
              <a:gd name="T30" fmla="*/ 1031 w 1281"/>
              <a:gd name="T31" fmla="*/ 92 h 1727"/>
              <a:gd name="T32" fmla="*/ 1031 w 1281"/>
              <a:gd name="T33" fmla="*/ 12 h 1727"/>
              <a:gd name="T34" fmla="*/ 1027 w 1281"/>
              <a:gd name="T35" fmla="*/ 0 h 1727"/>
              <a:gd name="T36" fmla="*/ 1019 w 1281"/>
              <a:gd name="T37" fmla="*/ 92 h 1727"/>
              <a:gd name="T38" fmla="*/ 1019 w 1281"/>
              <a:gd name="T39" fmla="*/ 12 h 1727"/>
              <a:gd name="T40" fmla="*/ 1017 w 1281"/>
              <a:gd name="T41" fmla="*/ 0 h 1727"/>
              <a:gd name="T42" fmla="*/ 1010 w 1281"/>
              <a:gd name="T43" fmla="*/ 92 h 1727"/>
              <a:gd name="T44" fmla="*/ 1000 w 1281"/>
              <a:gd name="T45" fmla="*/ 80 h 1727"/>
              <a:gd name="T46" fmla="*/ 1000 w 1281"/>
              <a:gd name="T47" fmla="*/ 257 h 1727"/>
              <a:gd name="T48" fmla="*/ 1000 w 1281"/>
              <a:gd name="T49" fmla="*/ 282 h 1727"/>
              <a:gd name="T50" fmla="*/ 971 w 1281"/>
              <a:gd name="T51" fmla="*/ 304 h 1727"/>
              <a:gd name="T52" fmla="*/ 971 w 1281"/>
              <a:gd name="T53" fmla="*/ 313 h 1727"/>
              <a:gd name="T54" fmla="*/ 971 w 1281"/>
              <a:gd name="T55" fmla="*/ 335 h 1727"/>
              <a:gd name="T56" fmla="*/ 971 w 1281"/>
              <a:gd name="T57" fmla="*/ 403 h 1727"/>
              <a:gd name="T58" fmla="*/ 968 w 1281"/>
              <a:gd name="T59" fmla="*/ 413 h 1727"/>
              <a:gd name="T60" fmla="*/ 932 w 1281"/>
              <a:gd name="T61" fmla="*/ 738 h 1727"/>
              <a:gd name="T62" fmla="*/ 814 w 1281"/>
              <a:gd name="T63" fmla="*/ 515 h 1727"/>
              <a:gd name="T64" fmla="*/ 746 w 1281"/>
              <a:gd name="T65" fmla="*/ 386 h 1727"/>
              <a:gd name="T66" fmla="*/ 719 w 1281"/>
              <a:gd name="T67" fmla="*/ 515 h 1727"/>
              <a:gd name="T68" fmla="*/ 608 w 1281"/>
              <a:gd name="T69" fmla="*/ 386 h 1727"/>
              <a:gd name="T70" fmla="*/ 557 w 1281"/>
              <a:gd name="T71" fmla="*/ 515 h 1727"/>
              <a:gd name="T72" fmla="*/ 513 w 1281"/>
              <a:gd name="T73" fmla="*/ 1195 h 1727"/>
              <a:gd name="T74" fmla="*/ 458 w 1281"/>
              <a:gd name="T75" fmla="*/ 1200 h 1727"/>
              <a:gd name="T76" fmla="*/ 431 w 1281"/>
              <a:gd name="T77" fmla="*/ 1202 h 1727"/>
              <a:gd name="T78" fmla="*/ 412 w 1281"/>
              <a:gd name="T79" fmla="*/ 1180 h 1727"/>
              <a:gd name="T80" fmla="*/ 370 w 1281"/>
              <a:gd name="T81" fmla="*/ 1207 h 1727"/>
              <a:gd name="T82" fmla="*/ 370 w 1281"/>
              <a:gd name="T83" fmla="*/ 1210 h 1727"/>
              <a:gd name="T84" fmla="*/ 370 w 1281"/>
              <a:gd name="T85" fmla="*/ 1200 h 1727"/>
              <a:gd name="T86" fmla="*/ 322 w 1281"/>
              <a:gd name="T87" fmla="*/ 1188 h 1727"/>
              <a:gd name="T88" fmla="*/ 312 w 1281"/>
              <a:gd name="T89" fmla="*/ 1202 h 1727"/>
              <a:gd name="T90" fmla="*/ 269 w 1281"/>
              <a:gd name="T91" fmla="*/ 1197 h 1727"/>
              <a:gd name="T92" fmla="*/ 140 w 1281"/>
              <a:gd name="T93" fmla="*/ 1193 h 1727"/>
              <a:gd name="T94" fmla="*/ 0 w 1281"/>
              <a:gd name="T95" fmla="*/ 121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281" h="1727">
                <a:moveTo>
                  <a:pt x="0" y="1727"/>
                </a:moveTo>
                <a:lnTo>
                  <a:pt x="1281" y="1727"/>
                </a:lnTo>
                <a:lnTo>
                  <a:pt x="1281" y="304"/>
                </a:lnTo>
                <a:lnTo>
                  <a:pt x="1194" y="304"/>
                </a:lnTo>
                <a:lnTo>
                  <a:pt x="1194" y="291"/>
                </a:lnTo>
                <a:lnTo>
                  <a:pt x="1194" y="284"/>
                </a:lnTo>
                <a:lnTo>
                  <a:pt x="1194" y="267"/>
                </a:lnTo>
                <a:lnTo>
                  <a:pt x="1194" y="265"/>
                </a:lnTo>
                <a:lnTo>
                  <a:pt x="1080" y="265"/>
                </a:lnTo>
                <a:lnTo>
                  <a:pt x="1080" y="126"/>
                </a:lnTo>
                <a:lnTo>
                  <a:pt x="1080" y="80"/>
                </a:lnTo>
                <a:lnTo>
                  <a:pt x="1073" y="80"/>
                </a:lnTo>
                <a:lnTo>
                  <a:pt x="1073" y="92"/>
                </a:lnTo>
                <a:lnTo>
                  <a:pt x="1063" y="92"/>
                </a:lnTo>
                <a:lnTo>
                  <a:pt x="1063" y="12"/>
                </a:lnTo>
                <a:lnTo>
                  <a:pt x="1063" y="12"/>
                </a:lnTo>
                <a:lnTo>
                  <a:pt x="1063" y="0"/>
                </a:lnTo>
                <a:lnTo>
                  <a:pt x="1061" y="0"/>
                </a:lnTo>
                <a:lnTo>
                  <a:pt x="1061" y="92"/>
                </a:lnTo>
                <a:lnTo>
                  <a:pt x="1053" y="92"/>
                </a:lnTo>
                <a:lnTo>
                  <a:pt x="1053" y="12"/>
                </a:lnTo>
                <a:lnTo>
                  <a:pt x="1053" y="12"/>
                </a:lnTo>
                <a:lnTo>
                  <a:pt x="1053" y="0"/>
                </a:lnTo>
                <a:lnTo>
                  <a:pt x="1048" y="0"/>
                </a:lnTo>
                <a:lnTo>
                  <a:pt x="1048" y="92"/>
                </a:lnTo>
                <a:lnTo>
                  <a:pt x="1041" y="92"/>
                </a:lnTo>
                <a:lnTo>
                  <a:pt x="1041" y="12"/>
                </a:lnTo>
                <a:lnTo>
                  <a:pt x="1041" y="12"/>
                </a:lnTo>
                <a:lnTo>
                  <a:pt x="1041" y="0"/>
                </a:lnTo>
                <a:lnTo>
                  <a:pt x="1039" y="0"/>
                </a:lnTo>
                <a:lnTo>
                  <a:pt x="1039" y="92"/>
                </a:lnTo>
                <a:lnTo>
                  <a:pt x="1031" y="92"/>
                </a:lnTo>
                <a:lnTo>
                  <a:pt x="1031" y="12"/>
                </a:lnTo>
                <a:lnTo>
                  <a:pt x="1031" y="12"/>
                </a:lnTo>
                <a:lnTo>
                  <a:pt x="1029" y="0"/>
                </a:lnTo>
                <a:lnTo>
                  <a:pt x="1027" y="0"/>
                </a:lnTo>
                <a:lnTo>
                  <a:pt x="1027" y="92"/>
                </a:lnTo>
                <a:lnTo>
                  <a:pt x="1019" y="92"/>
                </a:lnTo>
                <a:lnTo>
                  <a:pt x="1019" y="12"/>
                </a:lnTo>
                <a:lnTo>
                  <a:pt x="1019" y="12"/>
                </a:lnTo>
                <a:lnTo>
                  <a:pt x="1019" y="0"/>
                </a:lnTo>
                <a:lnTo>
                  <a:pt x="1017" y="0"/>
                </a:lnTo>
                <a:lnTo>
                  <a:pt x="1017" y="92"/>
                </a:lnTo>
                <a:lnTo>
                  <a:pt x="1010" y="92"/>
                </a:lnTo>
                <a:lnTo>
                  <a:pt x="1007" y="80"/>
                </a:lnTo>
                <a:lnTo>
                  <a:pt x="1000" y="80"/>
                </a:lnTo>
                <a:lnTo>
                  <a:pt x="1000" y="253"/>
                </a:lnTo>
                <a:lnTo>
                  <a:pt x="1000" y="257"/>
                </a:lnTo>
                <a:lnTo>
                  <a:pt x="1000" y="274"/>
                </a:lnTo>
                <a:lnTo>
                  <a:pt x="1000" y="282"/>
                </a:lnTo>
                <a:lnTo>
                  <a:pt x="1000" y="304"/>
                </a:lnTo>
                <a:lnTo>
                  <a:pt x="971" y="304"/>
                </a:lnTo>
                <a:lnTo>
                  <a:pt x="971" y="308"/>
                </a:lnTo>
                <a:lnTo>
                  <a:pt x="971" y="313"/>
                </a:lnTo>
                <a:lnTo>
                  <a:pt x="971" y="333"/>
                </a:lnTo>
                <a:lnTo>
                  <a:pt x="971" y="335"/>
                </a:lnTo>
                <a:lnTo>
                  <a:pt x="971" y="355"/>
                </a:lnTo>
                <a:lnTo>
                  <a:pt x="971" y="403"/>
                </a:lnTo>
                <a:lnTo>
                  <a:pt x="968" y="403"/>
                </a:lnTo>
                <a:lnTo>
                  <a:pt x="968" y="413"/>
                </a:lnTo>
                <a:lnTo>
                  <a:pt x="932" y="413"/>
                </a:lnTo>
                <a:lnTo>
                  <a:pt x="932" y="738"/>
                </a:lnTo>
                <a:lnTo>
                  <a:pt x="814" y="738"/>
                </a:lnTo>
                <a:lnTo>
                  <a:pt x="814" y="515"/>
                </a:lnTo>
                <a:lnTo>
                  <a:pt x="746" y="515"/>
                </a:lnTo>
                <a:lnTo>
                  <a:pt x="746" y="386"/>
                </a:lnTo>
                <a:lnTo>
                  <a:pt x="719" y="386"/>
                </a:lnTo>
                <a:lnTo>
                  <a:pt x="719" y="515"/>
                </a:lnTo>
                <a:lnTo>
                  <a:pt x="608" y="515"/>
                </a:lnTo>
                <a:lnTo>
                  <a:pt x="608" y="386"/>
                </a:lnTo>
                <a:lnTo>
                  <a:pt x="557" y="386"/>
                </a:lnTo>
                <a:lnTo>
                  <a:pt x="557" y="515"/>
                </a:lnTo>
                <a:lnTo>
                  <a:pt x="513" y="515"/>
                </a:lnTo>
                <a:lnTo>
                  <a:pt x="513" y="1195"/>
                </a:lnTo>
                <a:lnTo>
                  <a:pt x="475" y="1197"/>
                </a:lnTo>
                <a:lnTo>
                  <a:pt x="458" y="1200"/>
                </a:lnTo>
                <a:lnTo>
                  <a:pt x="433" y="1202"/>
                </a:lnTo>
                <a:lnTo>
                  <a:pt x="431" y="1202"/>
                </a:lnTo>
                <a:lnTo>
                  <a:pt x="421" y="1188"/>
                </a:lnTo>
                <a:lnTo>
                  <a:pt x="412" y="1180"/>
                </a:lnTo>
                <a:lnTo>
                  <a:pt x="373" y="1200"/>
                </a:lnTo>
                <a:lnTo>
                  <a:pt x="370" y="1207"/>
                </a:lnTo>
                <a:lnTo>
                  <a:pt x="370" y="1210"/>
                </a:lnTo>
                <a:lnTo>
                  <a:pt x="370" y="1210"/>
                </a:lnTo>
                <a:lnTo>
                  <a:pt x="370" y="1207"/>
                </a:lnTo>
                <a:lnTo>
                  <a:pt x="370" y="1200"/>
                </a:lnTo>
                <a:lnTo>
                  <a:pt x="332" y="1180"/>
                </a:lnTo>
                <a:lnTo>
                  <a:pt x="322" y="1188"/>
                </a:lnTo>
                <a:lnTo>
                  <a:pt x="312" y="1202"/>
                </a:lnTo>
                <a:lnTo>
                  <a:pt x="312" y="1202"/>
                </a:lnTo>
                <a:lnTo>
                  <a:pt x="288" y="1200"/>
                </a:lnTo>
                <a:lnTo>
                  <a:pt x="269" y="1197"/>
                </a:lnTo>
                <a:lnTo>
                  <a:pt x="160" y="1193"/>
                </a:lnTo>
                <a:lnTo>
                  <a:pt x="140" y="1193"/>
                </a:lnTo>
                <a:lnTo>
                  <a:pt x="22" y="1205"/>
                </a:lnTo>
                <a:lnTo>
                  <a:pt x="0" y="1210"/>
                </a:lnTo>
                <a:lnTo>
                  <a:pt x="0" y="1727"/>
                </a:lnTo>
                <a:close/>
              </a:path>
            </a:pathLst>
          </a:custGeom>
          <a:solidFill>
            <a:schemeClr val="bg1">
              <a:lumMod val="75000"/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23" name="Freeform 18"/>
          <p:cNvSpPr>
            <a:spLocks noEditPoints="1"/>
          </p:cNvSpPr>
          <p:nvPr/>
        </p:nvSpPr>
        <p:spPr bwMode="auto">
          <a:xfrm>
            <a:off x="2030673" y="4202867"/>
            <a:ext cx="2032266" cy="2655133"/>
          </a:xfrm>
          <a:custGeom>
            <a:avLst/>
            <a:gdLst>
              <a:gd name="T0" fmla="*/ 933 w 1279"/>
              <a:gd name="T1" fmla="*/ 988 h 1671"/>
              <a:gd name="T2" fmla="*/ 712 w 1279"/>
              <a:gd name="T3" fmla="*/ 933 h 1671"/>
              <a:gd name="T4" fmla="*/ 577 w 1279"/>
              <a:gd name="T5" fmla="*/ 1207 h 1671"/>
              <a:gd name="T6" fmla="*/ 303 w 1279"/>
              <a:gd name="T7" fmla="*/ 1336 h 1671"/>
              <a:gd name="T8" fmla="*/ 230 w 1279"/>
              <a:gd name="T9" fmla="*/ 517 h 1671"/>
              <a:gd name="T10" fmla="*/ 194 w 1279"/>
              <a:gd name="T11" fmla="*/ 505 h 1671"/>
              <a:gd name="T12" fmla="*/ 240 w 1279"/>
              <a:gd name="T13" fmla="*/ 498 h 1671"/>
              <a:gd name="T14" fmla="*/ 211 w 1279"/>
              <a:gd name="T15" fmla="*/ 486 h 1671"/>
              <a:gd name="T16" fmla="*/ 194 w 1279"/>
              <a:gd name="T17" fmla="*/ 481 h 1671"/>
              <a:gd name="T18" fmla="*/ 192 w 1279"/>
              <a:gd name="T19" fmla="*/ 432 h 1671"/>
              <a:gd name="T20" fmla="*/ 182 w 1279"/>
              <a:gd name="T21" fmla="*/ 427 h 1671"/>
              <a:gd name="T22" fmla="*/ 204 w 1279"/>
              <a:gd name="T23" fmla="*/ 425 h 1671"/>
              <a:gd name="T24" fmla="*/ 218 w 1279"/>
              <a:gd name="T25" fmla="*/ 425 h 1671"/>
              <a:gd name="T26" fmla="*/ 233 w 1279"/>
              <a:gd name="T27" fmla="*/ 418 h 1671"/>
              <a:gd name="T28" fmla="*/ 235 w 1279"/>
              <a:gd name="T29" fmla="*/ 410 h 1671"/>
              <a:gd name="T30" fmla="*/ 189 w 1279"/>
              <a:gd name="T31" fmla="*/ 398 h 1671"/>
              <a:gd name="T32" fmla="*/ 172 w 1279"/>
              <a:gd name="T33" fmla="*/ 379 h 1671"/>
              <a:gd name="T34" fmla="*/ 168 w 1279"/>
              <a:gd name="T35" fmla="*/ 245 h 1671"/>
              <a:gd name="T36" fmla="*/ 163 w 1279"/>
              <a:gd name="T37" fmla="*/ 146 h 1671"/>
              <a:gd name="T38" fmla="*/ 158 w 1279"/>
              <a:gd name="T39" fmla="*/ 63 h 1671"/>
              <a:gd name="T40" fmla="*/ 155 w 1279"/>
              <a:gd name="T41" fmla="*/ 0 h 1671"/>
              <a:gd name="T42" fmla="*/ 153 w 1279"/>
              <a:gd name="T43" fmla="*/ 0 h 1671"/>
              <a:gd name="T44" fmla="*/ 151 w 1279"/>
              <a:gd name="T45" fmla="*/ 65 h 1671"/>
              <a:gd name="T46" fmla="*/ 148 w 1279"/>
              <a:gd name="T47" fmla="*/ 146 h 1671"/>
              <a:gd name="T48" fmla="*/ 146 w 1279"/>
              <a:gd name="T49" fmla="*/ 374 h 1671"/>
              <a:gd name="T50" fmla="*/ 138 w 1279"/>
              <a:gd name="T51" fmla="*/ 386 h 1671"/>
              <a:gd name="T52" fmla="*/ 117 w 1279"/>
              <a:gd name="T53" fmla="*/ 401 h 1671"/>
              <a:gd name="T54" fmla="*/ 80 w 1279"/>
              <a:gd name="T55" fmla="*/ 418 h 1671"/>
              <a:gd name="T56" fmla="*/ 95 w 1279"/>
              <a:gd name="T57" fmla="*/ 425 h 1671"/>
              <a:gd name="T58" fmla="*/ 112 w 1279"/>
              <a:gd name="T59" fmla="*/ 427 h 1671"/>
              <a:gd name="T60" fmla="*/ 129 w 1279"/>
              <a:gd name="T61" fmla="*/ 427 h 1671"/>
              <a:gd name="T62" fmla="*/ 119 w 1279"/>
              <a:gd name="T63" fmla="*/ 439 h 1671"/>
              <a:gd name="T64" fmla="*/ 121 w 1279"/>
              <a:gd name="T65" fmla="*/ 481 h 1671"/>
              <a:gd name="T66" fmla="*/ 100 w 1279"/>
              <a:gd name="T67" fmla="*/ 486 h 1671"/>
              <a:gd name="T68" fmla="*/ 75 w 1279"/>
              <a:gd name="T69" fmla="*/ 498 h 1671"/>
              <a:gd name="T70" fmla="*/ 121 w 1279"/>
              <a:gd name="T71" fmla="*/ 507 h 1671"/>
              <a:gd name="T72" fmla="*/ 85 w 1279"/>
              <a:gd name="T73" fmla="*/ 520 h 1671"/>
              <a:gd name="T74" fmla="*/ 27 w 1279"/>
              <a:gd name="T75" fmla="*/ 1333 h 1671"/>
              <a:gd name="T76" fmla="*/ 126 w 1279"/>
              <a:gd name="T77" fmla="*/ 498 h 1671"/>
              <a:gd name="T78" fmla="*/ 121 w 1279"/>
              <a:gd name="T79" fmla="*/ 498 h 1671"/>
              <a:gd name="T80" fmla="*/ 121 w 1279"/>
              <a:gd name="T81" fmla="*/ 568 h 1671"/>
              <a:gd name="T82" fmla="*/ 119 w 1279"/>
              <a:gd name="T83" fmla="*/ 656 h 1671"/>
              <a:gd name="T84" fmla="*/ 138 w 1279"/>
              <a:gd name="T85" fmla="*/ 799 h 1671"/>
              <a:gd name="T86" fmla="*/ 124 w 1279"/>
              <a:gd name="T87" fmla="*/ 814 h 1671"/>
              <a:gd name="T88" fmla="*/ 119 w 1279"/>
              <a:gd name="T89" fmla="*/ 937 h 1671"/>
              <a:gd name="T90" fmla="*/ 141 w 1279"/>
              <a:gd name="T91" fmla="*/ 1071 h 1671"/>
              <a:gd name="T92" fmla="*/ 121 w 1279"/>
              <a:gd name="T93" fmla="*/ 1188 h 1671"/>
              <a:gd name="T94" fmla="*/ 129 w 1279"/>
              <a:gd name="T95" fmla="*/ 1185 h 1671"/>
              <a:gd name="T96" fmla="*/ 182 w 1279"/>
              <a:gd name="T97" fmla="*/ 656 h 1671"/>
              <a:gd name="T98" fmla="*/ 189 w 1279"/>
              <a:gd name="T99" fmla="*/ 799 h 1671"/>
              <a:gd name="T100" fmla="*/ 199 w 1279"/>
              <a:gd name="T101" fmla="*/ 937 h 1671"/>
              <a:gd name="T102" fmla="*/ 199 w 1279"/>
              <a:gd name="T103" fmla="*/ 957 h 1671"/>
              <a:gd name="T104" fmla="*/ 184 w 1279"/>
              <a:gd name="T105" fmla="*/ 1185 h 16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279" h="1671">
                <a:moveTo>
                  <a:pt x="1279" y="1154"/>
                </a:moveTo>
                <a:lnTo>
                  <a:pt x="1182" y="1178"/>
                </a:lnTo>
                <a:lnTo>
                  <a:pt x="1100" y="1212"/>
                </a:lnTo>
                <a:lnTo>
                  <a:pt x="1063" y="1212"/>
                </a:lnTo>
                <a:lnTo>
                  <a:pt x="1063" y="988"/>
                </a:lnTo>
                <a:lnTo>
                  <a:pt x="933" y="988"/>
                </a:lnTo>
                <a:lnTo>
                  <a:pt x="933" y="933"/>
                </a:lnTo>
                <a:lnTo>
                  <a:pt x="894" y="933"/>
                </a:lnTo>
                <a:lnTo>
                  <a:pt x="894" y="877"/>
                </a:lnTo>
                <a:lnTo>
                  <a:pt x="783" y="877"/>
                </a:lnTo>
                <a:lnTo>
                  <a:pt x="783" y="933"/>
                </a:lnTo>
                <a:lnTo>
                  <a:pt x="712" y="933"/>
                </a:lnTo>
                <a:lnTo>
                  <a:pt x="712" y="988"/>
                </a:lnTo>
                <a:lnTo>
                  <a:pt x="671" y="988"/>
                </a:lnTo>
                <a:lnTo>
                  <a:pt x="671" y="1183"/>
                </a:lnTo>
                <a:lnTo>
                  <a:pt x="659" y="1180"/>
                </a:lnTo>
                <a:lnTo>
                  <a:pt x="618" y="1188"/>
                </a:lnTo>
                <a:lnTo>
                  <a:pt x="577" y="1207"/>
                </a:lnTo>
                <a:lnTo>
                  <a:pt x="543" y="1236"/>
                </a:lnTo>
                <a:lnTo>
                  <a:pt x="519" y="1275"/>
                </a:lnTo>
                <a:lnTo>
                  <a:pt x="506" y="1309"/>
                </a:lnTo>
                <a:lnTo>
                  <a:pt x="315" y="1309"/>
                </a:lnTo>
                <a:lnTo>
                  <a:pt x="303" y="1314"/>
                </a:lnTo>
                <a:lnTo>
                  <a:pt x="303" y="1336"/>
                </a:lnTo>
                <a:lnTo>
                  <a:pt x="247" y="1333"/>
                </a:lnTo>
                <a:lnTo>
                  <a:pt x="243" y="520"/>
                </a:lnTo>
                <a:lnTo>
                  <a:pt x="243" y="520"/>
                </a:lnTo>
                <a:lnTo>
                  <a:pt x="240" y="520"/>
                </a:lnTo>
                <a:lnTo>
                  <a:pt x="235" y="517"/>
                </a:lnTo>
                <a:lnTo>
                  <a:pt x="230" y="517"/>
                </a:lnTo>
                <a:lnTo>
                  <a:pt x="230" y="517"/>
                </a:lnTo>
                <a:lnTo>
                  <a:pt x="230" y="510"/>
                </a:lnTo>
                <a:lnTo>
                  <a:pt x="228" y="507"/>
                </a:lnTo>
                <a:lnTo>
                  <a:pt x="221" y="507"/>
                </a:lnTo>
                <a:lnTo>
                  <a:pt x="209" y="507"/>
                </a:lnTo>
                <a:lnTo>
                  <a:pt x="194" y="505"/>
                </a:lnTo>
                <a:lnTo>
                  <a:pt x="184" y="505"/>
                </a:lnTo>
                <a:lnTo>
                  <a:pt x="184" y="500"/>
                </a:lnTo>
                <a:lnTo>
                  <a:pt x="192" y="500"/>
                </a:lnTo>
                <a:lnTo>
                  <a:pt x="211" y="500"/>
                </a:lnTo>
                <a:lnTo>
                  <a:pt x="228" y="498"/>
                </a:lnTo>
                <a:lnTo>
                  <a:pt x="240" y="498"/>
                </a:lnTo>
                <a:lnTo>
                  <a:pt x="247" y="495"/>
                </a:lnTo>
                <a:lnTo>
                  <a:pt x="247" y="493"/>
                </a:lnTo>
                <a:lnTo>
                  <a:pt x="247" y="490"/>
                </a:lnTo>
                <a:lnTo>
                  <a:pt x="240" y="488"/>
                </a:lnTo>
                <a:lnTo>
                  <a:pt x="228" y="486"/>
                </a:lnTo>
                <a:lnTo>
                  <a:pt x="211" y="486"/>
                </a:lnTo>
                <a:lnTo>
                  <a:pt x="189" y="486"/>
                </a:lnTo>
                <a:lnTo>
                  <a:pt x="184" y="486"/>
                </a:lnTo>
                <a:lnTo>
                  <a:pt x="184" y="483"/>
                </a:lnTo>
                <a:lnTo>
                  <a:pt x="187" y="483"/>
                </a:lnTo>
                <a:lnTo>
                  <a:pt x="192" y="481"/>
                </a:lnTo>
                <a:lnTo>
                  <a:pt x="194" y="481"/>
                </a:lnTo>
                <a:lnTo>
                  <a:pt x="194" y="478"/>
                </a:lnTo>
                <a:lnTo>
                  <a:pt x="194" y="469"/>
                </a:lnTo>
                <a:lnTo>
                  <a:pt x="192" y="459"/>
                </a:lnTo>
                <a:lnTo>
                  <a:pt x="192" y="449"/>
                </a:lnTo>
                <a:lnTo>
                  <a:pt x="192" y="439"/>
                </a:lnTo>
                <a:lnTo>
                  <a:pt x="192" y="432"/>
                </a:lnTo>
                <a:lnTo>
                  <a:pt x="192" y="430"/>
                </a:lnTo>
                <a:lnTo>
                  <a:pt x="192" y="430"/>
                </a:lnTo>
                <a:lnTo>
                  <a:pt x="189" y="427"/>
                </a:lnTo>
                <a:lnTo>
                  <a:pt x="184" y="427"/>
                </a:lnTo>
                <a:lnTo>
                  <a:pt x="182" y="427"/>
                </a:lnTo>
                <a:lnTo>
                  <a:pt x="182" y="427"/>
                </a:lnTo>
                <a:lnTo>
                  <a:pt x="184" y="427"/>
                </a:lnTo>
                <a:lnTo>
                  <a:pt x="189" y="427"/>
                </a:lnTo>
                <a:lnTo>
                  <a:pt x="189" y="427"/>
                </a:lnTo>
                <a:lnTo>
                  <a:pt x="199" y="427"/>
                </a:lnTo>
                <a:lnTo>
                  <a:pt x="204" y="425"/>
                </a:lnTo>
                <a:lnTo>
                  <a:pt x="204" y="425"/>
                </a:lnTo>
                <a:lnTo>
                  <a:pt x="204" y="425"/>
                </a:lnTo>
                <a:lnTo>
                  <a:pt x="209" y="425"/>
                </a:lnTo>
                <a:lnTo>
                  <a:pt x="214" y="425"/>
                </a:lnTo>
                <a:lnTo>
                  <a:pt x="214" y="425"/>
                </a:lnTo>
                <a:lnTo>
                  <a:pt x="214" y="425"/>
                </a:lnTo>
                <a:lnTo>
                  <a:pt x="218" y="425"/>
                </a:lnTo>
                <a:lnTo>
                  <a:pt x="221" y="422"/>
                </a:lnTo>
                <a:lnTo>
                  <a:pt x="221" y="422"/>
                </a:lnTo>
                <a:lnTo>
                  <a:pt x="221" y="422"/>
                </a:lnTo>
                <a:lnTo>
                  <a:pt x="221" y="422"/>
                </a:lnTo>
                <a:lnTo>
                  <a:pt x="230" y="418"/>
                </a:lnTo>
                <a:lnTo>
                  <a:pt x="233" y="418"/>
                </a:lnTo>
                <a:lnTo>
                  <a:pt x="233" y="418"/>
                </a:lnTo>
                <a:lnTo>
                  <a:pt x="235" y="415"/>
                </a:lnTo>
                <a:lnTo>
                  <a:pt x="235" y="413"/>
                </a:lnTo>
                <a:lnTo>
                  <a:pt x="235" y="413"/>
                </a:lnTo>
                <a:lnTo>
                  <a:pt x="235" y="410"/>
                </a:lnTo>
                <a:lnTo>
                  <a:pt x="235" y="410"/>
                </a:lnTo>
                <a:lnTo>
                  <a:pt x="221" y="403"/>
                </a:lnTo>
                <a:lnTo>
                  <a:pt x="218" y="403"/>
                </a:lnTo>
                <a:lnTo>
                  <a:pt x="209" y="401"/>
                </a:lnTo>
                <a:lnTo>
                  <a:pt x="197" y="401"/>
                </a:lnTo>
                <a:lnTo>
                  <a:pt x="194" y="401"/>
                </a:lnTo>
                <a:lnTo>
                  <a:pt x="189" y="398"/>
                </a:lnTo>
                <a:lnTo>
                  <a:pt x="187" y="396"/>
                </a:lnTo>
                <a:lnTo>
                  <a:pt x="182" y="393"/>
                </a:lnTo>
                <a:lnTo>
                  <a:pt x="180" y="391"/>
                </a:lnTo>
                <a:lnTo>
                  <a:pt x="177" y="386"/>
                </a:lnTo>
                <a:lnTo>
                  <a:pt x="175" y="381"/>
                </a:lnTo>
                <a:lnTo>
                  <a:pt x="172" y="379"/>
                </a:lnTo>
                <a:lnTo>
                  <a:pt x="170" y="374"/>
                </a:lnTo>
                <a:lnTo>
                  <a:pt x="170" y="374"/>
                </a:lnTo>
                <a:lnTo>
                  <a:pt x="168" y="374"/>
                </a:lnTo>
                <a:lnTo>
                  <a:pt x="168" y="374"/>
                </a:lnTo>
                <a:lnTo>
                  <a:pt x="168" y="245"/>
                </a:lnTo>
                <a:lnTo>
                  <a:pt x="168" y="245"/>
                </a:lnTo>
                <a:lnTo>
                  <a:pt x="165" y="243"/>
                </a:lnTo>
                <a:lnTo>
                  <a:pt x="165" y="243"/>
                </a:lnTo>
                <a:lnTo>
                  <a:pt x="163" y="243"/>
                </a:lnTo>
                <a:lnTo>
                  <a:pt x="163" y="146"/>
                </a:lnTo>
                <a:lnTo>
                  <a:pt x="163" y="146"/>
                </a:lnTo>
                <a:lnTo>
                  <a:pt x="163" y="146"/>
                </a:lnTo>
                <a:lnTo>
                  <a:pt x="160" y="146"/>
                </a:lnTo>
                <a:lnTo>
                  <a:pt x="160" y="146"/>
                </a:lnTo>
                <a:lnTo>
                  <a:pt x="160" y="65"/>
                </a:lnTo>
                <a:lnTo>
                  <a:pt x="160" y="63"/>
                </a:lnTo>
                <a:lnTo>
                  <a:pt x="158" y="63"/>
                </a:lnTo>
                <a:lnTo>
                  <a:pt x="158" y="63"/>
                </a:lnTo>
                <a:lnTo>
                  <a:pt x="158" y="63"/>
                </a:lnTo>
                <a:lnTo>
                  <a:pt x="158" y="0"/>
                </a:lnTo>
                <a:lnTo>
                  <a:pt x="158" y="0"/>
                </a:lnTo>
                <a:lnTo>
                  <a:pt x="155" y="0"/>
                </a:lnTo>
                <a:lnTo>
                  <a:pt x="155" y="0"/>
                </a:lnTo>
                <a:lnTo>
                  <a:pt x="155" y="0"/>
                </a:lnTo>
                <a:lnTo>
                  <a:pt x="155" y="0"/>
                </a:lnTo>
                <a:lnTo>
                  <a:pt x="155" y="0"/>
                </a:lnTo>
                <a:lnTo>
                  <a:pt x="155" y="0"/>
                </a:lnTo>
                <a:lnTo>
                  <a:pt x="153" y="0"/>
                </a:lnTo>
                <a:lnTo>
                  <a:pt x="153" y="0"/>
                </a:lnTo>
                <a:lnTo>
                  <a:pt x="153" y="0"/>
                </a:lnTo>
                <a:lnTo>
                  <a:pt x="153" y="2"/>
                </a:lnTo>
                <a:lnTo>
                  <a:pt x="153" y="2"/>
                </a:lnTo>
                <a:lnTo>
                  <a:pt x="153" y="63"/>
                </a:lnTo>
                <a:lnTo>
                  <a:pt x="153" y="63"/>
                </a:lnTo>
                <a:lnTo>
                  <a:pt x="153" y="63"/>
                </a:lnTo>
                <a:lnTo>
                  <a:pt x="151" y="65"/>
                </a:lnTo>
                <a:lnTo>
                  <a:pt x="151" y="65"/>
                </a:lnTo>
                <a:lnTo>
                  <a:pt x="151" y="65"/>
                </a:lnTo>
                <a:lnTo>
                  <a:pt x="151" y="146"/>
                </a:lnTo>
                <a:lnTo>
                  <a:pt x="151" y="146"/>
                </a:lnTo>
                <a:lnTo>
                  <a:pt x="151" y="146"/>
                </a:lnTo>
                <a:lnTo>
                  <a:pt x="148" y="146"/>
                </a:lnTo>
                <a:lnTo>
                  <a:pt x="148" y="146"/>
                </a:lnTo>
                <a:lnTo>
                  <a:pt x="148" y="243"/>
                </a:lnTo>
                <a:lnTo>
                  <a:pt x="148" y="243"/>
                </a:lnTo>
                <a:lnTo>
                  <a:pt x="146" y="245"/>
                </a:lnTo>
                <a:lnTo>
                  <a:pt x="146" y="245"/>
                </a:lnTo>
                <a:lnTo>
                  <a:pt x="146" y="374"/>
                </a:lnTo>
                <a:lnTo>
                  <a:pt x="146" y="374"/>
                </a:lnTo>
                <a:lnTo>
                  <a:pt x="143" y="374"/>
                </a:lnTo>
                <a:lnTo>
                  <a:pt x="143" y="374"/>
                </a:lnTo>
                <a:lnTo>
                  <a:pt x="141" y="379"/>
                </a:lnTo>
                <a:lnTo>
                  <a:pt x="141" y="384"/>
                </a:lnTo>
                <a:lnTo>
                  <a:pt x="138" y="386"/>
                </a:lnTo>
                <a:lnTo>
                  <a:pt x="136" y="391"/>
                </a:lnTo>
                <a:lnTo>
                  <a:pt x="131" y="393"/>
                </a:lnTo>
                <a:lnTo>
                  <a:pt x="129" y="396"/>
                </a:lnTo>
                <a:lnTo>
                  <a:pt x="124" y="398"/>
                </a:lnTo>
                <a:lnTo>
                  <a:pt x="121" y="401"/>
                </a:lnTo>
                <a:lnTo>
                  <a:pt x="117" y="401"/>
                </a:lnTo>
                <a:lnTo>
                  <a:pt x="105" y="403"/>
                </a:lnTo>
                <a:lnTo>
                  <a:pt x="97" y="403"/>
                </a:lnTo>
                <a:lnTo>
                  <a:pt x="92" y="405"/>
                </a:lnTo>
                <a:lnTo>
                  <a:pt x="80" y="413"/>
                </a:lnTo>
                <a:lnTo>
                  <a:pt x="80" y="413"/>
                </a:lnTo>
                <a:lnTo>
                  <a:pt x="80" y="418"/>
                </a:lnTo>
                <a:lnTo>
                  <a:pt x="80" y="418"/>
                </a:lnTo>
                <a:lnTo>
                  <a:pt x="80" y="420"/>
                </a:lnTo>
                <a:lnTo>
                  <a:pt x="85" y="420"/>
                </a:lnTo>
                <a:lnTo>
                  <a:pt x="95" y="425"/>
                </a:lnTo>
                <a:lnTo>
                  <a:pt x="95" y="425"/>
                </a:lnTo>
                <a:lnTo>
                  <a:pt x="95" y="425"/>
                </a:lnTo>
                <a:lnTo>
                  <a:pt x="100" y="425"/>
                </a:lnTo>
                <a:lnTo>
                  <a:pt x="100" y="425"/>
                </a:lnTo>
                <a:lnTo>
                  <a:pt x="102" y="425"/>
                </a:lnTo>
                <a:lnTo>
                  <a:pt x="102" y="425"/>
                </a:lnTo>
                <a:lnTo>
                  <a:pt x="107" y="427"/>
                </a:lnTo>
                <a:lnTo>
                  <a:pt x="112" y="427"/>
                </a:lnTo>
                <a:lnTo>
                  <a:pt x="112" y="427"/>
                </a:lnTo>
                <a:lnTo>
                  <a:pt x="119" y="427"/>
                </a:lnTo>
                <a:lnTo>
                  <a:pt x="124" y="427"/>
                </a:lnTo>
                <a:lnTo>
                  <a:pt x="124" y="427"/>
                </a:lnTo>
                <a:lnTo>
                  <a:pt x="124" y="427"/>
                </a:lnTo>
                <a:lnTo>
                  <a:pt x="129" y="427"/>
                </a:lnTo>
                <a:lnTo>
                  <a:pt x="129" y="427"/>
                </a:lnTo>
                <a:lnTo>
                  <a:pt x="126" y="430"/>
                </a:lnTo>
                <a:lnTo>
                  <a:pt x="121" y="430"/>
                </a:lnTo>
                <a:lnTo>
                  <a:pt x="119" y="430"/>
                </a:lnTo>
                <a:lnTo>
                  <a:pt x="119" y="432"/>
                </a:lnTo>
                <a:lnTo>
                  <a:pt x="119" y="439"/>
                </a:lnTo>
                <a:lnTo>
                  <a:pt x="119" y="449"/>
                </a:lnTo>
                <a:lnTo>
                  <a:pt x="119" y="459"/>
                </a:lnTo>
                <a:lnTo>
                  <a:pt x="119" y="469"/>
                </a:lnTo>
                <a:lnTo>
                  <a:pt x="119" y="478"/>
                </a:lnTo>
                <a:lnTo>
                  <a:pt x="119" y="481"/>
                </a:lnTo>
                <a:lnTo>
                  <a:pt x="121" y="481"/>
                </a:lnTo>
                <a:lnTo>
                  <a:pt x="124" y="483"/>
                </a:lnTo>
                <a:lnTo>
                  <a:pt x="129" y="483"/>
                </a:lnTo>
                <a:lnTo>
                  <a:pt x="131" y="483"/>
                </a:lnTo>
                <a:lnTo>
                  <a:pt x="131" y="486"/>
                </a:lnTo>
                <a:lnTo>
                  <a:pt x="119" y="486"/>
                </a:lnTo>
                <a:lnTo>
                  <a:pt x="100" y="486"/>
                </a:lnTo>
                <a:lnTo>
                  <a:pt x="83" y="488"/>
                </a:lnTo>
                <a:lnTo>
                  <a:pt x="73" y="490"/>
                </a:lnTo>
                <a:lnTo>
                  <a:pt x="66" y="490"/>
                </a:lnTo>
                <a:lnTo>
                  <a:pt x="66" y="495"/>
                </a:lnTo>
                <a:lnTo>
                  <a:pt x="68" y="498"/>
                </a:lnTo>
                <a:lnTo>
                  <a:pt x="75" y="498"/>
                </a:lnTo>
                <a:lnTo>
                  <a:pt x="88" y="500"/>
                </a:lnTo>
                <a:lnTo>
                  <a:pt x="105" y="500"/>
                </a:lnTo>
                <a:lnTo>
                  <a:pt x="124" y="500"/>
                </a:lnTo>
                <a:lnTo>
                  <a:pt x="131" y="500"/>
                </a:lnTo>
                <a:lnTo>
                  <a:pt x="131" y="505"/>
                </a:lnTo>
                <a:lnTo>
                  <a:pt x="121" y="507"/>
                </a:lnTo>
                <a:lnTo>
                  <a:pt x="107" y="507"/>
                </a:lnTo>
                <a:lnTo>
                  <a:pt x="95" y="507"/>
                </a:lnTo>
                <a:lnTo>
                  <a:pt x="88" y="510"/>
                </a:lnTo>
                <a:lnTo>
                  <a:pt x="88" y="510"/>
                </a:lnTo>
                <a:lnTo>
                  <a:pt x="88" y="520"/>
                </a:lnTo>
                <a:lnTo>
                  <a:pt x="85" y="520"/>
                </a:lnTo>
                <a:lnTo>
                  <a:pt x="80" y="520"/>
                </a:lnTo>
                <a:lnTo>
                  <a:pt x="75" y="520"/>
                </a:lnTo>
                <a:lnTo>
                  <a:pt x="73" y="520"/>
                </a:lnTo>
                <a:lnTo>
                  <a:pt x="73" y="520"/>
                </a:lnTo>
                <a:lnTo>
                  <a:pt x="78" y="1331"/>
                </a:lnTo>
                <a:lnTo>
                  <a:pt x="27" y="1333"/>
                </a:lnTo>
                <a:lnTo>
                  <a:pt x="27" y="1350"/>
                </a:lnTo>
                <a:lnTo>
                  <a:pt x="0" y="1353"/>
                </a:lnTo>
                <a:lnTo>
                  <a:pt x="0" y="1671"/>
                </a:lnTo>
                <a:lnTo>
                  <a:pt x="1279" y="1671"/>
                </a:lnTo>
                <a:lnTo>
                  <a:pt x="1279" y="1154"/>
                </a:lnTo>
                <a:close/>
                <a:moveTo>
                  <a:pt x="126" y="498"/>
                </a:moveTo>
                <a:lnTo>
                  <a:pt x="124" y="498"/>
                </a:lnTo>
                <a:lnTo>
                  <a:pt x="121" y="498"/>
                </a:lnTo>
                <a:lnTo>
                  <a:pt x="119" y="498"/>
                </a:lnTo>
                <a:lnTo>
                  <a:pt x="117" y="498"/>
                </a:lnTo>
                <a:lnTo>
                  <a:pt x="119" y="498"/>
                </a:lnTo>
                <a:lnTo>
                  <a:pt x="121" y="498"/>
                </a:lnTo>
                <a:lnTo>
                  <a:pt x="124" y="498"/>
                </a:lnTo>
                <a:lnTo>
                  <a:pt x="126" y="498"/>
                </a:lnTo>
                <a:lnTo>
                  <a:pt x="131" y="498"/>
                </a:lnTo>
                <a:lnTo>
                  <a:pt x="126" y="498"/>
                </a:lnTo>
                <a:close/>
                <a:moveTo>
                  <a:pt x="117" y="568"/>
                </a:moveTo>
                <a:lnTo>
                  <a:pt x="121" y="568"/>
                </a:lnTo>
                <a:lnTo>
                  <a:pt x="131" y="568"/>
                </a:lnTo>
                <a:lnTo>
                  <a:pt x="138" y="568"/>
                </a:lnTo>
                <a:lnTo>
                  <a:pt x="138" y="656"/>
                </a:lnTo>
                <a:lnTo>
                  <a:pt x="134" y="656"/>
                </a:lnTo>
                <a:lnTo>
                  <a:pt x="124" y="656"/>
                </a:lnTo>
                <a:lnTo>
                  <a:pt x="119" y="656"/>
                </a:lnTo>
                <a:lnTo>
                  <a:pt x="117" y="568"/>
                </a:lnTo>
                <a:close/>
                <a:moveTo>
                  <a:pt x="119" y="673"/>
                </a:moveTo>
                <a:lnTo>
                  <a:pt x="126" y="673"/>
                </a:lnTo>
                <a:lnTo>
                  <a:pt x="136" y="673"/>
                </a:lnTo>
                <a:lnTo>
                  <a:pt x="138" y="673"/>
                </a:lnTo>
                <a:lnTo>
                  <a:pt x="138" y="799"/>
                </a:lnTo>
                <a:lnTo>
                  <a:pt x="136" y="799"/>
                </a:lnTo>
                <a:lnTo>
                  <a:pt x="126" y="799"/>
                </a:lnTo>
                <a:lnTo>
                  <a:pt x="119" y="799"/>
                </a:lnTo>
                <a:lnTo>
                  <a:pt x="119" y="673"/>
                </a:lnTo>
                <a:close/>
                <a:moveTo>
                  <a:pt x="119" y="814"/>
                </a:moveTo>
                <a:lnTo>
                  <a:pt x="124" y="814"/>
                </a:lnTo>
                <a:lnTo>
                  <a:pt x="136" y="814"/>
                </a:lnTo>
                <a:lnTo>
                  <a:pt x="141" y="814"/>
                </a:lnTo>
                <a:lnTo>
                  <a:pt x="141" y="937"/>
                </a:lnTo>
                <a:lnTo>
                  <a:pt x="136" y="937"/>
                </a:lnTo>
                <a:lnTo>
                  <a:pt x="129" y="937"/>
                </a:lnTo>
                <a:lnTo>
                  <a:pt x="119" y="937"/>
                </a:lnTo>
                <a:lnTo>
                  <a:pt x="119" y="814"/>
                </a:lnTo>
                <a:close/>
                <a:moveTo>
                  <a:pt x="119" y="957"/>
                </a:moveTo>
                <a:lnTo>
                  <a:pt x="126" y="957"/>
                </a:lnTo>
                <a:lnTo>
                  <a:pt x="136" y="957"/>
                </a:lnTo>
                <a:lnTo>
                  <a:pt x="141" y="957"/>
                </a:lnTo>
                <a:lnTo>
                  <a:pt x="141" y="1071"/>
                </a:lnTo>
                <a:lnTo>
                  <a:pt x="138" y="1071"/>
                </a:lnTo>
                <a:lnTo>
                  <a:pt x="129" y="1071"/>
                </a:lnTo>
                <a:lnTo>
                  <a:pt x="121" y="1073"/>
                </a:lnTo>
                <a:lnTo>
                  <a:pt x="119" y="957"/>
                </a:lnTo>
                <a:close/>
                <a:moveTo>
                  <a:pt x="129" y="1185"/>
                </a:moveTo>
                <a:lnTo>
                  <a:pt x="121" y="1188"/>
                </a:lnTo>
                <a:lnTo>
                  <a:pt x="121" y="1095"/>
                </a:lnTo>
                <a:lnTo>
                  <a:pt x="126" y="1095"/>
                </a:lnTo>
                <a:lnTo>
                  <a:pt x="136" y="1095"/>
                </a:lnTo>
                <a:lnTo>
                  <a:pt x="141" y="1095"/>
                </a:lnTo>
                <a:lnTo>
                  <a:pt x="141" y="1185"/>
                </a:lnTo>
                <a:lnTo>
                  <a:pt x="129" y="1185"/>
                </a:lnTo>
                <a:close/>
                <a:moveTo>
                  <a:pt x="182" y="568"/>
                </a:moveTo>
                <a:lnTo>
                  <a:pt x="189" y="568"/>
                </a:lnTo>
                <a:lnTo>
                  <a:pt x="197" y="568"/>
                </a:lnTo>
                <a:lnTo>
                  <a:pt x="197" y="656"/>
                </a:lnTo>
                <a:lnTo>
                  <a:pt x="194" y="656"/>
                </a:lnTo>
                <a:lnTo>
                  <a:pt x="182" y="656"/>
                </a:lnTo>
                <a:lnTo>
                  <a:pt x="182" y="568"/>
                </a:lnTo>
                <a:close/>
                <a:moveTo>
                  <a:pt x="182" y="673"/>
                </a:moveTo>
                <a:lnTo>
                  <a:pt x="189" y="673"/>
                </a:lnTo>
                <a:lnTo>
                  <a:pt x="197" y="673"/>
                </a:lnTo>
                <a:lnTo>
                  <a:pt x="199" y="799"/>
                </a:lnTo>
                <a:lnTo>
                  <a:pt x="189" y="799"/>
                </a:lnTo>
                <a:lnTo>
                  <a:pt x="182" y="799"/>
                </a:lnTo>
                <a:lnTo>
                  <a:pt x="182" y="673"/>
                </a:lnTo>
                <a:close/>
                <a:moveTo>
                  <a:pt x="182" y="814"/>
                </a:moveTo>
                <a:lnTo>
                  <a:pt x="194" y="814"/>
                </a:lnTo>
                <a:lnTo>
                  <a:pt x="199" y="814"/>
                </a:lnTo>
                <a:lnTo>
                  <a:pt x="199" y="937"/>
                </a:lnTo>
                <a:lnTo>
                  <a:pt x="192" y="937"/>
                </a:lnTo>
                <a:lnTo>
                  <a:pt x="184" y="937"/>
                </a:lnTo>
                <a:lnTo>
                  <a:pt x="182" y="814"/>
                </a:lnTo>
                <a:close/>
                <a:moveTo>
                  <a:pt x="184" y="957"/>
                </a:moveTo>
                <a:lnTo>
                  <a:pt x="194" y="957"/>
                </a:lnTo>
                <a:lnTo>
                  <a:pt x="199" y="957"/>
                </a:lnTo>
                <a:lnTo>
                  <a:pt x="199" y="1071"/>
                </a:lnTo>
                <a:lnTo>
                  <a:pt x="192" y="1071"/>
                </a:lnTo>
                <a:lnTo>
                  <a:pt x="184" y="1071"/>
                </a:lnTo>
                <a:lnTo>
                  <a:pt x="184" y="957"/>
                </a:lnTo>
                <a:close/>
                <a:moveTo>
                  <a:pt x="199" y="1188"/>
                </a:moveTo>
                <a:lnTo>
                  <a:pt x="184" y="1185"/>
                </a:lnTo>
                <a:lnTo>
                  <a:pt x="184" y="1098"/>
                </a:lnTo>
                <a:lnTo>
                  <a:pt x="197" y="1098"/>
                </a:lnTo>
                <a:lnTo>
                  <a:pt x="199" y="1098"/>
                </a:lnTo>
                <a:lnTo>
                  <a:pt x="201" y="1188"/>
                </a:lnTo>
                <a:lnTo>
                  <a:pt x="199" y="1188"/>
                </a:lnTo>
                <a:close/>
              </a:path>
            </a:pathLst>
          </a:custGeom>
          <a:solidFill>
            <a:schemeClr val="bg1">
              <a:lumMod val="75000"/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5" grpId="0"/>
      <p:bldP spid="18" grpId="0" animBg="1"/>
      <p:bldP spid="19" grpId="0" animBg="1"/>
      <p:bldP spid="20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占位符 3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/>
          <a:srcRect/>
          <a:stretch>
            <a:fillRect/>
          </a:stretch>
        </p:blipFill>
        <p:spPr/>
      </p:pic>
      <p:pic>
        <p:nvPicPr>
          <p:cNvPr id="10" name="图片占位符 9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screen"/>
          <a:srcRect/>
          <a:stretch>
            <a:fillRect/>
          </a:stretch>
        </p:blipFill>
        <p:spPr/>
      </p:pic>
      <p:pic>
        <p:nvPicPr>
          <p:cNvPr id="12" name="图片占位符 11"/>
          <p:cNvPicPr>
            <a:picLocks noGrp="1" noChangeAspect="1"/>
          </p:cNvPicPr>
          <p:nvPr>
            <p:ph type="pic" sz="quarter" idx="12"/>
          </p:nvPr>
        </p:nvPicPr>
        <p:blipFill>
          <a:blip r:embed="rId5" cstate="screen"/>
          <a:srcRect/>
          <a:stretch>
            <a:fillRect/>
          </a:stretch>
        </p:blipFill>
        <p:spPr/>
      </p:pic>
      <p:pic>
        <p:nvPicPr>
          <p:cNvPr id="11" name="图片占位符 10"/>
          <p:cNvPicPr>
            <a:picLocks noGrp="1" noChangeAspect="1"/>
          </p:cNvPicPr>
          <p:nvPr>
            <p:ph type="pic" sz="quarter" idx="13"/>
          </p:nvPr>
        </p:nvPicPr>
        <p:blipFill>
          <a:blip r:embed="rId6" cstate="screen"/>
          <a:srcRect/>
          <a:stretch>
            <a:fillRect/>
          </a:stretch>
        </p:blipFill>
        <p:spPr/>
      </p:pic>
      <p:sp>
        <p:nvSpPr>
          <p:cNvPr id="7" name="TextBox 6"/>
          <p:cNvSpPr txBox="1"/>
          <p:nvPr/>
        </p:nvSpPr>
        <p:spPr>
          <a:xfrm>
            <a:off x="4926448" y="263300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此处添加标题</a:t>
            </a:r>
            <a:endParaRPr lang="en-US" altLang="zh-CN" sz="28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95768" y="786520"/>
            <a:ext cx="5200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Assertively fabricate competitive manufactured products vis-a-vis equity invested catalysts </a:t>
            </a:r>
          </a:p>
          <a:p>
            <a:pPr algn="ctr"/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for change. </a:t>
            </a:r>
          </a:p>
        </p:txBody>
      </p:sp>
      <p:sp>
        <p:nvSpPr>
          <p:cNvPr id="21" name="Freeform 20"/>
          <p:cNvSpPr/>
          <p:nvPr/>
        </p:nvSpPr>
        <p:spPr>
          <a:xfrm>
            <a:off x="5980637" y="6484585"/>
            <a:ext cx="230726" cy="230726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4077" y="57150"/>
                </a:moveTo>
                <a:cubicBezTo>
                  <a:pt x="116012" y="57150"/>
                  <a:pt x="117723" y="57819"/>
                  <a:pt x="119212" y="59159"/>
                </a:cubicBezTo>
                <a:cubicBezTo>
                  <a:pt x="120700" y="60498"/>
                  <a:pt x="121444" y="62210"/>
                  <a:pt x="121444" y="64293"/>
                </a:cubicBezTo>
                <a:lnTo>
                  <a:pt x="121444" y="145107"/>
                </a:lnTo>
                <a:lnTo>
                  <a:pt x="147787" y="118764"/>
                </a:lnTo>
                <a:cubicBezTo>
                  <a:pt x="151061" y="115490"/>
                  <a:pt x="154335" y="115490"/>
                  <a:pt x="157609" y="118764"/>
                </a:cubicBezTo>
                <a:cubicBezTo>
                  <a:pt x="159098" y="120253"/>
                  <a:pt x="159842" y="121964"/>
                  <a:pt x="159842" y="123899"/>
                </a:cubicBezTo>
                <a:cubicBezTo>
                  <a:pt x="159842" y="125834"/>
                  <a:pt x="159098" y="127545"/>
                  <a:pt x="157609" y="129034"/>
                </a:cubicBezTo>
                <a:lnTo>
                  <a:pt x="114300" y="171003"/>
                </a:lnTo>
                <a:lnTo>
                  <a:pt x="70991" y="129034"/>
                </a:lnTo>
                <a:cubicBezTo>
                  <a:pt x="67717" y="125462"/>
                  <a:pt x="67791" y="122039"/>
                  <a:pt x="71215" y="118764"/>
                </a:cubicBezTo>
                <a:cubicBezTo>
                  <a:pt x="74638" y="115490"/>
                  <a:pt x="77986" y="115490"/>
                  <a:pt x="81260" y="118764"/>
                </a:cubicBezTo>
                <a:lnTo>
                  <a:pt x="107156" y="144661"/>
                </a:lnTo>
                <a:lnTo>
                  <a:pt x="107156" y="64293"/>
                </a:lnTo>
                <a:cubicBezTo>
                  <a:pt x="107156" y="62210"/>
                  <a:pt x="107826" y="60498"/>
                  <a:pt x="109166" y="59159"/>
                </a:cubicBezTo>
                <a:cubicBezTo>
                  <a:pt x="110505" y="57819"/>
                  <a:pt x="112142" y="57150"/>
                  <a:pt x="114077" y="57150"/>
                </a:cubicBezTo>
                <a:close/>
                <a:moveTo>
                  <a:pt x="114300" y="14287"/>
                </a:moveTo>
                <a:cubicBezTo>
                  <a:pt x="86618" y="14287"/>
                  <a:pt x="63029" y="24035"/>
                  <a:pt x="43532" y="43532"/>
                </a:cubicBezTo>
                <a:cubicBezTo>
                  <a:pt x="24036" y="63028"/>
                  <a:pt x="14288" y="86618"/>
                  <a:pt x="14288" y="114300"/>
                </a:cubicBezTo>
                <a:cubicBezTo>
                  <a:pt x="14288" y="141982"/>
                  <a:pt x="24036" y="165571"/>
                  <a:pt x="43532" y="185067"/>
                </a:cubicBezTo>
                <a:cubicBezTo>
                  <a:pt x="63029" y="204564"/>
                  <a:pt x="86618" y="214312"/>
                  <a:pt x="114300" y="214312"/>
                </a:cubicBezTo>
                <a:cubicBezTo>
                  <a:pt x="141982" y="214312"/>
                  <a:pt x="165646" y="204564"/>
                  <a:pt x="185291" y="185067"/>
                </a:cubicBezTo>
                <a:cubicBezTo>
                  <a:pt x="204937" y="165571"/>
                  <a:pt x="214759" y="141982"/>
                  <a:pt x="214759" y="114300"/>
                </a:cubicBezTo>
                <a:cubicBezTo>
                  <a:pt x="214759" y="86618"/>
                  <a:pt x="204937" y="63028"/>
                  <a:pt x="185291" y="43532"/>
                </a:cubicBezTo>
                <a:cubicBezTo>
                  <a:pt x="165646" y="24035"/>
                  <a:pt x="141982" y="14287"/>
                  <a:pt x="114300" y="14287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0"/>
                  <a:pt x="228600" y="82748"/>
                  <a:pt x="228600" y="114300"/>
                </a:cubicBezTo>
                <a:cubicBezTo>
                  <a:pt x="228600" y="145851"/>
                  <a:pt x="217438" y="172789"/>
                  <a:pt x="195114" y="195113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3"/>
                </a:cubicBezTo>
                <a:cubicBezTo>
                  <a:pt x="11162" y="172789"/>
                  <a:pt x="0" y="145851"/>
                  <a:pt x="0" y="114300"/>
                </a:cubicBezTo>
                <a:cubicBezTo>
                  <a:pt x="0" y="82748"/>
                  <a:pt x="11162" y="55810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en-US">
              <a:latin typeface="FontAwesome" pitchFamily="2" charset="0"/>
              <a:cs typeface="+mn-ea"/>
              <a:sym typeface="+mn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880670" y="1600200"/>
            <a:ext cx="28183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此处添加标题</a:t>
            </a:r>
            <a:endParaRPr lang="en-US" altLang="zh-CN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endParaRPr lang="en-US" sz="9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r>
              <a:rPr lang="en-US" sz="9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DESIGNER</a:t>
            </a:r>
          </a:p>
          <a:p>
            <a:endParaRPr lang="en-US" sz="9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  <a:p>
            <a:r>
              <a:rPr lang="en-US" sz="9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Energistically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evolve granular data without team building solutions. Proactively foster 24/7 customer service and ethical convergence. </a:t>
            </a:r>
          </a:p>
        </p:txBody>
      </p:sp>
      <p:sp>
        <p:nvSpPr>
          <p:cNvPr id="5" name="Rectangle 4"/>
          <p:cNvSpPr/>
          <p:nvPr/>
        </p:nvSpPr>
        <p:spPr>
          <a:xfrm>
            <a:off x="876300" y="3429000"/>
            <a:ext cx="1828800" cy="2743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2946804" y="3100007"/>
            <a:ext cx="223284" cy="22328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ontAwesome" pitchFamily="2" charset="0"/>
              <a:cs typeface="+mn-ea"/>
              <a:sym typeface="+mn-lt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3295339" y="3025579"/>
            <a:ext cx="372140" cy="37214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ontAwesome" pitchFamily="2" charset="0"/>
              <a:cs typeface="+mn-ea"/>
              <a:sym typeface="+mn-lt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3792730" y="2946473"/>
            <a:ext cx="530352" cy="530352"/>
          </a:xfrm>
          <a:prstGeom prst="ellipse">
            <a:avLst/>
          </a:prstGeom>
          <a:solidFill>
            <a:schemeClr val="accent6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FontAwesome" pitchFamily="2" charset="0"/>
                <a:cs typeface="+mn-ea"/>
                <a:sym typeface="+mn-lt"/>
              </a:rPr>
              <a:t></a:t>
            </a:r>
          </a:p>
        </p:txBody>
      </p:sp>
      <p:sp>
        <p:nvSpPr>
          <p:cNvPr id="18" name="Oval 17"/>
          <p:cNvSpPr/>
          <p:nvPr/>
        </p:nvSpPr>
        <p:spPr>
          <a:xfrm>
            <a:off x="4448333" y="3025579"/>
            <a:ext cx="372140" cy="37214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ontAwesome" pitchFamily="2" charset="0"/>
              <a:cs typeface="+mn-ea"/>
              <a:sym typeface="+mn-lt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4945725" y="3100007"/>
            <a:ext cx="223284" cy="22328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ontAwesome" pitchFamily="2" charset="0"/>
              <a:cs typeface="+mn-ea"/>
              <a:sym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497319" y="1598174"/>
            <a:ext cx="28183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此处添加标题</a:t>
            </a:r>
            <a:endParaRPr lang="en-US" altLang="zh-CN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endParaRPr lang="en-US" sz="9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r>
              <a:rPr lang="en-US" sz="9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MARKETER</a:t>
            </a:r>
          </a:p>
          <a:p>
            <a:endParaRPr lang="en-US" sz="9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  <a:p>
            <a:r>
              <a:rPr lang="en-US" sz="9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Energistically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evolve granular data without team building solutions. Proactively foster 24/7 customer service and ethical convergence.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492949" y="3426974"/>
            <a:ext cx="182880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ontAwesome" pitchFamily="2" charset="0"/>
              <a:cs typeface="+mn-ea"/>
              <a:sym typeface="+mn-lt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8563453" y="3097981"/>
            <a:ext cx="223284" cy="22328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ontAwesome" pitchFamily="2" charset="0"/>
              <a:cs typeface="+mn-ea"/>
              <a:sym typeface="+mn-lt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8911988" y="3023553"/>
            <a:ext cx="372140" cy="37214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ontAwesome" pitchFamily="2" charset="0"/>
              <a:cs typeface="+mn-ea"/>
              <a:sym typeface="+mn-lt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9409379" y="2944447"/>
            <a:ext cx="530352" cy="530352"/>
          </a:xfrm>
          <a:prstGeom prst="ellipse">
            <a:avLst/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FontAwesome" pitchFamily="2" charset="0"/>
                <a:cs typeface="+mn-ea"/>
                <a:sym typeface="+mn-lt"/>
              </a:rPr>
              <a:t></a:t>
            </a:r>
          </a:p>
        </p:txBody>
      </p:sp>
      <p:sp>
        <p:nvSpPr>
          <p:cNvPr id="27" name="Oval 26"/>
          <p:cNvSpPr/>
          <p:nvPr/>
        </p:nvSpPr>
        <p:spPr>
          <a:xfrm>
            <a:off x="10064982" y="3023553"/>
            <a:ext cx="372140" cy="37214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ontAwesome" pitchFamily="2" charset="0"/>
              <a:cs typeface="+mn-ea"/>
              <a:sym typeface="+mn-lt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10562374" y="3097981"/>
            <a:ext cx="223284" cy="22328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ontAwesome" pitchFamily="2" charset="0"/>
              <a:cs typeface="+mn-ea"/>
              <a:sym typeface="+mn-lt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880670" y="4235665"/>
            <a:ext cx="28183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此处添加标题</a:t>
            </a:r>
            <a:endParaRPr lang="en-US" altLang="zh-CN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endParaRPr lang="en-US" sz="900" b="1" dirty="0">
              <a:solidFill>
                <a:schemeClr val="tx1">
                  <a:lumMod val="65000"/>
                  <a:lumOff val="35000"/>
                </a:schemeClr>
              </a:solidFill>
              <a:latin typeface="FontAwesome" pitchFamily="2" charset="0"/>
              <a:cs typeface="+mn-ea"/>
              <a:sym typeface="+mn-lt"/>
            </a:endParaRPr>
          </a:p>
          <a:p>
            <a:r>
              <a:rPr lang="en-US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ontAwesome" pitchFamily="2" charset="0"/>
                <a:cs typeface="+mn-ea"/>
                <a:sym typeface="+mn-lt"/>
              </a:rPr>
              <a:t>DEVELOPER</a:t>
            </a:r>
          </a:p>
          <a:p>
            <a:endParaRPr lang="en-US" sz="900" dirty="0">
              <a:solidFill>
                <a:schemeClr val="bg1">
                  <a:lumMod val="65000"/>
                </a:schemeClr>
              </a:solidFill>
              <a:latin typeface="FontAwesome" pitchFamily="2" charset="0"/>
              <a:cs typeface="+mn-ea"/>
              <a:sym typeface="+mn-lt"/>
            </a:endParaRPr>
          </a:p>
          <a:p>
            <a:r>
              <a:rPr lang="en-US" sz="900" dirty="0" err="1">
                <a:solidFill>
                  <a:schemeClr val="bg1">
                    <a:lumMod val="65000"/>
                  </a:schemeClr>
                </a:solidFill>
                <a:latin typeface="FontAwesome" pitchFamily="2" charset="0"/>
                <a:cs typeface="+mn-ea"/>
                <a:sym typeface="+mn-lt"/>
              </a:rPr>
              <a:t>Energistically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  <a:latin typeface="FontAwesome" pitchFamily="2" charset="0"/>
                <a:cs typeface="+mn-ea"/>
                <a:sym typeface="+mn-lt"/>
              </a:rPr>
              <a:t> evolve granular data without team building solutions. Proactively foster 24/7 customer service and ethical convergence. </a:t>
            </a:r>
          </a:p>
        </p:txBody>
      </p:sp>
      <p:sp>
        <p:nvSpPr>
          <p:cNvPr id="31" name="Rectangle 30"/>
          <p:cNvSpPr/>
          <p:nvPr/>
        </p:nvSpPr>
        <p:spPr>
          <a:xfrm>
            <a:off x="876300" y="6064465"/>
            <a:ext cx="182880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2946804" y="5735472"/>
            <a:ext cx="223284" cy="22328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ontAwesome" pitchFamily="2" charset="0"/>
              <a:cs typeface="+mn-ea"/>
              <a:sym typeface="+mn-lt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3295339" y="5661044"/>
            <a:ext cx="372140" cy="37214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ontAwesome" pitchFamily="2" charset="0"/>
              <a:cs typeface="+mn-ea"/>
              <a:sym typeface="+mn-lt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3792730" y="5581938"/>
            <a:ext cx="530352" cy="530352"/>
          </a:xfrm>
          <a:prstGeom prst="ellipse">
            <a:avLst/>
          </a:prstGeom>
          <a:solidFill>
            <a:schemeClr val="accent4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FontAwesome" pitchFamily="2" charset="0"/>
                <a:cs typeface="+mn-ea"/>
                <a:sym typeface="+mn-lt"/>
              </a:rPr>
              <a:t></a:t>
            </a:r>
          </a:p>
        </p:txBody>
      </p:sp>
      <p:sp>
        <p:nvSpPr>
          <p:cNvPr id="35" name="Oval 34"/>
          <p:cNvSpPr/>
          <p:nvPr/>
        </p:nvSpPr>
        <p:spPr>
          <a:xfrm>
            <a:off x="4448333" y="5661044"/>
            <a:ext cx="372140" cy="37214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ontAwesome" pitchFamily="2" charset="0"/>
              <a:cs typeface="+mn-ea"/>
              <a:sym typeface="+mn-lt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4945725" y="5735472"/>
            <a:ext cx="223284" cy="22328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ontAwesome" pitchFamily="2" charset="0"/>
              <a:cs typeface="+mn-ea"/>
              <a:sym typeface="+mn-lt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8497319" y="4233639"/>
            <a:ext cx="28183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此处添加标题</a:t>
            </a:r>
            <a:endParaRPr lang="en-US" altLang="zh-CN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endParaRPr lang="en-US" sz="9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r>
              <a:rPr lang="en-US" sz="9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CEO, FOUNDATION</a:t>
            </a:r>
          </a:p>
          <a:p>
            <a:endParaRPr lang="en-US" sz="9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  <a:p>
            <a:r>
              <a:rPr lang="en-US" sz="9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Energistically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evolve granular data without team building solutions. Proactively foster 24/7 customer service and ethical convergence. </a:t>
            </a:r>
          </a:p>
        </p:txBody>
      </p:sp>
      <p:sp>
        <p:nvSpPr>
          <p:cNvPr id="39" name="Rectangle 38"/>
          <p:cNvSpPr/>
          <p:nvPr/>
        </p:nvSpPr>
        <p:spPr>
          <a:xfrm>
            <a:off x="6492949" y="6062439"/>
            <a:ext cx="1828800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ontAwesome" pitchFamily="2" charset="0"/>
              <a:cs typeface="+mn-ea"/>
              <a:sym typeface="+mn-lt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8563453" y="5733446"/>
            <a:ext cx="223284" cy="22328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ontAwesome" pitchFamily="2" charset="0"/>
              <a:cs typeface="+mn-ea"/>
              <a:sym typeface="+mn-lt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8911988" y="5659018"/>
            <a:ext cx="372140" cy="37214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ontAwesome" pitchFamily="2" charset="0"/>
              <a:cs typeface="+mn-ea"/>
              <a:sym typeface="+mn-lt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9409379" y="5579912"/>
            <a:ext cx="530352" cy="530352"/>
          </a:xfrm>
          <a:prstGeom prst="ellipse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FontAwesome" pitchFamily="2" charset="0"/>
                <a:cs typeface="+mn-ea"/>
                <a:sym typeface="+mn-lt"/>
              </a:rPr>
              <a:t></a:t>
            </a:r>
          </a:p>
        </p:txBody>
      </p:sp>
      <p:sp>
        <p:nvSpPr>
          <p:cNvPr id="43" name="Oval 42"/>
          <p:cNvSpPr/>
          <p:nvPr/>
        </p:nvSpPr>
        <p:spPr>
          <a:xfrm>
            <a:off x="10064982" y="5659018"/>
            <a:ext cx="372140" cy="37214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ontAwesome" pitchFamily="2" charset="0"/>
              <a:cs typeface="+mn-ea"/>
              <a:sym typeface="+mn-lt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10562374" y="5733446"/>
            <a:ext cx="223284" cy="22328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ontAwesome" pitchFamily="2" charset="0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3" grpId="0" build="p"/>
      <p:bldP spid="5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2" grpId="0" build="p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0" grpId="0" build="p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8" grpId="0" build="p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占位符 4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/>
          <a:srcRect/>
          <a:stretch>
            <a:fillRect/>
          </a:stretch>
        </p:blipFill>
        <p:spPr/>
      </p:pic>
      <p:pic>
        <p:nvPicPr>
          <p:cNvPr id="10" name="图片占位符 9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screen"/>
          <a:srcRect/>
          <a:stretch>
            <a:fillRect/>
          </a:stretch>
        </p:blipFill>
        <p:spPr/>
      </p:pic>
      <p:pic>
        <p:nvPicPr>
          <p:cNvPr id="13" name="图片占位符 12"/>
          <p:cNvPicPr>
            <a:picLocks noGrp="1" noChangeAspect="1"/>
          </p:cNvPicPr>
          <p:nvPr>
            <p:ph type="pic" sz="quarter" idx="12"/>
          </p:nvPr>
        </p:nvPicPr>
        <p:blipFill>
          <a:blip r:embed="rId5" cstate="screen"/>
          <a:srcRect/>
          <a:stretch>
            <a:fillRect/>
          </a:stretch>
        </p:blipFill>
        <p:spPr/>
      </p:pic>
      <p:pic>
        <p:nvPicPr>
          <p:cNvPr id="16" name="图片占位符 15"/>
          <p:cNvPicPr>
            <a:picLocks noGrp="1" noChangeAspect="1"/>
          </p:cNvPicPr>
          <p:nvPr>
            <p:ph type="pic" sz="quarter" idx="13"/>
          </p:nvPr>
        </p:nvPicPr>
        <p:blipFill>
          <a:blip r:embed="rId6" cstate="screen"/>
          <a:srcRect/>
          <a:stretch>
            <a:fillRect/>
          </a:stretch>
        </p:blipFill>
        <p:spPr/>
      </p:pic>
      <p:sp>
        <p:nvSpPr>
          <p:cNvPr id="7" name="TextBox 6"/>
          <p:cNvSpPr txBox="1"/>
          <p:nvPr/>
        </p:nvSpPr>
        <p:spPr>
          <a:xfrm>
            <a:off x="4835525" y="263300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此处添加标题</a:t>
            </a:r>
            <a:endParaRPr lang="en-US" altLang="zh-CN" sz="28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95768" y="786520"/>
            <a:ext cx="5200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Assertively fabricate competitive manufactured products vis-a-vis equity invested catalysts </a:t>
            </a:r>
          </a:p>
          <a:p>
            <a:pPr algn="ctr"/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for change. </a:t>
            </a:r>
          </a:p>
        </p:txBody>
      </p:sp>
      <p:sp>
        <p:nvSpPr>
          <p:cNvPr id="21" name="Freeform 20"/>
          <p:cNvSpPr/>
          <p:nvPr/>
        </p:nvSpPr>
        <p:spPr>
          <a:xfrm>
            <a:off x="5980637" y="6484585"/>
            <a:ext cx="230726" cy="230726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4077" y="57150"/>
                </a:moveTo>
                <a:cubicBezTo>
                  <a:pt x="116012" y="57150"/>
                  <a:pt x="117723" y="57819"/>
                  <a:pt x="119212" y="59159"/>
                </a:cubicBezTo>
                <a:cubicBezTo>
                  <a:pt x="120700" y="60498"/>
                  <a:pt x="121444" y="62210"/>
                  <a:pt x="121444" y="64293"/>
                </a:cubicBezTo>
                <a:lnTo>
                  <a:pt x="121444" y="145107"/>
                </a:lnTo>
                <a:lnTo>
                  <a:pt x="147787" y="118764"/>
                </a:lnTo>
                <a:cubicBezTo>
                  <a:pt x="151061" y="115490"/>
                  <a:pt x="154335" y="115490"/>
                  <a:pt x="157609" y="118764"/>
                </a:cubicBezTo>
                <a:cubicBezTo>
                  <a:pt x="159098" y="120253"/>
                  <a:pt x="159842" y="121964"/>
                  <a:pt x="159842" y="123899"/>
                </a:cubicBezTo>
                <a:cubicBezTo>
                  <a:pt x="159842" y="125834"/>
                  <a:pt x="159098" y="127545"/>
                  <a:pt x="157609" y="129034"/>
                </a:cubicBezTo>
                <a:lnTo>
                  <a:pt x="114300" y="171003"/>
                </a:lnTo>
                <a:lnTo>
                  <a:pt x="70991" y="129034"/>
                </a:lnTo>
                <a:cubicBezTo>
                  <a:pt x="67717" y="125462"/>
                  <a:pt x="67791" y="122039"/>
                  <a:pt x="71215" y="118764"/>
                </a:cubicBezTo>
                <a:cubicBezTo>
                  <a:pt x="74638" y="115490"/>
                  <a:pt x="77986" y="115490"/>
                  <a:pt x="81260" y="118764"/>
                </a:cubicBezTo>
                <a:lnTo>
                  <a:pt x="107156" y="144661"/>
                </a:lnTo>
                <a:lnTo>
                  <a:pt x="107156" y="64293"/>
                </a:lnTo>
                <a:cubicBezTo>
                  <a:pt x="107156" y="62210"/>
                  <a:pt x="107826" y="60498"/>
                  <a:pt x="109166" y="59159"/>
                </a:cubicBezTo>
                <a:cubicBezTo>
                  <a:pt x="110505" y="57819"/>
                  <a:pt x="112142" y="57150"/>
                  <a:pt x="114077" y="57150"/>
                </a:cubicBezTo>
                <a:close/>
                <a:moveTo>
                  <a:pt x="114300" y="14287"/>
                </a:moveTo>
                <a:cubicBezTo>
                  <a:pt x="86618" y="14287"/>
                  <a:pt x="63029" y="24035"/>
                  <a:pt x="43532" y="43532"/>
                </a:cubicBezTo>
                <a:cubicBezTo>
                  <a:pt x="24036" y="63028"/>
                  <a:pt x="14288" y="86618"/>
                  <a:pt x="14288" y="114300"/>
                </a:cubicBezTo>
                <a:cubicBezTo>
                  <a:pt x="14288" y="141982"/>
                  <a:pt x="24036" y="165571"/>
                  <a:pt x="43532" y="185067"/>
                </a:cubicBezTo>
                <a:cubicBezTo>
                  <a:pt x="63029" y="204564"/>
                  <a:pt x="86618" y="214312"/>
                  <a:pt x="114300" y="214312"/>
                </a:cubicBezTo>
                <a:cubicBezTo>
                  <a:pt x="141982" y="214312"/>
                  <a:pt x="165646" y="204564"/>
                  <a:pt x="185291" y="185067"/>
                </a:cubicBezTo>
                <a:cubicBezTo>
                  <a:pt x="204937" y="165571"/>
                  <a:pt x="214759" y="141982"/>
                  <a:pt x="214759" y="114300"/>
                </a:cubicBezTo>
                <a:cubicBezTo>
                  <a:pt x="214759" y="86618"/>
                  <a:pt x="204937" y="63028"/>
                  <a:pt x="185291" y="43532"/>
                </a:cubicBezTo>
                <a:cubicBezTo>
                  <a:pt x="165646" y="24035"/>
                  <a:pt x="141982" y="14287"/>
                  <a:pt x="114300" y="14287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0"/>
                  <a:pt x="228600" y="82748"/>
                  <a:pt x="228600" y="114300"/>
                </a:cubicBezTo>
                <a:cubicBezTo>
                  <a:pt x="228600" y="145851"/>
                  <a:pt x="217438" y="172789"/>
                  <a:pt x="195114" y="195113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3"/>
                </a:cubicBezTo>
                <a:cubicBezTo>
                  <a:pt x="11162" y="172789"/>
                  <a:pt x="0" y="145851"/>
                  <a:pt x="0" y="114300"/>
                </a:cubicBezTo>
                <a:cubicBezTo>
                  <a:pt x="0" y="82748"/>
                  <a:pt x="11162" y="55810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6" name="Rounded Rectangle 5"/>
          <p:cNvSpPr/>
          <p:nvPr/>
        </p:nvSpPr>
        <p:spPr>
          <a:xfrm flipV="1">
            <a:off x="1450591" y="2060830"/>
            <a:ext cx="1828800" cy="1828799"/>
          </a:xfrm>
          <a:prstGeom prst="roundRect">
            <a:avLst/>
          </a:prstGeom>
          <a:gradFill flip="none" rotWithShape="1">
            <a:gsLst>
              <a:gs pos="0">
                <a:schemeClr val="accent4">
                  <a:alpha val="70000"/>
                </a:schemeClr>
              </a:gs>
              <a:gs pos="100000">
                <a:schemeClr val="accent1">
                  <a:alpha val="2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49573" y="4102280"/>
            <a:ext cx="1828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此处添加标题</a:t>
            </a:r>
            <a:endParaRPr lang="en-US" altLang="zh-CN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algn="ctr"/>
            <a:endParaRPr lang="en-US" sz="9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algn="ctr"/>
            <a:r>
              <a:rPr lang="en-US" sz="9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DESIGNER</a:t>
            </a:r>
          </a:p>
          <a:p>
            <a:pPr algn="ctr"/>
            <a:endParaRPr lang="en-US" sz="9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  <a:p>
            <a:pPr algn="ctr"/>
            <a:r>
              <a:rPr lang="en-US" sz="9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Energistically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evolve granular data without team building solutions. Proactively foster 24/7 customer service and ethical convergence. </a:t>
            </a:r>
          </a:p>
        </p:txBody>
      </p:sp>
      <p:sp>
        <p:nvSpPr>
          <p:cNvPr id="11" name="Rounded Rectangle 10"/>
          <p:cNvSpPr/>
          <p:nvPr/>
        </p:nvSpPr>
        <p:spPr>
          <a:xfrm flipV="1">
            <a:off x="3939359" y="2060830"/>
            <a:ext cx="1828800" cy="1828799"/>
          </a:xfrm>
          <a:prstGeom prst="roundRect">
            <a:avLst/>
          </a:prstGeom>
          <a:gradFill flip="none" rotWithShape="1">
            <a:gsLst>
              <a:gs pos="0">
                <a:schemeClr val="accent4">
                  <a:alpha val="70000"/>
                </a:schemeClr>
              </a:gs>
              <a:gs pos="100000">
                <a:schemeClr val="accent5">
                  <a:alpha val="2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37591" y="4102280"/>
            <a:ext cx="1828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此处添加标题</a:t>
            </a:r>
            <a:endParaRPr lang="en-US" altLang="zh-CN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algn="ctr"/>
            <a:endParaRPr lang="en-US" sz="9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algn="ctr"/>
            <a:r>
              <a:rPr lang="en-US" sz="9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DEVELOPER</a:t>
            </a:r>
          </a:p>
          <a:p>
            <a:pPr algn="ctr"/>
            <a:endParaRPr lang="en-US" sz="9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  <a:p>
            <a:pPr algn="ctr"/>
            <a:r>
              <a:rPr lang="en-US" sz="9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Energistically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evolve granular data without team building solutions. Proactively foster 24/7 customer service and ethical convergence. </a:t>
            </a:r>
          </a:p>
        </p:txBody>
      </p:sp>
      <p:sp>
        <p:nvSpPr>
          <p:cNvPr id="14" name="Rounded Rectangle 13"/>
          <p:cNvSpPr/>
          <p:nvPr/>
        </p:nvSpPr>
        <p:spPr>
          <a:xfrm flipV="1">
            <a:off x="6425608" y="2060829"/>
            <a:ext cx="1828800" cy="1828799"/>
          </a:xfrm>
          <a:prstGeom prst="roundRect">
            <a:avLst/>
          </a:prstGeom>
          <a:gradFill flip="none" rotWithShape="1">
            <a:gsLst>
              <a:gs pos="0">
                <a:schemeClr val="accent5">
                  <a:alpha val="70000"/>
                </a:schemeClr>
              </a:gs>
              <a:gs pos="100000">
                <a:schemeClr val="accent6">
                  <a:alpha val="2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425609" y="4102280"/>
            <a:ext cx="1828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此处添加标题</a:t>
            </a:r>
            <a:endParaRPr lang="en-US" altLang="zh-CN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algn="ctr"/>
            <a:endParaRPr lang="en-US" sz="9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algn="ctr"/>
            <a:r>
              <a:rPr lang="en-US" sz="9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MARKETER</a:t>
            </a:r>
          </a:p>
          <a:p>
            <a:pPr algn="ctr"/>
            <a:endParaRPr lang="en-US" sz="9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  <a:p>
            <a:pPr algn="ctr"/>
            <a:r>
              <a:rPr lang="en-US" sz="9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Energistically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evolve granular data without team building solutions. Proactively foster 24/7 customer service and ethical convergence. </a:t>
            </a:r>
          </a:p>
        </p:txBody>
      </p:sp>
      <p:sp>
        <p:nvSpPr>
          <p:cNvPr id="17" name="Rounded Rectangle 16"/>
          <p:cNvSpPr/>
          <p:nvPr/>
        </p:nvSpPr>
        <p:spPr>
          <a:xfrm flipV="1">
            <a:off x="8913626" y="2060829"/>
            <a:ext cx="1828800" cy="1828799"/>
          </a:xfrm>
          <a:prstGeom prst="roundRect">
            <a:avLst/>
          </a:prstGeom>
          <a:gradFill flip="none" rotWithShape="1">
            <a:gsLst>
              <a:gs pos="0">
                <a:schemeClr val="accent2">
                  <a:alpha val="70000"/>
                </a:schemeClr>
              </a:gs>
              <a:gs pos="100000">
                <a:schemeClr val="accent6">
                  <a:alpha val="2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913627" y="4102280"/>
            <a:ext cx="1828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此处添加标题</a:t>
            </a:r>
            <a:endParaRPr lang="en-US" altLang="zh-CN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algn="ctr"/>
            <a:endParaRPr lang="en-US" sz="9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algn="ctr"/>
            <a:r>
              <a:rPr lang="en-US" sz="9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CONSULTING</a:t>
            </a:r>
          </a:p>
          <a:p>
            <a:pPr algn="ctr"/>
            <a:endParaRPr lang="en-US" sz="9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  <a:p>
            <a:pPr algn="ctr"/>
            <a:r>
              <a:rPr lang="en-US" sz="9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Energistically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evolve granular data without team building solutions. Proactively foster 24/7 customer service and ethical convergence.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6" grpId="1" animBg="1"/>
      <p:bldP spid="9" grpId="0"/>
      <p:bldP spid="11" grpId="1" animBg="1"/>
      <p:bldP spid="12" grpId="0"/>
      <p:bldP spid="14" grpId="1" animBg="1"/>
      <p:bldP spid="15" grpId="0"/>
      <p:bldP spid="17" grpId="1" animBg="1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926452" y="263300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此处添加标题</a:t>
            </a:r>
            <a:endParaRPr lang="en-US" altLang="zh-CN" sz="28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95768" y="786520"/>
            <a:ext cx="5200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Assertively fabricate competitive manufactured products vis-a-vis equity invested catalysts </a:t>
            </a:r>
          </a:p>
          <a:p>
            <a:pPr algn="ctr"/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for change. </a:t>
            </a:r>
          </a:p>
        </p:txBody>
      </p:sp>
      <p:sp>
        <p:nvSpPr>
          <p:cNvPr id="21" name="Freeform 20"/>
          <p:cNvSpPr/>
          <p:nvPr/>
        </p:nvSpPr>
        <p:spPr>
          <a:xfrm>
            <a:off x="5980637" y="6484585"/>
            <a:ext cx="230726" cy="230726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4077" y="57150"/>
                </a:moveTo>
                <a:cubicBezTo>
                  <a:pt x="116012" y="57150"/>
                  <a:pt x="117723" y="57819"/>
                  <a:pt x="119212" y="59159"/>
                </a:cubicBezTo>
                <a:cubicBezTo>
                  <a:pt x="120700" y="60498"/>
                  <a:pt x="121444" y="62210"/>
                  <a:pt x="121444" y="64293"/>
                </a:cubicBezTo>
                <a:lnTo>
                  <a:pt x="121444" y="145107"/>
                </a:lnTo>
                <a:lnTo>
                  <a:pt x="147787" y="118764"/>
                </a:lnTo>
                <a:cubicBezTo>
                  <a:pt x="151061" y="115490"/>
                  <a:pt x="154335" y="115490"/>
                  <a:pt x="157609" y="118764"/>
                </a:cubicBezTo>
                <a:cubicBezTo>
                  <a:pt x="159098" y="120253"/>
                  <a:pt x="159842" y="121964"/>
                  <a:pt x="159842" y="123899"/>
                </a:cubicBezTo>
                <a:cubicBezTo>
                  <a:pt x="159842" y="125834"/>
                  <a:pt x="159098" y="127545"/>
                  <a:pt x="157609" y="129034"/>
                </a:cubicBezTo>
                <a:lnTo>
                  <a:pt x="114300" y="171003"/>
                </a:lnTo>
                <a:lnTo>
                  <a:pt x="70991" y="129034"/>
                </a:lnTo>
                <a:cubicBezTo>
                  <a:pt x="67717" y="125462"/>
                  <a:pt x="67791" y="122039"/>
                  <a:pt x="71215" y="118764"/>
                </a:cubicBezTo>
                <a:cubicBezTo>
                  <a:pt x="74638" y="115490"/>
                  <a:pt x="77986" y="115490"/>
                  <a:pt x="81260" y="118764"/>
                </a:cubicBezTo>
                <a:lnTo>
                  <a:pt x="107156" y="144661"/>
                </a:lnTo>
                <a:lnTo>
                  <a:pt x="107156" y="64293"/>
                </a:lnTo>
                <a:cubicBezTo>
                  <a:pt x="107156" y="62210"/>
                  <a:pt x="107826" y="60498"/>
                  <a:pt x="109166" y="59159"/>
                </a:cubicBezTo>
                <a:cubicBezTo>
                  <a:pt x="110505" y="57819"/>
                  <a:pt x="112142" y="57150"/>
                  <a:pt x="114077" y="57150"/>
                </a:cubicBezTo>
                <a:close/>
                <a:moveTo>
                  <a:pt x="114300" y="14287"/>
                </a:moveTo>
                <a:cubicBezTo>
                  <a:pt x="86618" y="14287"/>
                  <a:pt x="63029" y="24035"/>
                  <a:pt x="43532" y="43532"/>
                </a:cubicBezTo>
                <a:cubicBezTo>
                  <a:pt x="24036" y="63028"/>
                  <a:pt x="14288" y="86618"/>
                  <a:pt x="14288" y="114300"/>
                </a:cubicBezTo>
                <a:cubicBezTo>
                  <a:pt x="14288" y="141982"/>
                  <a:pt x="24036" y="165571"/>
                  <a:pt x="43532" y="185067"/>
                </a:cubicBezTo>
                <a:cubicBezTo>
                  <a:pt x="63029" y="204564"/>
                  <a:pt x="86618" y="214312"/>
                  <a:pt x="114300" y="214312"/>
                </a:cubicBezTo>
                <a:cubicBezTo>
                  <a:pt x="141982" y="214312"/>
                  <a:pt x="165646" y="204564"/>
                  <a:pt x="185291" y="185067"/>
                </a:cubicBezTo>
                <a:cubicBezTo>
                  <a:pt x="204937" y="165571"/>
                  <a:pt x="214759" y="141982"/>
                  <a:pt x="214759" y="114300"/>
                </a:cubicBezTo>
                <a:cubicBezTo>
                  <a:pt x="214759" y="86618"/>
                  <a:pt x="204937" y="63028"/>
                  <a:pt x="185291" y="43532"/>
                </a:cubicBezTo>
                <a:cubicBezTo>
                  <a:pt x="165646" y="24035"/>
                  <a:pt x="141982" y="14287"/>
                  <a:pt x="114300" y="14287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0"/>
                  <a:pt x="228600" y="82748"/>
                  <a:pt x="228600" y="114300"/>
                </a:cubicBezTo>
                <a:cubicBezTo>
                  <a:pt x="228600" y="145851"/>
                  <a:pt x="217438" y="172789"/>
                  <a:pt x="195114" y="195113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3"/>
                </a:cubicBezTo>
                <a:cubicBezTo>
                  <a:pt x="11162" y="172789"/>
                  <a:pt x="0" y="145851"/>
                  <a:pt x="0" y="114300"/>
                </a:cubicBezTo>
                <a:cubicBezTo>
                  <a:pt x="0" y="82748"/>
                  <a:pt x="11162" y="55810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04213" y="4997044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此处添加标题</a:t>
            </a:r>
            <a:endParaRPr lang="en-US" altLang="zh-CN" sz="14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99890" y="5361209"/>
            <a:ext cx="355357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Conveniently procrastinate client-centric technology via highly efficient manufactured products. </a:t>
            </a:r>
          </a:p>
          <a:p>
            <a:endParaRPr lang="en-US" sz="90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  <a:p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Seamlessly productivate go forward benefits without interdependent infrastructures. </a:t>
            </a:r>
          </a:p>
        </p:txBody>
      </p:sp>
      <p:sp>
        <p:nvSpPr>
          <p:cNvPr id="14" name="Oval 13"/>
          <p:cNvSpPr/>
          <p:nvPr/>
        </p:nvSpPr>
        <p:spPr>
          <a:xfrm>
            <a:off x="1526139" y="5089699"/>
            <a:ext cx="686686" cy="686686"/>
          </a:xfrm>
          <a:prstGeom prst="ellipse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bg1"/>
                </a:solidFill>
                <a:cs typeface="+mn-ea"/>
                <a:sym typeface="+mn-lt"/>
              </a:rPr>
              <a:t>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996223" y="2099934"/>
            <a:ext cx="4319477" cy="914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25400">
              <a:schemeClr val="bg1">
                <a:lumMod val="7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996223" y="2099934"/>
            <a:ext cx="3566160" cy="91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993843" y="1700741"/>
            <a:ext cx="90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9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此处添加标题</a:t>
            </a:r>
            <a:endParaRPr lang="en-US" altLang="zh-CN" sz="9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Conveniently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352229" y="1838355"/>
            <a:ext cx="42191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90%</a:t>
            </a:r>
          </a:p>
        </p:txBody>
      </p:sp>
      <p:sp>
        <p:nvSpPr>
          <p:cNvPr id="47" name="Rectangle 46"/>
          <p:cNvSpPr/>
          <p:nvPr/>
        </p:nvSpPr>
        <p:spPr>
          <a:xfrm>
            <a:off x="6996223" y="2829976"/>
            <a:ext cx="4319477" cy="914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25400">
              <a:schemeClr val="bg1">
                <a:lumMod val="7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996223" y="2829976"/>
            <a:ext cx="4114800" cy="9144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938539" y="2430783"/>
            <a:ext cx="90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9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此处添加标题</a:t>
            </a:r>
            <a:endParaRPr lang="en-US" altLang="zh-CN" sz="9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Conveniently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0883861" y="2568397"/>
            <a:ext cx="42191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95%</a:t>
            </a:r>
          </a:p>
        </p:txBody>
      </p:sp>
      <p:sp>
        <p:nvSpPr>
          <p:cNvPr id="52" name="Rectangle 51"/>
          <p:cNvSpPr/>
          <p:nvPr/>
        </p:nvSpPr>
        <p:spPr>
          <a:xfrm>
            <a:off x="6996223" y="3560018"/>
            <a:ext cx="4319477" cy="914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25400">
              <a:schemeClr val="bg1">
                <a:lumMod val="7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6996223" y="3560018"/>
            <a:ext cx="2743200" cy="9144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883235" y="3160825"/>
            <a:ext cx="90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9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此处添加标题</a:t>
            </a:r>
            <a:endParaRPr lang="en-US" altLang="zh-CN" sz="9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Conveniently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9512252" y="3298439"/>
            <a:ext cx="42191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60%</a:t>
            </a:r>
          </a:p>
        </p:txBody>
      </p:sp>
      <p:sp>
        <p:nvSpPr>
          <p:cNvPr id="57" name="Rectangle 56"/>
          <p:cNvSpPr/>
          <p:nvPr/>
        </p:nvSpPr>
        <p:spPr>
          <a:xfrm>
            <a:off x="6996223" y="4290060"/>
            <a:ext cx="4319477" cy="914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25400">
              <a:schemeClr val="bg1">
                <a:lumMod val="7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6996223" y="4290060"/>
            <a:ext cx="2286000" cy="9144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045940" y="3890867"/>
            <a:ext cx="90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9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此处添加标题</a:t>
            </a:r>
            <a:endParaRPr lang="en-US" altLang="zh-CN" sz="9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Conveniently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9055059" y="4028481"/>
            <a:ext cx="42191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55%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909685" y="4997044"/>
            <a:ext cx="1968501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SECTION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01</a:t>
            </a:r>
          </a:p>
          <a:p>
            <a:endParaRPr lang="en-US" sz="9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Conveniently procrastinate client-centric technology via highly efficient manufactured products. Seamlessly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productivate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go forward benefits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9166371" y="4997044"/>
            <a:ext cx="1968501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SECTION </a:t>
            </a:r>
            <a:r>
              <a:rPr lang="en-US" b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02</a:t>
            </a:r>
          </a:p>
          <a:p>
            <a:endParaRPr lang="en-US" sz="90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  <a:p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Conveniently procrastinate client-centric technology via highly efficient manufactured products. Seamlessly productivate go forward benefits</a:t>
            </a:r>
          </a:p>
        </p:txBody>
      </p:sp>
      <p:pic>
        <p:nvPicPr>
          <p:cNvPr id="2" name="图片占位符 1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0" y="1595438"/>
            <a:ext cx="6096000" cy="2786062"/>
          </a:xfr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0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500"/>
                            </p:stCondLst>
                            <p:childTnLst>
                              <p:par>
                                <p:cTn id="9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4500"/>
                            </p:stCondLst>
                            <p:childTnLst>
                              <p:par>
                                <p:cTn id="1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5500"/>
                            </p:stCondLst>
                            <p:childTnLst>
                              <p:par>
                                <p:cTn id="1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/>
      <p:bldP spid="13" grpId="0"/>
      <p:bldP spid="14" grpId="0" animBg="1"/>
      <p:bldP spid="15" grpId="0" animBg="1"/>
      <p:bldP spid="16" grpId="0" animBg="1"/>
      <p:bldP spid="18" grpId="0" build="p"/>
      <p:bldP spid="19" grpId="0"/>
      <p:bldP spid="47" grpId="0" animBg="1"/>
      <p:bldP spid="48" grpId="0" animBg="1"/>
      <p:bldP spid="49" grpId="0" build="p"/>
      <p:bldP spid="50" grpId="0"/>
      <p:bldP spid="52" grpId="0" animBg="1"/>
      <p:bldP spid="53" grpId="0" animBg="1"/>
      <p:bldP spid="54" grpId="0" build="p"/>
      <p:bldP spid="55" grpId="0"/>
      <p:bldP spid="57" grpId="0" animBg="1"/>
      <p:bldP spid="58" grpId="0" animBg="1"/>
      <p:bldP spid="59" grpId="0" build="p"/>
      <p:bldP spid="60" grpId="0"/>
      <p:bldP spid="64" grpId="0" build="p"/>
      <p:bldP spid="6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926449" y="263300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此处添加标题</a:t>
            </a:r>
            <a:endParaRPr lang="en-US" altLang="zh-CN" sz="28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95768" y="786520"/>
            <a:ext cx="5200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Assertively fabricate competitive manufactured products vis-a-vis equity invested catalysts </a:t>
            </a:r>
          </a:p>
          <a:p>
            <a:pPr algn="ctr"/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for change. </a:t>
            </a:r>
          </a:p>
        </p:txBody>
      </p:sp>
      <p:sp>
        <p:nvSpPr>
          <p:cNvPr id="21" name="Freeform 20"/>
          <p:cNvSpPr/>
          <p:nvPr/>
        </p:nvSpPr>
        <p:spPr>
          <a:xfrm>
            <a:off x="5980637" y="6484585"/>
            <a:ext cx="230726" cy="230726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4077" y="57150"/>
                </a:moveTo>
                <a:cubicBezTo>
                  <a:pt x="116012" y="57150"/>
                  <a:pt x="117723" y="57819"/>
                  <a:pt x="119212" y="59159"/>
                </a:cubicBezTo>
                <a:cubicBezTo>
                  <a:pt x="120700" y="60498"/>
                  <a:pt x="121444" y="62210"/>
                  <a:pt x="121444" y="64293"/>
                </a:cubicBezTo>
                <a:lnTo>
                  <a:pt x="121444" y="145107"/>
                </a:lnTo>
                <a:lnTo>
                  <a:pt x="147787" y="118764"/>
                </a:lnTo>
                <a:cubicBezTo>
                  <a:pt x="151061" y="115490"/>
                  <a:pt x="154335" y="115490"/>
                  <a:pt x="157609" y="118764"/>
                </a:cubicBezTo>
                <a:cubicBezTo>
                  <a:pt x="159098" y="120253"/>
                  <a:pt x="159842" y="121964"/>
                  <a:pt x="159842" y="123899"/>
                </a:cubicBezTo>
                <a:cubicBezTo>
                  <a:pt x="159842" y="125834"/>
                  <a:pt x="159098" y="127545"/>
                  <a:pt x="157609" y="129034"/>
                </a:cubicBezTo>
                <a:lnTo>
                  <a:pt x="114300" y="171003"/>
                </a:lnTo>
                <a:lnTo>
                  <a:pt x="70991" y="129034"/>
                </a:lnTo>
                <a:cubicBezTo>
                  <a:pt x="67717" y="125462"/>
                  <a:pt x="67791" y="122039"/>
                  <a:pt x="71215" y="118764"/>
                </a:cubicBezTo>
                <a:cubicBezTo>
                  <a:pt x="74638" y="115490"/>
                  <a:pt x="77986" y="115490"/>
                  <a:pt x="81260" y="118764"/>
                </a:cubicBezTo>
                <a:lnTo>
                  <a:pt x="107156" y="144661"/>
                </a:lnTo>
                <a:lnTo>
                  <a:pt x="107156" y="64293"/>
                </a:lnTo>
                <a:cubicBezTo>
                  <a:pt x="107156" y="62210"/>
                  <a:pt x="107826" y="60498"/>
                  <a:pt x="109166" y="59159"/>
                </a:cubicBezTo>
                <a:cubicBezTo>
                  <a:pt x="110505" y="57819"/>
                  <a:pt x="112142" y="57150"/>
                  <a:pt x="114077" y="57150"/>
                </a:cubicBezTo>
                <a:close/>
                <a:moveTo>
                  <a:pt x="114300" y="14287"/>
                </a:moveTo>
                <a:cubicBezTo>
                  <a:pt x="86618" y="14287"/>
                  <a:pt x="63029" y="24035"/>
                  <a:pt x="43532" y="43532"/>
                </a:cubicBezTo>
                <a:cubicBezTo>
                  <a:pt x="24036" y="63028"/>
                  <a:pt x="14288" y="86618"/>
                  <a:pt x="14288" y="114300"/>
                </a:cubicBezTo>
                <a:cubicBezTo>
                  <a:pt x="14288" y="141982"/>
                  <a:pt x="24036" y="165571"/>
                  <a:pt x="43532" y="185067"/>
                </a:cubicBezTo>
                <a:cubicBezTo>
                  <a:pt x="63029" y="204564"/>
                  <a:pt x="86618" y="214312"/>
                  <a:pt x="114300" y="214312"/>
                </a:cubicBezTo>
                <a:cubicBezTo>
                  <a:pt x="141982" y="214312"/>
                  <a:pt x="165646" y="204564"/>
                  <a:pt x="185291" y="185067"/>
                </a:cubicBezTo>
                <a:cubicBezTo>
                  <a:pt x="204937" y="165571"/>
                  <a:pt x="214759" y="141982"/>
                  <a:pt x="214759" y="114300"/>
                </a:cubicBezTo>
                <a:cubicBezTo>
                  <a:pt x="214759" y="86618"/>
                  <a:pt x="204937" y="63028"/>
                  <a:pt x="185291" y="43532"/>
                </a:cubicBezTo>
                <a:cubicBezTo>
                  <a:pt x="165646" y="24035"/>
                  <a:pt x="141982" y="14287"/>
                  <a:pt x="114300" y="14287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0"/>
                  <a:pt x="228600" y="82748"/>
                  <a:pt x="228600" y="114300"/>
                </a:cubicBezTo>
                <a:cubicBezTo>
                  <a:pt x="228600" y="145851"/>
                  <a:pt x="217438" y="172789"/>
                  <a:pt x="195114" y="195113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3"/>
                </a:cubicBezTo>
                <a:cubicBezTo>
                  <a:pt x="11162" y="172789"/>
                  <a:pt x="0" y="145851"/>
                  <a:pt x="0" y="114300"/>
                </a:cubicBezTo>
                <a:cubicBezTo>
                  <a:pt x="0" y="82748"/>
                  <a:pt x="11162" y="55810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2442623" y="1936955"/>
            <a:ext cx="1447416" cy="1448343"/>
          </a:xfrm>
          <a:custGeom>
            <a:avLst/>
            <a:gdLst>
              <a:gd name="connsiteX0" fmla="*/ 0 w 1447416"/>
              <a:gd name="connsiteY0" fmla="*/ 0 h 1448343"/>
              <a:gd name="connsiteX1" fmla="*/ 94917 w 1447416"/>
              <a:gd name="connsiteY1" fmla="*/ 4793 h 1448343"/>
              <a:gd name="connsiteX2" fmla="*/ 1442574 w 1447416"/>
              <a:gd name="connsiteY2" fmla="*/ 1352451 h 1448343"/>
              <a:gd name="connsiteX3" fmla="*/ 1447416 w 1447416"/>
              <a:gd name="connsiteY3" fmla="*/ 1448343 h 1448343"/>
              <a:gd name="connsiteX4" fmla="*/ 304806 w 1447416"/>
              <a:gd name="connsiteY4" fmla="*/ 1448343 h 1448343"/>
              <a:gd name="connsiteX5" fmla="*/ 0 w 1447416"/>
              <a:gd name="connsiteY5" fmla="*/ 1143537 h 1448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47416" h="1448343">
                <a:moveTo>
                  <a:pt x="0" y="0"/>
                </a:moveTo>
                <a:lnTo>
                  <a:pt x="94917" y="4793"/>
                </a:lnTo>
                <a:cubicBezTo>
                  <a:pt x="805498" y="76957"/>
                  <a:pt x="1370411" y="641869"/>
                  <a:pt x="1442574" y="1352451"/>
                </a:cubicBezTo>
                <a:lnTo>
                  <a:pt x="1447416" y="1448343"/>
                </a:lnTo>
                <a:lnTo>
                  <a:pt x="304806" y="1448343"/>
                </a:lnTo>
                <a:cubicBezTo>
                  <a:pt x="136466" y="1448343"/>
                  <a:pt x="0" y="1311877"/>
                  <a:pt x="0" y="114353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2442623" y="3502254"/>
            <a:ext cx="1447416" cy="1448342"/>
          </a:xfrm>
          <a:custGeom>
            <a:avLst/>
            <a:gdLst>
              <a:gd name="connsiteX0" fmla="*/ 304806 w 1447416"/>
              <a:gd name="connsiteY0" fmla="*/ 0 h 1448342"/>
              <a:gd name="connsiteX1" fmla="*/ 1447416 w 1447416"/>
              <a:gd name="connsiteY1" fmla="*/ 0 h 1448342"/>
              <a:gd name="connsiteX2" fmla="*/ 1442574 w 1447416"/>
              <a:gd name="connsiteY2" fmla="*/ 95892 h 1448342"/>
              <a:gd name="connsiteX3" fmla="*/ 94917 w 1447416"/>
              <a:gd name="connsiteY3" fmla="*/ 1443549 h 1448342"/>
              <a:gd name="connsiteX4" fmla="*/ 0 w 1447416"/>
              <a:gd name="connsiteY4" fmla="*/ 1448342 h 1448342"/>
              <a:gd name="connsiteX5" fmla="*/ 0 w 1447416"/>
              <a:gd name="connsiteY5" fmla="*/ 304806 h 1448342"/>
              <a:gd name="connsiteX6" fmla="*/ 304806 w 1447416"/>
              <a:gd name="connsiteY6" fmla="*/ 0 h 1448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47416" h="1448342">
                <a:moveTo>
                  <a:pt x="304806" y="0"/>
                </a:moveTo>
                <a:lnTo>
                  <a:pt x="1447416" y="0"/>
                </a:lnTo>
                <a:lnTo>
                  <a:pt x="1442574" y="95892"/>
                </a:lnTo>
                <a:cubicBezTo>
                  <a:pt x="1370411" y="806473"/>
                  <a:pt x="805498" y="1371386"/>
                  <a:pt x="94917" y="1443549"/>
                </a:cubicBezTo>
                <a:lnTo>
                  <a:pt x="0" y="1448342"/>
                </a:lnTo>
                <a:lnTo>
                  <a:pt x="0" y="304806"/>
                </a:lnTo>
                <a:cubicBezTo>
                  <a:pt x="0" y="136466"/>
                  <a:pt x="136466" y="0"/>
                  <a:pt x="3048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876300" y="3502254"/>
            <a:ext cx="1447417" cy="1448342"/>
          </a:xfrm>
          <a:custGeom>
            <a:avLst/>
            <a:gdLst>
              <a:gd name="connsiteX0" fmla="*/ 0 w 1447417"/>
              <a:gd name="connsiteY0" fmla="*/ 0 h 1448342"/>
              <a:gd name="connsiteX1" fmla="*/ 1142611 w 1447417"/>
              <a:gd name="connsiteY1" fmla="*/ 0 h 1448342"/>
              <a:gd name="connsiteX2" fmla="*/ 1447417 w 1447417"/>
              <a:gd name="connsiteY2" fmla="*/ 304806 h 1448342"/>
              <a:gd name="connsiteX3" fmla="*/ 1447417 w 1447417"/>
              <a:gd name="connsiteY3" fmla="*/ 1448342 h 1448342"/>
              <a:gd name="connsiteX4" fmla="*/ 1352500 w 1447417"/>
              <a:gd name="connsiteY4" fmla="*/ 1443549 h 1448342"/>
              <a:gd name="connsiteX5" fmla="*/ 4842 w 1447417"/>
              <a:gd name="connsiteY5" fmla="*/ 95892 h 1448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47417" h="1448342">
                <a:moveTo>
                  <a:pt x="0" y="0"/>
                </a:moveTo>
                <a:lnTo>
                  <a:pt x="1142611" y="0"/>
                </a:lnTo>
                <a:cubicBezTo>
                  <a:pt x="1310951" y="0"/>
                  <a:pt x="1447417" y="136466"/>
                  <a:pt x="1447417" y="304806"/>
                </a:cubicBezTo>
                <a:lnTo>
                  <a:pt x="1447417" y="1448342"/>
                </a:lnTo>
                <a:lnTo>
                  <a:pt x="1352500" y="1443549"/>
                </a:lnTo>
                <a:cubicBezTo>
                  <a:pt x="641918" y="1371386"/>
                  <a:pt x="77006" y="806473"/>
                  <a:pt x="4842" y="9589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876300" y="1936955"/>
            <a:ext cx="1447417" cy="1448343"/>
          </a:xfrm>
          <a:custGeom>
            <a:avLst/>
            <a:gdLst>
              <a:gd name="connsiteX0" fmla="*/ 1447417 w 1447417"/>
              <a:gd name="connsiteY0" fmla="*/ 0 h 1448343"/>
              <a:gd name="connsiteX1" fmla="*/ 1447417 w 1447417"/>
              <a:gd name="connsiteY1" fmla="*/ 1143537 h 1448343"/>
              <a:gd name="connsiteX2" fmla="*/ 1142611 w 1447417"/>
              <a:gd name="connsiteY2" fmla="*/ 1448343 h 1448343"/>
              <a:gd name="connsiteX3" fmla="*/ 0 w 1447417"/>
              <a:gd name="connsiteY3" fmla="*/ 1448343 h 1448343"/>
              <a:gd name="connsiteX4" fmla="*/ 4842 w 1447417"/>
              <a:gd name="connsiteY4" fmla="*/ 1352451 h 1448343"/>
              <a:gd name="connsiteX5" fmla="*/ 1352500 w 1447417"/>
              <a:gd name="connsiteY5" fmla="*/ 4793 h 1448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47417" h="1448343">
                <a:moveTo>
                  <a:pt x="1447417" y="0"/>
                </a:moveTo>
                <a:lnTo>
                  <a:pt x="1447417" y="1143537"/>
                </a:lnTo>
                <a:cubicBezTo>
                  <a:pt x="1447417" y="1311877"/>
                  <a:pt x="1310951" y="1448343"/>
                  <a:pt x="1142611" y="1448343"/>
                </a:cubicBezTo>
                <a:lnTo>
                  <a:pt x="0" y="1448343"/>
                </a:lnTo>
                <a:lnTo>
                  <a:pt x="4842" y="1352451"/>
                </a:lnTo>
                <a:cubicBezTo>
                  <a:pt x="77006" y="641869"/>
                  <a:pt x="641918" y="76957"/>
                  <a:pt x="1352500" y="479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1515907" y="2724922"/>
            <a:ext cx="468541" cy="437304"/>
          </a:xfrm>
          <a:custGeom>
            <a:avLst/>
            <a:gdLst/>
            <a:ahLst/>
            <a:cxnLst/>
            <a:rect l="l" t="t" r="r" b="b"/>
            <a:pathLst>
              <a:path w="244929" h="228600">
                <a:moveTo>
                  <a:pt x="76795" y="122465"/>
                </a:moveTo>
                <a:cubicBezTo>
                  <a:pt x="77646" y="122465"/>
                  <a:pt x="79474" y="123379"/>
                  <a:pt x="82281" y="125207"/>
                </a:cubicBezTo>
                <a:cubicBezTo>
                  <a:pt x="85087" y="127036"/>
                  <a:pt x="88191" y="129077"/>
                  <a:pt x="91593" y="131330"/>
                </a:cubicBezTo>
                <a:cubicBezTo>
                  <a:pt x="94995" y="133584"/>
                  <a:pt x="99545" y="135625"/>
                  <a:pt x="105243" y="137454"/>
                </a:cubicBezTo>
                <a:cubicBezTo>
                  <a:pt x="110941" y="139282"/>
                  <a:pt x="116681" y="140196"/>
                  <a:pt x="122464" y="140196"/>
                </a:cubicBezTo>
                <a:cubicBezTo>
                  <a:pt x="128247" y="140196"/>
                  <a:pt x="133988" y="139282"/>
                  <a:pt x="139686" y="137454"/>
                </a:cubicBezTo>
                <a:cubicBezTo>
                  <a:pt x="145384" y="135625"/>
                  <a:pt x="149934" y="133584"/>
                  <a:pt x="153336" y="131330"/>
                </a:cubicBezTo>
                <a:cubicBezTo>
                  <a:pt x="156737" y="129077"/>
                  <a:pt x="159842" y="127036"/>
                  <a:pt x="162648" y="125207"/>
                </a:cubicBezTo>
                <a:cubicBezTo>
                  <a:pt x="165454" y="123379"/>
                  <a:pt x="167283" y="122465"/>
                  <a:pt x="168133" y="122465"/>
                </a:cubicBezTo>
                <a:cubicBezTo>
                  <a:pt x="173321" y="122465"/>
                  <a:pt x="178062" y="123315"/>
                  <a:pt x="182357" y="125016"/>
                </a:cubicBezTo>
                <a:cubicBezTo>
                  <a:pt x="186652" y="126717"/>
                  <a:pt x="190288" y="128992"/>
                  <a:pt x="193264" y="131841"/>
                </a:cubicBezTo>
                <a:cubicBezTo>
                  <a:pt x="196241" y="134690"/>
                  <a:pt x="198877" y="138134"/>
                  <a:pt x="201173" y="142174"/>
                </a:cubicBezTo>
                <a:cubicBezTo>
                  <a:pt x="203469" y="146213"/>
                  <a:pt x="205298" y="150359"/>
                  <a:pt x="206659" y="154611"/>
                </a:cubicBezTo>
                <a:cubicBezTo>
                  <a:pt x="208019" y="158864"/>
                  <a:pt x="209146" y="163477"/>
                  <a:pt x="210039" y="168452"/>
                </a:cubicBezTo>
                <a:cubicBezTo>
                  <a:pt x="210932" y="173428"/>
                  <a:pt x="211527" y="178062"/>
                  <a:pt x="211825" y="182357"/>
                </a:cubicBezTo>
                <a:cubicBezTo>
                  <a:pt x="212123" y="186652"/>
                  <a:pt x="212272" y="191053"/>
                  <a:pt x="212272" y="195560"/>
                </a:cubicBezTo>
                <a:cubicBezTo>
                  <a:pt x="212272" y="205766"/>
                  <a:pt x="209167" y="213824"/>
                  <a:pt x="202959" y="219734"/>
                </a:cubicBezTo>
                <a:cubicBezTo>
                  <a:pt x="196751" y="225645"/>
                  <a:pt x="188502" y="228600"/>
                  <a:pt x="178211" y="228600"/>
                </a:cubicBezTo>
                <a:lnTo>
                  <a:pt x="66718" y="228600"/>
                </a:lnTo>
                <a:cubicBezTo>
                  <a:pt x="56427" y="228600"/>
                  <a:pt x="48178" y="225645"/>
                  <a:pt x="41970" y="219734"/>
                </a:cubicBezTo>
                <a:cubicBezTo>
                  <a:pt x="35761" y="213824"/>
                  <a:pt x="32657" y="205766"/>
                  <a:pt x="32657" y="195560"/>
                </a:cubicBezTo>
                <a:cubicBezTo>
                  <a:pt x="32657" y="191053"/>
                  <a:pt x="32806" y="186652"/>
                  <a:pt x="33104" y="182357"/>
                </a:cubicBezTo>
                <a:cubicBezTo>
                  <a:pt x="33401" y="178062"/>
                  <a:pt x="33997" y="173428"/>
                  <a:pt x="34890" y="168452"/>
                </a:cubicBezTo>
                <a:cubicBezTo>
                  <a:pt x="35783" y="163477"/>
                  <a:pt x="36910" y="158864"/>
                  <a:pt x="38270" y="154611"/>
                </a:cubicBezTo>
                <a:cubicBezTo>
                  <a:pt x="39631" y="150359"/>
                  <a:pt x="41459" y="146213"/>
                  <a:pt x="43756" y="142174"/>
                </a:cubicBezTo>
                <a:cubicBezTo>
                  <a:pt x="46052" y="138134"/>
                  <a:pt x="48688" y="134690"/>
                  <a:pt x="51665" y="131841"/>
                </a:cubicBezTo>
                <a:cubicBezTo>
                  <a:pt x="54641" y="128992"/>
                  <a:pt x="58277" y="126717"/>
                  <a:pt x="62572" y="125016"/>
                </a:cubicBezTo>
                <a:cubicBezTo>
                  <a:pt x="66866" y="123315"/>
                  <a:pt x="71608" y="122465"/>
                  <a:pt x="76795" y="122465"/>
                </a:cubicBezTo>
                <a:close/>
                <a:moveTo>
                  <a:pt x="229110" y="65315"/>
                </a:moveTo>
                <a:cubicBezTo>
                  <a:pt x="239656" y="65315"/>
                  <a:pt x="244929" y="80325"/>
                  <a:pt x="244929" y="110346"/>
                </a:cubicBezTo>
                <a:cubicBezTo>
                  <a:pt x="244929" y="116979"/>
                  <a:pt x="242547" y="122018"/>
                  <a:pt x="237785" y="125462"/>
                </a:cubicBezTo>
                <a:cubicBezTo>
                  <a:pt x="233022" y="128907"/>
                  <a:pt x="227154" y="130629"/>
                  <a:pt x="220181" y="130629"/>
                </a:cubicBezTo>
                <a:lnTo>
                  <a:pt x="203087" y="130629"/>
                </a:lnTo>
                <a:cubicBezTo>
                  <a:pt x="194327" y="120168"/>
                  <a:pt x="183059" y="114725"/>
                  <a:pt x="169282" y="114300"/>
                </a:cubicBezTo>
                <a:cubicBezTo>
                  <a:pt x="176170" y="104350"/>
                  <a:pt x="179614" y="93464"/>
                  <a:pt x="179614" y="81643"/>
                </a:cubicBezTo>
                <a:cubicBezTo>
                  <a:pt x="179614" y="79177"/>
                  <a:pt x="179402" y="76370"/>
                  <a:pt x="178977" y="73224"/>
                </a:cubicBezTo>
                <a:cubicBezTo>
                  <a:pt x="184590" y="75180"/>
                  <a:pt x="190245" y="76158"/>
                  <a:pt x="195943" y="76158"/>
                </a:cubicBezTo>
                <a:cubicBezTo>
                  <a:pt x="200961" y="76158"/>
                  <a:pt x="206021" y="75244"/>
                  <a:pt x="211123" y="73415"/>
                </a:cubicBezTo>
                <a:cubicBezTo>
                  <a:pt x="216226" y="71587"/>
                  <a:pt x="220372" y="69779"/>
                  <a:pt x="223561" y="67993"/>
                </a:cubicBezTo>
                <a:cubicBezTo>
                  <a:pt x="226750" y="66208"/>
                  <a:pt x="228600" y="65315"/>
                  <a:pt x="229110" y="65315"/>
                </a:cubicBezTo>
                <a:close/>
                <a:moveTo>
                  <a:pt x="15818" y="65315"/>
                </a:moveTo>
                <a:cubicBezTo>
                  <a:pt x="16329" y="65315"/>
                  <a:pt x="18178" y="66208"/>
                  <a:pt x="21368" y="67993"/>
                </a:cubicBezTo>
                <a:cubicBezTo>
                  <a:pt x="24557" y="69779"/>
                  <a:pt x="28703" y="71587"/>
                  <a:pt x="33805" y="73415"/>
                </a:cubicBezTo>
                <a:cubicBezTo>
                  <a:pt x="38908" y="75244"/>
                  <a:pt x="43968" y="76158"/>
                  <a:pt x="48986" y="76158"/>
                </a:cubicBezTo>
                <a:cubicBezTo>
                  <a:pt x="54684" y="76158"/>
                  <a:pt x="60339" y="75180"/>
                  <a:pt x="65952" y="73224"/>
                </a:cubicBezTo>
                <a:cubicBezTo>
                  <a:pt x="65527" y="76370"/>
                  <a:pt x="65314" y="79177"/>
                  <a:pt x="65314" y="81643"/>
                </a:cubicBezTo>
                <a:cubicBezTo>
                  <a:pt x="65314" y="93464"/>
                  <a:pt x="68759" y="104350"/>
                  <a:pt x="75647" y="114300"/>
                </a:cubicBezTo>
                <a:cubicBezTo>
                  <a:pt x="61870" y="114725"/>
                  <a:pt x="50602" y="120168"/>
                  <a:pt x="41842" y="130629"/>
                </a:cubicBezTo>
                <a:lnTo>
                  <a:pt x="24748" y="130629"/>
                </a:lnTo>
                <a:cubicBezTo>
                  <a:pt x="17774" y="130629"/>
                  <a:pt x="11906" y="128907"/>
                  <a:pt x="7144" y="125462"/>
                </a:cubicBezTo>
                <a:cubicBezTo>
                  <a:pt x="2381" y="122018"/>
                  <a:pt x="0" y="116979"/>
                  <a:pt x="0" y="110346"/>
                </a:cubicBezTo>
                <a:cubicBezTo>
                  <a:pt x="0" y="80325"/>
                  <a:pt x="5273" y="65315"/>
                  <a:pt x="15818" y="65315"/>
                </a:cubicBezTo>
                <a:close/>
                <a:moveTo>
                  <a:pt x="122464" y="32657"/>
                </a:moveTo>
                <a:cubicBezTo>
                  <a:pt x="135987" y="32657"/>
                  <a:pt x="147531" y="37441"/>
                  <a:pt x="157099" y="47009"/>
                </a:cubicBezTo>
                <a:cubicBezTo>
                  <a:pt x="166666" y="56576"/>
                  <a:pt x="171450" y="68121"/>
                  <a:pt x="171450" y="81643"/>
                </a:cubicBezTo>
                <a:cubicBezTo>
                  <a:pt x="171450" y="95165"/>
                  <a:pt x="166666" y="106710"/>
                  <a:pt x="157099" y="116278"/>
                </a:cubicBezTo>
                <a:cubicBezTo>
                  <a:pt x="147531" y="125845"/>
                  <a:pt x="135987" y="130629"/>
                  <a:pt x="122464" y="130629"/>
                </a:cubicBezTo>
                <a:cubicBezTo>
                  <a:pt x="108942" y="130629"/>
                  <a:pt x="97398" y="125845"/>
                  <a:pt x="87830" y="116278"/>
                </a:cubicBezTo>
                <a:cubicBezTo>
                  <a:pt x="78262" y="106710"/>
                  <a:pt x="73479" y="95165"/>
                  <a:pt x="73479" y="81643"/>
                </a:cubicBezTo>
                <a:cubicBezTo>
                  <a:pt x="73479" y="68121"/>
                  <a:pt x="78262" y="56576"/>
                  <a:pt x="87830" y="47009"/>
                </a:cubicBezTo>
                <a:cubicBezTo>
                  <a:pt x="97398" y="37441"/>
                  <a:pt x="108942" y="32657"/>
                  <a:pt x="122464" y="32657"/>
                </a:cubicBezTo>
                <a:close/>
                <a:moveTo>
                  <a:pt x="195943" y="0"/>
                </a:moveTo>
                <a:cubicBezTo>
                  <a:pt x="204958" y="0"/>
                  <a:pt x="212654" y="3189"/>
                  <a:pt x="219033" y="9568"/>
                </a:cubicBezTo>
                <a:cubicBezTo>
                  <a:pt x="225411" y="15946"/>
                  <a:pt x="228600" y="23643"/>
                  <a:pt x="228600" y="32657"/>
                </a:cubicBezTo>
                <a:cubicBezTo>
                  <a:pt x="228600" y="41672"/>
                  <a:pt x="225411" y="49369"/>
                  <a:pt x="219033" y="55747"/>
                </a:cubicBezTo>
                <a:cubicBezTo>
                  <a:pt x="212654" y="62125"/>
                  <a:pt x="204958" y="65315"/>
                  <a:pt x="195943" y="65315"/>
                </a:cubicBezTo>
                <a:cubicBezTo>
                  <a:pt x="186928" y="65315"/>
                  <a:pt x="179232" y="62125"/>
                  <a:pt x="172853" y="55747"/>
                </a:cubicBezTo>
                <a:cubicBezTo>
                  <a:pt x="166475" y="49369"/>
                  <a:pt x="163286" y="41672"/>
                  <a:pt x="163286" y="32657"/>
                </a:cubicBezTo>
                <a:cubicBezTo>
                  <a:pt x="163286" y="23643"/>
                  <a:pt x="166475" y="15946"/>
                  <a:pt x="172853" y="9568"/>
                </a:cubicBezTo>
                <a:cubicBezTo>
                  <a:pt x="179232" y="3189"/>
                  <a:pt x="186928" y="0"/>
                  <a:pt x="195943" y="0"/>
                </a:cubicBezTo>
                <a:close/>
                <a:moveTo>
                  <a:pt x="48986" y="0"/>
                </a:moveTo>
                <a:cubicBezTo>
                  <a:pt x="58001" y="0"/>
                  <a:pt x="65697" y="3189"/>
                  <a:pt x="72075" y="9568"/>
                </a:cubicBezTo>
                <a:cubicBezTo>
                  <a:pt x="78454" y="15946"/>
                  <a:pt x="81643" y="23643"/>
                  <a:pt x="81643" y="32657"/>
                </a:cubicBezTo>
                <a:cubicBezTo>
                  <a:pt x="81643" y="41672"/>
                  <a:pt x="78454" y="49369"/>
                  <a:pt x="72075" y="55747"/>
                </a:cubicBezTo>
                <a:cubicBezTo>
                  <a:pt x="65697" y="62125"/>
                  <a:pt x="58001" y="65315"/>
                  <a:pt x="48986" y="65315"/>
                </a:cubicBezTo>
                <a:cubicBezTo>
                  <a:pt x="39971" y="65315"/>
                  <a:pt x="32275" y="62125"/>
                  <a:pt x="25896" y="55747"/>
                </a:cubicBezTo>
                <a:cubicBezTo>
                  <a:pt x="19518" y="49369"/>
                  <a:pt x="16329" y="41672"/>
                  <a:pt x="16329" y="32657"/>
                </a:cubicBezTo>
                <a:cubicBezTo>
                  <a:pt x="16329" y="23643"/>
                  <a:pt x="19518" y="15946"/>
                  <a:pt x="25896" y="9568"/>
                </a:cubicBezTo>
                <a:cubicBezTo>
                  <a:pt x="32275" y="3189"/>
                  <a:pt x="39971" y="0"/>
                  <a:pt x="4898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39290" y="2689658"/>
            <a:ext cx="129824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>
                <a:solidFill>
                  <a:schemeClr val="bg1"/>
                </a:solidFill>
                <a:cs typeface="+mn-ea"/>
                <a:sym typeface="+mn-lt"/>
              </a:rPr>
              <a:t>SIMPLE</a:t>
            </a:r>
          </a:p>
          <a:p>
            <a:r>
              <a:rPr lang="en-US">
                <a:solidFill>
                  <a:schemeClr val="bg1"/>
                </a:solidFill>
                <a:cs typeface="+mn-ea"/>
                <a:sym typeface="+mn-lt"/>
              </a:rPr>
              <a:t>PROJECTS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381206" y="3525538"/>
            <a:ext cx="923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chemeClr val="bg1"/>
                </a:solidFill>
                <a:cs typeface="+mn-ea"/>
                <a:sym typeface="+mn-lt"/>
              </a:rPr>
              <a:t>80%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370540" y="4019576"/>
            <a:ext cx="93017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>
                <a:solidFill>
                  <a:schemeClr val="bg1"/>
                </a:solidFill>
                <a:cs typeface="+mn-ea"/>
                <a:sym typeface="+mn-lt"/>
              </a:rPr>
              <a:t>Conveniently procrastinate client-centric technology via</a:t>
            </a:r>
          </a:p>
        </p:txBody>
      </p:sp>
      <p:sp>
        <p:nvSpPr>
          <p:cNvPr id="28" name="Freeform 27"/>
          <p:cNvSpPr/>
          <p:nvPr/>
        </p:nvSpPr>
        <p:spPr>
          <a:xfrm rot="2056444">
            <a:off x="2767437" y="3794947"/>
            <a:ext cx="426825" cy="449257"/>
          </a:xfrm>
          <a:custGeom>
            <a:avLst/>
            <a:gdLst/>
            <a:ahLst/>
            <a:cxnLst/>
            <a:rect l="l" t="t" r="r" b="b"/>
            <a:pathLst>
              <a:path w="186159" h="195943">
                <a:moveTo>
                  <a:pt x="84916" y="16328"/>
                </a:moveTo>
                <a:lnTo>
                  <a:pt x="84916" y="67228"/>
                </a:lnTo>
                <a:lnTo>
                  <a:pt x="84916" y="71948"/>
                </a:lnTo>
                <a:lnTo>
                  <a:pt x="82364" y="75902"/>
                </a:lnTo>
                <a:lnTo>
                  <a:pt x="47666" y="130628"/>
                </a:lnTo>
                <a:lnTo>
                  <a:pt x="138494" y="130628"/>
                </a:lnTo>
                <a:lnTo>
                  <a:pt x="103795" y="75902"/>
                </a:lnTo>
                <a:lnTo>
                  <a:pt x="101244" y="71948"/>
                </a:lnTo>
                <a:lnTo>
                  <a:pt x="101244" y="67228"/>
                </a:lnTo>
                <a:lnTo>
                  <a:pt x="101244" y="16328"/>
                </a:lnTo>
                <a:close/>
                <a:moveTo>
                  <a:pt x="60423" y="0"/>
                </a:moveTo>
                <a:lnTo>
                  <a:pt x="125737" y="0"/>
                </a:lnTo>
                <a:cubicBezTo>
                  <a:pt x="127948" y="0"/>
                  <a:pt x="129862" y="808"/>
                  <a:pt x="131478" y="2424"/>
                </a:cubicBezTo>
                <a:cubicBezTo>
                  <a:pt x="133093" y="4039"/>
                  <a:pt x="133901" y="5953"/>
                  <a:pt x="133901" y="8164"/>
                </a:cubicBezTo>
                <a:cubicBezTo>
                  <a:pt x="133901" y="10375"/>
                  <a:pt x="133093" y="12289"/>
                  <a:pt x="131478" y="13905"/>
                </a:cubicBezTo>
                <a:cubicBezTo>
                  <a:pt x="129862" y="15520"/>
                  <a:pt x="127948" y="16328"/>
                  <a:pt x="125737" y="16328"/>
                </a:cubicBezTo>
                <a:lnTo>
                  <a:pt x="117573" y="16328"/>
                </a:lnTo>
                <a:lnTo>
                  <a:pt x="117573" y="67228"/>
                </a:lnTo>
                <a:lnTo>
                  <a:pt x="181739" y="168388"/>
                </a:lnTo>
                <a:cubicBezTo>
                  <a:pt x="186501" y="175957"/>
                  <a:pt x="187416" y="182442"/>
                  <a:pt x="184482" y="187842"/>
                </a:cubicBezTo>
                <a:cubicBezTo>
                  <a:pt x="181548" y="193243"/>
                  <a:pt x="175573" y="195943"/>
                  <a:pt x="166558" y="195943"/>
                </a:cubicBezTo>
                <a:lnTo>
                  <a:pt x="19601" y="195943"/>
                </a:lnTo>
                <a:cubicBezTo>
                  <a:pt x="10587" y="195943"/>
                  <a:pt x="4612" y="193243"/>
                  <a:pt x="1678" y="187842"/>
                </a:cubicBezTo>
                <a:cubicBezTo>
                  <a:pt x="-1256" y="182442"/>
                  <a:pt x="-342" y="175957"/>
                  <a:pt x="4421" y="168388"/>
                </a:cubicBezTo>
                <a:lnTo>
                  <a:pt x="68587" y="67228"/>
                </a:lnTo>
                <a:lnTo>
                  <a:pt x="68587" y="16328"/>
                </a:lnTo>
                <a:lnTo>
                  <a:pt x="60423" y="16328"/>
                </a:lnTo>
                <a:cubicBezTo>
                  <a:pt x="58212" y="16328"/>
                  <a:pt x="56298" y="15520"/>
                  <a:pt x="54682" y="13905"/>
                </a:cubicBezTo>
                <a:cubicBezTo>
                  <a:pt x="53066" y="12289"/>
                  <a:pt x="52258" y="10375"/>
                  <a:pt x="52258" y="8164"/>
                </a:cubicBezTo>
                <a:cubicBezTo>
                  <a:pt x="52258" y="5953"/>
                  <a:pt x="53066" y="4039"/>
                  <a:pt x="54682" y="2424"/>
                </a:cubicBezTo>
                <a:cubicBezTo>
                  <a:pt x="56298" y="808"/>
                  <a:pt x="58212" y="0"/>
                  <a:pt x="6042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356378" y="1679072"/>
            <a:ext cx="214969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Web Browser &amp; Sections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356377" y="2043237"/>
            <a:ext cx="3128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Conveniently procrastinate client-centric technology via highly efficient manufactured products. Seamlessly productivate go forward benefits without interdependentinfrastructures.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356377" y="3443776"/>
            <a:ext cx="7873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01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176364" y="3554773"/>
            <a:ext cx="836632" cy="255389"/>
          </a:xfrm>
          <a:prstGeom prst="round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sz="900" b="1">
                <a:solidFill>
                  <a:schemeClr val="bg1"/>
                </a:solidFill>
                <a:cs typeface="+mn-ea"/>
                <a:sym typeface="+mn-lt"/>
              </a:rPr>
              <a:t>Consulting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070035" y="3897746"/>
            <a:ext cx="222546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Conveniently procrastinate client-centric technology via highly efficient manufactured products.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356377" y="4638035"/>
            <a:ext cx="7873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02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176364" y="4749032"/>
            <a:ext cx="1135963" cy="255389"/>
          </a:xfrm>
          <a:prstGeom prst="round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sz="900" b="1">
                <a:solidFill>
                  <a:schemeClr val="bg1"/>
                </a:solidFill>
                <a:cs typeface="+mn-ea"/>
                <a:sym typeface="+mn-lt"/>
              </a:rPr>
              <a:t>Colored Version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070035" y="5092005"/>
            <a:ext cx="222546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Conveniently procrastinate client-centric technology via highly efficient manufactured products.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951659" y="1679072"/>
            <a:ext cx="214969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Web Browser &amp; Sections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951658" y="2043237"/>
            <a:ext cx="3128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Conveniently procrastinate client-centric technology via highly efficient manufactured products. Seamlessly productivate go forward benefits without interdependentinfrastructures. 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951658" y="3443776"/>
            <a:ext cx="7873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03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8771645" y="3554773"/>
            <a:ext cx="1042825" cy="255389"/>
          </a:xfrm>
          <a:prstGeom prst="round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r>
              <a:rPr lang="en-US" sz="900" b="1">
                <a:solidFill>
                  <a:schemeClr val="bg1"/>
                </a:solidFill>
                <a:cs typeface="+mn-ea"/>
                <a:sym typeface="+mn-lt"/>
              </a:rPr>
              <a:t>Simple Project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8665316" y="3897746"/>
            <a:ext cx="222546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Conveniently procrastinate client-centric technology via highly efficient manufactured products. 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951658" y="4638035"/>
            <a:ext cx="7873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04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8771645" y="4749032"/>
            <a:ext cx="1135963" cy="255389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>
                <a:solidFill>
                  <a:schemeClr val="bg1"/>
                </a:solidFill>
                <a:cs typeface="+mn-ea"/>
                <a:sym typeface="+mn-lt"/>
              </a:rPr>
              <a:t>Colored Version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8665316" y="5092005"/>
            <a:ext cx="222546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Conveniently procrastinate client-centric technology via highly efficient manufactured products. </a:t>
            </a: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000"/>
                            </p:stCondLst>
                            <p:childTnLst>
                              <p:par>
                                <p:cTn id="7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0"/>
                            </p:stCondLst>
                            <p:childTnLst>
                              <p:par>
                                <p:cTn id="8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10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1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20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350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4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4500"/>
                            </p:stCondLst>
                            <p:childTnLst>
                              <p:par>
                                <p:cTn id="1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 animBg="1"/>
      <p:bldP spid="13" grpId="0" animBg="1"/>
      <p:bldP spid="15" grpId="0" animBg="1"/>
      <p:bldP spid="17" grpId="0" animBg="1"/>
      <p:bldP spid="23" grpId="0" animBg="1"/>
      <p:bldP spid="20" grpId="0"/>
      <p:bldP spid="24" grpId="0"/>
      <p:bldP spid="25" grpId="0"/>
      <p:bldP spid="28" grpId="0" animBg="1"/>
      <p:bldP spid="33" grpId="0" build="p"/>
      <p:bldP spid="34" grpId="0" build="p"/>
      <p:bldP spid="35" grpId="0"/>
      <p:bldP spid="36" grpId="0" build="p" animBg="1"/>
      <p:bldP spid="37" grpId="0"/>
      <p:bldP spid="38" grpId="0"/>
      <p:bldP spid="39" grpId="0" build="p" animBg="1"/>
      <p:bldP spid="40" grpId="0"/>
      <p:bldP spid="42" grpId="0" build="p"/>
      <p:bldP spid="43" grpId="0" build="p"/>
      <p:bldP spid="44" grpId="0"/>
      <p:bldP spid="45" grpId="0" build="p" animBg="1"/>
      <p:bldP spid="46" grpId="0"/>
      <p:bldP spid="47" grpId="0"/>
      <p:bldP spid="48" grpId="0" build="p" animBg="1"/>
      <p:bldP spid="4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926449" y="263300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此处添加标题</a:t>
            </a:r>
            <a:endParaRPr lang="en-US" altLang="zh-CN" sz="28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95768" y="786520"/>
            <a:ext cx="5200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Assertively fabricate competitive manufactured products vis-a-vis equity invested catalysts </a:t>
            </a:r>
          </a:p>
          <a:p>
            <a:pPr algn="ctr"/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for change. </a:t>
            </a:r>
          </a:p>
        </p:txBody>
      </p:sp>
      <p:sp>
        <p:nvSpPr>
          <p:cNvPr id="21" name="Freeform 20"/>
          <p:cNvSpPr/>
          <p:nvPr/>
        </p:nvSpPr>
        <p:spPr>
          <a:xfrm>
            <a:off x="5980637" y="6484585"/>
            <a:ext cx="230726" cy="230726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4077" y="57150"/>
                </a:moveTo>
                <a:cubicBezTo>
                  <a:pt x="116012" y="57150"/>
                  <a:pt x="117723" y="57819"/>
                  <a:pt x="119212" y="59159"/>
                </a:cubicBezTo>
                <a:cubicBezTo>
                  <a:pt x="120700" y="60498"/>
                  <a:pt x="121444" y="62210"/>
                  <a:pt x="121444" y="64293"/>
                </a:cubicBezTo>
                <a:lnTo>
                  <a:pt x="121444" y="145107"/>
                </a:lnTo>
                <a:lnTo>
                  <a:pt x="147787" y="118764"/>
                </a:lnTo>
                <a:cubicBezTo>
                  <a:pt x="151061" y="115490"/>
                  <a:pt x="154335" y="115490"/>
                  <a:pt x="157609" y="118764"/>
                </a:cubicBezTo>
                <a:cubicBezTo>
                  <a:pt x="159098" y="120253"/>
                  <a:pt x="159842" y="121964"/>
                  <a:pt x="159842" y="123899"/>
                </a:cubicBezTo>
                <a:cubicBezTo>
                  <a:pt x="159842" y="125834"/>
                  <a:pt x="159098" y="127545"/>
                  <a:pt x="157609" y="129034"/>
                </a:cubicBezTo>
                <a:lnTo>
                  <a:pt x="114300" y="171003"/>
                </a:lnTo>
                <a:lnTo>
                  <a:pt x="70991" y="129034"/>
                </a:lnTo>
                <a:cubicBezTo>
                  <a:pt x="67717" y="125462"/>
                  <a:pt x="67791" y="122039"/>
                  <a:pt x="71215" y="118764"/>
                </a:cubicBezTo>
                <a:cubicBezTo>
                  <a:pt x="74638" y="115490"/>
                  <a:pt x="77986" y="115490"/>
                  <a:pt x="81260" y="118764"/>
                </a:cubicBezTo>
                <a:lnTo>
                  <a:pt x="107156" y="144661"/>
                </a:lnTo>
                <a:lnTo>
                  <a:pt x="107156" y="64293"/>
                </a:lnTo>
                <a:cubicBezTo>
                  <a:pt x="107156" y="62210"/>
                  <a:pt x="107826" y="60498"/>
                  <a:pt x="109166" y="59159"/>
                </a:cubicBezTo>
                <a:cubicBezTo>
                  <a:pt x="110505" y="57819"/>
                  <a:pt x="112142" y="57150"/>
                  <a:pt x="114077" y="57150"/>
                </a:cubicBezTo>
                <a:close/>
                <a:moveTo>
                  <a:pt x="114300" y="14287"/>
                </a:moveTo>
                <a:cubicBezTo>
                  <a:pt x="86618" y="14287"/>
                  <a:pt x="63029" y="24035"/>
                  <a:pt x="43532" y="43532"/>
                </a:cubicBezTo>
                <a:cubicBezTo>
                  <a:pt x="24036" y="63028"/>
                  <a:pt x="14288" y="86618"/>
                  <a:pt x="14288" y="114300"/>
                </a:cubicBezTo>
                <a:cubicBezTo>
                  <a:pt x="14288" y="141982"/>
                  <a:pt x="24036" y="165571"/>
                  <a:pt x="43532" y="185067"/>
                </a:cubicBezTo>
                <a:cubicBezTo>
                  <a:pt x="63029" y="204564"/>
                  <a:pt x="86618" y="214312"/>
                  <a:pt x="114300" y="214312"/>
                </a:cubicBezTo>
                <a:cubicBezTo>
                  <a:pt x="141982" y="214312"/>
                  <a:pt x="165646" y="204564"/>
                  <a:pt x="185291" y="185067"/>
                </a:cubicBezTo>
                <a:cubicBezTo>
                  <a:pt x="204937" y="165571"/>
                  <a:pt x="214759" y="141982"/>
                  <a:pt x="214759" y="114300"/>
                </a:cubicBezTo>
                <a:cubicBezTo>
                  <a:pt x="214759" y="86618"/>
                  <a:pt x="204937" y="63028"/>
                  <a:pt x="185291" y="43532"/>
                </a:cubicBezTo>
                <a:cubicBezTo>
                  <a:pt x="165646" y="24035"/>
                  <a:pt x="141982" y="14287"/>
                  <a:pt x="114300" y="14287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0"/>
                  <a:pt x="228600" y="82748"/>
                  <a:pt x="228600" y="114300"/>
                </a:cubicBezTo>
                <a:cubicBezTo>
                  <a:pt x="228600" y="145851"/>
                  <a:pt x="217438" y="172789"/>
                  <a:pt x="195114" y="195113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3"/>
                </a:cubicBezTo>
                <a:cubicBezTo>
                  <a:pt x="11162" y="172789"/>
                  <a:pt x="0" y="145851"/>
                  <a:pt x="0" y="114300"/>
                </a:cubicBezTo>
                <a:cubicBezTo>
                  <a:pt x="0" y="82748"/>
                  <a:pt x="11162" y="55810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5" name="Rectangle 4"/>
          <p:cNvSpPr/>
          <p:nvPr/>
        </p:nvSpPr>
        <p:spPr>
          <a:xfrm rot="3455767">
            <a:off x="8688447" y="2858018"/>
            <a:ext cx="957262" cy="1834947"/>
          </a:xfrm>
          <a:prstGeom prst="rect">
            <a:avLst/>
          </a:prstGeom>
          <a:solidFill>
            <a:schemeClr val="accent6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ontAwesome" pitchFamily="2" charset="0"/>
              <a:cs typeface="+mn-ea"/>
              <a:sym typeface="+mn-lt"/>
            </a:endParaRPr>
          </a:p>
        </p:txBody>
      </p:sp>
      <p:sp>
        <p:nvSpPr>
          <p:cNvPr id="6" name="Rectangle 5"/>
          <p:cNvSpPr/>
          <p:nvPr/>
        </p:nvSpPr>
        <p:spPr>
          <a:xfrm rot="18144233" flipH="1">
            <a:off x="4189443" y="2858018"/>
            <a:ext cx="957262" cy="1834947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ontAwesome" pitchFamily="2" charset="0"/>
              <a:cs typeface="+mn-ea"/>
              <a:sym typeface="+mn-lt"/>
            </a:endParaRPr>
          </a:p>
        </p:txBody>
      </p:sp>
      <p:sp>
        <p:nvSpPr>
          <p:cNvPr id="9" name="Rectangle 8"/>
          <p:cNvSpPr/>
          <p:nvPr/>
        </p:nvSpPr>
        <p:spPr>
          <a:xfrm rot="3455767">
            <a:off x="5673784" y="2858018"/>
            <a:ext cx="957262" cy="1834947"/>
          </a:xfrm>
          <a:prstGeom prst="rect">
            <a:avLst/>
          </a:prstGeom>
          <a:solidFill>
            <a:schemeClr val="accent4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ontAwesome" pitchFamily="2" charset="0"/>
              <a:cs typeface="+mn-ea"/>
              <a:sym typeface="+mn-lt"/>
            </a:endParaRPr>
          </a:p>
        </p:txBody>
      </p:sp>
      <p:sp>
        <p:nvSpPr>
          <p:cNvPr id="10" name="Rectangle 9"/>
          <p:cNvSpPr/>
          <p:nvPr/>
        </p:nvSpPr>
        <p:spPr>
          <a:xfrm rot="18144233" flipH="1">
            <a:off x="7204106" y="2858018"/>
            <a:ext cx="957262" cy="1834947"/>
          </a:xfrm>
          <a:prstGeom prst="rect">
            <a:avLst/>
          </a:prstGeom>
          <a:solidFill>
            <a:schemeClr val="accent5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ontAwesome" pitchFamily="2" charset="0"/>
              <a:cs typeface="+mn-ea"/>
              <a:sym typeface="+mn-lt"/>
            </a:endParaRPr>
          </a:p>
        </p:txBody>
      </p:sp>
      <p:sp>
        <p:nvSpPr>
          <p:cNvPr id="11" name="Rectangle 10"/>
          <p:cNvSpPr/>
          <p:nvPr/>
        </p:nvSpPr>
        <p:spPr>
          <a:xfrm rot="3455767">
            <a:off x="2659121" y="2858018"/>
            <a:ext cx="957262" cy="1834947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ontAwesome" pitchFamily="2" charset="0"/>
              <a:cs typeface="+mn-ea"/>
              <a:sym typeface="+mn-lt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9453608" y="2808374"/>
            <a:ext cx="957262" cy="95726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FontAwesome" pitchFamily="2" charset="0"/>
                <a:cs typeface="+mn-ea"/>
                <a:sym typeface="+mn-lt"/>
              </a:rPr>
              <a:t></a:t>
            </a:r>
            <a:endParaRPr lang="en-US" sz="2400" dirty="0">
              <a:solidFill>
                <a:schemeClr val="bg1"/>
              </a:solidFill>
              <a:latin typeface="FontAwesome" pitchFamily="2" charset="0"/>
              <a:cs typeface="+mn-ea"/>
              <a:sym typeface="+mn-lt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909807" y="3765636"/>
            <a:ext cx="957262" cy="95726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FontAwesome" pitchFamily="2" charset="0"/>
                <a:cs typeface="+mn-ea"/>
                <a:sym typeface="+mn-lt"/>
              </a:rPr>
              <a:t></a:t>
            </a:r>
            <a:endParaRPr lang="en-AU" sz="2400" dirty="0">
              <a:solidFill>
                <a:schemeClr val="bg1"/>
              </a:solidFill>
              <a:latin typeface="FontAwesome" pitchFamily="2" charset="0"/>
              <a:cs typeface="+mn-ea"/>
              <a:sym typeface="+mn-lt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424282" y="2808374"/>
            <a:ext cx="957262" cy="95726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FontAwesome" pitchFamily="2" charset="0"/>
                <a:cs typeface="+mn-ea"/>
                <a:sym typeface="+mn-lt"/>
              </a:rPr>
              <a:t></a:t>
            </a:r>
            <a:endParaRPr lang="en-AU" sz="2400" dirty="0">
              <a:solidFill>
                <a:schemeClr val="bg1"/>
              </a:solidFill>
              <a:latin typeface="FontAwesome" pitchFamily="2" charset="0"/>
              <a:cs typeface="+mn-ea"/>
              <a:sym typeface="+mn-lt"/>
            </a:endParaRPr>
          </a:p>
        </p:txBody>
      </p:sp>
      <p:sp>
        <p:nvSpPr>
          <p:cNvPr id="15" name="Oval 14"/>
          <p:cNvSpPr/>
          <p:nvPr/>
        </p:nvSpPr>
        <p:spPr>
          <a:xfrm flipH="1">
            <a:off x="4938757" y="3765636"/>
            <a:ext cx="957262" cy="95726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FontAwesome" pitchFamily="2" charset="0"/>
                <a:cs typeface="+mn-ea"/>
                <a:sym typeface="+mn-lt"/>
              </a:rPr>
              <a:t></a:t>
            </a:r>
            <a:endParaRPr lang="en-AU" sz="2400" dirty="0">
              <a:solidFill>
                <a:schemeClr val="bg1"/>
              </a:solidFill>
              <a:latin typeface="FontAwesome" pitchFamily="2" charset="0"/>
              <a:cs typeface="+mn-ea"/>
              <a:sym typeface="+mn-lt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6438945" y="2808374"/>
            <a:ext cx="957262" cy="95726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FontAwesome" pitchFamily="2" charset="0"/>
                <a:cs typeface="+mn-ea"/>
                <a:sym typeface="+mn-lt"/>
              </a:rPr>
              <a:t></a:t>
            </a:r>
            <a:endParaRPr lang="en-AU" sz="2400" dirty="0">
              <a:solidFill>
                <a:schemeClr val="bg1"/>
              </a:solidFill>
              <a:latin typeface="FontAwesome" pitchFamily="2" charset="0"/>
              <a:cs typeface="+mn-ea"/>
              <a:sym typeface="+mn-lt"/>
            </a:endParaRPr>
          </a:p>
        </p:txBody>
      </p:sp>
      <p:sp>
        <p:nvSpPr>
          <p:cNvPr id="17" name="Oval 16"/>
          <p:cNvSpPr/>
          <p:nvPr/>
        </p:nvSpPr>
        <p:spPr>
          <a:xfrm flipH="1">
            <a:off x="7953420" y="3765636"/>
            <a:ext cx="957262" cy="95726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FontAwesome" pitchFamily="2" charset="0"/>
                <a:cs typeface="+mn-ea"/>
                <a:sym typeface="+mn-lt"/>
              </a:rPr>
              <a:t></a:t>
            </a:r>
            <a:endParaRPr lang="en-US" sz="2400" dirty="0">
              <a:solidFill>
                <a:schemeClr val="bg1"/>
              </a:solidFill>
              <a:latin typeface="FontAwesome" pitchFamily="2" charset="0"/>
              <a:cs typeface="+mn-ea"/>
              <a:sym typeface="+mn-lt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896061" y="4111526"/>
            <a:ext cx="0" cy="61137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24339" y="4111526"/>
            <a:ext cx="0" cy="61137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425031" y="2808374"/>
            <a:ext cx="0" cy="61137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407510" y="2808374"/>
            <a:ext cx="0" cy="61137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239384" y="2808374"/>
            <a:ext cx="0" cy="61137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9952617" y="4111526"/>
            <a:ext cx="0" cy="61137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491781" y="1712099"/>
            <a:ext cx="14952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accent1"/>
                </a:solidFill>
                <a:cs typeface="+mn-ea"/>
                <a:sym typeface="+mn-lt"/>
              </a:rPr>
              <a:t>PROJECT</a:t>
            </a:r>
          </a:p>
          <a:p>
            <a:pPr algn="ctr"/>
            <a:endParaRPr lang="en-US" sz="90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  <a:p>
            <a:pPr algn="ctr"/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Conveniently procrastinate client-centric technology via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137752" y="5005007"/>
            <a:ext cx="14952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accent2"/>
                </a:solidFill>
                <a:cs typeface="+mn-ea"/>
                <a:sym typeface="+mn-lt"/>
              </a:rPr>
              <a:t>BOOK</a:t>
            </a:r>
          </a:p>
          <a:p>
            <a:pPr algn="ctr"/>
            <a:endParaRPr lang="en-US" sz="90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  <a:p>
            <a:pPr algn="ctr"/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Conveniently procrastinate client-centric technology via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169973" y="5005007"/>
            <a:ext cx="14952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accent5"/>
                </a:solidFill>
                <a:cs typeface="+mn-ea"/>
                <a:sym typeface="+mn-lt"/>
              </a:rPr>
              <a:t>OPEN SOURCE</a:t>
            </a:r>
          </a:p>
          <a:p>
            <a:pPr algn="ctr"/>
            <a:endParaRPr lang="en-US" sz="90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  <a:p>
            <a:pPr algn="ctr"/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Conveniently procrastinate client-centric technology via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657210" y="1712099"/>
            <a:ext cx="14952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accent4"/>
                </a:solidFill>
                <a:cs typeface="+mn-ea"/>
                <a:sym typeface="+mn-lt"/>
              </a:rPr>
              <a:t>SPEED</a:t>
            </a:r>
          </a:p>
          <a:p>
            <a:pPr algn="ctr"/>
            <a:endParaRPr lang="en-US" sz="90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  <a:p>
            <a:pPr algn="ctr"/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Conveniently procrastinate client-centric technology via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689063" y="1712099"/>
            <a:ext cx="14952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accent6"/>
                </a:solidFill>
                <a:cs typeface="+mn-ea"/>
                <a:sym typeface="+mn-lt"/>
              </a:rPr>
              <a:t>FILTER</a:t>
            </a:r>
          </a:p>
          <a:p>
            <a:pPr algn="ctr"/>
            <a:endParaRPr lang="en-US" sz="90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  <a:p>
            <a:pPr algn="ctr"/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Conveniently procrastinate client-centric technology via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205014" y="5003515"/>
            <a:ext cx="14952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accent3"/>
                </a:solidFill>
                <a:cs typeface="+mn-ea"/>
                <a:sym typeface="+mn-lt"/>
              </a:rPr>
              <a:t>AWWARDS</a:t>
            </a:r>
          </a:p>
          <a:p>
            <a:pPr algn="ctr"/>
            <a:endParaRPr lang="en-US" sz="90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  <a:p>
            <a:pPr algn="ctr"/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Conveniently procrastinate client-centric technology via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dir="out"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500"/>
                            </p:stCondLst>
                            <p:childTnLst>
                              <p:par>
                                <p:cTn id="72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000"/>
                            </p:stCondLst>
                            <p:childTnLst>
                              <p:par>
                                <p:cTn id="76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000"/>
                            </p:stCondLst>
                            <p:childTnLst>
                              <p:par>
                                <p:cTn id="84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8500"/>
                            </p:stCondLst>
                            <p:childTnLst>
                              <p:par>
                                <p:cTn id="88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9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9000"/>
                            </p:stCondLst>
                            <p:childTnLst>
                              <p:par>
                                <p:cTn id="9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0"/>
                            </p:stCondLst>
                            <p:childTnLst>
                              <p:par>
                                <p:cTn id="9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5" grpId="0" animBg="1"/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欧美简约商务"/>
</p:tagLst>
</file>

<file path=ppt/theme/theme1.xml><?xml version="1.0" encoding="utf-8"?>
<a:theme xmlns:a="http://schemas.openxmlformats.org/drawingml/2006/main" name="www.2ppt.com">
  <a:themeElements>
    <a:clrScheme name="2017蓝色商务">
      <a:dk1>
        <a:srgbClr val="424242"/>
      </a:dk1>
      <a:lt1>
        <a:sysClr val="window" lastClr="FFFFFF"/>
      </a:lt1>
      <a:dk2>
        <a:srgbClr val="424242"/>
      </a:dk2>
      <a:lt2>
        <a:srgbClr val="EEECE1"/>
      </a:lt2>
      <a:accent1>
        <a:srgbClr val="0070C0"/>
      </a:accent1>
      <a:accent2>
        <a:srgbClr val="0070C0"/>
      </a:accent2>
      <a:accent3>
        <a:srgbClr val="0070C0"/>
      </a:accent3>
      <a:accent4>
        <a:srgbClr val="0070C0"/>
      </a:accent4>
      <a:accent5>
        <a:srgbClr val="0070C0"/>
      </a:accent5>
      <a:accent6>
        <a:srgbClr val="0070C0"/>
      </a:accent6>
      <a:hlink>
        <a:srgbClr val="0070C0"/>
      </a:hlink>
      <a:folHlink>
        <a:srgbClr val="800080"/>
      </a:folHlink>
    </a:clrScheme>
    <a:fontScheme name="Te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2448</Words>
  <Application>Microsoft Office PowerPoint</Application>
  <PresentationFormat>宽屏</PresentationFormat>
  <Paragraphs>697</Paragraphs>
  <Slides>26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3" baseType="lpstr">
      <vt:lpstr>Adobe Gurmukhi</vt:lpstr>
      <vt:lpstr>FontAwesome</vt:lpstr>
      <vt:lpstr>宋体</vt:lpstr>
      <vt:lpstr>微软雅黑</vt:lpstr>
      <vt:lpstr>Arial</vt:lpstr>
      <vt:lpstr>Calibri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1</cp:revision>
  <dcterms:created xsi:type="dcterms:W3CDTF">2015-02-03T13:50:00Z</dcterms:created>
  <dcterms:modified xsi:type="dcterms:W3CDTF">2023-01-10T06:07:18Z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B855E7BE25564D9A8E4EE092352EAC08</vt:lpwstr>
  </property>
  <property fmtid="{D5CDD505-2E9C-101B-9397-08002B2CF9AE}" pid="3" name="KSOProductBuildVer">
    <vt:lpwstr>2052-11.1.0.11194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