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heme/theme2.xml" ContentType="application/vnd.openxmlformats-officedocument.them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heme/theme3.xml" ContentType="application/vnd.openxmlformats-officedocument.them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2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3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4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5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6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20" r:id="rId2"/>
    <p:sldId id="456" r:id="rId3"/>
    <p:sldId id="396" r:id="rId4"/>
    <p:sldId id="348" r:id="rId5"/>
    <p:sldId id="578" r:id="rId6"/>
    <p:sldId id="458" r:id="rId7"/>
    <p:sldId id="496" r:id="rId8"/>
    <p:sldId id="399" r:id="rId9"/>
    <p:sldId id="559" r:id="rId10"/>
    <p:sldId id="498" r:id="rId11"/>
    <p:sldId id="461" r:id="rId12"/>
    <p:sldId id="534" r:id="rId13"/>
    <p:sldId id="535" r:id="rId14"/>
    <p:sldId id="536" r:id="rId15"/>
    <p:sldId id="537" r:id="rId16"/>
    <p:sldId id="464" r:id="rId17"/>
    <p:sldId id="574" r:id="rId18"/>
    <p:sldId id="572" r:id="rId19"/>
    <p:sldId id="548" r:id="rId20"/>
    <p:sldId id="469" r:id="rId21"/>
  </p:sldIdLst>
  <p:sldSz cx="9144000" cy="5143500" type="screen16x9"/>
  <p:notesSz cx="9144000" cy="6858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1">
          <p15:clr>
            <a:srgbClr val="A4A3A4"/>
          </p15:clr>
        </p15:guide>
        <p15:guide id="2" pos="2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10" d="100"/>
          <a:sy n="110" d="100"/>
        </p:scale>
        <p:origin x="-1644" y="-666"/>
      </p:cViewPr>
      <p:guideLst>
        <p:guide orient="horz" pos="1571"/>
        <p:guide pos="2849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 showFormatting="0">
    <p:cViewPr>
      <p:scale>
        <a:sx n="66" d="100"/>
        <a:sy n="66" d="100"/>
      </p:scale>
      <p:origin x="0" y="792"/>
    </p:cViewPr>
  </p:sorterViewPr>
  <p:notesViewPr>
    <p:cSldViewPr>
      <p:cViewPr>
        <p:scale>
          <a:sx n="66" d="100"/>
          <a:sy n="66" d="100"/>
        </p:scale>
        <p:origin x="-3870" y="-119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heme" Target="../theme/theme3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heme" Target="../theme/theme2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slide" Target="../slides/slide2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5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5" Type="http://schemas.openxmlformats.org/officeDocument/2006/relationships/slide" Target="../slides/slide15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5" Type="http://schemas.openxmlformats.org/officeDocument/2006/relationships/slide" Target="../slides/slide16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ln>
            <a:solidFill>
              <a:srgbClr val="000000"/>
            </a:solidFill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en-US" altLang="zh-CN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/>
            <a:fld id="{9A0DB2DC-4C9A-4742-B13C-FB6460FD3503}" type="slidenum">
              <a:rPr lang="zh-CN" altLang="en-US" sz="1800">
                <a:latin typeface="Arial" panose="020B0604020202020204" pitchFamily="34" charset="0"/>
                <a:ea typeface="宋体" panose="02010600030101010101" pitchFamily="2" charset="-122"/>
              </a:rPr>
              <a:t>2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ln>
            <a:solidFill>
              <a:srgbClr val="000000"/>
            </a:solidFill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/>
            <a:fld id="{9A0DB2DC-4C9A-4742-B13C-FB6460FD3503}" type="slidenum">
              <a:rPr lang="zh-CN" altLang="en-US" sz="1800">
                <a:latin typeface="Arial" panose="020B0604020202020204" pitchFamily="34" charset="0"/>
                <a:ea typeface="宋体" panose="02010600030101010101" pitchFamily="2" charset="-122"/>
              </a:rPr>
              <a:t>11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02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1203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15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ln>
            <a:solidFill>
              <a:srgbClr val="000000"/>
            </a:solidFill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/>
            <a:fld id="{9A0DB2DC-4C9A-4742-B13C-FB6460FD3503}" type="slidenum">
              <a:rPr lang="zh-CN" altLang="en-US" sz="1800">
                <a:latin typeface="Arial" panose="020B0604020202020204" pitchFamily="34" charset="0"/>
                <a:ea typeface="宋体" panose="02010600030101010101" pitchFamily="2" charset="-122"/>
              </a:rPr>
              <a:t>16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1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8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email"/>
          <a:stretch>
            <a:fillRect/>
          </a:stretch>
        </p:blipFill>
        <p:spPr>
          <a:xfrm>
            <a:off x="0" y="699131"/>
            <a:ext cx="5400000" cy="4444370"/>
          </a:xfrm>
          <a:prstGeom prst="rect">
            <a:avLst/>
          </a:prstGeom>
        </p:spPr>
      </p:pic>
      <p:sp>
        <p:nvSpPr>
          <p:cNvPr id="35" name="任意多边形: 形状 34"/>
          <p:cNvSpPr/>
          <p:nvPr>
            <p:custDataLst>
              <p:tags r:id="rId2"/>
            </p:custDataLst>
          </p:nvPr>
        </p:nvSpPr>
        <p:spPr>
          <a:xfrm>
            <a:off x="-8793" y="0"/>
            <a:ext cx="2900267" cy="2891474"/>
          </a:xfrm>
          <a:custGeom>
            <a:avLst/>
            <a:gdLst>
              <a:gd name="connsiteX0" fmla="*/ 0 w 3867023"/>
              <a:gd name="connsiteY0" fmla="*/ 0 h 3855298"/>
              <a:gd name="connsiteX1" fmla="*/ 3867023 w 3867023"/>
              <a:gd name="connsiteY1" fmla="*/ 0 h 3855298"/>
              <a:gd name="connsiteX2" fmla="*/ 11725 w 3867023"/>
              <a:gd name="connsiteY2" fmla="*/ 3855298 h 3855298"/>
              <a:gd name="connsiteX3" fmla="*/ 0 w 3867023"/>
              <a:gd name="connsiteY3" fmla="*/ 3843573 h 3855298"/>
              <a:gd name="connsiteX4" fmla="*/ 0 w 3867023"/>
              <a:gd name="connsiteY4" fmla="*/ 0 h 385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023" h="3855298">
                <a:moveTo>
                  <a:pt x="0" y="0"/>
                </a:moveTo>
                <a:lnTo>
                  <a:pt x="3867023" y="0"/>
                </a:lnTo>
                <a:lnTo>
                  <a:pt x="11725" y="3855298"/>
                </a:lnTo>
                <a:lnTo>
                  <a:pt x="0" y="38435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72" name="任意多边形: 形状 71"/>
          <p:cNvSpPr/>
          <p:nvPr>
            <p:custDataLst>
              <p:tags r:id="rId3"/>
            </p:custDataLst>
          </p:nvPr>
        </p:nvSpPr>
        <p:spPr>
          <a:xfrm rot="2700000">
            <a:off x="3027824" y="-1090469"/>
            <a:ext cx="1903073" cy="2851778"/>
          </a:xfrm>
          <a:custGeom>
            <a:avLst/>
            <a:gdLst>
              <a:gd name="connsiteX0" fmla="*/ 0 w 2537431"/>
              <a:gd name="connsiteY0" fmla="*/ 2516160 h 3802371"/>
              <a:gd name="connsiteX1" fmla="*/ 2361883 w 2537431"/>
              <a:gd name="connsiteY1" fmla="*/ 154277 h 3802371"/>
              <a:gd name="connsiteX2" fmla="*/ 2537430 w 2537431"/>
              <a:gd name="connsiteY2" fmla="*/ 0 h 3802371"/>
              <a:gd name="connsiteX3" fmla="*/ 2537431 w 2537431"/>
              <a:gd name="connsiteY3" fmla="*/ 3802370 h 3802371"/>
              <a:gd name="connsiteX4" fmla="*/ 0 w 2537431"/>
              <a:gd name="connsiteY4" fmla="*/ 3802371 h 3802371"/>
              <a:gd name="connsiteX5" fmla="*/ 0 w 2537431"/>
              <a:gd name="connsiteY5" fmla="*/ 2516160 h 380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7431" h="3802370">
                <a:moveTo>
                  <a:pt x="0" y="2516160"/>
                </a:moveTo>
                <a:lnTo>
                  <a:pt x="2361883" y="154277"/>
                </a:lnTo>
                <a:lnTo>
                  <a:pt x="2537430" y="0"/>
                </a:lnTo>
                <a:lnTo>
                  <a:pt x="2537431" y="3802370"/>
                </a:lnTo>
                <a:lnTo>
                  <a:pt x="0" y="3802371"/>
                </a:lnTo>
                <a:lnTo>
                  <a:pt x="0" y="25161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66" name="任意多边形: 形状 65"/>
          <p:cNvSpPr/>
          <p:nvPr>
            <p:custDataLst>
              <p:tags r:id="rId4"/>
            </p:custDataLst>
          </p:nvPr>
        </p:nvSpPr>
        <p:spPr>
          <a:xfrm rot="2700000">
            <a:off x="214124" y="5436831"/>
            <a:ext cx="16766" cy="16765"/>
          </a:xfrm>
          <a:custGeom>
            <a:avLst/>
            <a:gdLst>
              <a:gd name="connsiteX0" fmla="*/ 0 w 22354"/>
              <a:gd name="connsiteY0" fmla="*/ 22353 h 22353"/>
              <a:gd name="connsiteX1" fmla="*/ 22354 w 22354"/>
              <a:gd name="connsiteY1" fmla="*/ 0 h 22353"/>
              <a:gd name="connsiteX2" fmla="*/ 22354 w 22354"/>
              <a:gd name="connsiteY2" fmla="*/ 22353 h 22353"/>
              <a:gd name="connsiteX3" fmla="*/ 0 w 22354"/>
              <a:gd name="connsiteY3" fmla="*/ 22353 h 2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4" h="22353">
                <a:moveTo>
                  <a:pt x="0" y="22353"/>
                </a:moveTo>
                <a:lnTo>
                  <a:pt x="22354" y="0"/>
                </a:lnTo>
                <a:lnTo>
                  <a:pt x="22354" y="22353"/>
                </a:lnTo>
                <a:lnTo>
                  <a:pt x="0" y="22353"/>
                </a:lnTo>
                <a:close/>
              </a:path>
            </a:pathLst>
          </a:custGeom>
          <a:blipFill>
            <a:blip r:embed="rId1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4864397" y="3218261"/>
            <a:ext cx="3866642" cy="371553"/>
          </a:xfrm>
        </p:spPr>
        <p:txBody>
          <a:bodyPr lIns="90000" tIns="46800" rIns="90000" bIns="46800"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单击此处编辑副标题</a:t>
            </a:r>
            <a:endParaRPr lang="en-US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4864397" y="3636483"/>
            <a:ext cx="3866642" cy="1046607"/>
          </a:xfrm>
        </p:spPr>
        <p:txBody>
          <a:bodyPr lIns="90000" tIns="46800" rIns="90000" bIns="46800" anchor="t" anchorCtr="0">
            <a:normAutofit/>
          </a:bodyPr>
          <a:lstStyle>
            <a:lvl1pPr algn="r">
              <a:defRPr sz="3600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7562704" y="2847592"/>
            <a:ext cx="1168334" cy="32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lIns="90000" tIns="46800" rIns="90000" bIns="46800" anchor="ctr">
            <a:normAutofit/>
          </a:bodyPr>
          <a:lstStyle>
            <a:lvl1pPr marL="0" indent="0" algn="r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/>
              <a:t>编辑文本</a:t>
            </a:r>
            <a:endParaRPr lang="en-US" altLang="zh-CN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11"/>
            </p:custDataLst>
          </p:nvPr>
        </p:nvSpPr>
        <p:spPr>
          <a:xfrm>
            <a:off x="7562704" y="2476923"/>
            <a:ext cx="1168334" cy="32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lIns="90000" tIns="46800" rIns="90000" bIns="46800" anchor="ctr">
            <a:normAutofit/>
          </a:bodyPr>
          <a:lstStyle>
            <a:lvl1pPr marL="0" indent="0" algn="r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/>
              <a:t>编辑文本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2448" y="714381"/>
            <a:ext cx="8139178" cy="404168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1253517" y="1136218"/>
            <a:ext cx="2459949" cy="3086368"/>
          </a:xfrm>
          <a:prstGeom prst="rect">
            <a:avLst/>
          </a:prstGeom>
        </p:spPr>
      </p:pic>
      <p:sp>
        <p:nvSpPr>
          <p:cNvPr id="3" name="直角三角形 2"/>
          <p:cNvSpPr/>
          <p:nvPr>
            <p:custDataLst>
              <p:tags r:id="rId2"/>
            </p:custDataLst>
          </p:nvPr>
        </p:nvSpPr>
        <p:spPr>
          <a:xfrm>
            <a:off x="0" y="1185863"/>
            <a:ext cx="3898793" cy="3957638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4" name="菱形 3"/>
          <p:cNvSpPr/>
          <p:nvPr>
            <p:custDataLst>
              <p:tags r:id="rId3"/>
            </p:custDataLst>
          </p:nvPr>
        </p:nvSpPr>
        <p:spPr>
          <a:xfrm>
            <a:off x="945813" y="1805126"/>
            <a:ext cx="505686" cy="505686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3982956" y="1981815"/>
            <a:ext cx="3799895" cy="1180012"/>
          </a:xfrm>
          <a:noFill/>
        </p:spPr>
        <p:txBody>
          <a:bodyPr lIns="90000" tIns="46800" rIns="90000" bIns="4680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6000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编辑标题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9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20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21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17"/>
          <p:cNvSpPr/>
          <p:nvPr>
            <p:custDataLst>
              <p:tags r:id="rId1"/>
            </p:custDataLst>
          </p:nvPr>
        </p:nvSpPr>
        <p:spPr>
          <a:xfrm>
            <a:off x="1" y="3852721"/>
            <a:ext cx="1271587" cy="1290779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381"/>
            <a:ext cx="8139178" cy="404168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3" name="组合 12"/>
          <p:cNvGrpSpPr/>
          <p:nvPr>
            <p:custDataLst>
              <p:tags r:id="rId7"/>
            </p:custDataLst>
          </p:nvPr>
        </p:nvGrpSpPr>
        <p:grpSpPr>
          <a:xfrm flipH="1">
            <a:off x="5304443" y="-427680"/>
            <a:ext cx="4239608" cy="5514030"/>
            <a:chOff x="-560110" y="-562571"/>
            <a:chExt cx="5652810" cy="7352040"/>
          </a:xfrm>
        </p:grpSpPr>
        <p:sp>
          <p:nvSpPr>
            <p:cNvPr id="10" name="菱形 9"/>
            <p:cNvSpPr/>
            <p:nvPr>
              <p:custDataLst>
                <p:tags r:id="rId11"/>
              </p:custDataLst>
            </p:nvPr>
          </p:nvSpPr>
          <p:spPr>
            <a:xfrm>
              <a:off x="1803400" y="1784350"/>
              <a:ext cx="3289300" cy="3289300"/>
            </a:xfrm>
            <a:prstGeom prst="diamond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  <p:sp>
          <p:nvSpPr>
            <p:cNvPr id="11" name="任意多边形: 形状 10"/>
            <p:cNvSpPr/>
            <p:nvPr>
              <p:custDataLst>
                <p:tags r:id="rId12"/>
              </p:custDataLst>
            </p:nvPr>
          </p:nvSpPr>
          <p:spPr>
            <a:xfrm rot="2700000">
              <a:off x="-520087" y="48665"/>
              <a:ext cx="3594436" cy="2371963"/>
            </a:xfrm>
            <a:custGeom>
              <a:avLst/>
              <a:gdLst>
                <a:gd name="connsiteX0" fmla="*/ 0 w 3594436"/>
                <a:gd name="connsiteY0" fmla="*/ 1237145 h 2371963"/>
                <a:gd name="connsiteX1" fmla="*/ 1237145 w 3594436"/>
                <a:gd name="connsiteY1" fmla="*/ 0 h 2371963"/>
                <a:gd name="connsiteX2" fmla="*/ 3594436 w 3594436"/>
                <a:gd name="connsiteY2" fmla="*/ 0 h 2371963"/>
                <a:gd name="connsiteX3" fmla="*/ 3594436 w 3594436"/>
                <a:gd name="connsiteY3" fmla="*/ 2371963 h 2371963"/>
                <a:gd name="connsiteX4" fmla="*/ 1134818 w 3594436"/>
                <a:gd name="connsiteY4" fmla="*/ 2371963 h 2371963"/>
                <a:gd name="connsiteX5" fmla="*/ 0 w 3594436"/>
                <a:gd name="connsiteY5" fmla="*/ 1237145 h 237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4436" h="2371963">
                  <a:moveTo>
                    <a:pt x="0" y="1237145"/>
                  </a:moveTo>
                  <a:lnTo>
                    <a:pt x="1237145" y="0"/>
                  </a:lnTo>
                  <a:lnTo>
                    <a:pt x="3594436" y="0"/>
                  </a:lnTo>
                  <a:lnTo>
                    <a:pt x="3594436" y="2371963"/>
                  </a:lnTo>
                  <a:lnTo>
                    <a:pt x="1134818" y="2371963"/>
                  </a:lnTo>
                  <a:lnTo>
                    <a:pt x="0" y="1237145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  <p:sp>
          <p:nvSpPr>
            <p:cNvPr id="12" name="任意多边形: 形状 11"/>
            <p:cNvSpPr/>
            <p:nvPr>
              <p:custDataLst>
                <p:tags r:id="rId13"/>
              </p:custDataLst>
            </p:nvPr>
          </p:nvSpPr>
          <p:spPr>
            <a:xfrm rot="2700000">
              <a:off x="58970" y="3795165"/>
              <a:ext cx="2375224" cy="3613383"/>
            </a:xfrm>
            <a:custGeom>
              <a:avLst/>
              <a:gdLst>
                <a:gd name="connsiteX0" fmla="*/ 0 w 2375224"/>
                <a:gd name="connsiteY0" fmla="*/ 0 h 3613383"/>
                <a:gd name="connsiteX1" fmla="*/ 2375224 w 2375224"/>
                <a:gd name="connsiteY1" fmla="*/ 0 h 3613383"/>
                <a:gd name="connsiteX2" fmla="*/ 2375224 w 2375224"/>
                <a:gd name="connsiteY2" fmla="*/ 2427284 h 3613383"/>
                <a:gd name="connsiteX3" fmla="*/ 1189125 w 2375224"/>
                <a:gd name="connsiteY3" fmla="*/ 3613383 h 3613383"/>
                <a:gd name="connsiteX4" fmla="*/ 0 w 2375224"/>
                <a:gd name="connsiteY4" fmla="*/ 2424258 h 3613383"/>
                <a:gd name="connsiteX5" fmla="*/ 0 w 2375224"/>
                <a:gd name="connsiteY5" fmla="*/ 0 h 361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5224" h="3613383">
                  <a:moveTo>
                    <a:pt x="0" y="0"/>
                  </a:moveTo>
                  <a:lnTo>
                    <a:pt x="2375224" y="0"/>
                  </a:lnTo>
                  <a:lnTo>
                    <a:pt x="2375224" y="2427284"/>
                  </a:lnTo>
                  <a:lnTo>
                    <a:pt x="1189125" y="3613383"/>
                  </a:lnTo>
                  <a:lnTo>
                    <a:pt x="0" y="2424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grpSp>
        <p:nvGrpSpPr>
          <p:cNvPr id="17" name="组合 16"/>
          <p:cNvGrpSpPr/>
          <p:nvPr>
            <p:custDataLst>
              <p:tags r:id="rId8"/>
            </p:custDataLst>
          </p:nvPr>
        </p:nvGrpSpPr>
        <p:grpSpPr>
          <a:xfrm>
            <a:off x="128833" y="47503"/>
            <a:ext cx="373578" cy="557219"/>
            <a:chOff x="-170643" y="-196957"/>
            <a:chExt cx="1023096" cy="1526021"/>
          </a:xfrm>
        </p:grpSpPr>
        <p:sp>
          <p:nvSpPr>
            <p:cNvPr id="15" name="菱形 14"/>
            <p:cNvSpPr/>
            <p:nvPr>
              <p:custDataLst>
                <p:tags r:id="rId9"/>
              </p:custDataLst>
            </p:nvPr>
          </p:nvSpPr>
          <p:spPr>
            <a:xfrm>
              <a:off x="-170643" y="-196957"/>
              <a:ext cx="674248" cy="674248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  <p:sp>
          <p:nvSpPr>
            <p:cNvPr id="16" name="菱形 15"/>
            <p:cNvSpPr/>
            <p:nvPr>
              <p:custDataLst>
                <p:tags r:id="rId10"/>
              </p:custDataLst>
            </p:nvPr>
          </p:nvSpPr>
          <p:spPr>
            <a:xfrm rot="218437">
              <a:off x="-35280" y="441331"/>
              <a:ext cx="887733" cy="887733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/>
          <p:nvPr>
            <p:custDataLst>
              <p:tags r:id="rId1"/>
            </p:custDataLst>
          </p:nvPr>
        </p:nvSpPr>
        <p:spPr>
          <a:xfrm rot="2700000">
            <a:off x="-22663" y="5160310"/>
            <a:ext cx="383" cy="191"/>
          </a:xfrm>
          <a:custGeom>
            <a:avLst/>
            <a:gdLst>
              <a:gd name="connsiteX0" fmla="*/ 0 w 510"/>
              <a:gd name="connsiteY0" fmla="*/ 255 h 255"/>
              <a:gd name="connsiteX1" fmla="*/ 255 w 510"/>
              <a:gd name="connsiteY1" fmla="*/ 0 h 255"/>
              <a:gd name="connsiteX2" fmla="*/ 510 w 510"/>
              <a:gd name="connsiteY2" fmla="*/ 255 h 255"/>
              <a:gd name="connsiteX3" fmla="*/ 0 w 510"/>
              <a:gd name="connsiteY3" fmla="*/ 255 h 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" h="255">
                <a:moveTo>
                  <a:pt x="0" y="255"/>
                </a:moveTo>
                <a:lnTo>
                  <a:pt x="255" y="0"/>
                </a:lnTo>
                <a:lnTo>
                  <a:pt x="510" y="255"/>
                </a:lnTo>
                <a:lnTo>
                  <a:pt x="0" y="2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714381"/>
            <a:ext cx="3962432" cy="404168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02448" y="71438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2444" y="105489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71438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05489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8" y="33242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71438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71438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18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4" y="71437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02412" y="332423"/>
            <a:ext cx="8139178" cy="331473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502412" y="714381"/>
            <a:ext cx="8139178" cy="404168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image" Target="../media/image7.jpeg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86.xml"/><Relationship Id="rId16" Type="http://schemas.openxmlformats.org/officeDocument/2006/relationships/image" Target="../media/image8.jpeg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5" Type="http://schemas.openxmlformats.org/officeDocument/2006/relationships/tags" Target="../tags/tag189.xml"/><Relationship Id="rId15" Type="http://schemas.openxmlformats.org/officeDocument/2006/relationships/image" Target="../media/image17.png"/><Relationship Id="rId10" Type="http://schemas.openxmlformats.org/officeDocument/2006/relationships/tags" Target="../tags/tag194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12" Type="http://schemas.openxmlformats.org/officeDocument/2006/relationships/tags" Target="../tags/tag207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tags" Target="../tags/tag206.xml"/><Relationship Id="rId5" Type="http://schemas.openxmlformats.org/officeDocument/2006/relationships/tags" Target="../tags/tag200.xml"/><Relationship Id="rId15" Type="http://schemas.openxmlformats.org/officeDocument/2006/relationships/image" Target="../media/image19.jpeg"/><Relationship Id="rId10" Type="http://schemas.openxmlformats.org/officeDocument/2006/relationships/tags" Target="../tags/tag205.xml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10.xml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2" Type="http://schemas.openxmlformats.org/officeDocument/2006/relationships/tags" Target="../tags/tag209.xml"/><Relationship Id="rId16" Type="http://schemas.openxmlformats.org/officeDocument/2006/relationships/image" Target="../media/image20.jpeg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5" Type="http://schemas.openxmlformats.org/officeDocument/2006/relationships/tags" Target="../tags/tag212.xml"/><Relationship Id="rId15" Type="http://schemas.openxmlformats.org/officeDocument/2006/relationships/image" Target="../media/image7.jpeg"/><Relationship Id="rId10" Type="http://schemas.openxmlformats.org/officeDocument/2006/relationships/tags" Target="../tags/tag217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17" Type="http://schemas.openxmlformats.org/officeDocument/2006/relationships/image" Target="../media/image23.png"/><Relationship Id="rId2" Type="http://schemas.openxmlformats.org/officeDocument/2006/relationships/tags" Target="../tags/tag224.xml"/><Relationship Id="rId16" Type="http://schemas.openxmlformats.org/officeDocument/2006/relationships/image" Target="../media/image22.jpeg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5" Type="http://schemas.openxmlformats.org/officeDocument/2006/relationships/tags" Target="../tags/tag227.xml"/><Relationship Id="rId15" Type="http://schemas.openxmlformats.org/officeDocument/2006/relationships/image" Target="../media/image21.jpeg"/><Relationship Id="rId10" Type="http://schemas.openxmlformats.org/officeDocument/2006/relationships/tags" Target="../tags/tag232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40.xml"/><Relationship Id="rId7" Type="http://schemas.openxmlformats.org/officeDocument/2006/relationships/image" Target="../media/image24.jpeg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2.xml"/><Relationship Id="rId4" Type="http://schemas.openxmlformats.org/officeDocument/2006/relationships/tags" Target="../tags/tag24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46.xml"/><Relationship Id="rId9" Type="http://schemas.openxmlformats.org/officeDocument/2006/relationships/tags" Target="../tags/tag2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56.xml"/><Relationship Id="rId4" Type="http://schemas.openxmlformats.org/officeDocument/2006/relationships/tags" Target="../tags/tag25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10" Type="http://schemas.openxmlformats.org/officeDocument/2006/relationships/tags" Target="../tags/tag99.xml"/><Relationship Id="rId19" Type="http://schemas.openxmlformats.org/officeDocument/2006/relationships/notesSlide" Target="../notesSlides/notesSlide2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61.xml"/><Relationship Id="rId1" Type="http://schemas.openxmlformats.org/officeDocument/2006/relationships/tags" Target="../tags/tag26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9.jpeg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image" Target="../media/image8.jpeg"/><Relationship Id="rId2" Type="http://schemas.openxmlformats.org/officeDocument/2006/relationships/tags" Target="../tags/tag111.xml"/><Relationship Id="rId16" Type="http://schemas.openxmlformats.org/officeDocument/2006/relationships/image" Target="../media/image7.jpeg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5" Type="http://schemas.openxmlformats.org/officeDocument/2006/relationships/tags" Target="../tags/tag114.xml"/><Relationship Id="rId15" Type="http://schemas.openxmlformats.org/officeDocument/2006/relationships/image" Target="../media/image6.jpeg"/><Relationship Id="rId10" Type="http://schemas.openxmlformats.org/officeDocument/2006/relationships/tags" Target="../tags/tag119.xml"/><Relationship Id="rId19" Type="http://schemas.openxmlformats.org/officeDocument/2006/relationships/image" Target="../media/image10.jpeg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image" Target="../media/image12.png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image" Target="../media/image11.jpe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26.xml"/><Relationship Id="rId10" Type="http://schemas.openxmlformats.org/officeDocument/2006/relationships/tags" Target="../tags/tag131.xml"/><Relationship Id="rId4" Type="http://schemas.openxmlformats.org/officeDocument/2006/relationships/tags" Target="../tags/tag125.xml"/><Relationship Id="rId9" Type="http://schemas.openxmlformats.org/officeDocument/2006/relationships/tags" Target="../tags/tag13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image" Target="../media/image14.png"/><Relationship Id="rId5" Type="http://schemas.openxmlformats.org/officeDocument/2006/relationships/tags" Target="../tags/tag136.xml"/><Relationship Id="rId10" Type="http://schemas.openxmlformats.org/officeDocument/2006/relationships/image" Target="../media/image13.jpeg"/><Relationship Id="rId4" Type="http://schemas.openxmlformats.org/officeDocument/2006/relationships/tags" Target="../tags/tag135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3.xml"/><Relationship Id="rId9" Type="http://schemas.openxmlformats.org/officeDocument/2006/relationships/tags" Target="../tags/tag1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3.xml"/><Relationship Id="rId4" Type="http://schemas.openxmlformats.org/officeDocument/2006/relationships/tags" Target="../tags/tag15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image" Target="../media/image15.png"/><Relationship Id="rId5" Type="http://schemas.openxmlformats.org/officeDocument/2006/relationships/tags" Target="../tags/tag15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57.xml"/><Relationship Id="rId9" Type="http://schemas.openxmlformats.org/officeDocument/2006/relationships/tags" Target="../tags/tag16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6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076056" y="555526"/>
            <a:ext cx="3866515" cy="2733675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lIns="90000" tIns="46800" rIns="90000" bIns="46800" anchor="t" anchorCtr="0">
            <a:noAutofit/>
          </a:bodyPr>
          <a:lstStyle/>
          <a:p>
            <a:pPr fontAlgn="auto"/>
            <a:r>
              <a:rPr lang="en-US" altLang="zh-CN" sz="3200" spc="0" noProof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Unit1  </a:t>
            </a:r>
            <a:r>
              <a:rPr lang="en-US" altLang="zh-CN" sz="3200" spc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3200" spc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3200" spc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3200" spc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3200" spc="0" noProof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He’s the boy </a:t>
            </a:r>
            <a:r>
              <a:rPr lang="en-US" altLang="zh-CN" sz="3200" spc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3200" spc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3200" spc="0" noProof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who won the photo competition </a:t>
            </a:r>
            <a:r>
              <a:rPr lang="en-US" altLang="zh-CN" sz="3200" spc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3200" spc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3200" spc="0" noProof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last year</a:t>
            </a:r>
            <a:r>
              <a:rPr lang="en-US" altLang="zh-CN" sz="3200" spc="0" noProof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!</a:t>
            </a:r>
            <a:endParaRPr lang="zh-CN" altLang="en-US" sz="3200" b="0" strike="noStrike" spc="0" noProof="1"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254635" y="160655"/>
            <a:ext cx="1353819" cy="435610"/>
          </a:xfrm>
        </p:spPr>
        <p:txBody>
          <a:bodyPr lIns="90000" tIns="46800" rIns="90000" bIns="46800" anchor="ctr">
            <a:noAutofit/>
          </a:bodyPr>
          <a:lstStyle/>
          <a:p>
            <a:pPr algn="ctr" fontAlgn="auto"/>
            <a:r>
              <a:rPr lang="en-US" altLang="zh-CN" sz="1200" strike="noStrike" noProof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MODULE 11</a:t>
            </a:r>
          </a:p>
        </p:txBody>
      </p:sp>
      <p:sp>
        <p:nvSpPr>
          <p:cNvPr id="13316" name="AutoShape 4" descr="http://img2.imgtn.bdimg.com/it/u=1274212942,818724977&amp;fm=214&amp;gp=0.jpg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80992" y="4287563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zh-CN">
                <a:sym typeface="+mn-ea"/>
              </a:rPr>
              <a:t>Listen and answer the questions.</a:t>
            </a:r>
            <a:br>
              <a:rPr lang="en-US" altLang="zh-CN">
                <a:sym typeface="+mn-ea"/>
              </a:rPr>
            </a:br>
            <a:r>
              <a:rPr lang="zh-CN" altLang="en-US"/>
              <a:t/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12090" y="1329055"/>
            <a:ext cx="7383145" cy="404177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800" b="1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What are the subjects that they' ve chosen for this year' s competition?</a:t>
            </a:r>
          </a:p>
          <a:p>
            <a:pPr marL="0" indent="0">
              <a:buNone/>
            </a:pPr>
            <a:r>
              <a:rPr sz="1800" b="1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1800" b="1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Nature, </a:t>
            </a:r>
            <a:r>
              <a:rPr lang="en-US" altLang="zh-CN" sz="1800" b="1" spc="0" noProof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___________ and Away, City and ___________, and Music.</a:t>
            </a:r>
          </a:p>
          <a:p>
            <a:pPr marL="0" indent="0">
              <a:buNone/>
            </a:pPr>
            <a:r>
              <a:rPr lang="en-US" altLang="zh-CN" sz="1800" b="1" spc="0" noProof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 Where is Tony from?</a:t>
            </a:r>
          </a:p>
          <a:p>
            <a:pPr marL="0" indent="0">
              <a:buNone/>
            </a:pPr>
            <a:r>
              <a:rPr lang="en-US" altLang="zh-CN" sz="1800" b="1" spc="0" noProof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A. Beijing.      B. London.        C.Cambridge.</a:t>
            </a:r>
          </a:p>
          <a:p>
            <a:pPr marL="0" indent="0">
              <a:buNone/>
            </a:pPr>
            <a:r>
              <a:rPr lang="en-US" altLang="zh-CN" sz="1800" b="1" u="sng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266190" y="1814195"/>
            <a:ext cx="1231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Home</a:t>
            </a: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644390" y="1814195"/>
            <a:ext cx="15081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People</a:t>
            </a:r>
          </a:p>
        </p:txBody>
      </p:sp>
      <p:sp>
        <p:nvSpPr>
          <p:cNvPr id="8" name="椭圆 7"/>
          <p:cNvSpPr/>
          <p:nvPr>
            <p:custDataLst>
              <p:tags r:id="rId6"/>
            </p:custDataLst>
          </p:nvPr>
        </p:nvSpPr>
        <p:spPr>
          <a:xfrm>
            <a:off x="3373755" y="2892425"/>
            <a:ext cx="342265" cy="323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4"/>
          <p:cNvSpPr txBox="1"/>
          <p:nvPr>
            <p:custDataLst>
              <p:tags r:id="rId2"/>
            </p:custDataLst>
          </p:nvPr>
        </p:nvSpPr>
        <p:spPr>
          <a:xfrm>
            <a:off x="675005" y="1493520"/>
            <a:ext cx="7155815" cy="2460625"/>
          </a:xfrm>
          <a:prstGeom prst="rect">
            <a:avLst/>
          </a:prstGeom>
          <a:noFill/>
        </p:spPr>
        <p:txBody>
          <a:bodyPr wrap="square" lIns="67500" tIns="35100" rIns="67500" bIns="35100" rtlCol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altLang="zh-CN" noProof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He is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 boy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who</a:t>
            </a:r>
            <a:r>
              <a:rPr lang="en-US" altLang="zh-CN" u="sng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won the photo competition last year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 </a:t>
            </a:r>
          </a:p>
          <a:p>
            <a:pPr marL="285750" indent="-285750" fontAlgn="base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one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u="sng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took photos at the school dance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 </a:t>
            </a:r>
          </a:p>
          <a:p>
            <a:pPr marL="285750" indent="-285750" fontAlgn="base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altLang="zh-CN" noProof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 have </a:t>
            </a:r>
            <a:r>
              <a:rPr lang="en-US" altLang="zh-CN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feeling</a:t>
            </a:r>
            <a:r>
              <a:rPr lang="en-US" altLang="zh-CN" noProof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altLang="zh-CN" u="sng" noProof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we can solve these little difficulties</a:t>
            </a:r>
            <a:r>
              <a:rPr lang="en-US" altLang="zh-CN" noProof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fontAlgn="base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altLang="zh-CN" noProof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are </a:t>
            </a:r>
            <a:r>
              <a:rPr lang="en-US" altLang="zh-CN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subjects</a:t>
            </a:r>
            <a:r>
              <a:rPr lang="en-US" altLang="zh-CN" b="1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that</a:t>
            </a:r>
            <a:r>
              <a:rPr lang="en-US" altLang="zh-CN" u="sng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they' </a:t>
            </a:r>
            <a:r>
              <a:rPr lang="en-US" altLang="zh-CN" u="sng" dirty="0" err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ve</a:t>
            </a:r>
            <a:r>
              <a:rPr lang="en-US" altLang="zh-CN" u="sng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chosen for this year' s competition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altLang="zh-CN" noProof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altLang="zh-CN" noProof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5.Take some photos of Beijing and add </a:t>
            </a:r>
            <a:r>
              <a:rPr lang="en-US" altLang="zh-CN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photos of Cambridge</a:t>
            </a:r>
            <a:r>
              <a:rPr lang="en-US" altLang="zh-CN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altLang="zh-CN" u="sng" noProof="1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you took recently</a:t>
            </a:r>
            <a:r>
              <a:rPr lang="en-US" altLang="zh-CN" noProof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直接连接符 5"/>
          <p:cNvCxnSpPr/>
          <p:nvPr>
            <p:custDataLst>
              <p:tags r:id="rId3"/>
            </p:custDataLst>
          </p:nvPr>
        </p:nvCxnSpPr>
        <p:spPr>
          <a:xfrm flipH="1">
            <a:off x="587375" y="1730058"/>
            <a:ext cx="0" cy="2376488"/>
          </a:xfrm>
          <a:prstGeom prst="line">
            <a:avLst/>
          </a:prstGeom>
          <a:ln w="19050">
            <a:solidFill>
              <a:schemeClr val="accent1">
                <a:alpha val="2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文本框 6"/>
          <p:cNvSpPr txBox="1"/>
          <p:nvPr>
            <p:custDataLst>
              <p:tags r:id="rId4"/>
            </p:custDataLst>
          </p:nvPr>
        </p:nvSpPr>
        <p:spPr>
          <a:xfrm>
            <a:off x="674688" y="438150"/>
            <a:ext cx="7823200" cy="598488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pPr>
              <a:lnSpc>
                <a:spcPct val="120000"/>
              </a:lnSpc>
            </a:pPr>
            <a:r>
              <a:rPr lang="en-US" altLang="zh-CN" sz="2100" b="1">
                <a:solidFill>
                  <a:srgbClr val="262626"/>
                </a:solidFill>
                <a:latin typeface="Arial Black" panose="020B0A04020102020204"/>
                <a:ea typeface="微软雅黑" panose="020B0503020204020204" charset="-122"/>
              </a:rPr>
              <a:t>Find out the sentences which include attributive clause in the dialogue. </a:t>
            </a:r>
            <a:r>
              <a:rPr lang="zh-CN" altLang="en-US" sz="2100" b="1">
                <a:solidFill>
                  <a:srgbClr val="262626"/>
                </a:solidFill>
                <a:latin typeface="Arial Black" panose="020B0A04020102020204"/>
                <a:ea typeface="微软雅黑" panose="020B0503020204020204" charset="-122"/>
              </a:rPr>
              <a:t>找出文中包含定语从句的句子</a:t>
            </a:r>
            <a:endParaRPr lang="en-US" altLang="zh-CN" sz="2100" b="1">
              <a:solidFill>
                <a:srgbClr val="262626"/>
              </a:solidFill>
              <a:latin typeface="Arial Black" panose="020B0A04020102020204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矩形 3"/>
          <p:cNvSpPr/>
          <p:nvPr>
            <p:custDataLst>
              <p:tags r:id="rId2"/>
            </p:custDataLst>
          </p:nvPr>
        </p:nvSpPr>
        <p:spPr>
          <a:xfrm>
            <a:off x="197803" y="352425"/>
            <a:ext cx="8748712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Our task:  </a:t>
            </a:r>
          </a:p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Find some good ways to win the photo competition.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26945" y="1588135"/>
            <a:ext cx="2495550" cy="3076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email"/>
          <a:stretch>
            <a:fillRect/>
          </a:stretch>
        </p:blipFill>
        <p:spPr bwMode="auto">
          <a:xfrm rot="580468">
            <a:off x="4395788" y="2959100"/>
            <a:ext cx="2160588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8" name="Picture 1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email"/>
          <a:stretch>
            <a:fillRect/>
          </a:stretch>
        </p:blipFill>
        <p:spPr bwMode="auto">
          <a:xfrm rot="21217244">
            <a:off x="1992313" y="2763838"/>
            <a:ext cx="2259013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46" name="Picture 2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email"/>
          <a:stretch>
            <a:fillRect/>
          </a:stretch>
        </p:blipFill>
        <p:spPr bwMode="auto">
          <a:xfrm>
            <a:off x="4356100" y="1203325"/>
            <a:ext cx="2279650" cy="1709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44" name="Picture 24" descr="https://timgsa.baidu.com/timg?image&amp;quality=80&amp;size=b9999_10000&amp;sec=1511541564632&amp;di=d8f3dbc37d53f522071ee3ae8e8a6f00&amp;imgtype=jpg&amp;src=http%3A%2F%2Fimg0.imgtn.bdimg.com%2Fit%2Fu%3D999751125%2C902607901%26fm%3D214%26gp%3D0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email"/>
          <a:stretch>
            <a:fillRect/>
          </a:stretch>
        </p:blipFill>
        <p:spPr bwMode="auto">
          <a:xfrm>
            <a:off x="1908175" y="1058863"/>
            <a:ext cx="2303463" cy="1709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>
            <p:custDataLst>
              <p:tags r:id="rId6"/>
            </p:custDataLst>
          </p:nvPr>
        </p:nvSpPr>
        <p:spPr>
          <a:xfrm>
            <a:off x="468313" y="1924050"/>
            <a:ext cx="18002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sz="28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Nature</a:t>
            </a:r>
            <a:r>
              <a:rPr kumimoji="0" lang="en-US" altLang="zh-CN" sz="36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kumimoji="0" lang="zh-CN" altLang="en-US" sz="36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TextBox 17"/>
          <p:cNvSpPr txBox="1"/>
          <p:nvPr>
            <p:custDataLst>
              <p:tags r:id="rId7"/>
            </p:custDataLst>
          </p:nvPr>
        </p:nvSpPr>
        <p:spPr>
          <a:xfrm>
            <a:off x="6588125" y="1924050"/>
            <a:ext cx="356393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sz="28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Home and </a:t>
            </a:r>
            <a:r>
              <a:rPr kumimoji="0" lang="en-US" altLang="zh-CN" sz="24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Away</a:t>
            </a:r>
            <a:endParaRPr kumimoji="0" lang="zh-CN" altLang="en-US" sz="28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TextBox 18"/>
          <p:cNvSpPr txBox="1"/>
          <p:nvPr>
            <p:custDataLst>
              <p:tags r:id="rId8"/>
            </p:custDataLst>
          </p:nvPr>
        </p:nvSpPr>
        <p:spPr>
          <a:xfrm>
            <a:off x="395288" y="4300538"/>
            <a:ext cx="33845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sz="28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City and People </a:t>
            </a:r>
            <a:endParaRPr kumimoji="0" lang="zh-CN" altLang="en-US" sz="28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TextBox 19"/>
          <p:cNvSpPr txBox="1"/>
          <p:nvPr>
            <p:custDataLst>
              <p:tags r:id="rId9"/>
            </p:custDataLst>
          </p:nvPr>
        </p:nvSpPr>
        <p:spPr>
          <a:xfrm>
            <a:off x="6875463" y="3867150"/>
            <a:ext cx="18002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sz="28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Music</a:t>
            </a:r>
            <a:r>
              <a:rPr kumimoji="0" lang="en-US" altLang="zh-CN" sz="3200" b="1" kern="1200" cap="none" spc="0" normalizeH="0" baseline="0" noProof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kumimoji="0" lang="zh-CN" altLang="en-US" sz="3200" b="1" kern="1200" cap="none" spc="0" normalizeH="0" baseline="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6097" name="TextBox 18"/>
          <p:cNvSpPr txBox="1"/>
          <p:nvPr>
            <p:custDataLst>
              <p:tags r:id="rId10"/>
            </p:custDataLst>
          </p:nvPr>
        </p:nvSpPr>
        <p:spPr>
          <a:xfrm>
            <a:off x="468313" y="0"/>
            <a:ext cx="5040312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获胜第一步：选照片主题</a:t>
            </a:r>
            <a:endParaRPr lang="zh-CN" altLang="en-US" sz="2400" i="1">
              <a:solidFill>
                <a:srgbClr val="7F7F7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6099" name="TextBox 37"/>
          <p:cNvSpPr txBox="1"/>
          <p:nvPr>
            <p:custDataLst>
              <p:tags r:id="rId11"/>
            </p:custDataLst>
          </p:nvPr>
        </p:nvSpPr>
        <p:spPr>
          <a:xfrm>
            <a:off x="1763713" y="411163"/>
            <a:ext cx="4897437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subject 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do you want to choose?</a:t>
            </a:r>
            <a:endParaRPr lang="zh-CN" altLang="en-US" sz="2400" b="1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email"/>
          <a:stretch>
            <a:fillRect/>
          </a:stretch>
        </p:blipFill>
        <p:spPr bwMode="auto">
          <a:xfrm>
            <a:off x="1464310" y="2839085"/>
            <a:ext cx="1714500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154" name="TextBox 7"/>
          <p:cNvSpPr txBox="1"/>
          <p:nvPr>
            <p:custDataLst>
              <p:tags r:id="rId3"/>
            </p:custDataLst>
          </p:nvPr>
        </p:nvSpPr>
        <p:spPr>
          <a:xfrm>
            <a:off x="3345498" y="1904048"/>
            <a:ext cx="5786437" cy="8302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The photo shows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lake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______  is in 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Jiuzhaigou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endParaRPr lang="zh-CN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55" name="TextBox 8"/>
          <p:cNvSpPr txBox="1"/>
          <p:nvPr>
            <p:custDataLst>
              <p:tags r:id="rId4"/>
            </p:custDataLst>
          </p:nvPr>
        </p:nvSpPr>
        <p:spPr>
          <a:xfrm>
            <a:off x="-12065" y="3272473"/>
            <a:ext cx="1928813" cy="8302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 dirty="0">
                <a:solidFill>
                  <a:srgbClr val="9966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Home and Away</a:t>
            </a:r>
            <a:endParaRPr lang="zh-CN" altLang="en-US" sz="2400" b="1" dirty="0">
              <a:solidFill>
                <a:srgbClr val="9966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56" name="TextBox 9"/>
          <p:cNvSpPr txBox="1"/>
          <p:nvPr>
            <p:custDataLst>
              <p:tags r:id="rId5"/>
            </p:custDataLst>
          </p:nvPr>
        </p:nvSpPr>
        <p:spPr>
          <a:xfrm>
            <a:off x="3274060" y="3129598"/>
            <a:ext cx="5857875" cy="8318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The photo shows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village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_____  has many traditional buildings.</a:t>
            </a:r>
            <a:endParaRPr lang="zh-CN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6791960" y="3128010"/>
            <a:ext cx="714375" cy="46196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that</a:t>
            </a:r>
            <a:endParaRPr lang="zh-CN" altLang="en-US" sz="1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3" name="Picture 24" descr="https://timgsa.baidu.com/timg?image&amp;quality=80&amp;size=b9999_10000&amp;sec=1511541564632&amp;di=d8f3dbc37d53f522071ee3ae8e8a6f00&amp;imgtype=jpg&amp;src=http%3A%2F%2Fimg0.imgtn.bdimg.com%2Fit%2Fu%3D999751125%2C902607901%26fm%3D214%26gp%3D0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email"/>
          <a:stretch>
            <a:fillRect/>
          </a:stretch>
        </p:blipFill>
        <p:spPr bwMode="auto">
          <a:xfrm>
            <a:off x="1535748" y="1399223"/>
            <a:ext cx="1635125" cy="1214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160" name="TextBox 6"/>
          <p:cNvSpPr txBox="1"/>
          <p:nvPr>
            <p:custDataLst>
              <p:tags r:id="rId8"/>
            </p:custDataLst>
          </p:nvPr>
        </p:nvSpPr>
        <p:spPr>
          <a:xfrm>
            <a:off x="-12065" y="2129473"/>
            <a:ext cx="1368425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 dirty="0">
                <a:solidFill>
                  <a:srgbClr val="9966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Nature</a:t>
            </a:r>
            <a:endParaRPr lang="en-US" altLang="zh-CN" sz="2400" b="1" dirty="0">
              <a:solidFill>
                <a:srgbClr val="9966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6576060" y="1904048"/>
            <a:ext cx="719138" cy="46196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that</a:t>
            </a:r>
            <a:endParaRPr lang="zh-CN" altLang="en-US" sz="1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73" name="TextBox 18"/>
          <p:cNvSpPr txBox="1"/>
          <p:nvPr>
            <p:custDataLst>
              <p:tags r:id="rId10"/>
            </p:custDataLst>
          </p:nvPr>
        </p:nvSpPr>
        <p:spPr>
          <a:xfrm>
            <a:off x="539750" y="50800"/>
            <a:ext cx="504031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获胜第二步：学会描述照片</a:t>
            </a:r>
            <a:endParaRPr lang="zh-CN" altLang="en-US" sz="2400" i="1" dirty="0">
              <a:solidFill>
                <a:srgbClr val="7F7F7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9174" name="Text Box 25"/>
          <p:cNvSpPr txBox="1"/>
          <p:nvPr>
            <p:custDataLst>
              <p:tags r:id="rId11"/>
            </p:custDataLst>
          </p:nvPr>
        </p:nvSpPr>
        <p:spPr>
          <a:xfrm>
            <a:off x="4284663" y="0"/>
            <a:ext cx="446405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76" name="TextBox 18"/>
          <p:cNvSpPr txBox="1"/>
          <p:nvPr>
            <p:custDataLst>
              <p:tags r:id="rId12"/>
            </p:custDataLst>
          </p:nvPr>
        </p:nvSpPr>
        <p:spPr>
          <a:xfrm>
            <a:off x="3421063" y="627534"/>
            <a:ext cx="5327650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Where / when did you take it ?</a:t>
            </a:r>
          </a:p>
          <a:p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Who / what is in it?</a:t>
            </a:r>
            <a:endParaRPr lang="zh-CN" altLang="en-US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email"/>
          <a:stretch>
            <a:fillRect/>
          </a:stretch>
        </p:blipFill>
        <p:spPr bwMode="auto">
          <a:xfrm>
            <a:off x="1042988" y="2970213"/>
            <a:ext cx="2160588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178" name="TextBox 4"/>
          <p:cNvSpPr txBox="1"/>
          <p:nvPr>
            <p:custDataLst>
              <p:tags r:id="rId3"/>
            </p:custDataLst>
          </p:nvPr>
        </p:nvSpPr>
        <p:spPr>
          <a:xfrm>
            <a:off x="0" y="3833813"/>
            <a:ext cx="1800225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>
                <a:solidFill>
                  <a:srgbClr val="9966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Music</a:t>
            </a:r>
            <a:r>
              <a:rPr lang="en-US" altLang="zh-CN" sz="2800" b="1">
                <a:solidFill>
                  <a:srgbClr val="9966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800" b="1">
              <a:solidFill>
                <a:srgbClr val="9966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79" name="TextBox 5"/>
          <p:cNvSpPr txBox="1"/>
          <p:nvPr>
            <p:custDataLst>
              <p:tags r:id="rId4"/>
            </p:custDataLst>
          </p:nvPr>
        </p:nvSpPr>
        <p:spPr>
          <a:xfrm>
            <a:off x="3408045" y="3648075"/>
            <a:ext cx="5867400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The photo shows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girl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_______ is singing at the school party .</a:t>
            </a:r>
            <a:endParaRPr lang="zh-CN" altLang="en-US"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6516688" y="3689350"/>
            <a:ext cx="733425" cy="46196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who</a:t>
            </a:r>
            <a:endParaRPr lang="zh-CN" altLang="en-US" sz="1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191" name="Text Box 19"/>
          <p:cNvSpPr txBox="1"/>
          <p:nvPr>
            <p:custDataLst>
              <p:tags r:id="rId6"/>
            </p:custDataLst>
          </p:nvPr>
        </p:nvSpPr>
        <p:spPr>
          <a:xfrm>
            <a:off x="581978" y="83185"/>
            <a:ext cx="417512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获胜第二步：学会描述照片</a:t>
            </a:r>
          </a:p>
        </p:txBody>
      </p:sp>
      <p:sp>
        <p:nvSpPr>
          <p:cNvPr id="50192" name="TextBox 18"/>
          <p:cNvSpPr txBox="1"/>
          <p:nvPr>
            <p:custDataLst>
              <p:tags r:id="rId7"/>
            </p:custDataLst>
          </p:nvPr>
        </p:nvSpPr>
        <p:spPr>
          <a:xfrm>
            <a:off x="3407728" y="428625"/>
            <a:ext cx="5327650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i="1">
                <a:latin typeface="Times New Roman" panose="02020603050405020304" pitchFamily="18" charset="0"/>
                <a:ea typeface="宋体" panose="02010600030101010101" pitchFamily="2" charset="-122"/>
              </a:rPr>
              <a:t>Where / when did you take it ?</a:t>
            </a:r>
          </a:p>
          <a:p>
            <a:r>
              <a:rPr lang="en-US" altLang="zh-CN" b="1" i="1">
                <a:latin typeface="Times New Roman" panose="02020603050405020304" pitchFamily="18" charset="0"/>
                <a:ea typeface="宋体" panose="02010600030101010101" pitchFamily="2" charset="-122"/>
              </a:rPr>
              <a:t>Who / what is in it?</a:t>
            </a:r>
            <a:endParaRPr lang="zh-CN" altLang="en-US" b="1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6516688" y="3186113"/>
            <a:ext cx="714375" cy="46196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that</a:t>
            </a:r>
            <a:endParaRPr lang="zh-CN" altLang="en-US" sz="1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Picture 18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6" cstate="email"/>
          <a:stretch>
            <a:fillRect/>
          </a:stretch>
        </p:blipFill>
        <p:spPr bwMode="auto">
          <a:xfrm>
            <a:off x="1043305" y="1252220"/>
            <a:ext cx="2160905" cy="1341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169" name="TextBox 22"/>
          <p:cNvSpPr txBox="1"/>
          <p:nvPr>
            <p:custDataLst>
              <p:tags r:id="rId10"/>
            </p:custDataLst>
          </p:nvPr>
        </p:nvSpPr>
        <p:spPr>
          <a:xfrm>
            <a:off x="3408045" y="1601153"/>
            <a:ext cx="572452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The photo shows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city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______ I like most.</a:t>
            </a:r>
            <a:endParaRPr lang="zh-CN" altLang="en-US"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70" name="TextBox 23"/>
          <p:cNvSpPr txBox="1"/>
          <p:nvPr>
            <p:custDataLst>
              <p:tags r:id="rId11"/>
            </p:custDataLst>
          </p:nvPr>
        </p:nvSpPr>
        <p:spPr>
          <a:xfrm>
            <a:off x="-11430" y="1529715"/>
            <a:ext cx="1571625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>
                <a:solidFill>
                  <a:srgbClr val="9966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City and People</a:t>
            </a:r>
          </a:p>
        </p:txBody>
      </p:sp>
      <p:sp>
        <p:nvSpPr>
          <p:cNvPr id="25" name="矩形 24"/>
          <p:cNvSpPr/>
          <p:nvPr>
            <p:custDataLst>
              <p:tags r:id="rId12"/>
            </p:custDataLst>
          </p:nvPr>
        </p:nvSpPr>
        <p:spPr>
          <a:xfrm>
            <a:off x="6648133" y="1612265"/>
            <a:ext cx="715962" cy="46196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that</a:t>
            </a:r>
            <a:endParaRPr lang="zh-CN" altLang="en-US" sz="1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内容占位符 3" descr="IMG_2890.JPG"/>
          <p:cNvPicPr>
            <a:picLocks noGrp="1" noChangeAspect="1"/>
          </p:cNvPicPr>
          <p:nvPr>
            <p:custDataLst>
              <p:tags r:id="rId2"/>
            </p:custDataLst>
          </p:nvPr>
        </p:nvPicPr>
        <p:blipFill>
          <a:blip r:embed="rId15" cstate="email"/>
          <a:stretch>
            <a:fillRect/>
          </a:stretch>
        </p:blipFill>
        <p:spPr>
          <a:xfrm>
            <a:off x="4817110" y="582930"/>
            <a:ext cx="4234815" cy="20554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email"/>
          <a:stretch>
            <a:fillRect/>
          </a:stretch>
        </p:blipFill>
        <p:spPr>
          <a:xfrm>
            <a:off x="4822825" y="2716530"/>
            <a:ext cx="3982085" cy="22339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email"/>
          <a:stretch>
            <a:fillRect/>
          </a:stretch>
        </p:blipFill>
        <p:spPr>
          <a:xfrm>
            <a:off x="374015" y="2545080"/>
            <a:ext cx="4300855" cy="249555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1296035" y="2588895"/>
            <a:ext cx="3249295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/>
              <a:t>singer, band, concert, fans</a:t>
            </a: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4925695" y="632460"/>
            <a:ext cx="4067810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/>
              <a:t>blouse,skirt,rush,protect...against...</a:t>
            </a: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4918710" y="2794635"/>
            <a:ext cx="3789680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/>
              <a:t>Xiangshan Park, different colors</a:t>
            </a: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-14605" y="1031240"/>
            <a:ext cx="483171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effectLst/>
                <a:latin typeface="Segoe UI Black" panose="020B0A02040204020203" charset="0"/>
                <a:cs typeface="Segoe UI Black" panose="020B0A02040204020203" charset="0"/>
              </a:rPr>
              <a:t>What subject do you want to choose?</a:t>
            </a: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93345" y="1587500"/>
            <a:ext cx="364299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>
                <a:effectLst/>
                <a:latin typeface="Segoe UI Black" panose="020B0A02040204020203" charset="0"/>
                <a:cs typeface="Segoe UI Black" panose="020B0A02040204020203" charset="0"/>
                <a:sym typeface="+mn-ea"/>
              </a:rPr>
              <a:t>What does the photo show?</a:t>
            </a:r>
            <a:endParaRPr lang="en-US" altLang="zh-CN">
              <a:effectLst/>
              <a:latin typeface="Segoe UI Black" panose="020B0A02040204020203" charset="0"/>
              <a:cs typeface="Segoe UI Black" panose="020B0A02040204020203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4822825" y="2176780"/>
            <a:ext cx="1803400" cy="368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800"/>
              <a:t>City and People</a:t>
            </a:r>
          </a:p>
        </p:txBody>
      </p:sp>
      <p:sp>
        <p:nvSpPr>
          <p:cNvPr id="3" name="文本框 2"/>
          <p:cNvSpPr txBox="1"/>
          <p:nvPr>
            <p:custDataLst>
              <p:tags r:id="rId11"/>
            </p:custDataLst>
          </p:nvPr>
        </p:nvSpPr>
        <p:spPr>
          <a:xfrm>
            <a:off x="374015" y="2545080"/>
            <a:ext cx="850265" cy="3987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/>
              <a:t>Music</a:t>
            </a:r>
          </a:p>
        </p:txBody>
      </p:sp>
      <p:sp>
        <p:nvSpPr>
          <p:cNvPr id="6" name="文本框 5"/>
          <p:cNvSpPr txBox="1"/>
          <p:nvPr>
            <p:custDataLst>
              <p:tags r:id="rId12"/>
            </p:custDataLst>
          </p:nvPr>
        </p:nvSpPr>
        <p:spPr>
          <a:xfrm>
            <a:off x="4822825" y="4519930"/>
            <a:ext cx="1019810" cy="3987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/>
              <a:t>Nature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139385"/>
            <a:ext cx="8139178" cy="331473"/>
          </a:xfrm>
        </p:spPr>
        <p:txBody>
          <a:bodyPr>
            <a:normAutofit fontScale="90000"/>
          </a:bodyPr>
          <a:lstStyle/>
          <a:p>
            <a:r>
              <a:rPr lang="en-US" altLang="zh-CN"/>
              <a:t>Home and Away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425575" y="664210"/>
            <a:ext cx="6123305" cy="4041775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373380" y="1059582"/>
            <a:ext cx="877062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48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Love country</a:t>
            </a:r>
          </a:p>
          <a:p>
            <a:pPr algn="l"/>
            <a:r>
              <a:rPr lang="en-US" altLang="zh-CN" sz="48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</a:t>
            </a:r>
            <a:r>
              <a:rPr lang="en-US" altLang="zh-CN" sz="48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Love life</a:t>
            </a:r>
          </a:p>
          <a:p>
            <a:pPr algn="ctr"/>
            <a:r>
              <a:rPr lang="en-US" altLang="zh-CN" sz="48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          Love yourself</a:t>
            </a:r>
            <a:endParaRPr lang="en-US" altLang="zh-CN" sz="48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2894965" y="139700"/>
            <a:ext cx="45332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Weifang is the city that I like best.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2"/>
            </p:custDataLst>
          </p:nvPr>
        </p:nvSpPr>
        <p:spPr>
          <a:xfrm>
            <a:off x="363855" y="679450"/>
            <a:ext cx="8961120" cy="37846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用所给单词的适当形式填空</a:t>
            </a:r>
          </a:p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that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, </a:t>
            </a:r>
            <a:r>
              <a:rPr lang="en-US" altLang="zh-CN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who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lang="en-US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r>
              <a:rPr lang="en-US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1.The meeting______you missed yesterday was very important.</a:t>
            </a:r>
          </a:p>
          <a:p>
            <a:r>
              <a:rPr lang="en-US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2.The girl______is talking happily is our monitor.</a:t>
            </a:r>
          </a:p>
          <a:p>
            <a:r>
              <a:rPr lang="en-US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3.The little dog that_____ three legs is very poor. </a:t>
            </a:r>
            <a:r>
              <a:rPr lang="en-US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( </a:t>
            </a:r>
            <a:r>
              <a:rPr lang="en-US" altLang="en-US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have </a:t>
            </a:r>
            <a:r>
              <a:rPr lang="en-US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r>
              <a:rPr lang="en-US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4.The girl who is planting trees______Nana. ( </a:t>
            </a:r>
            <a:r>
              <a:rPr lang="en-US" altLang="en-US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be 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5.I don't like the_________that are painted white. ( </a:t>
            </a:r>
            <a:r>
              <a:rPr lang="en-US" altLang="en-US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house 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)</a:t>
            </a:r>
          </a:p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2020</a:t>
            </a:r>
            <a:r>
              <a:rPr lang="zh-CN" altLang="en-US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青海中考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</a:p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We'll never forget those______lost their lives for our country.</a:t>
            </a:r>
          </a:p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A.who                B. which                C. whom</a:t>
            </a:r>
          </a:p>
        </p:txBody>
      </p:sp>
      <p:sp>
        <p:nvSpPr>
          <p:cNvPr id="14340" name="文本框 7"/>
          <p:cNvSpPr txBox="1"/>
          <p:nvPr>
            <p:custDataLst>
              <p:tags r:id="rId3"/>
            </p:custDataLst>
          </p:nvPr>
        </p:nvSpPr>
        <p:spPr>
          <a:xfrm>
            <a:off x="484505" y="0"/>
            <a:ext cx="18567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思源黑体 CN Heavy" pitchFamily="34" charset="-122"/>
                <a:cs typeface="Times New Roman" panose="02020603050405020304" pitchFamily="18" charset="0"/>
              </a:rPr>
              <a:t>当堂达标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075180" y="1175385"/>
            <a:ext cx="8610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499870" y="1627505"/>
            <a:ext cx="9283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2677795" y="2008505"/>
            <a:ext cx="1040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4530725" y="2484755"/>
            <a:ext cx="4762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2220595" y="2781300"/>
            <a:ext cx="14935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houses</a:t>
            </a:r>
          </a:p>
        </p:txBody>
      </p:sp>
      <p:sp>
        <p:nvSpPr>
          <p:cNvPr id="9" name="椭圆 8"/>
          <p:cNvSpPr/>
          <p:nvPr>
            <p:custDataLst>
              <p:tags r:id="rId9"/>
            </p:custDataLst>
          </p:nvPr>
        </p:nvSpPr>
        <p:spPr>
          <a:xfrm>
            <a:off x="264795" y="3959860"/>
            <a:ext cx="576580" cy="504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>
            <a:off x="1192941" y="1201773"/>
            <a:ext cx="6016127" cy="0"/>
          </a:xfrm>
          <a:prstGeom prst="line">
            <a:avLst/>
          </a:prstGeom>
          <a:ln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29"/>
          <p:cNvSpPr txBox="1"/>
          <p:nvPr>
            <p:custDataLst>
              <p:tags r:id="rId3"/>
            </p:custDataLst>
          </p:nvPr>
        </p:nvSpPr>
        <p:spPr>
          <a:xfrm>
            <a:off x="1192943" y="628729"/>
            <a:ext cx="6016127" cy="539618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Homework</a:t>
            </a:r>
            <a:endParaRPr lang="en-US" altLang="zh-CN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+mj-cs"/>
              <a:sym typeface="+mn-ea"/>
            </a:endParaRPr>
          </a:p>
        </p:txBody>
      </p:sp>
      <p:sp>
        <p:nvSpPr>
          <p:cNvPr id="5" name="文本框 30"/>
          <p:cNvSpPr txBox="1"/>
          <p:nvPr>
            <p:custDataLst>
              <p:tags r:id="rId4"/>
            </p:custDataLst>
          </p:nvPr>
        </p:nvSpPr>
        <p:spPr>
          <a:xfrm>
            <a:off x="1193165" y="1274445"/>
            <a:ext cx="7162165" cy="2094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8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Describe a photo which was taken by yourself. </a:t>
            </a:r>
            <a:endParaRPr lang="en-US" altLang="zh-CN" sz="2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80000"/>
              </a:lnSpc>
            </a:pP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>
            <p:custDataLst>
              <p:tags r:id="rId5"/>
            </p:custDataLst>
          </p:nvPr>
        </p:nvSpPr>
        <p:spPr>
          <a:xfrm>
            <a:off x="638889" y="842588"/>
            <a:ext cx="366615" cy="36661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200">
              <a:solidFill>
                <a:schemeClr val="accent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直角三角形 25"/>
          <p:cNvSpPr/>
          <p:nvPr>
            <p:custDataLst>
              <p:tags r:id="rId2"/>
            </p:custDataLst>
          </p:nvPr>
        </p:nvSpPr>
        <p:spPr bwMode="auto">
          <a:xfrm rot="610268">
            <a:off x="2882900" y="2713038"/>
            <a:ext cx="981075" cy="1235075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19050">
            <a:noFill/>
            <a:round/>
          </a:ln>
        </p:spPr>
        <p:txBody>
          <a:bodyPr wrap="square" lIns="68580" tIns="34290" rIns="68580" bIns="34290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 sz="135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等腰三角形 26"/>
          <p:cNvSpPr/>
          <p:nvPr>
            <p:custDataLst>
              <p:tags r:id="rId3"/>
            </p:custDataLst>
          </p:nvPr>
        </p:nvSpPr>
        <p:spPr bwMode="auto">
          <a:xfrm rot="16200000">
            <a:off x="860425" y="644525"/>
            <a:ext cx="1069975" cy="1692275"/>
          </a:xfrm>
          <a:prstGeom prst="triangle">
            <a:avLst/>
          </a:prstGeom>
          <a:solidFill>
            <a:schemeClr val="bg1">
              <a:lumMod val="75000"/>
            </a:schemeClr>
          </a:solidFill>
          <a:ln w="19050">
            <a:noFill/>
            <a:round/>
          </a:ln>
        </p:spPr>
        <p:txBody>
          <a:bodyPr wrap="square" lIns="68580" tIns="34290" rIns="68580" bIns="34290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 sz="135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任意多边形 27"/>
          <p:cNvSpPr/>
          <p:nvPr>
            <p:custDataLst>
              <p:tags r:id="rId4"/>
            </p:custDataLst>
          </p:nvPr>
        </p:nvSpPr>
        <p:spPr bwMode="auto">
          <a:xfrm rot="3712223">
            <a:off x="104775" y="863600"/>
            <a:ext cx="3354388" cy="3697288"/>
          </a:xfrm>
          <a:custGeom>
            <a:avLst/>
            <a:gdLst>
              <a:gd name="connsiteX0" fmla="*/ 0 w 4066498"/>
              <a:gd name="connsiteY0" fmla="*/ 2863075 h 4482407"/>
              <a:gd name="connsiteX1" fmla="*/ 1937533 w 4066498"/>
              <a:gd name="connsiteY1" fmla="*/ 0 h 4482407"/>
              <a:gd name="connsiteX2" fmla="*/ 4066498 w 4066498"/>
              <a:gd name="connsiteY2" fmla="*/ 1138176 h 4482407"/>
              <a:gd name="connsiteX3" fmla="*/ 3028971 w 4066498"/>
              <a:gd name="connsiteY3" fmla="*/ 4482407 h 4482407"/>
              <a:gd name="connsiteX4" fmla="*/ 0 w 4066498"/>
              <a:gd name="connsiteY4" fmla="*/ 2863075 h 448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6498" h="4482407">
                <a:moveTo>
                  <a:pt x="0" y="2863075"/>
                </a:moveTo>
                <a:lnTo>
                  <a:pt x="1937533" y="0"/>
                </a:lnTo>
                <a:lnTo>
                  <a:pt x="4066498" y="1138176"/>
                </a:lnTo>
                <a:lnTo>
                  <a:pt x="3028971" y="4482407"/>
                </a:lnTo>
                <a:lnTo>
                  <a:pt x="0" y="28630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wrap="square" lIns="68580" tIns="34290" rIns="68580" bIns="34290" anchor="ctr">
            <a:normAutofit/>
          </a:bodyPr>
          <a:lstStyle/>
          <a:p>
            <a:pPr algn="ctr" fontAlgn="base"/>
            <a:endParaRPr sz="1350" strike="noStrike" noProof="1">
              <a:solidFill>
                <a:schemeClr val="accent1"/>
              </a:solidFill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100138" y="1814513"/>
            <a:ext cx="1141413" cy="1865313"/>
          </a:xfrm>
          <a:prstGeom prst="rect">
            <a:avLst/>
          </a:prstGeom>
        </p:spPr>
        <p:txBody>
          <a:bodyPr vert="eaVert" wrap="square" lIns="68580" tIns="34290" rIns="68580" bIns="34290">
            <a:noAutofit/>
          </a:bodyPr>
          <a:lstStyle/>
          <a:p>
            <a:pPr algn="r" fontAlgn="auto">
              <a:lnSpc>
                <a:spcPct val="120000"/>
              </a:lnSpc>
            </a:pPr>
            <a:r>
              <a:rPr lang="zh-CN" altLang="en-US" sz="2800" b="1" strike="noStrike" spc="300" noProof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学习目标</a:t>
            </a:r>
            <a:endParaRPr lang="zh-CN" altLang="en-US" sz="2800" b="1" strike="noStrike" spc="300" noProof="1">
              <a:solidFill>
                <a:schemeClr val="tx2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菱形 13"/>
          <p:cNvSpPr/>
          <p:nvPr>
            <p:custDataLst>
              <p:tags r:id="rId6"/>
            </p:custDataLst>
          </p:nvPr>
        </p:nvSpPr>
        <p:spPr>
          <a:xfrm>
            <a:off x="4167188" y="1512888"/>
            <a:ext cx="455613" cy="455613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Autofit/>
          </a:bodyPr>
          <a:lstStyle/>
          <a:p>
            <a:pPr algn="ctr" fontAlgn="auto">
              <a:lnSpc>
                <a:spcPct val="120000"/>
              </a:lnSpc>
            </a:pPr>
            <a:r>
              <a:rPr lang="en-US" altLang="zh-CN" sz="700" strike="noStrike" noProof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32" name="文本框 31"/>
          <p:cNvSpPr txBox="1"/>
          <p:nvPr>
            <p:custDataLst>
              <p:tags r:id="rId7"/>
            </p:custDataLst>
          </p:nvPr>
        </p:nvSpPr>
        <p:spPr bwMode="auto">
          <a:xfrm>
            <a:off x="4633913" y="1585913"/>
            <a:ext cx="3490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1350" b="1" strike="noStrike" spc="300" noProof="1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能听懂包含定语从句的句子</a:t>
            </a:r>
            <a:endParaRPr lang="zh-CN" altLang="en-US" sz="1350" b="1" strike="noStrike" spc="30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8" name="菱形 67"/>
          <p:cNvSpPr/>
          <p:nvPr>
            <p:custDataLst>
              <p:tags r:id="rId8"/>
            </p:custDataLst>
          </p:nvPr>
        </p:nvSpPr>
        <p:spPr>
          <a:xfrm>
            <a:off x="4167188" y="2155825"/>
            <a:ext cx="455613" cy="455613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Autofit/>
          </a:bodyPr>
          <a:lstStyle/>
          <a:p>
            <a:pPr algn="ctr" fontAlgn="auto">
              <a:lnSpc>
                <a:spcPct val="120000"/>
              </a:lnSpc>
            </a:pPr>
            <a:r>
              <a:rPr lang="en-US" altLang="zh-CN" sz="700" strike="noStrike" noProof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70" name="文本框 69"/>
          <p:cNvSpPr txBox="1"/>
          <p:nvPr>
            <p:custDataLst>
              <p:tags r:id="rId9"/>
            </p:custDataLst>
          </p:nvPr>
        </p:nvSpPr>
        <p:spPr bwMode="auto">
          <a:xfrm>
            <a:off x="4625975" y="2243138"/>
            <a:ext cx="3492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1350" b="1" strike="noStrike" spc="300" noProof="1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能运用定语从句谈论照片</a:t>
            </a:r>
            <a:endParaRPr lang="zh-CN" altLang="en-US" sz="1350" b="1" strike="noStrike" spc="30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2" name="菱形 71"/>
          <p:cNvSpPr/>
          <p:nvPr>
            <p:custDataLst>
              <p:tags r:id="rId10"/>
            </p:custDataLst>
          </p:nvPr>
        </p:nvSpPr>
        <p:spPr>
          <a:xfrm>
            <a:off x="4167188" y="2798763"/>
            <a:ext cx="455613" cy="455613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Autofit/>
          </a:bodyPr>
          <a:lstStyle/>
          <a:p>
            <a:pPr algn="ctr" fontAlgn="auto">
              <a:lnSpc>
                <a:spcPct val="120000"/>
              </a:lnSpc>
            </a:pPr>
            <a:r>
              <a:rPr lang="en-US" altLang="zh-CN" sz="700" strike="noStrike" noProof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74" name="文本框 73"/>
          <p:cNvSpPr txBox="1"/>
          <p:nvPr>
            <p:custDataLst>
              <p:tags r:id="rId11"/>
            </p:custDataLst>
          </p:nvPr>
        </p:nvSpPr>
        <p:spPr bwMode="auto">
          <a:xfrm>
            <a:off x="4625975" y="2886075"/>
            <a:ext cx="3492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1350" b="1" strike="noStrike" spc="300" noProof="1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能与他人合作组织语言介绍摄影作品</a:t>
            </a:r>
            <a:endParaRPr lang="zh-CN" altLang="en-US" sz="1350" b="1" strike="noStrike" spc="30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6" name="菱形 75"/>
          <p:cNvSpPr/>
          <p:nvPr>
            <p:custDataLst>
              <p:tags r:id="rId12"/>
            </p:custDataLst>
          </p:nvPr>
        </p:nvSpPr>
        <p:spPr>
          <a:xfrm>
            <a:off x="4167188" y="3440113"/>
            <a:ext cx="455613" cy="4572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Autofit/>
          </a:bodyPr>
          <a:lstStyle/>
          <a:p>
            <a:pPr algn="ctr" fontAlgn="auto">
              <a:lnSpc>
                <a:spcPct val="120000"/>
              </a:lnSpc>
            </a:pPr>
            <a:r>
              <a:rPr lang="en-US" altLang="zh-CN" sz="700" strike="noStrike" noProof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78" name="文本框 77"/>
          <p:cNvSpPr txBox="1"/>
          <p:nvPr>
            <p:custDataLst>
              <p:tags r:id="rId13"/>
            </p:custDataLst>
          </p:nvPr>
        </p:nvSpPr>
        <p:spPr bwMode="auto">
          <a:xfrm>
            <a:off x="4625975" y="3529013"/>
            <a:ext cx="3492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1350" b="1" strike="noStrike" spc="300" noProof="1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增强审美意识和对家乡的热爱之情</a:t>
            </a:r>
            <a:endParaRPr lang="en-US" altLang="zh-CN" sz="1350" b="1" strike="noStrike" spc="300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cxnSp>
        <p:nvCxnSpPr>
          <p:cNvPr id="88" name="直接连接符 87"/>
          <p:cNvCxnSpPr/>
          <p:nvPr>
            <p:custDataLst>
              <p:tags r:id="rId14"/>
            </p:custDataLst>
          </p:nvPr>
        </p:nvCxnSpPr>
        <p:spPr>
          <a:xfrm>
            <a:off x="4633913" y="2081213"/>
            <a:ext cx="3490913" cy="0"/>
          </a:xfrm>
          <a:prstGeom prst="line">
            <a:avLst/>
          </a:prstGeom>
          <a:ln w="3175" cap="rnd">
            <a:solidFill>
              <a:schemeClr val="tx1">
                <a:lumMod val="75000"/>
                <a:lumOff val="2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>
            <p:custDataLst>
              <p:tags r:id="rId15"/>
            </p:custDataLst>
          </p:nvPr>
        </p:nvCxnSpPr>
        <p:spPr>
          <a:xfrm>
            <a:off x="4625975" y="2728913"/>
            <a:ext cx="3492500" cy="0"/>
          </a:xfrm>
          <a:prstGeom prst="line">
            <a:avLst/>
          </a:prstGeom>
          <a:ln w="3175" cap="rnd">
            <a:solidFill>
              <a:schemeClr val="tx1">
                <a:lumMod val="75000"/>
                <a:lumOff val="2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>
            <p:custDataLst>
              <p:tags r:id="rId16"/>
            </p:custDataLst>
          </p:nvPr>
        </p:nvCxnSpPr>
        <p:spPr>
          <a:xfrm>
            <a:off x="4625975" y="3376613"/>
            <a:ext cx="3492500" cy="0"/>
          </a:xfrm>
          <a:prstGeom prst="line">
            <a:avLst/>
          </a:prstGeom>
          <a:ln w="3175" cap="rnd">
            <a:solidFill>
              <a:schemeClr val="tx1">
                <a:lumMod val="75000"/>
                <a:lumOff val="2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>
            <p:custDataLst>
              <p:tags r:id="rId17"/>
            </p:custDataLst>
          </p:nvPr>
        </p:nvCxnSpPr>
        <p:spPr>
          <a:xfrm>
            <a:off x="4625975" y="4024313"/>
            <a:ext cx="3492500" cy="0"/>
          </a:xfrm>
          <a:prstGeom prst="line">
            <a:avLst/>
          </a:prstGeom>
          <a:ln w="3175" cap="rnd">
            <a:solidFill>
              <a:schemeClr val="tx1">
                <a:lumMod val="75000"/>
                <a:lumOff val="2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/>
              <a:t>Thanks.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8"/>
          <p:cNvSpPr txBox="1"/>
          <p:nvPr>
            <p:custDataLst>
              <p:tags r:id="rId2"/>
            </p:custDataLst>
          </p:nvPr>
        </p:nvSpPr>
        <p:spPr>
          <a:xfrm>
            <a:off x="250825" y="3651250"/>
            <a:ext cx="575945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photos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were taken last year.</a:t>
            </a:r>
            <a:endParaRPr lang="zh-CN" altLang="en-US" sz="2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9938" name="Picture 4" descr="C:\Users\Administrator\Desktop\213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email"/>
          <a:stretch>
            <a:fillRect/>
          </a:stretch>
        </p:blipFill>
        <p:spPr>
          <a:xfrm>
            <a:off x="0" y="339725"/>
            <a:ext cx="6089650" cy="143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39" name="Picture 4" descr="C:\Users\Administrator\Desktop\213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email"/>
          <a:stretch>
            <a:fillRect/>
          </a:stretch>
        </p:blipFill>
        <p:spPr>
          <a:xfrm>
            <a:off x="2051050" y="915988"/>
            <a:ext cx="709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6" name="Picture 1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email"/>
          <a:stretch>
            <a:fillRect/>
          </a:stretch>
        </p:blipFill>
        <p:spPr bwMode="auto">
          <a:xfrm rot="21185470">
            <a:off x="6900863" y="1471613"/>
            <a:ext cx="2160588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44" name="Picture 24" descr="https://timgsa.baidu.com/timg?image&amp;quality=80&amp;size=b9999_10000&amp;sec=1511541564632&amp;di=d8f3dbc37d53f522071ee3ae8e8a6f00&amp;imgtype=jpg&amp;src=http%3A%2F%2Fimg0.imgtn.bdimg.com%2Fit%2Fu%3D999751125%2C902607901%26fm%3D214%26gp%3D0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email"/>
          <a:stretch>
            <a:fillRect/>
          </a:stretch>
        </p:blipFill>
        <p:spPr bwMode="auto">
          <a:xfrm>
            <a:off x="179388" y="1347788"/>
            <a:ext cx="2305050" cy="171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8" name="Picture 1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email"/>
          <a:stretch>
            <a:fillRect/>
          </a:stretch>
        </p:blipFill>
        <p:spPr bwMode="auto">
          <a:xfrm>
            <a:off x="4716463" y="1635125"/>
            <a:ext cx="2259013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46" name="Picture 26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email"/>
          <a:stretch>
            <a:fillRect/>
          </a:stretch>
        </p:blipFill>
        <p:spPr bwMode="auto">
          <a:xfrm>
            <a:off x="2484438" y="1492250"/>
            <a:ext cx="2208213" cy="165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82" name="TextBox 17"/>
          <p:cNvSpPr txBox="1"/>
          <p:nvPr>
            <p:custDataLst>
              <p:tags r:id="rId9"/>
            </p:custDataLst>
          </p:nvPr>
        </p:nvSpPr>
        <p:spPr>
          <a:xfrm>
            <a:off x="250825" y="3219450"/>
            <a:ext cx="464502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I have some nice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photos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en-US" sz="2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51" name="TextBox 17"/>
          <p:cNvSpPr txBox="1"/>
          <p:nvPr>
            <p:custDataLst>
              <p:tags r:id="rId10"/>
            </p:custDataLst>
          </p:nvPr>
        </p:nvSpPr>
        <p:spPr>
          <a:xfrm>
            <a:off x="611188" y="0"/>
            <a:ext cx="2160587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 i="1">
                <a:solidFill>
                  <a:srgbClr val="7F7F7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Revision</a:t>
            </a:r>
          </a:p>
        </p:txBody>
      </p:sp>
      <p:sp>
        <p:nvSpPr>
          <p:cNvPr id="3092" name="TextBox 17"/>
          <p:cNvSpPr txBox="1"/>
          <p:nvPr>
            <p:custDataLst>
              <p:tags r:id="rId11"/>
            </p:custDataLst>
          </p:nvPr>
        </p:nvSpPr>
        <p:spPr>
          <a:xfrm>
            <a:off x="250825" y="4156075"/>
            <a:ext cx="8569325" cy="52863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I have some nice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photos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_____ were taken last year.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" name="TextBox 19"/>
          <p:cNvSpPr txBox="1"/>
          <p:nvPr>
            <p:custDataLst>
              <p:tags r:id="rId12"/>
            </p:custDataLst>
          </p:nvPr>
        </p:nvSpPr>
        <p:spPr>
          <a:xfrm>
            <a:off x="4067175" y="4156075"/>
            <a:ext cx="865188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that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82" grpId="0"/>
      <p:bldP spid="3092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7" name="Picture 2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email"/>
          <a:stretch>
            <a:fillRect/>
          </a:stretch>
        </p:blipFill>
        <p:spPr bwMode="auto">
          <a:xfrm>
            <a:off x="4427538" y="771525"/>
            <a:ext cx="3198813" cy="237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67" name="TextBox 12"/>
          <p:cNvSpPr txBox="1"/>
          <p:nvPr>
            <p:custDataLst>
              <p:tags r:id="rId3"/>
            </p:custDataLst>
          </p:nvPr>
        </p:nvSpPr>
        <p:spPr>
          <a:xfrm>
            <a:off x="1116013" y="842963"/>
            <a:ext cx="4319587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3" name="矩形 23"/>
          <p:cNvSpPr/>
          <p:nvPr>
            <p:custDataLst>
              <p:tags r:id="rId4"/>
            </p:custDataLst>
          </p:nvPr>
        </p:nvSpPr>
        <p:spPr>
          <a:xfrm>
            <a:off x="395288" y="3724275"/>
            <a:ext cx="7704137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boy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won the photo competition last year!</a:t>
            </a:r>
            <a:endParaRPr lang="zh-CN" altLang="zh-CN" sz="1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969" name="TextBox 21"/>
          <p:cNvSpPr txBox="1"/>
          <p:nvPr>
            <p:custDataLst>
              <p:tags r:id="rId5"/>
            </p:custDataLst>
          </p:nvPr>
        </p:nvSpPr>
        <p:spPr>
          <a:xfrm>
            <a:off x="539750" y="0"/>
            <a:ext cx="1403350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>
                <a:solidFill>
                  <a:srgbClr val="7F7F7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Lead in</a:t>
            </a:r>
          </a:p>
        </p:txBody>
      </p:sp>
      <p:sp>
        <p:nvSpPr>
          <p:cNvPr id="4107" name="矩形 15"/>
          <p:cNvSpPr/>
          <p:nvPr>
            <p:custDataLst>
              <p:tags r:id="rId6"/>
            </p:custDataLst>
          </p:nvPr>
        </p:nvSpPr>
        <p:spPr>
          <a:xfrm>
            <a:off x="395288" y="3292475"/>
            <a:ext cx="266382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He’s the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boy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40972" name="Text Box 18"/>
          <p:cNvSpPr txBox="1"/>
          <p:nvPr>
            <p:custDataLst>
              <p:tags r:id="rId7"/>
            </p:custDataLst>
          </p:nvPr>
        </p:nvSpPr>
        <p:spPr>
          <a:xfrm>
            <a:off x="2124075" y="195263"/>
            <a:ext cx="42481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Who took the nice photos ?</a:t>
            </a:r>
          </a:p>
        </p:txBody>
      </p:sp>
      <p:sp>
        <p:nvSpPr>
          <p:cNvPr id="4115" name="矩形 23"/>
          <p:cNvSpPr/>
          <p:nvPr>
            <p:custDataLst>
              <p:tags r:id="rId8"/>
            </p:custDataLst>
          </p:nvPr>
        </p:nvSpPr>
        <p:spPr>
          <a:xfrm>
            <a:off x="395288" y="4227513"/>
            <a:ext cx="8532812" cy="5286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He’s the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boy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_____won the photo competition last year!</a:t>
            </a:r>
            <a:endParaRPr lang="zh-CN" altLang="zh-CN" sz="1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" name="Picture 1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" cstate="email"/>
          <a:stretch>
            <a:fillRect/>
          </a:stretch>
        </p:blipFill>
        <p:spPr bwMode="auto">
          <a:xfrm>
            <a:off x="684213" y="771525"/>
            <a:ext cx="3311525" cy="2395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2367915" y="4227830"/>
            <a:ext cx="984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who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7" grpId="0"/>
      <p:bldP spid="4115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内容占位符 3" descr="IMG_2890.JP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10" cstate="email"/>
          <a:stretch>
            <a:fillRect/>
          </a:stretch>
        </p:blipFill>
        <p:spPr>
          <a:xfrm>
            <a:off x="539750" y="546735"/>
            <a:ext cx="4953000" cy="26993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9" name="TextBox 21"/>
          <p:cNvSpPr txBox="1"/>
          <p:nvPr>
            <p:custDataLst>
              <p:tags r:id="rId3"/>
            </p:custDataLst>
          </p:nvPr>
        </p:nvSpPr>
        <p:spPr>
          <a:xfrm>
            <a:off x="539750" y="84455"/>
            <a:ext cx="1403350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>
                <a:solidFill>
                  <a:srgbClr val="7F7F7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Lead in</a:t>
            </a:r>
          </a:p>
        </p:txBody>
      </p:sp>
      <p:sp>
        <p:nvSpPr>
          <p:cNvPr id="4103" name="矩形 23"/>
          <p:cNvSpPr/>
          <p:nvPr>
            <p:custDataLst>
              <p:tags r:id="rId4"/>
            </p:custDataLst>
          </p:nvPr>
        </p:nvSpPr>
        <p:spPr>
          <a:xfrm>
            <a:off x="395288" y="3724275"/>
            <a:ext cx="770413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sym typeface="+mn-ea"/>
              </a:rPr>
              <a:t>The beautiful girl is wearing a blouse and skirt.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107" name="矩形 15"/>
          <p:cNvSpPr/>
          <p:nvPr>
            <p:custDataLst>
              <p:tags r:id="rId5"/>
            </p:custDataLst>
          </p:nvPr>
        </p:nvSpPr>
        <p:spPr>
          <a:xfrm>
            <a:off x="395605" y="3292475"/>
            <a:ext cx="32061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It is a beautiful girl.</a:t>
            </a:r>
          </a:p>
        </p:txBody>
      </p:sp>
      <p:sp>
        <p:nvSpPr>
          <p:cNvPr id="4115" name="矩形 23"/>
          <p:cNvSpPr/>
          <p:nvPr>
            <p:custDataLst>
              <p:tags r:id="rId6"/>
            </p:custDataLst>
          </p:nvPr>
        </p:nvSpPr>
        <p:spPr>
          <a:xfrm>
            <a:off x="395288" y="4184333"/>
            <a:ext cx="8532812" cy="52197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It is a beautiful girl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_____is wearing a blouse and skirt.</a:t>
            </a:r>
            <a:endParaRPr lang="zh-CN" altLang="zh-CN" sz="1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3369310" y="4184650"/>
            <a:ext cx="984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who</a:t>
            </a:r>
          </a:p>
        </p:txBody>
      </p:sp>
      <p:pic>
        <p:nvPicPr>
          <p:cNvPr id="40970" name="New picture"/>
          <p:cNvPicPr/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2242800" y="10985500"/>
            <a:ext cx="355600" cy="266700"/>
          </a:xfrm>
          <a:prstGeom prst="cube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7" grpId="0"/>
      <p:bldP spid="4115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1650" y="331788"/>
            <a:ext cx="8140700" cy="331788"/>
          </a:xfrm>
        </p:spPr>
        <p:txBody>
          <a:bodyPr lIns="90000" tIns="46800" rIns="90000" bIns="46800" rtlCol="0" anchor="t" anchorCtr="0">
            <a:normAutofit fontScale="9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Listen and complete the sentences.</a:t>
            </a:r>
          </a:p>
        </p:txBody>
      </p:sp>
      <p:sp>
        <p:nvSpPr>
          <p:cNvPr id="7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9570" y="1312545"/>
            <a:ext cx="8056880" cy="1876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514350" marR="0" indent="-514350" defTabSz="914400" eaLnBrk="1" hangingPunct="1">
              <a:spcAft>
                <a:spcPts val="1200"/>
              </a:spcAft>
              <a:buClrTx/>
              <a:buSzTx/>
              <a:buFontTx/>
              <a:buAutoNum type="arabicPeriod"/>
              <a:defRPr/>
            </a:pPr>
            <a:r>
              <a:rPr kumimoji="0" lang="en-US" altLang="zh-CN" sz="3200" kern="1200" cap="none" spc="0" normalizeH="0" baseline="0" noProof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The boy</a:t>
            </a:r>
            <a:r>
              <a:rPr kumimoji="0" lang="en-US" altLang="zh-CN" sz="3200" kern="1200" cap="none" spc="0" normalizeH="0" baseline="0" noProof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on the</a:t>
            </a:r>
            <a:r>
              <a:rPr kumimoji="0" lang="en-US" altLang="zh-CN" sz="3200" kern="1200" cap="none" spc="0" normalizeH="0" baseline="0" noProof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_____ is the guitar player.</a:t>
            </a:r>
          </a:p>
          <a:p>
            <a:pPr marR="0" defTabSz="914400" eaLnBrk="1" hangingPunct="1">
              <a:spcAft>
                <a:spcPts val="1200"/>
              </a:spcAft>
              <a:buClrTx/>
              <a:buSzTx/>
              <a:buFontTx/>
              <a:defRPr/>
            </a:pPr>
            <a:r>
              <a:rPr kumimoji="0" lang="en-US" altLang="zh-CN" sz="3200" kern="1200" cap="none" spc="0" normalizeH="0" baseline="0" noProof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2. The boy 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in the</a:t>
            </a:r>
            <a:r>
              <a:rPr kumimoji="0" lang="en-US" altLang="zh-CN" sz="3200" kern="1200" cap="none" spc="0" normalizeH="0" baseline="0" noProof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______ is the singer.</a:t>
            </a:r>
          </a:p>
          <a:p>
            <a:pPr marR="0" defTabSz="914400" eaLnBrk="1" hangingPunct="1">
              <a:spcAft>
                <a:spcPts val="1200"/>
              </a:spcAft>
              <a:buClrTx/>
              <a:buSzTx/>
              <a:buFontTx/>
              <a:defRPr/>
            </a:pPr>
            <a:r>
              <a:rPr kumimoji="0" lang="en-US" altLang="zh-CN" sz="3200" kern="1200" cap="none" spc="0" normalizeH="0" baseline="0" noProof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3. The boy 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at the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200" kern="1200" cap="none" spc="0" normalizeH="0" baseline="0" noProof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______is the drummer.</a:t>
            </a:r>
          </a:p>
        </p:txBody>
      </p:sp>
      <p:sp>
        <p:nvSpPr>
          <p:cNvPr id="8200" name="Text Box 8"/>
          <p:cNvSpPr txBox="1"/>
          <p:nvPr>
            <p:custDataLst>
              <p:tags r:id="rId4"/>
            </p:custDataLst>
          </p:nvPr>
        </p:nvSpPr>
        <p:spPr>
          <a:xfrm>
            <a:off x="3479800" y="1217930"/>
            <a:ext cx="12420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 right</a:t>
            </a:r>
          </a:p>
        </p:txBody>
      </p:sp>
      <p:sp>
        <p:nvSpPr>
          <p:cNvPr id="8" name="Text Box 8"/>
          <p:cNvSpPr txBox="1"/>
          <p:nvPr>
            <p:custDataLst>
              <p:tags r:id="rId5"/>
            </p:custDataLst>
          </p:nvPr>
        </p:nvSpPr>
        <p:spPr>
          <a:xfrm>
            <a:off x="3343910" y="1958975"/>
            <a:ext cx="13779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centre</a:t>
            </a:r>
          </a:p>
        </p:txBody>
      </p:sp>
      <p:sp>
        <p:nvSpPr>
          <p:cNvPr id="9" name="Text Box 8"/>
          <p:cNvSpPr txBox="1"/>
          <p:nvPr>
            <p:custDataLst>
              <p:tags r:id="rId6"/>
            </p:custDataLst>
          </p:nvPr>
        </p:nvSpPr>
        <p:spPr>
          <a:xfrm>
            <a:off x="3462020" y="2605405"/>
            <a:ext cx="12598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 back</a:t>
            </a:r>
          </a:p>
        </p:txBody>
      </p:sp>
      <p:sp>
        <p:nvSpPr>
          <p:cNvPr id="3" name="椭圆 2"/>
          <p:cNvSpPr/>
          <p:nvPr>
            <p:custDataLst>
              <p:tags r:id="rId7"/>
            </p:custDataLst>
          </p:nvPr>
        </p:nvSpPr>
        <p:spPr>
          <a:xfrm>
            <a:off x="2354580" y="1402080"/>
            <a:ext cx="576580" cy="504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>
            <p:custDataLst>
              <p:tags r:id="rId8"/>
            </p:custDataLst>
          </p:nvPr>
        </p:nvSpPr>
        <p:spPr>
          <a:xfrm>
            <a:off x="2135505" y="1998980"/>
            <a:ext cx="576580" cy="504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9"/>
            </p:custDataLst>
          </p:nvPr>
        </p:nvSpPr>
        <p:spPr>
          <a:xfrm>
            <a:off x="2135505" y="2644775"/>
            <a:ext cx="576580" cy="504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" grpId="0"/>
      <p:bldP spid="9" grpId="0"/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Listen and answer the questions.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975366"/>
            <a:ext cx="8139178" cy="40416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2400" b="1" spc="0">
              <a:solidFill>
                <a:schemeClr val="tx1">
                  <a:lumMod val="85000"/>
                  <a:lumOff val="15000"/>
                </a:schemeClr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b="1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1.What are they talking about?</a:t>
            </a:r>
          </a:p>
          <a:p>
            <a:pPr marL="0" indent="0">
              <a:buNone/>
            </a:pPr>
            <a:r>
              <a:rPr lang="en-US" altLang="zh-CN" sz="2400" b="1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A.Singing competition.    B. Photo </a:t>
            </a:r>
            <a:r>
              <a:rPr lang="en-US" altLang="zh-CN" sz="2400" b="1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competition. </a:t>
            </a:r>
          </a:p>
          <a:p>
            <a:pPr marL="0" indent="0">
              <a:buNone/>
            </a:pPr>
            <a:r>
              <a:rPr lang="en-US" altLang="zh-CN" sz="2400" b="1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C.School dance.</a:t>
            </a:r>
          </a:p>
          <a:p>
            <a:pPr marL="0" indent="0">
              <a:buNone/>
            </a:pPr>
            <a:r>
              <a:rPr lang="en-US" altLang="zh-CN" sz="2400" b="1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2.How many subjects are there in the competition?</a:t>
            </a:r>
          </a:p>
          <a:p>
            <a:pPr marL="0" indent="0">
              <a:buNone/>
            </a:pPr>
            <a:r>
              <a:rPr lang="en-US" altLang="zh-CN" sz="2400" b="1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Four.</a:t>
            </a:r>
            <a:endParaRPr lang="en-US" altLang="zh-CN" sz="2400" b="1" spc="0">
              <a:solidFill>
                <a:schemeClr val="tx1">
                  <a:lumMod val="85000"/>
                  <a:lumOff val="15000"/>
                </a:schemeClr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400" b="1" spc="0">
              <a:solidFill>
                <a:schemeClr val="tx1">
                  <a:lumMod val="85000"/>
                  <a:lumOff val="15000"/>
                </a:schemeClr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椭圆 3"/>
          <p:cNvSpPr/>
          <p:nvPr>
            <p:custDataLst>
              <p:tags r:id="rId4"/>
            </p:custDataLst>
          </p:nvPr>
        </p:nvSpPr>
        <p:spPr>
          <a:xfrm>
            <a:off x="3888105" y="2223770"/>
            <a:ext cx="576580" cy="504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404" name="Text Box 10"/>
          <p:cNvSpPr txBox="1"/>
          <p:nvPr>
            <p:custDataLst>
              <p:tags r:id="rId5"/>
            </p:custDataLst>
          </p:nvPr>
        </p:nvSpPr>
        <p:spPr>
          <a:xfrm>
            <a:off x="501968" y="808038"/>
            <a:ext cx="907415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Tip: Before listening, we should do a prediction. </a:t>
            </a:r>
            <a:r>
              <a:rPr lang="zh-CN" altLang="en-US" b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听前预测</a:t>
            </a:r>
            <a:endParaRPr lang="en-US" altLang="zh-CN" b="1" i="1">
              <a:solidFill>
                <a:schemeClr val="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email"/>
          <a:stretch>
            <a:fillRect/>
          </a:stretch>
        </p:blipFill>
        <p:spPr>
          <a:xfrm rot="910906">
            <a:off x="-126682" y="2149158"/>
            <a:ext cx="857250" cy="75406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7446" name="Group 38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59130" y="2036445"/>
          <a:ext cx="8280556" cy="1069975"/>
        </p:xfrm>
        <a:graphic>
          <a:graphicData uri="http://schemas.openxmlformats.org/drawingml/2006/table">
            <a:tbl>
              <a:tblPr/>
              <a:tblGrid>
                <a:gridCol w="1385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4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9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 Zhong</a:t>
                      </a:r>
                      <a:endParaRPr kumimoji="0" lang="en-US" altLang="zh-CN" sz="2000" b="1" i="0" u="none" strike="noStrike" cap="none" normalizeH="0" baseline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1143" marB="4114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 He’s the boy _____ won the photo competition last year.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 The one ______ took photos at the school dance.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 _____________, he’s really good.</a:t>
                      </a:r>
                    </a:p>
                  </a:txBody>
                  <a:tcPr marL="91441" marR="91441" marT="41143" marB="4114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425" name="矩形 3"/>
          <p:cNvSpPr/>
          <p:nvPr>
            <p:custDataLst>
              <p:tags r:id="rId4"/>
            </p:custDataLst>
          </p:nvPr>
        </p:nvSpPr>
        <p:spPr>
          <a:xfrm>
            <a:off x="2313305" y="2539683"/>
            <a:ext cx="172878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thing is</a:t>
            </a: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3610293" y="2036445"/>
            <a:ext cx="7251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who</a:t>
            </a: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3178493" y="2252345"/>
            <a:ext cx="7251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who</a:t>
            </a:r>
          </a:p>
        </p:txBody>
      </p:sp>
      <p:sp>
        <p:nvSpPr>
          <p:cNvPr id="62488" name="TextBox 4"/>
          <p:cNvSpPr txBox="1"/>
          <p:nvPr>
            <p:custDataLst>
              <p:tags r:id="rId7"/>
            </p:custDataLst>
          </p:nvPr>
        </p:nvSpPr>
        <p:spPr>
          <a:xfrm>
            <a:off x="502920" y="-193040"/>
            <a:ext cx="6731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en-US" sz="2400" b="1" i="1">
              <a:solidFill>
                <a:srgbClr val="7F7F7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90" name="TextBox 4"/>
          <p:cNvSpPr txBox="1"/>
          <p:nvPr>
            <p:custDataLst>
              <p:tags r:id="rId8"/>
            </p:custDataLst>
          </p:nvPr>
        </p:nvSpPr>
        <p:spPr>
          <a:xfrm>
            <a:off x="502920" y="84455"/>
            <a:ext cx="6731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 i="1">
                <a:solidFill>
                  <a:srgbClr val="7F7F7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PART1: Listen and complete the table.</a:t>
            </a:r>
          </a:p>
        </p:txBody>
      </p:sp>
      <p:sp>
        <p:nvSpPr>
          <p:cNvPr id="59404" name="Text Box 10"/>
          <p:cNvSpPr txBox="1"/>
          <p:nvPr>
            <p:custDataLst>
              <p:tags r:id="rId9"/>
            </p:custDataLst>
          </p:nvPr>
        </p:nvSpPr>
        <p:spPr>
          <a:xfrm>
            <a:off x="502603" y="544513"/>
            <a:ext cx="907415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Tip: Before listening, we should do a prediction. </a:t>
            </a:r>
            <a:r>
              <a:rPr lang="zh-CN" altLang="en-US" b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听前预测</a:t>
            </a:r>
            <a:endParaRPr lang="en-US" altLang="zh-CN" b="1" i="1">
              <a:solidFill>
                <a:schemeClr val="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5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email"/>
          <a:stretch>
            <a:fillRect/>
          </a:stretch>
        </p:blipFill>
        <p:spPr>
          <a:xfrm rot="910906">
            <a:off x="83503" y="2038033"/>
            <a:ext cx="857250" cy="75406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7446" name="Group 38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803910" y="1938655"/>
          <a:ext cx="8280400" cy="1069975"/>
        </p:xfrm>
        <a:graphic>
          <a:graphicData uri="http://schemas.openxmlformats.org/drawingml/2006/table">
            <a:tbl>
              <a:tblPr/>
              <a:tblGrid>
                <a:gridCol w="1385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4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9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 Zhong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1143" marB="4114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1. He’s the boy _____ won the photo competition last year.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2. The one ______ took photos at the school dance.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3. _____________, he’s really good.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1143" marB="4114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2488" name="TextBox 4"/>
          <p:cNvSpPr txBox="1"/>
          <p:nvPr>
            <p:custDataLst>
              <p:tags r:id="rId4"/>
            </p:custDataLst>
          </p:nvPr>
        </p:nvSpPr>
        <p:spPr>
          <a:xfrm>
            <a:off x="514985" y="361950"/>
            <a:ext cx="6731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en-US" sz="2400" b="1" i="1">
              <a:solidFill>
                <a:srgbClr val="7F7F7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04495" y="134620"/>
            <a:ext cx="8463915" cy="331470"/>
          </a:xfrm>
        </p:spPr>
        <p:txBody>
          <a:bodyPr>
            <a:noAutofit/>
          </a:bodyPr>
          <a:lstStyle/>
          <a:p>
            <a:r>
              <a:rPr lang="en-US" altLang="zh-CN" sz="2400">
                <a:solidFill>
                  <a:srgbClr val="EF7509"/>
                </a:solidFill>
                <a:latin typeface="Times New Roman" panose="02020603050405020304" pitchFamily="18" charset="0"/>
                <a:ea typeface="思源黑体 CN Heavy" pitchFamily="34" charset="-122"/>
                <a:cs typeface="Times New Roman" panose="02020603050405020304" pitchFamily="18" charset="0"/>
                <a:sym typeface="+mn-ea"/>
              </a:rPr>
              <a:t>Retelling.</a:t>
            </a:r>
            <a:br>
              <a:rPr lang="en-US" altLang="zh-CN" sz="2400">
                <a:solidFill>
                  <a:srgbClr val="EF7509"/>
                </a:solidFill>
                <a:latin typeface="Times New Roman" panose="02020603050405020304" pitchFamily="18" charset="0"/>
                <a:ea typeface="思源黑体 CN Heavy" pitchFamily="34" charset="-122"/>
                <a:cs typeface="Times New Roman" panose="02020603050405020304" pitchFamily="18" charset="0"/>
                <a:sym typeface="+mn-ea"/>
              </a:rPr>
            </a:br>
            <a:r>
              <a:rPr lang="en-US" altLang="zh-CN" sz="2400">
                <a:solidFill>
                  <a:srgbClr val="EF7509"/>
                </a:solidFill>
                <a:latin typeface="Times New Roman" panose="02020603050405020304" pitchFamily="18" charset="0"/>
                <a:ea typeface="思源黑体 CN Heavy" pitchFamily="34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2400" b="0" spc="0">
                <a:solidFill>
                  <a:srgbClr val="EF7509"/>
                </a:solidFill>
                <a:effectLst/>
                <a:ea typeface="思源黑体 CN Heavy" pitchFamily="34" charset="-122"/>
                <a:cs typeface="Arial" panose="020B0604020202020204" pitchFamily="34" charset="0"/>
                <a:sym typeface="+mn-ea"/>
              </a:rPr>
              <a:t>   </a:t>
            </a:r>
            <a:r>
              <a:rPr lang="en-US" altLang="zh-CN" sz="2400" b="1">
                <a:solidFill>
                  <a:srgbClr val="EF7509"/>
                </a:solidFill>
                <a:latin typeface="Times New Roman" panose="02020603050405020304" pitchFamily="18" charset="0"/>
                <a:ea typeface="思源黑体 CN Heavy" pitchFamily="34" charset="-122"/>
                <a:cs typeface="Times New Roman" panose="02020603050405020304" pitchFamily="18" charset="0"/>
              </a:rPr>
              <a:t/>
            </a:r>
            <a:br>
              <a:rPr lang="en-US" altLang="zh-CN" sz="2400" b="1">
                <a:solidFill>
                  <a:srgbClr val="EF7509"/>
                </a:solidFill>
                <a:latin typeface="Times New Roman" panose="02020603050405020304" pitchFamily="18" charset="0"/>
                <a:ea typeface="思源黑体 CN Heavy" pitchFamily="34" charset="-122"/>
                <a:cs typeface="Times New Roman" panose="02020603050405020304" pitchFamily="18" charset="0"/>
              </a:rPr>
            </a:br>
            <a:endParaRPr lang="en-US" altLang="zh-CN" sz="2400" b="1">
              <a:solidFill>
                <a:srgbClr val="EF7509"/>
              </a:solidFill>
              <a:latin typeface="Times New Roman" panose="02020603050405020304" pitchFamily="18" charset="0"/>
              <a:ea typeface="思源黑体 CN Heavy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803910" y="939165"/>
            <a:ext cx="8281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EF7509"/>
                </a:solidFill>
                <a:effectLst/>
                <a:ea typeface="思源黑体 CN Heavy" pitchFamily="34" charset="-122"/>
                <a:cs typeface="Arial" panose="020B0604020202020204" pitchFamily="34" charset="0"/>
                <a:sym typeface="+mn-ea"/>
              </a:rPr>
              <a:t>    </a:t>
            </a:r>
            <a:r>
              <a:rPr lang="en-US" altLang="zh-CN">
                <a:effectLst/>
                <a:cs typeface="Arial" panose="020B0604020202020204" pitchFamily="34" charset="0"/>
                <a:sym typeface="+mn-ea"/>
              </a:rPr>
              <a:t>Tony will enter the photo competition, he wants to beat He Zhong. </a:t>
            </a:r>
          </a:p>
          <a:p>
            <a:r>
              <a:rPr lang="en-US" altLang="zh-CN">
                <a:effectLst/>
                <a:cs typeface="Arial" panose="020B0604020202020204" pitchFamily="34" charset="0"/>
                <a:sym typeface="+mn-ea"/>
              </a:rPr>
              <a:t>He Zhong is the boy...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  <p:tag name="KSO_WM_BEAUTIFY_FLAG" val="#wm#"/>
  <p:tag name="KSO_WM_DIAGRAM_GROUP_CODE" val="m1-1"/>
  <p:tag name="KSO_WM_TAG_VERSION" val="1.0"/>
  <p:tag name="KSO_WM_TEMPLATE_CATEGORY" val="custom"/>
  <p:tag name="KSO_WM_TEMPLATE_INDEX" val="20191445"/>
  <p:tag name="KSO_WM_UNIT_COLOR_SCHEME_PARENT_PAGE" val="0_5"/>
  <p:tag name="KSO_WM_UNIT_COLOR_SCHEME_SHAPE_ID" val="74"/>
  <p:tag name="KSO_WM_UNIT_COMPATIBLE" val="0"/>
  <p:tag name="KSO_WM_UNIT_DIAGRAM_ISNUMVISUAL" val="0"/>
  <p:tag name="KSO_WM_UNIT_DIAGRAM_ISREFERUNIT" val="0"/>
  <p:tag name="KSO_WM_UNIT_HIGHLIGHT" val="0"/>
  <p:tag name="KSO_WM_UNIT_ID" val="custom20191445_2*m_h_a*1_3_1"/>
  <p:tag name="KSO_WM_UNIT_INDEX" val="1_3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13"/>
  <p:tag name="KSO_WM_UNIT_TEXT_FILL_TYPE" val="1"/>
  <p:tag name="KSO_WM_UNIT_TYPE" val="m_h_a"/>
  <p:tag name="KSO_WM_UNIT_USESOURCEFORMAT_APPLY" val="1"/>
  <p:tag name="KSO_WM_UNIT_VALUE" val="1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  <p:tag name="KSO_WM_BEAUTIFY_FLAG" val="#wm#"/>
  <p:tag name="KSO_WM_DIAGRAM_GROUP_CODE" val="m1-1"/>
  <p:tag name="KSO_WM_TAG_VERSION" val="1.0"/>
  <p:tag name="KSO_WM_TEMPLATE_CATEGORY" val="custom"/>
  <p:tag name="KSO_WM_TEMPLATE_INDEX" val="20191445"/>
  <p:tag name="KSO_WM_UNIT_COLOR_SCHEME_PARENT_PAGE" val="0_5"/>
  <p:tag name="KSO_WM_UNIT_COLOR_SCHEME_SHAPE_ID" val="76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HIGHLIGHT" val="0"/>
  <p:tag name="KSO_WM_UNIT_ID" val="custom20191445_2*m_h_i*1_4_1"/>
  <p:tag name="KSO_WM_UNIT_INDEX" val="1_4_1"/>
  <p:tag name="KSO_WM_UNIT_LAYERLEVEL" val="1_1_1"/>
  <p:tag name="KSO_WM_UNIT_TEXT_FILL_FORE_SCHEMECOLOR_INDEX" val="14"/>
  <p:tag name="KSO_WM_UNIT_TEXT_FILL_TYPE" val="1"/>
  <p:tag name="KSO_WM_UNIT_TYPE" val="m_h_i"/>
  <p:tag name="KSO_WM_UNIT_USESOURCEFORMAT_APPLY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  <p:tag name="KSO_WM_BEAUTIFY_FLAG" val="#wm#"/>
  <p:tag name="KSO_WM_DIAGRAM_GROUP_CODE" val="m1-1"/>
  <p:tag name="KSO_WM_TAG_VERSION" val="1.0"/>
  <p:tag name="KSO_WM_TEMPLATE_CATEGORY" val="custom"/>
  <p:tag name="KSO_WM_TEMPLATE_INDEX" val="20191445"/>
  <p:tag name="KSO_WM_UNIT_COLOR_SCHEME_PARENT_PAGE" val="0_5"/>
  <p:tag name="KSO_WM_UNIT_COLOR_SCHEME_SHAPE_ID" val="78"/>
  <p:tag name="KSO_WM_UNIT_COMPATIBLE" val="0"/>
  <p:tag name="KSO_WM_UNIT_DIAGRAM_ISNUMVISUAL" val="0"/>
  <p:tag name="KSO_WM_UNIT_DIAGRAM_ISREFERUNIT" val="0"/>
  <p:tag name="KSO_WM_UNIT_HIGHLIGHT" val="0"/>
  <p:tag name="KSO_WM_UNIT_ID" val="custom20191445_2*m_h_a*1_4_1"/>
  <p:tag name="KSO_WM_UNIT_INDEX" val="1_4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13"/>
  <p:tag name="KSO_WM_UNIT_TEXT_FILL_TYPE" val="1"/>
  <p:tag name="KSO_WM_UNIT_TYPE" val="m_h_a"/>
  <p:tag name="KSO_WM_UNIT_USESOURCEFORMAT_APPLY" val="1"/>
  <p:tag name="KSO_WM_UNIT_VALUE" val="1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"/>
  <p:tag name="KSO_WM_BEAUTIFY_FLAG" val="#wm#"/>
  <p:tag name="KSO_WM_DIAGRAM_GROUP_CODE" val="m1-1"/>
  <p:tag name="KSO_WM_TAG_VERSION" val="1.0"/>
  <p:tag name="KSO_WM_TEMPLATE_CATEGORY" val="custom"/>
  <p:tag name="KSO_WM_TEMPLATE_INDEX" val="20191445"/>
  <p:tag name="KSO_WM_UNIT_ABSOLUTE_COLOR" val="1"/>
  <p:tag name="KSO_WM_UNIT_COLOR_SCHEME_PARENT_PAGE" val="0_5"/>
  <p:tag name="KSO_WM_UNIT_COLOR_SCHEME_SHAPE_ID" val="88"/>
  <p:tag name="KSO_WM_UNIT_COMPATIBLE" val="0"/>
  <p:tag name="KSO_WM_UNIT_DIAGRAM_ISNUMVISUAL" val="0"/>
  <p:tag name="KSO_WM_UNIT_DIAGRAM_ISREFERUNIT" val="0"/>
  <p:tag name="KSO_WM_UNIT_HIGHLIGHT" val="0"/>
  <p:tag name="KSO_WM_UNIT_ID" val="custom20191445_2*m_h_z*1_2_1"/>
  <p:tag name="KSO_WM_UNIT_INDEX" val="1_2_1"/>
  <p:tag name="KSO_WM_UNIT_LAYERLEVEL" val="1_1_1"/>
  <p:tag name="KSO_WM_UNIT_LINE_FILL_TYPE" val="2"/>
  <p:tag name="KSO_WM_UNIT_LINE_FORE_SCHEMECOLOR_INDEX" val="13"/>
  <p:tag name="KSO_WM_UNIT_TYPE" val="m_h_z"/>
  <p:tag name="KSO_WM_UNIT_USESOURCEFORMAT_APPLY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  <p:tag name="KSO_WM_BEAUTIFY_FLAG" val="#wm#"/>
  <p:tag name="KSO_WM_DIAGRAM_GROUP_CODE" val="m1-1"/>
  <p:tag name="KSO_WM_TAG_VERSION" val="1.0"/>
  <p:tag name="KSO_WM_TEMPLATE_CATEGORY" val="custom"/>
  <p:tag name="KSO_WM_TEMPLATE_INDEX" val="20191445"/>
  <p:tag name="KSO_WM_UNIT_ABSOLUTE_COLOR" val="1"/>
  <p:tag name="KSO_WM_UNIT_COLOR_SCHEME_PARENT_PAGE" val="0_5"/>
  <p:tag name="KSO_WM_UNIT_COLOR_SCHEME_SHAPE_ID" val="89"/>
  <p:tag name="KSO_WM_UNIT_COMPATIBLE" val="0"/>
  <p:tag name="KSO_WM_UNIT_DIAGRAM_ISNUMVISUAL" val="0"/>
  <p:tag name="KSO_WM_UNIT_DIAGRAM_ISREFERUNIT" val="0"/>
  <p:tag name="KSO_WM_UNIT_HIGHLIGHT" val="0"/>
  <p:tag name="KSO_WM_UNIT_ID" val="custom20191445_2*m_h_z*1_3_1"/>
  <p:tag name="KSO_WM_UNIT_INDEX" val="1_3_1"/>
  <p:tag name="KSO_WM_UNIT_LAYERLEVEL" val="1_1_1"/>
  <p:tag name="KSO_WM_UNIT_LINE_FILL_TYPE" val="2"/>
  <p:tag name="KSO_WM_UNIT_LINE_FORE_SCHEMECOLOR_INDEX" val="13"/>
  <p:tag name="KSO_WM_UNIT_TYPE" val="m_h_z"/>
  <p:tag name="KSO_WM_UNIT_USESOURCEFORMAT_APPLY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  <p:tag name="KSO_WM_BEAUTIFY_FLAG" val="#wm#"/>
  <p:tag name="KSO_WM_DIAGRAM_GROUP_CODE" val="m1-1"/>
  <p:tag name="KSO_WM_TAG_VERSION" val="1.0"/>
  <p:tag name="KSO_WM_TEMPLATE_CATEGORY" val="custom"/>
  <p:tag name="KSO_WM_TEMPLATE_INDEX" val="20191445"/>
  <p:tag name="KSO_WM_UNIT_ABSOLUTE_COLOR" val="1"/>
  <p:tag name="KSO_WM_UNIT_COLOR_SCHEME_PARENT_PAGE" val="0_5"/>
  <p:tag name="KSO_WM_UNIT_COLOR_SCHEME_SHAPE_ID" val="90"/>
  <p:tag name="KSO_WM_UNIT_COMPATIBLE" val="0"/>
  <p:tag name="KSO_WM_UNIT_DIAGRAM_ISNUMVISUAL" val="0"/>
  <p:tag name="KSO_WM_UNIT_DIAGRAM_ISREFERUNIT" val="0"/>
  <p:tag name="KSO_WM_UNIT_HIGHLIGHT" val="0"/>
  <p:tag name="KSO_WM_UNIT_ID" val="custom20191445_2*m_h_z*1_4_1"/>
  <p:tag name="KSO_WM_UNIT_INDEX" val="1_4_1"/>
  <p:tag name="KSO_WM_UNIT_LAYERLEVEL" val="1_1_1"/>
  <p:tag name="KSO_WM_UNIT_LINE_FILL_TYPE" val="2"/>
  <p:tag name="KSO_WM_UNIT_LINE_FORE_SCHEMECOLOR_INDEX" val="13"/>
  <p:tag name="KSO_WM_UNIT_TYPE" val="m_h_z"/>
  <p:tag name="KSO_WM_UNIT_USESOURCEFORMAT_APPLY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  <p:tag name="KSO_WM_BEAUTIFY_FLAG" val="#wm#"/>
  <p:tag name="KSO_WM_DIAGRAM_GROUP_CODE" val="m1-1"/>
  <p:tag name="KSO_WM_TAG_VERSION" val="1.0"/>
  <p:tag name="KSO_WM_TEMPLATE_CATEGORY" val="custom"/>
  <p:tag name="KSO_WM_TEMPLATE_INDEX" val="20191445"/>
  <p:tag name="KSO_WM_UNIT_ABSOLUTE_COLOR" val="1"/>
  <p:tag name="KSO_WM_UNIT_COLOR_SCHEME_PARENT_PAGE" val="0_5"/>
  <p:tag name="KSO_WM_UNIT_COLOR_SCHEME_SHAPE_ID" val="91"/>
  <p:tag name="KSO_WM_UNIT_COMPATIBLE" val="0"/>
  <p:tag name="KSO_WM_UNIT_DIAGRAM_ISNUMVISUAL" val="0"/>
  <p:tag name="KSO_WM_UNIT_DIAGRAM_ISREFERUNIT" val="0"/>
  <p:tag name="KSO_WM_UNIT_HIGHLIGHT" val="0"/>
  <p:tag name="KSO_WM_UNIT_ID" val="custom20191445_2*m_h_z*1_5_1"/>
  <p:tag name="KSO_WM_UNIT_INDEX" val="1_5_1"/>
  <p:tag name="KSO_WM_UNIT_LAYERLEVEL" val="1_1_1"/>
  <p:tag name="KSO_WM_UNIT_LINE_FILL_TYPE" val="2"/>
  <p:tag name="KSO_WM_UNIT_LINE_FORE_SCHEMECOLOR_INDEX" val="13"/>
  <p:tag name="KSO_WM_UNIT_TYPE" val="m_h_z"/>
  <p:tag name="KSO_WM_UNIT_USESOURCEFORMAT_APPLY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9144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"/>
  <p:tag name="KSO_WM_UNIT_PLACING_PICTURE_USER_VIEWPORT" val="{&quot;height&quot;:5105,&quot;width&quot;:9072}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191445_4"/>
  <p:tag name="KSO_WM_SLIDE_INDEX" val="4"/>
  <p:tag name="KSO_WM_SLIDE_ITEM_CNT" val="0"/>
  <p:tag name="KSO_WM_SLIDE_LAYOUT" val="a_f"/>
  <p:tag name="KSO_WM_SLIDE_LAYOUT_CNT" val="1_1"/>
  <p:tag name="KSO_WM_SLIDE_POSITION" val="52*34"/>
  <p:tag name="KSO_WM_SLIDE_SIZE" val="854*465"/>
  <p:tag name="KSO_WM_SLIDE_SUBTYPE" val="pureTxt"/>
  <p:tag name="KSO_WM_SLIDE_TYPE" val="text"/>
  <p:tag name="KSO_WM_TAG_VERSION" val="1.0"/>
  <p:tag name="KSO_WM_TEMPLATE_CATEGORY" val="custom"/>
  <p:tag name="KSO_WM_TEMPLATE_INDEX" val="20191445"/>
  <p:tag name="KSO_WM_TEMPLATE_SUBCATEGORY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  <p:tag name="KSO_WM_BEAUTIFY_FLAG" val="#wm#"/>
  <p:tag name="KSO_WM_TAG_VERSION" val="1.0"/>
  <p:tag name="KSO_WM_TEMPLATE_CATEGORY" val="custom"/>
  <p:tag name="KSO_WM_TEMPLATE_INDEX" val="20191445"/>
  <p:tag name="KSO_WM_UNIT_COMPATIBLE" val="0"/>
  <p:tag name="KSO_WM_UNIT_DIAGRAM_ISNUMVISUAL" val="0"/>
  <p:tag name="KSO_WM_UNIT_DIAGRAM_ISREFERUNIT" val="0"/>
  <p:tag name="KSO_WM_UNIT_HIGHLIGHT" val="0"/>
  <p:tag name="KSO_WM_UNIT_ID" val="custom20191445_4*a*1"/>
  <p:tag name="KSO_WM_UNIT_INDEX" val="1"/>
  <p:tag name="KSO_WM_UNIT_ISCONTENTSTITLE" val="0"/>
  <p:tag name="KSO_WM_UNIT_LAYERLEVEL" val="1"/>
  <p:tag name="KSO_WM_UNIT_NOCLEAR" val="0"/>
  <p:tag name="KSO_WM_UNIT_PRESET_TEXT" val="单击此处添加标题"/>
  <p:tag name="KSO_WM_UNIT_TYPE" val="a"/>
  <p:tag name="KSO_WM_UNIT_VALUE" val="4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914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  <p:tag name="KSO_WM_UNIT_TABLE_BEAUTIFY" val="smartTable{86dde591-dc79-4dd0-ac01-3fac8d99bb8d}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  <p:tag name="KSO_WM_UNIT_TABLE_BEAUTIFY" val="smartTable{86dde591-dc79-4dd0-ac01-3fac8d99bb8d}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9144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191445_7"/>
  <p:tag name="KSO_WM_SLIDE_INDEX" val="7"/>
  <p:tag name="KSO_WM_SLIDE_ITEM_CNT" val="0"/>
  <p:tag name="KSO_WM_SLIDE_LAYOUT" val="a_f"/>
  <p:tag name="KSO_WM_SLIDE_LAYOUT_CNT" val="1_1"/>
  <p:tag name="KSO_WM_SLIDE_POSITION" val="70*46"/>
  <p:tag name="KSO_WM_SLIDE_SIZE" val="821*357"/>
  <p:tag name="KSO_WM_SLIDE_SUBTYPE" val="pureTxt"/>
  <p:tag name="KSO_WM_SLIDE_TYPE" val="text"/>
  <p:tag name="KSO_WM_TAG_VERSION" val="1.0"/>
  <p:tag name="KSO_WM_TEMPLATE_CATEGORY" val="custom"/>
  <p:tag name="KSO_WM_TEMPLATE_INDEX" val="20191445"/>
  <p:tag name="KSO_WM_TEMPLATE_SUBCATEGORY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  <p:tag name="KSO_WM_BEAUTIFY_FLAG" val="#wm#"/>
  <p:tag name="KSO_WM_TAG_VERSION" val="1.0"/>
  <p:tag name="KSO_WM_TEMPLATE_CATEGORY" val="custom"/>
  <p:tag name="KSO_WM_TEMPLATE_INDEX" val="20191445"/>
  <p:tag name="KSO_WM_UNIT_COMPATIBLE" val="0"/>
  <p:tag name="KSO_WM_UNIT_DIAGRAM_ISNUMVISUAL" val="0"/>
  <p:tag name="KSO_WM_UNIT_DIAGRAM_ISREFERUNIT" val="0"/>
  <p:tag name="KSO_WM_UNIT_HIGHLIGHT" val="0"/>
  <p:tag name="KSO_WM_UNIT_ID" val="custom20191445_7*f*1"/>
  <p:tag name="KSO_WM_UNIT_INDEX" val="1"/>
  <p:tag name="KSO_WM_UNIT_LAYERLEVEL" val="1"/>
  <p:tag name="KSO_WM_UNIT_NOCLEAR" val="0"/>
  <p:tag name="KSO_WM_UNIT_PRESET_TEXT" val="单击此处添加文本具体内容，简明扼要的阐述您的观点。根据需要可酌情增减文字，以便观者准确的理解您传达的思想。&#10;单击此处添加文本具体内容，简明扼要的阐述您的观点。根据需要可酌情增减文字，以便观者准确的理解您传达的思想。&#10;单击此处添加文本具体内容，简明扼要的阐述您的观点。根据需要可酌情增减文字，以便观者准确的理解您传达的思想。"/>
  <p:tag name="KSO_WM_UNIT_TYPE" val="f"/>
  <p:tag name="KSO_WM_UNIT_VALUE" val="18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  <p:tag name="KSO_WM_BEAUTIFY_FLAG" val="#wm#"/>
  <p:tag name="KSO_WM_TAG_VERSION" val="1.0"/>
  <p:tag name="KSO_WM_TEMPLATE_CATEGORY" val="custom"/>
  <p:tag name="KSO_WM_TEMPLATE_INDEX" val="20191445"/>
  <p:tag name="KSO_WM_UNIT_COMPATIBLE" val="0"/>
  <p:tag name="KSO_WM_UNIT_DIAGRAM_ISNUMVISUAL" val="0"/>
  <p:tag name="KSO_WM_UNIT_DIAGRAM_ISREFERUNIT" val="0"/>
  <p:tag name="KSO_WM_UNIT_HIGHLIGHT" val="0"/>
  <p:tag name="KSO_WM_UNIT_ID" val="custom20191445_7*i*1"/>
  <p:tag name="KSO_WM_UNIT_INDEX" val="1"/>
  <p:tag name="KSO_WM_UNIT_LAYERLEVEL" val="1"/>
  <p:tag name="KSO_WM_UNIT_TYPE" val="i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  <p:tag name="KSO_WM_BEAUTIFY_FLAG" val="#wm#"/>
  <p:tag name="KSO_WM_TAG_VERSION" val="1.0"/>
  <p:tag name="KSO_WM_TEMPLATE_CATEGORY" val="custom"/>
  <p:tag name="KSO_WM_TEMPLATE_INDEX" val="20191445"/>
  <p:tag name="KSO_WM_UNIT_COMPATIBLE" val="0"/>
  <p:tag name="KSO_WM_UNIT_DIAGRAM_ISNUMVISUAL" val="0"/>
  <p:tag name="KSO_WM_UNIT_DIAGRAM_ISREFERUNIT" val="0"/>
  <p:tag name="KSO_WM_UNIT_HIGHLIGHT" val="0"/>
  <p:tag name="KSO_WM_UNIT_ID" val="custom20191445_7*a*1"/>
  <p:tag name="KSO_WM_UNIT_INDEX" val="1"/>
  <p:tag name="KSO_WM_UNIT_ISCONTENTSTITLE" val="0"/>
  <p:tag name="KSO_WM_UNIT_LAYERLEVEL" val="1"/>
  <p:tag name="KSO_WM_UNIT_NOCLEAR" val="0"/>
  <p:tag name="KSO_WM_UNIT_PRESET_TEXT" val="单击此处添加标题"/>
  <p:tag name="KSO_WM_UNIT_TYPE" val="a"/>
  <p:tag name="KSO_WM_UNIT_VALUE" val="1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  <p:tag name="KSO_WM_BEAUTIFY_FLAG" val="#wm#"/>
  <p:tag name="KSO_WM_TAG_VERSION" val="1.0"/>
  <p:tag name="KSO_WM_TEMPLATE_CATEGORY" val="custom"/>
  <p:tag name="KSO_WM_TEMPLATE_INDEX" val="20191445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191445_10"/>
  <p:tag name="KSO_WM_SLIDE_INDEX" val="10"/>
  <p:tag name="KSO_WM_SLIDE_ITEM_CNT" val="0"/>
  <p:tag name="KSO_WM_SLIDE_LAYOUT" val="a_d_f"/>
  <p:tag name="KSO_WM_SLIDE_LAYOUT_CNT" val="1_3_1"/>
  <p:tag name="KSO_WM_SLIDE_POSITION" val="70*46"/>
  <p:tag name="KSO_WM_SLIDE_SIZE" val="821*385"/>
  <p:tag name="KSO_WM_SLIDE_SUBTYPE" val="picTxt"/>
  <p:tag name="KSO_WM_SLIDE_TYPE" val="text"/>
  <p:tag name="KSO_WM_TAG_VERSION" val="1.0"/>
  <p:tag name="KSO_WM_TEMPLATE_CATEGORY" val="custom"/>
  <p:tag name="KSO_WM_TEMPLATE_INDEX" val="20191445"/>
  <p:tag name="KSO_WM_TEMPLATE_SUBCATEGORY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9144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191445_4"/>
  <p:tag name="KSO_WM_SLIDE_INDEX" val="4"/>
  <p:tag name="KSO_WM_SLIDE_ITEM_CNT" val="0"/>
  <p:tag name="KSO_WM_SLIDE_LAYOUT" val="a_f"/>
  <p:tag name="KSO_WM_SLIDE_LAYOUT_CNT" val="1_1"/>
  <p:tag name="KSO_WM_SLIDE_POSITION" val="52*34"/>
  <p:tag name="KSO_WM_SLIDE_SIZE" val="854*465"/>
  <p:tag name="KSO_WM_SLIDE_SUBTYPE" val="pureTxt"/>
  <p:tag name="KSO_WM_SLIDE_TYPE" val="text"/>
  <p:tag name="KSO_WM_TAG_VERSION" val="1.0"/>
  <p:tag name="KSO_WM_TEMPLATE_CATEGORY" val="custom"/>
  <p:tag name="KSO_WM_TEMPLATE_INDEX" val="20191445"/>
  <p:tag name="KSO_WM_TEMPLATE_SUBCATEGORY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m1-2"/>
  <p:tag name="KSO_WM_SLIDE_DIAGTYPE" val="m"/>
  <p:tag name="KSO_WM_SLIDE_ID" val="custom20191445_5"/>
  <p:tag name="KSO_WM_SLIDE_INDEX" val="5"/>
  <p:tag name="KSO_WM_SLIDE_ITEM_CNT" val="1"/>
  <p:tag name="KSO_WM_SLIDE_LAYOUT" val="a_m"/>
  <p:tag name="KSO_WM_SLIDE_LAYOUT_CNT" val="1_1"/>
  <p:tag name="KSO_WM_SLIDE_POSITION" val="197.675*188.225"/>
  <p:tag name="KSO_WM_SLIDE_SIZE" val="397.85*152.95"/>
  <p:tag name="KSO_WM_SLIDE_SUBTYPE" val="diag"/>
  <p:tag name="KSO_WM_SLIDE_TYPE" val="text"/>
  <p:tag name="KSO_WM_TAG_VERSION" val="1.0"/>
  <p:tag name="KSO_WM_TEMPLATE_CATEGORY" val="custom"/>
  <p:tag name="KSO_WM_TEMPLATE_INDEX" val="20191445"/>
  <p:tag name="KSO_WM_TEMPLATE_SUBCATEGORY" val="0"/>
  <p:tag name="KSO_WM_TEMPLATE_THUMBS_INDEX" val="1、2、3、4、5、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  <p:tag name="KSO_WM_BEAUTIFY_FLAG" val="#wm#"/>
  <p:tag name="KSO_WM_DIAGRAM_GROUP_CODE" val="m1-2"/>
  <p:tag name="KSO_WM_TAG_VERSION" val="1.0"/>
  <p:tag name="KSO_WM_TEMPLATE_CATEGORY" val="custom"/>
  <p:tag name="KSO_WM_TEMPLATE_INDEX" val="20191445"/>
  <p:tag name="KSO_WM_UNIT_COMPATIBLE" val="0"/>
  <p:tag name="KSO_WM_UNIT_DIAGRAM_ISNUMVISUAL" val="0"/>
  <p:tag name="KSO_WM_UNIT_DIAGRAM_ISREFERUNIT" val="0"/>
  <p:tag name="KSO_WM_UNIT_HIGHLIGHT" val="0"/>
  <p:tag name="KSO_WM_UNIT_ID" val="custom20191445_5*m_h_i*1_1_1"/>
  <p:tag name="KSO_WM_UNIT_INDEX" val="1_1_1"/>
  <p:tag name="KSO_WM_UNIT_LAYERLEVEL" val="1_1_1"/>
  <p:tag name="KSO_WM_UNIT_LINE_FILL_TYPE" val="2"/>
  <p:tag name="KSO_WM_UNIT_LINE_FORE_SCHEMECOLOR_INDEX" val="5"/>
  <p:tag name="KSO_WM_UNIT_TYPE" val="m_h_i"/>
  <p:tag name="KSO_WM_UNIT_USESOURCEFORMAT_APPLY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  <p:tag name="KSO_WM_BEAUTIFY_FLAG" val="#wm#"/>
  <p:tag name="KSO_WM_DIAGRAM_GROUP_CODE" val="m1-2"/>
  <p:tag name="KSO_WM_TAG_VERSION" val="1.0"/>
  <p:tag name="KSO_WM_TEMPLATE_CATEGORY" val="custom"/>
  <p:tag name="KSO_WM_TEMPLATE_INDEX" val="20191445"/>
  <p:tag name="KSO_WM_UNIT_COMPATIBLE" val="0"/>
  <p:tag name="KSO_WM_UNIT_DIAGRAM_ISNUMVISUAL" val="0"/>
  <p:tag name="KSO_WM_UNIT_DIAGRAM_ISREFERUNIT" val="0"/>
  <p:tag name="KSO_WM_UNIT_HIGHLIGHT" val="0"/>
  <p:tag name="KSO_WM_UNIT_ID" val="custom20191445_5*m_h_a*1_1_1"/>
  <p:tag name="KSO_WM_UNIT_INDEX" val="1_1_1"/>
  <p:tag name="KSO_WM_UNIT_ISCONTENTSTITLE" val="0"/>
  <p:tag name="KSO_WM_UNIT_LAYERLEVEL" val="1_1_1"/>
  <p:tag name="KSO_WM_UNIT_NOCLEAR" val="0"/>
  <p:tag name="KSO_WM_UNIT_PRESET_TEXT" val="单击此处添加标题"/>
  <p:tag name="KSO_WM_UNIT_TEXT_FILL_FORE_SCHEMECOLOR_INDEX" val="13"/>
  <p:tag name="KSO_WM_UNIT_TEXT_FILL_TYPE" val="1"/>
  <p:tag name="KSO_WM_UNIT_TYPE" val="m_h_a"/>
  <p:tag name="KSO_WM_UNIT_USESOURCEFORMAT_APPLY" val="1"/>
  <p:tag name="KSO_WM_UNIT_VALUE" val="2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  <p:tag name="KSO_WM_BEAUTIFY_FLAG" val="#wm#"/>
  <p:tag name="KSO_WM_DIAGRAM_GROUP_CODE" val="m1-2"/>
  <p:tag name="KSO_WM_TAG_VERSION" val="1.0"/>
  <p:tag name="KSO_WM_TEMPLATE_CATEGORY" val="custom"/>
  <p:tag name="KSO_WM_TEMPLATE_INDEX" val="20191445"/>
  <p:tag name="KSO_WM_UNIT_COMPATIBLE" val="0"/>
  <p:tag name="KSO_WM_UNIT_DIAGRAM_ISNUMVISUAL" val="0"/>
  <p:tag name="KSO_WM_UNIT_DIAGRAM_ISREFERUNIT" val="0"/>
  <p:tag name="KSO_WM_UNIT_HIGHLIGHT" val="0"/>
  <p:tag name="KSO_WM_UNIT_ID" val="custom20191445_5*m_h_f*1_1_1"/>
  <p:tag name="KSO_WM_UNIT_INDEX" val="1_1_1"/>
  <p:tag name="KSO_WM_UNIT_LAYERLEVEL" val="1_1_1"/>
  <p:tag name="KSO_WM_UNIT_NOCLEAR" val="0"/>
  <p:tag name="KSO_WM_UNIT_PRESET_TEXT" val="单击此处添加文本具体内容，简明扼要的阐述您的观点。根据需要可酌情增减文字，以便观者准确的理解您传达的思想。"/>
  <p:tag name="KSO_WM_UNIT_TEXT_FILL_FORE_SCHEMECOLOR_INDEX" val="13"/>
  <p:tag name="KSO_WM_UNIT_TEXT_FILL_TYPE" val="1"/>
  <p:tag name="KSO_WM_UNIT_TYPE" val="m_h_f"/>
  <p:tag name="KSO_WM_UNIT_USESOURCEFORMAT_APPLY" val="1"/>
  <p:tag name="KSO_WM_UNIT_VALUE" val="6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  <p:tag name="KSO_WM_BEAUTIFY_FLAG" val="#wm#"/>
  <p:tag name="KSO_WM_DIAGRAM_GROUP_CODE" val="m1-2"/>
  <p:tag name="KSO_WM_TAG_VERSION" val="1.0"/>
  <p:tag name="KSO_WM_TEMPLATE_CATEGORY" val="custom"/>
  <p:tag name="KSO_WM_TEMPLATE_INDEX" val="20191445"/>
  <p:tag name="KSO_WM_UNIT_COMPATIBLE" val="0"/>
  <p:tag name="KSO_WM_UNIT_DIAGRAM_ISNUMVISUAL" val="0"/>
  <p:tag name="KSO_WM_UNIT_DIAGRAM_ISREFERUNIT" val="0"/>
  <p:tag name="KSO_WM_UNIT_HIGHLIGHT" val="0"/>
  <p:tag name="KSO_WM_UNIT_ID" val="custom20191445_5*m_h_i*1_1_2"/>
  <p:tag name="KSO_WM_UNIT_INDEX" val="1_1_2"/>
  <p:tag name="KSO_WM_UNIT_LAYERLEVEL" val="1_1_1"/>
  <p:tag name="KSO_WM_UNIT_LINE_FILL_TYPE" val="2"/>
  <p:tag name="KSO_WM_UNIT_LINE_FORE_SCHEMECOLOR_INDEX" val="5"/>
  <p:tag name="KSO_WM_UNIT_TEXT_FILL_FORE_SCHEMECOLOR_INDEX" val="5"/>
  <p:tag name="KSO_WM_UNIT_TEXT_FILL_TYPE" val="1"/>
  <p:tag name="KSO_WM_UNIT_TYPE" val="m_h_i"/>
  <p:tag name="KSO_WM_UNIT_USESOURCEFORMAT_APPLY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191445_15"/>
  <p:tag name="KSO_WM_SLIDE_INDEX" val="15"/>
  <p:tag name="KSO_WM_SLIDE_ITEM_CNT" val="0"/>
  <p:tag name="KSO_WM_SLIDE_LAYOUT" val="a"/>
  <p:tag name="KSO_WM_SLIDE_LAYOUT_CNT" val="1"/>
  <p:tag name="KSO_WM_SLIDE_SUBTYPE" val="pureTxt"/>
  <p:tag name="KSO_WM_SLIDE_TYPE" val="endPage"/>
  <p:tag name="KSO_WM_TAG_VERSION" val="1.0"/>
  <p:tag name="KSO_WM_TEMPLATE_CATEGORY" val="custom"/>
  <p:tag name="KSO_WM_TEMPLATE_INDEX" val="20191445"/>
  <p:tag name="KSO_WM_TEMPLATE_SUBCATEGORY" val="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  <p:tag name="KSO_WM_BEAUTIFY_FLAG" val="#wm#"/>
  <p:tag name="KSO_WM_TAG_VERSION" val="1.0"/>
  <p:tag name="KSO_WM_TEMPLATE_CATEGORY" val="custom"/>
  <p:tag name="KSO_WM_TEMPLATE_INDEX" val="20191445"/>
  <p:tag name="KSO_WM_UNIT_COMPATIBLE" val="0"/>
  <p:tag name="KSO_WM_UNIT_DIAGRAM_ISNUMVISUAL" val="0"/>
  <p:tag name="KSO_WM_UNIT_DIAGRAM_ISREFERUNIT" val="0"/>
  <p:tag name="KSO_WM_UNIT_HIGHLIGHT" val="0"/>
  <p:tag name="KSO_WM_UNIT_ID" val="custom20191445_15*a*1"/>
  <p:tag name="KSO_WM_UNIT_INDEX" val="1"/>
  <p:tag name="KSO_WM_UNIT_ISCONTENTSTITLE" val="0"/>
  <p:tag name="KSO_WM_UNIT_LAYERLEVEL" val="1"/>
  <p:tag name="KSO_WM_UNIT_NOCLEAR" val="0"/>
  <p:tag name="KSO_WM_UNIT_PRESET_TEXT" val="Thanks."/>
  <p:tag name="KSO_WM_UNIT_TYPE" val="a"/>
  <p:tag name="KSO_WM_UNIT_VALUE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  <p:tag name="KSO_WM_BEAUTIFY_FLAG" val="#wm#"/>
  <p:tag name="KSO_WM_TAG_VERSION" val="1.0"/>
  <p:tag name="KSO_WM_TEMPLATE_CATEGORY" val="custom"/>
  <p:tag name="KSO_WM_TEMPLATE_INDEX" val="20191445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  <p:tag name="KSO_WM_BEAUTIFY_FLAG" val="#wm#"/>
  <p:tag name="KSO_WM_TAG_VERSION" val="1.0"/>
  <p:tag name="KSO_WM_TEMPLATE_CATEGORY" val="custom"/>
  <p:tag name="KSO_WM_TEMPLATE_INDEX" val="20191445"/>
  <p:tag name="KSO_WM_TEMPLATE_SUBCATEGORY" val="0"/>
  <p:tag name="KSO_WM_TEMPLATE_THUMBS_INDEX" val="1、2、14、1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m1-1"/>
  <p:tag name="KSO_WM_SLIDE_COLORSCHEME_VERSION" val="3.2"/>
  <p:tag name="KSO_WM_SLIDE_DIAGTYPE" val="m"/>
  <p:tag name="KSO_WM_SLIDE_ID" val="custom20191445_2"/>
  <p:tag name="KSO_WM_SLIDE_INDEX" val="2"/>
  <p:tag name="KSO_WM_SLIDE_ITEM_CNT" val="6"/>
  <p:tag name="KSO_WM_SLIDE_LAYOUT" val="a_m"/>
  <p:tag name="KSO_WM_SLIDE_LAYOUT_CNT" val="1_1"/>
  <p:tag name="KSO_WM_SLIDE_POSITION" val="492.137*94.0687"/>
  <p:tag name="KSO_WM_SLIDE_SIZE" val="415.613*395.969"/>
  <p:tag name="KSO_WM_SLIDE_SUBTYPE" val="diag"/>
  <p:tag name="KSO_WM_SLIDE_TYPE" val="text"/>
  <p:tag name="KSO_WM_TAG_VERSION" val="1.0"/>
  <p:tag name="KSO_WM_TEMPLATE_CATEGORY" val="custom"/>
  <p:tag name="KSO_WM_TEMPLATE_INDEX" val="20191445"/>
  <p:tag name="KSO_WM_TEMPLATE_SUBCATEGORY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  <p:tag name="KSO_WM_BEAUTIFY_FLAG" val="#wm#"/>
  <p:tag name="KSO_WM_DIAGRAM_GROUP_CODE" val="m1-1"/>
  <p:tag name="KSO_WM_TAG_VERSION" val="1.0"/>
  <p:tag name="KSO_WM_TEMPLATE_CATEGORY" val="custom"/>
  <p:tag name="KSO_WM_TEMPLATE_INDEX" val="20191445"/>
  <p:tag name="KSO_WM_UNIT_COLOR_SCHEME_PARENT_PAGE" val="0_5"/>
  <p:tag name="KSO_WM_UNIT_COLOR_SCHEME_SHAPE_ID" val="26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HIGHLIGHT" val="0"/>
  <p:tag name="KSO_WM_UNIT_ID" val="custom20191445_2*i*1"/>
  <p:tag name="KSO_WM_UNIT_INDEX" val="1"/>
  <p:tag name="KSO_WM_UNIT_LAYERLEVEL" val="1"/>
  <p:tag name="KSO_WM_UNIT_TEXT_FILL_FORE_SCHEMECOLOR_INDEX" val="13"/>
  <p:tag name="KSO_WM_UNIT_TEXT_FILL_TYPE" val="1"/>
  <p:tag name="KSO_WM_UNIT_TYPE" val="i"/>
  <p:tag name="KSO_WM_UNIT_USESOURCEFORMAT_APPLY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  <p:tag name="KSO_WM_BEAUTIFY_FLAG" val="#wm#"/>
  <p:tag name="KSO_WM_DIAGRAM_GROUP_CODE" val="m1-1"/>
  <p:tag name="KSO_WM_TAG_VERSION" val="1.0"/>
  <p:tag name="KSO_WM_TEMPLATE_CATEGORY" val="custom"/>
  <p:tag name="KSO_WM_TEMPLATE_INDEX" val="20191445"/>
  <p:tag name="KSO_WM_UNIT_COLOR_SCHEME_PARENT_PAGE" val="0_5"/>
  <p:tag name="KSO_WM_UNIT_COLOR_SCHEME_SHAPE_ID" val="27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HIGHLIGHT" val="0"/>
  <p:tag name="KSO_WM_UNIT_ID" val="custom20191445_2*i*2"/>
  <p:tag name="KSO_WM_UNIT_INDEX" val="2"/>
  <p:tag name="KSO_WM_UNIT_LAYERLEVEL" val="1"/>
  <p:tag name="KSO_WM_UNIT_TEXT_FILL_FORE_SCHEMECOLOR_INDEX" val="13"/>
  <p:tag name="KSO_WM_UNIT_TEXT_FILL_TYPE" val="1"/>
  <p:tag name="KSO_WM_UNIT_TYPE" val="i"/>
  <p:tag name="KSO_WM_UNIT_USESOURCEFORMAT_APPLY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  <p:tag name="KSO_WM_BEAUTIFY_FLAG" val="#wm#"/>
  <p:tag name="KSO_WM_DIAGRAM_GROUP_CODE" val="m1-1"/>
  <p:tag name="KSO_WM_TAG_VERSION" val="1.0"/>
  <p:tag name="KSO_WM_TEMPLATE_CATEGORY" val="custom"/>
  <p:tag name="KSO_WM_TEMPLATE_INDEX" val="20191445"/>
  <p:tag name="KSO_WM_UNIT_COLOR_SCHEME_PARENT_PAGE" val="0_5"/>
  <p:tag name="KSO_WM_UNIT_COLOR_SCHEME_SHAPE_ID" val="28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HIGHLIGHT" val="0"/>
  <p:tag name="KSO_WM_UNIT_ID" val="custom20191445_2*i*3"/>
  <p:tag name="KSO_WM_UNIT_INDEX" val="3"/>
  <p:tag name="KSO_WM_UNIT_LAYERLEVEL" val="1"/>
  <p:tag name="KSO_WM_UNIT_TEXT_FILL_FORE_SCHEMECOLOR_INDEX" val="5"/>
  <p:tag name="KSO_WM_UNIT_TEXT_FILL_TYPE" val="1"/>
  <p:tag name="KSO_WM_UNIT_TYPE" val="i"/>
  <p:tag name="KSO_WM_UNIT_USESOURCEFORMAT_APPLY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  <p:tag name="KSO_WM_BEAUTIFY_FLAG" val="#wm#"/>
  <p:tag name="KSO_WM_DIAGRAM_GROUP_CODE" val="m1-1"/>
  <p:tag name="KSO_WM_TAG_VERSION" val="1.0"/>
  <p:tag name="KSO_WM_TEMPLATE_CATEGORY" val="custom"/>
  <p:tag name="KSO_WM_TEMPLATE_INDEX" val="20191445"/>
  <p:tag name="KSO_WM_UNIT_COLOR_SCHEME_PARENT_PAGE" val="0_5"/>
  <p:tag name="KSO_WM_UNIT_COLOR_SCHEME_SHAPE_ID" val="4"/>
  <p:tag name="KSO_WM_UNIT_COMPATIBLE" val="0"/>
  <p:tag name="KSO_WM_UNIT_DIAGRAM_ISNUMVISUAL" val="0"/>
  <p:tag name="KSO_WM_UNIT_DIAGRAM_ISREFERUNIT" val="0"/>
  <p:tag name="KSO_WM_UNIT_HIGHLIGHT" val="0"/>
  <p:tag name="KSO_WM_UNIT_ID" val="custom20191445_2*a*1"/>
  <p:tag name="KSO_WM_UNIT_INDEX" val="1"/>
  <p:tag name="KSO_WM_UNIT_ISCONTENTSTITLE" val="1"/>
  <p:tag name="KSO_WM_UNIT_LAYERLEVEL" val="1"/>
  <p:tag name="KSO_WM_UNIT_NOCLEAR" val="0"/>
  <p:tag name="KSO_WM_UNIT_PRESET_TEXT" val="CONTENT"/>
  <p:tag name="KSO_WM_UNIT_TEXT_FILL_FORE_SCHEMECOLOR_INDEX" val="15"/>
  <p:tag name="KSO_WM_UNIT_TEXT_FILL_TYPE" val="1"/>
  <p:tag name="KSO_WM_UNIT_TYPE" val="a"/>
  <p:tag name="KSO_WM_UNIT_USESOURCEFORMAT_APPLY" val="1"/>
  <p:tag name="KSO_WM_UNIT_VALUE" val="1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  <p:tag name="KSO_WM_BEAUTIFY_FLAG" val="#wm#"/>
  <p:tag name="KSO_WM_DIAGRAM_GROUP_CODE" val="m1-1"/>
  <p:tag name="KSO_WM_TAG_VERSION" val="1.0"/>
  <p:tag name="KSO_WM_TEMPLATE_CATEGORY" val="custom"/>
  <p:tag name="KSO_WM_TEMPLATE_INDEX" val="20191445"/>
  <p:tag name="KSO_WM_UNIT_COLOR_SCHEME_PARENT_PAGE" val="0_5"/>
  <p:tag name="KSO_WM_UNIT_COLOR_SCHEME_SHAPE_ID" val="14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HIGHLIGHT" val="0"/>
  <p:tag name="KSO_WM_UNIT_ID" val="custom20191445_2*m_h_i*1_1_1"/>
  <p:tag name="KSO_WM_UNIT_INDEX" val="1_1_1"/>
  <p:tag name="KSO_WM_UNIT_LAYERLEVEL" val="1_1_1"/>
  <p:tag name="KSO_WM_UNIT_TEXT_FILL_FORE_SCHEMECOLOR_INDEX" val="14"/>
  <p:tag name="KSO_WM_UNIT_TEXT_FILL_TYPE" val="1"/>
  <p:tag name="KSO_WM_UNIT_TYPE" val="m_h_i"/>
  <p:tag name="KSO_WM_UNIT_USESOURCEFORMAT_APPLY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  <p:tag name="KSO_WM_BEAUTIFY_FLAG" val="#wm#"/>
  <p:tag name="KSO_WM_DIAGRAM_GROUP_CODE" val="m1-1"/>
  <p:tag name="KSO_WM_TAG_VERSION" val="1.0"/>
  <p:tag name="KSO_WM_TEMPLATE_CATEGORY" val="custom"/>
  <p:tag name="KSO_WM_TEMPLATE_INDEX" val="20191445"/>
  <p:tag name="KSO_WM_UNIT_COLOR_SCHEME_PARENT_PAGE" val="0_5"/>
  <p:tag name="KSO_WM_UNIT_COLOR_SCHEME_SHAPE_ID" val="32"/>
  <p:tag name="KSO_WM_UNIT_COMPATIBLE" val="0"/>
  <p:tag name="KSO_WM_UNIT_DIAGRAM_ISNUMVISUAL" val="0"/>
  <p:tag name="KSO_WM_UNIT_DIAGRAM_ISREFERUNIT" val="0"/>
  <p:tag name="KSO_WM_UNIT_HIGHLIGHT" val="0"/>
  <p:tag name="KSO_WM_UNIT_ID" val="custom20191445_2*m_h_a*1_1_1"/>
  <p:tag name="KSO_WM_UNIT_INDEX" val="1_1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13"/>
  <p:tag name="KSO_WM_UNIT_TEXT_FILL_TYPE" val="1"/>
  <p:tag name="KSO_WM_UNIT_TYPE" val="m_h_a"/>
  <p:tag name="KSO_WM_UNIT_USESOURCEFORMAT_APPLY" val="1"/>
  <p:tag name="KSO_WM_UNIT_VALUE" val="1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  <p:tag name="KSO_WM_BEAUTIFY_FLAG" val="#wm#"/>
  <p:tag name="KSO_WM_DIAGRAM_GROUP_CODE" val="m1-1"/>
  <p:tag name="KSO_WM_TAG_VERSION" val="1.0"/>
  <p:tag name="KSO_WM_TEMPLATE_CATEGORY" val="custom"/>
  <p:tag name="KSO_WM_TEMPLATE_INDEX" val="20191445"/>
  <p:tag name="KSO_WM_UNIT_COLOR_SCHEME_PARENT_PAGE" val="0_5"/>
  <p:tag name="KSO_WM_UNIT_COLOR_SCHEME_SHAPE_ID" val="68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HIGHLIGHT" val="0"/>
  <p:tag name="KSO_WM_UNIT_ID" val="custom20191445_2*m_h_i*1_2_1"/>
  <p:tag name="KSO_WM_UNIT_INDEX" val="1_2_1"/>
  <p:tag name="KSO_WM_UNIT_LAYERLEVEL" val="1_1_1"/>
  <p:tag name="KSO_WM_UNIT_TEXT_FILL_FORE_SCHEMECOLOR_INDEX" val="14"/>
  <p:tag name="KSO_WM_UNIT_TEXT_FILL_TYPE" val="1"/>
  <p:tag name="KSO_WM_UNIT_TYPE" val="m_h_i"/>
  <p:tag name="KSO_WM_UNIT_USESOURCEFORMAT_APPLY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  <p:tag name="KSO_WM_BEAUTIFY_FLAG" val="#wm#"/>
  <p:tag name="KSO_WM_DIAGRAM_GROUP_CODE" val="m1-1"/>
  <p:tag name="KSO_WM_TAG_VERSION" val="1.0"/>
  <p:tag name="KSO_WM_TEMPLATE_CATEGORY" val="custom"/>
  <p:tag name="KSO_WM_TEMPLATE_INDEX" val="20191445"/>
  <p:tag name="KSO_WM_UNIT_COLOR_SCHEME_PARENT_PAGE" val="0_5"/>
  <p:tag name="KSO_WM_UNIT_COLOR_SCHEME_SHAPE_ID" val="70"/>
  <p:tag name="KSO_WM_UNIT_COMPATIBLE" val="0"/>
  <p:tag name="KSO_WM_UNIT_DIAGRAM_ISNUMVISUAL" val="0"/>
  <p:tag name="KSO_WM_UNIT_DIAGRAM_ISREFERUNIT" val="0"/>
  <p:tag name="KSO_WM_UNIT_HIGHLIGHT" val="0"/>
  <p:tag name="KSO_WM_UNIT_ID" val="custom20191445_2*m_h_a*1_2_1"/>
  <p:tag name="KSO_WM_UNIT_INDEX" val="1_2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13"/>
  <p:tag name="KSO_WM_UNIT_TEXT_FILL_TYPE" val="1"/>
  <p:tag name="KSO_WM_UNIT_TYPE" val="m_h_a"/>
  <p:tag name="KSO_WM_UNIT_USESOURCEFORMAT_APPLY" val="1"/>
  <p:tag name="KSO_WM_UNIT_VALUE" val="1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  <p:tag name="KSO_WM_BEAUTIFY_FLAG" val="#wm#"/>
  <p:tag name="KSO_WM_DIAGRAM_GROUP_CODE" val="m1-1"/>
  <p:tag name="KSO_WM_TAG_VERSION" val="1.0"/>
  <p:tag name="KSO_WM_TEMPLATE_CATEGORY" val="custom"/>
  <p:tag name="KSO_WM_TEMPLATE_INDEX" val="20191445"/>
  <p:tag name="KSO_WM_UNIT_COLOR_SCHEME_PARENT_PAGE" val="0_5"/>
  <p:tag name="KSO_WM_UNIT_COLOR_SCHEME_SHAPE_ID" val="72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HIGHLIGHT" val="0"/>
  <p:tag name="KSO_WM_UNIT_ID" val="custom20191445_2*m_h_i*1_3_1"/>
  <p:tag name="KSO_WM_UNIT_INDEX" val="1_3_1"/>
  <p:tag name="KSO_WM_UNIT_LAYERLEVEL" val="1_1_1"/>
  <p:tag name="KSO_WM_UNIT_TEXT_FILL_FORE_SCHEMECOLOR_INDEX" val="14"/>
  <p:tag name="KSO_WM_UNIT_TEXT_FILL_TYPE" val="1"/>
  <p:tag name="KSO_WM_UNIT_TYPE" val="m_h_i"/>
  <p:tag name="KSO_WM_UNIT_USESOURCEFORMAT_APPLY" val="1"/>
</p:tagLst>
</file>

<file path=ppt/theme/theme1.xml><?xml version="1.0" encoding="utf-8"?>
<a:theme xmlns:a="http://schemas.openxmlformats.org/drawingml/2006/main" name="WWW.2PPT.COM&#10;">
  <a:themeElements>
    <a:clrScheme name="20191445">
      <a:dk1>
        <a:srgbClr val="000000"/>
      </a:dk1>
      <a:lt1>
        <a:srgbClr val="FFFFFF"/>
      </a:lt1>
      <a:dk2>
        <a:srgbClr val="255861"/>
      </a:dk2>
      <a:lt2>
        <a:srgbClr val="DEA62B"/>
      </a:lt2>
      <a:accent1>
        <a:srgbClr val="255861"/>
      </a:accent1>
      <a:accent2>
        <a:srgbClr val="398585"/>
      </a:accent2>
      <a:accent3>
        <a:srgbClr val="DEA62B"/>
      </a:accent3>
      <a:accent4>
        <a:srgbClr val="D3B98D"/>
      </a:accent4>
      <a:accent5>
        <a:srgbClr val="D5A535"/>
      </a:accent5>
      <a:accent6>
        <a:srgbClr val="B49E63"/>
      </a:accent6>
      <a:hlink>
        <a:srgbClr val="4276AA"/>
      </a:hlink>
      <a:folHlink>
        <a:srgbClr val="BFBFBF"/>
      </a:folHlink>
    </a:clrScheme>
    <a:fontScheme name="Arial Black-Arial">
      <a:majorFont>
        <a:latin typeface="Arial Black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813</Words>
  <Application>Microsoft Office PowerPoint</Application>
  <PresentationFormat>全屏显示(16:9)</PresentationFormat>
  <Paragraphs>140</Paragraphs>
  <Slides>20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黑体</vt:lpstr>
      <vt:lpstr>楷体</vt:lpstr>
      <vt:lpstr>楷体_GB2312</vt:lpstr>
      <vt:lpstr>思源黑体 CN Heavy</vt:lpstr>
      <vt:lpstr>宋体</vt:lpstr>
      <vt:lpstr>微软雅黑</vt:lpstr>
      <vt:lpstr>Arial</vt:lpstr>
      <vt:lpstr>Arial Black</vt:lpstr>
      <vt:lpstr>Calibri</vt:lpstr>
      <vt:lpstr>Segoe UI Black</vt:lpstr>
      <vt:lpstr>Times New Roman</vt:lpstr>
      <vt:lpstr>WWW.2PPT.COM
</vt:lpstr>
      <vt:lpstr>Unit1    He’s the boy  who won the photo competition  last year!</vt:lpstr>
      <vt:lpstr>PowerPoint 演示文稿</vt:lpstr>
      <vt:lpstr>PowerPoint 演示文稿</vt:lpstr>
      <vt:lpstr>PowerPoint 演示文稿</vt:lpstr>
      <vt:lpstr>PowerPoint 演示文稿</vt:lpstr>
      <vt:lpstr>Listen and complete the sentences.</vt:lpstr>
      <vt:lpstr>Listen and answer the questions.</vt:lpstr>
      <vt:lpstr>PowerPoint 演示文稿</vt:lpstr>
      <vt:lpstr>Retelling.        </vt:lpstr>
      <vt:lpstr>Listen and answer the questions.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 and Away</vt:lpstr>
      <vt:lpstr>PowerPoint 演示文稿</vt:lpstr>
      <vt:lpstr>PowerPoint 演示文稿</vt:lpstr>
      <vt:lpstr>Thanks.</vt:lpstr>
    </vt:vector>
  </TitlesOfParts>
  <Company>第一PPT模板网-WWW.1PPT.COM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16</cp:revision>
  <cp:lastPrinted>2021-04-15T13:45:00Z</cp:lastPrinted>
  <dcterms:created xsi:type="dcterms:W3CDTF">2021-04-15T13:45:00Z</dcterms:created>
  <dcterms:modified xsi:type="dcterms:W3CDTF">2023-01-16T19:56:56Z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91D0CABD141340BB8BBD58D2CFD96FF5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