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932" autoAdjust="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70B69639-CDF2-4E0A-94D1-F57B4BE00A2C}" type="datetimeFigureOut">
              <a:rPr lang="zh-CN" altLang="en-US"/>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BA7A243B-43CF-4C1C-A0D4-A7731E7A0545}"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560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smtClean="0"/>
          </a:p>
        </p:txBody>
      </p:sp>
      <p:sp>
        <p:nvSpPr>
          <p:cNvPr id="2560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fld id="{E98EF7BB-6D55-4106-B424-C26F0A90990D}" type="slidenum">
              <a:rPr lang="zh-CN" altLang="en-US"/>
              <a:t>1</a:t>
            </a:fld>
            <a:endParaRPr lang="en-US" altLang="zh-C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481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smtClean="0"/>
          </a:p>
        </p:txBody>
      </p:sp>
      <p:sp>
        <p:nvSpPr>
          <p:cNvPr id="3482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fld id="{FBA24B29-0030-47B1-8D10-3562BF3D42C1}" type="slidenum">
              <a:rPr lang="zh-CN" altLang="en-US"/>
              <a:t>10</a:t>
            </a:fld>
            <a:endParaRPr lang="en-US"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584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smtClean="0"/>
          </a:p>
        </p:txBody>
      </p:sp>
      <p:sp>
        <p:nvSpPr>
          <p:cNvPr id="3584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fld id="{0641BAAA-3372-40C5-B6D3-3ECA30A4F028}" type="slidenum">
              <a:rPr lang="zh-CN" altLang="en-US"/>
              <a:t>11</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662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smtClean="0"/>
          </a:p>
        </p:txBody>
      </p:sp>
      <p:sp>
        <p:nvSpPr>
          <p:cNvPr id="2662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fld id="{5FBFC630-A684-4212-8A3E-D1428DB25D34}" type="slidenum">
              <a:rPr lang="zh-CN" altLang="en-US"/>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765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smtClean="0"/>
          </a:p>
        </p:txBody>
      </p:sp>
      <p:sp>
        <p:nvSpPr>
          <p:cNvPr id="2765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fld id="{D6F1D9BF-6835-4166-BB04-FE1F23B94896}" type="slidenum">
              <a:rPr lang="zh-CN" altLang="en-US"/>
              <a:t>3</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867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smtClean="0"/>
          </a:p>
        </p:txBody>
      </p:sp>
      <p:sp>
        <p:nvSpPr>
          <p:cNvPr id="2867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fld id="{A4F7D22E-1A29-47D6-BF1B-DD1DB9515299}" type="slidenum">
              <a:rPr lang="zh-CN" altLang="en-US"/>
              <a:t>4</a:t>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96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dirty="0" smtClean="0"/>
          </a:p>
        </p:txBody>
      </p:sp>
      <p:sp>
        <p:nvSpPr>
          <p:cNvPr id="297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fld id="{D220AE9E-A31B-4E0F-A7F6-2613250E0913}" type="slidenum">
              <a:rPr lang="zh-CN" altLang="en-US"/>
              <a:t>5</a:t>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072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smtClean="0"/>
          </a:p>
        </p:txBody>
      </p:sp>
      <p:sp>
        <p:nvSpPr>
          <p:cNvPr id="3072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fld id="{1AEE5B0B-011B-4976-8A69-94E94CEAC9A1}" type="slidenum">
              <a:rPr lang="zh-CN" altLang="en-US"/>
              <a:t>6</a:t>
            </a:fld>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17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smtClean="0"/>
          </a:p>
        </p:txBody>
      </p:sp>
      <p:sp>
        <p:nvSpPr>
          <p:cNvPr id="317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fld id="{C1ACE546-4690-4431-BAC3-4FB74045ADD9}" type="slidenum">
              <a:rPr lang="zh-CN" altLang="en-US"/>
              <a:t>7</a:t>
            </a:fld>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277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smtClean="0"/>
          </a:p>
        </p:txBody>
      </p:sp>
      <p:sp>
        <p:nvSpPr>
          <p:cNvPr id="327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fld id="{98447351-009D-4861-9288-4C20E213F7A8}" type="slidenum">
              <a:rPr lang="zh-CN" altLang="en-US"/>
              <a:t>8</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379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smtClean="0"/>
          </a:p>
        </p:txBody>
      </p:sp>
      <p:sp>
        <p:nvSpPr>
          <p:cNvPr id="3379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fld id="{EB5254BA-BEF1-407C-968C-12A4377D1F16}" type="slidenum">
              <a:rPr lang="zh-CN" altLang="en-US"/>
              <a:t>9</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20482" name="Picture 2" descr="038a"/>
          <p:cNvPicPr>
            <a:picLocks noChangeArrowheads="1"/>
          </p:cNvPicPr>
          <p:nvPr/>
        </p:nvPicPr>
        <p:blipFill>
          <a:blip r:embed="rId2"/>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Rectangle 3"/>
          <p:cNvSpPr>
            <a:spLocks noGrp="1" noChangeArrowheads="1"/>
          </p:cNvSpPr>
          <p:nvPr>
            <p:ph type="ctrTitle"/>
          </p:nvPr>
        </p:nvSpPr>
        <p:spPr>
          <a:xfrm>
            <a:off x="685800" y="2130425"/>
            <a:ext cx="7772400" cy="1470025"/>
          </a:xfrm>
        </p:spPr>
        <p:txBody>
          <a:bodyPr/>
          <a:lstStyle>
            <a:lvl1pPr algn="ctr">
              <a:defRPr sz="4000"/>
            </a:lvl1pPr>
          </a:lstStyle>
          <a:p>
            <a:pPr lvl="0"/>
            <a:r>
              <a:rPr lang="zh-CN" altLang="en-US" noProof="0" smtClean="0"/>
              <a:t>单击此处编辑母版标题样式</a:t>
            </a:r>
            <a:endParaRPr lang="zh-CN" noProof="0" smtClean="0"/>
          </a:p>
        </p:txBody>
      </p:sp>
      <p:sp>
        <p:nvSpPr>
          <p:cNvPr id="20484" name="Rectangle 4"/>
          <p:cNvSpPr>
            <a:spLocks noGrp="1" noChangeArrowheads="1"/>
          </p:cNvSpPr>
          <p:nvPr>
            <p:ph type="subTitle" idx="1"/>
          </p:nvPr>
        </p:nvSpPr>
        <p:spPr>
          <a:xfrm>
            <a:off x="1371600" y="3886200"/>
            <a:ext cx="6400800" cy="1271588"/>
          </a:xfrm>
        </p:spPr>
        <p:txBody>
          <a:bodyPr/>
          <a:lstStyle>
            <a:lvl1pPr marL="0" indent="0" algn="ctr">
              <a:buFontTx/>
              <a:buNone/>
              <a:defRPr sz="3000">
                <a:solidFill>
                  <a:srgbClr val="FF5050"/>
                </a:solidFill>
              </a:defRPr>
            </a:lvl1pPr>
          </a:lstStyle>
          <a:p>
            <a:pPr lvl="0"/>
            <a:r>
              <a:rPr lang="zh-CN" altLang="en-US" noProof="0" smtClean="0"/>
              <a:t>单击此处编辑母版副标题样式</a:t>
            </a:r>
            <a:endParaRPr lang="zh-CN" noProof="0" smtClean="0"/>
          </a:p>
        </p:txBody>
      </p:sp>
      <p:sp>
        <p:nvSpPr>
          <p:cNvPr id="20485" name="Rectangle 5"/>
          <p:cNvSpPr>
            <a:spLocks noGrp="1" noChangeArrowheads="1"/>
          </p:cNvSpPr>
          <p:nvPr>
            <p:ph type="dt" sz="half" idx="2"/>
          </p:nvPr>
        </p:nvSpPr>
        <p:spPr/>
        <p:txBody>
          <a:bodyPr/>
          <a:lstStyle>
            <a:lvl1pPr>
              <a:defRPr/>
            </a:lvl1pPr>
          </a:lstStyle>
          <a:p>
            <a:endParaRPr lang="en-GB" altLang="en-US"/>
          </a:p>
        </p:txBody>
      </p:sp>
      <p:sp>
        <p:nvSpPr>
          <p:cNvPr id="20486" name="Rectangle 6"/>
          <p:cNvSpPr>
            <a:spLocks noGrp="1" noChangeArrowheads="1"/>
          </p:cNvSpPr>
          <p:nvPr>
            <p:ph type="ftr" sz="quarter" idx="3"/>
          </p:nvPr>
        </p:nvSpPr>
        <p:spPr/>
        <p:txBody>
          <a:bodyPr/>
          <a:lstStyle>
            <a:lvl1pPr>
              <a:defRPr/>
            </a:lvl1pPr>
          </a:lstStyle>
          <a:p>
            <a:endParaRPr lang="en-GB" altLang="en-US"/>
          </a:p>
        </p:txBody>
      </p:sp>
      <p:sp>
        <p:nvSpPr>
          <p:cNvPr id="20487" name="Rectangle 7"/>
          <p:cNvSpPr>
            <a:spLocks noGrp="1" noChangeArrowheads="1"/>
          </p:cNvSpPr>
          <p:nvPr>
            <p:ph type="sldNum" sz="quarter" idx="4"/>
          </p:nvPr>
        </p:nvSpPr>
        <p:spPr/>
        <p:txBody>
          <a:bodyPr/>
          <a:lstStyle>
            <a:lvl1pPr>
              <a:defRPr/>
            </a:lvl1pPr>
          </a:lstStyle>
          <a:p>
            <a:fld id="{74FF28BC-8A35-4890-88DA-70AA208CA123}" type="slidenum">
              <a:rPr lang="zh-CN" altLang="en-US"/>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GB" altLang="en-US"/>
          </a:p>
        </p:txBody>
      </p:sp>
      <p:sp>
        <p:nvSpPr>
          <p:cNvPr id="5" name="页脚占位符 4"/>
          <p:cNvSpPr>
            <a:spLocks noGrp="1"/>
          </p:cNvSpPr>
          <p:nvPr>
            <p:ph type="ftr" sz="quarter" idx="11"/>
          </p:nvPr>
        </p:nvSpPr>
        <p:spPr/>
        <p:txBody>
          <a:bodyPr/>
          <a:lstStyle>
            <a:lvl1pPr>
              <a:defRPr/>
            </a:lvl1pPr>
          </a:lstStyle>
          <a:p>
            <a:endParaRPr lang="en-GB" altLang="en-US"/>
          </a:p>
        </p:txBody>
      </p:sp>
      <p:sp>
        <p:nvSpPr>
          <p:cNvPr id="6" name="灯片编号占位符 5"/>
          <p:cNvSpPr>
            <a:spLocks noGrp="1"/>
          </p:cNvSpPr>
          <p:nvPr>
            <p:ph type="sldNum" sz="quarter" idx="12"/>
          </p:nvPr>
        </p:nvSpPr>
        <p:spPr/>
        <p:txBody>
          <a:bodyPr/>
          <a:lstStyle>
            <a:lvl1pPr>
              <a:defRPr/>
            </a:lvl1pPr>
          </a:lstStyle>
          <a:p>
            <a:fld id="{7EA96F3B-2176-4121-A6FD-5C3FEF7DA819}" type="slidenum">
              <a:rPr lang="zh-CN" altLang="en-US"/>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50038" y="549275"/>
            <a:ext cx="2063750" cy="557688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549275"/>
            <a:ext cx="6040438" cy="557688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GB" altLang="en-US"/>
          </a:p>
        </p:txBody>
      </p:sp>
      <p:sp>
        <p:nvSpPr>
          <p:cNvPr id="5" name="页脚占位符 4"/>
          <p:cNvSpPr>
            <a:spLocks noGrp="1"/>
          </p:cNvSpPr>
          <p:nvPr>
            <p:ph type="ftr" sz="quarter" idx="11"/>
          </p:nvPr>
        </p:nvSpPr>
        <p:spPr/>
        <p:txBody>
          <a:bodyPr/>
          <a:lstStyle>
            <a:lvl1pPr>
              <a:defRPr/>
            </a:lvl1pPr>
          </a:lstStyle>
          <a:p>
            <a:endParaRPr lang="en-GB" altLang="en-US"/>
          </a:p>
        </p:txBody>
      </p:sp>
      <p:sp>
        <p:nvSpPr>
          <p:cNvPr id="6" name="灯片编号占位符 5"/>
          <p:cNvSpPr>
            <a:spLocks noGrp="1"/>
          </p:cNvSpPr>
          <p:nvPr>
            <p:ph type="sldNum" sz="quarter" idx="12"/>
          </p:nvPr>
        </p:nvSpPr>
        <p:spPr/>
        <p:txBody>
          <a:bodyPr/>
          <a:lstStyle>
            <a:lvl1pPr>
              <a:defRPr/>
            </a:lvl1pPr>
          </a:lstStyle>
          <a:p>
            <a:fld id="{28189713-09BA-480A-9166-D9821EF6259F}" type="slidenum">
              <a:rPr lang="zh-CN" altLang="en-US"/>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GB" altLang="en-US"/>
          </a:p>
        </p:txBody>
      </p:sp>
      <p:sp>
        <p:nvSpPr>
          <p:cNvPr id="5" name="页脚占位符 4"/>
          <p:cNvSpPr>
            <a:spLocks noGrp="1"/>
          </p:cNvSpPr>
          <p:nvPr>
            <p:ph type="ftr" sz="quarter" idx="11"/>
          </p:nvPr>
        </p:nvSpPr>
        <p:spPr/>
        <p:txBody>
          <a:bodyPr/>
          <a:lstStyle>
            <a:lvl1pPr>
              <a:defRPr/>
            </a:lvl1pPr>
          </a:lstStyle>
          <a:p>
            <a:endParaRPr lang="en-GB" altLang="en-US"/>
          </a:p>
        </p:txBody>
      </p:sp>
      <p:sp>
        <p:nvSpPr>
          <p:cNvPr id="6" name="灯片编号占位符 5"/>
          <p:cNvSpPr>
            <a:spLocks noGrp="1"/>
          </p:cNvSpPr>
          <p:nvPr>
            <p:ph type="sldNum" sz="quarter" idx="12"/>
          </p:nvPr>
        </p:nvSpPr>
        <p:spPr/>
        <p:txBody>
          <a:bodyPr/>
          <a:lstStyle>
            <a:lvl1pPr>
              <a:defRPr/>
            </a:lvl1pPr>
          </a:lstStyle>
          <a:p>
            <a:fld id="{236E1033-C5D6-45B5-A36F-3CF95591F07C}" type="slidenum">
              <a:rPr lang="zh-CN" altLang="en-US"/>
              <a:t>‹#›</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endParaRPr lang="en-GB" altLang="en-US"/>
          </a:p>
        </p:txBody>
      </p:sp>
      <p:sp>
        <p:nvSpPr>
          <p:cNvPr id="5" name="页脚占位符 4"/>
          <p:cNvSpPr>
            <a:spLocks noGrp="1"/>
          </p:cNvSpPr>
          <p:nvPr>
            <p:ph type="ftr" sz="quarter" idx="11"/>
          </p:nvPr>
        </p:nvSpPr>
        <p:spPr/>
        <p:txBody>
          <a:bodyPr/>
          <a:lstStyle>
            <a:lvl1pPr>
              <a:defRPr/>
            </a:lvl1pPr>
          </a:lstStyle>
          <a:p>
            <a:endParaRPr lang="en-GB" altLang="en-US"/>
          </a:p>
        </p:txBody>
      </p:sp>
      <p:sp>
        <p:nvSpPr>
          <p:cNvPr id="6" name="灯片编号占位符 5"/>
          <p:cNvSpPr>
            <a:spLocks noGrp="1"/>
          </p:cNvSpPr>
          <p:nvPr>
            <p:ph type="sldNum" sz="quarter" idx="12"/>
          </p:nvPr>
        </p:nvSpPr>
        <p:spPr/>
        <p:txBody>
          <a:bodyPr/>
          <a:lstStyle>
            <a:lvl1pPr>
              <a:defRPr/>
            </a:lvl1pPr>
          </a:lstStyle>
          <a:p>
            <a:fld id="{E55ECD35-F783-49B2-8E90-9F393726F08D}" type="slidenum">
              <a:rPr lang="zh-CN" altLang="en-US"/>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84188"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75188"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GB" altLang="en-US"/>
          </a:p>
        </p:txBody>
      </p:sp>
      <p:sp>
        <p:nvSpPr>
          <p:cNvPr id="6" name="页脚占位符 5"/>
          <p:cNvSpPr>
            <a:spLocks noGrp="1"/>
          </p:cNvSpPr>
          <p:nvPr>
            <p:ph type="ftr" sz="quarter" idx="11"/>
          </p:nvPr>
        </p:nvSpPr>
        <p:spPr/>
        <p:txBody>
          <a:bodyPr/>
          <a:lstStyle>
            <a:lvl1pPr>
              <a:defRPr/>
            </a:lvl1pPr>
          </a:lstStyle>
          <a:p>
            <a:endParaRPr lang="en-GB" altLang="en-US"/>
          </a:p>
        </p:txBody>
      </p:sp>
      <p:sp>
        <p:nvSpPr>
          <p:cNvPr id="7" name="灯片编号占位符 6"/>
          <p:cNvSpPr>
            <a:spLocks noGrp="1"/>
          </p:cNvSpPr>
          <p:nvPr>
            <p:ph type="sldNum" sz="quarter" idx="12"/>
          </p:nvPr>
        </p:nvSpPr>
        <p:spPr/>
        <p:txBody>
          <a:bodyPr/>
          <a:lstStyle>
            <a:lvl1pPr>
              <a:defRPr/>
            </a:lvl1pPr>
          </a:lstStyle>
          <a:p>
            <a:fld id="{C156BE01-BC21-4564-BA12-FAD8531CDFF4}" type="slidenum">
              <a:rPr lang="zh-CN" altLang="en-US"/>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GB" altLang="en-US"/>
          </a:p>
        </p:txBody>
      </p:sp>
      <p:sp>
        <p:nvSpPr>
          <p:cNvPr id="8" name="页脚占位符 7"/>
          <p:cNvSpPr>
            <a:spLocks noGrp="1"/>
          </p:cNvSpPr>
          <p:nvPr>
            <p:ph type="ftr" sz="quarter" idx="11"/>
          </p:nvPr>
        </p:nvSpPr>
        <p:spPr/>
        <p:txBody>
          <a:bodyPr/>
          <a:lstStyle>
            <a:lvl1pPr>
              <a:defRPr/>
            </a:lvl1pPr>
          </a:lstStyle>
          <a:p>
            <a:endParaRPr lang="en-GB" altLang="en-US"/>
          </a:p>
        </p:txBody>
      </p:sp>
      <p:sp>
        <p:nvSpPr>
          <p:cNvPr id="9" name="灯片编号占位符 8"/>
          <p:cNvSpPr>
            <a:spLocks noGrp="1"/>
          </p:cNvSpPr>
          <p:nvPr>
            <p:ph type="sldNum" sz="quarter" idx="12"/>
          </p:nvPr>
        </p:nvSpPr>
        <p:spPr/>
        <p:txBody>
          <a:bodyPr/>
          <a:lstStyle>
            <a:lvl1pPr>
              <a:defRPr/>
            </a:lvl1pPr>
          </a:lstStyle>
          <a:p>
            <a:fld id="{FEB276CC-D7A4-4A3E-A07B-3A35A8A20F2C}" type="slidenum">
              <a:rPr lang="zh-CN" altLang="en-US"/>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GB" altLang="en-US"/>
          </a:p>
        </p:txBody>
      </p:sp>
      <p:sp>
        <p:nvSpPr>
          <p:cNvPr id="4" name="页脚占位符 3"/>
          <p:cNvSpPr>
            <a:spLocks noGrp="1"/>
          </p:cNvSpPr>
          <p:nvPr>
            <p:ph type="ftr" sz="quarter" idx="11"/>
          </p:nvPr>
        </p:nvSpPr>
        <p:spPr/>
        <p:txBody>
          <a:bodyPr/>
          <a:lstStyle>
            <a:lvl1pPr>
              <a:defRPr/>
            </a:lvl1pPr>
          </a:lstStyle>
          <a:p>
            <a:endParaRPr lang="en-GB" altLang="en-US"/>
          </a:p>
        </p:txBody>
      </p:sp>
      <p:sp>
        <p:nvSpPr>
          <p:cNvPr id="5" name="灯片编号占位符 4"/>
          <p:cNvSpPr>
            <a:spLocks noGrp="1"/>
          </p:cNvSpPr>
          <p:nvPr>
            <p:ph type="sldNum" sz="quarter" idx="12"/>
          </p:nvPr>
        </p:nvSpPr>
        <p:spPr/>
        <p:txBody>
          <a:bodyPr/>
          <a:lstStyle>
            <a:lvl1pPr>
              <a:defRPr/>
            </a:lvl1pPr>
          </a:lstStyle>
          <a:p>
            <a:fld id="{7A8E3AAB-8032-4646-84FD-D9F1D3972F1D}" type="slidenum">
              <a:rPr lang="zh-CN" altLang="en-US"/>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GB" altLang="en-US"/>
          </a:p>
        </p:txBody>
      </p:sp>
      <p:sp>
        <p:nvSpPr>
          <p:cNvPr id="3" name="页脚占位符 2"/>
          <p:cNvSpPr>
            <a:spLocks noGrp="1"/>
          </p:cNvSpPr>
          <p:nvPr>
            <p:ph type="ftr" sz="quarter" idx="11"/>
          </p:nvPr>
        </p:nvSpPr>
        <p:spPr/>
        <p:txBody>
          <a:bodyPr/>
          <a:lstStyle>
            <a:lvl1pPr>
              <a:defRPr/>
            </a:lvl1pPr>
          </a:lstStyle>
          <a:p>
            <a:endParaRPr lang="en-GB" altLang="en-US"/>
          </a:p>
        </p:txBody>
      </p:sp>
      <p:sp>
        <p:nvSpPr>
          <p:cNvPr id="4" name="灯片编号占位符 3"/>
          <p:cNvSpPr>
            <a:spLocks noGrp="1"/>
          </p:cNvSpPr>
          <p:nvPr>
            <p:ph type="sldNum" sz="quarter" idx="12"/>
          </p:nvPr>
        </p:nvSpPr>
        <p:spPr/>
        <p:txBody>
          <a:bodyPr/>
          <a:lstStyle>
            <a:lvl1pPr>
              <a:defRPr/>
            </a:lvl1pPr>
          </a:lstStyle>
          <a:p>
            <a:fld id="{15C06F0D-FAEB-44B1-8847-538FB645867C}" type="slidenum">
              <a:rPr lang="zh-CN" altLang="en-US"/>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GB" altLang="en-US"/>
          </a:p>
        </p:txBody>
      </p:sp>
      <p:sp>
        <p:nvSpPr>
          <p:cNvPr id="6" name="页脚占位符 5"/>
          <p:cNvSpPr>
            <a:spLocks noGrp="1"/>
          </p:cNvSpPr>
          <p:nvPr>
            <p:ph type="ftr" sz="quarter" idx="11"/>
          </p:nvPr>
        </p:nvSpPr>
        <p:spPr/>
        <p:txBody>
          <a:bodyPr/>
          <a:lstStyle>
            <a:lvl1pPr>
              <a:defRPr/>
            </a:lvl1pPr>
          </a:lstStyle>
          <a:p>
            <a:endParaRPr lang="en-GB" altLang="en-US"/>
          </a:p>
        </p:txBody>
      </p:sp>
      <p:sp>
        <p:nvSpPr>
          <p:cNvPr id="7" name="灯片编号占位符 6"/>
          <p:cNvSpPr>
            <a:spLocks noGrp="1"/>
          </p:cNvSpPr>
          <p:nvPr>
            <p:ph type="sldNum" sz="quarter" idx="12"/>
          </p:nvPr>
        </p:nvSpPr>
        <p:spPr/>
        <p:txBody>
          <a:bodyPr/>
          <a:lstStyle>
            <a:lvl1pPr>
              <a:defRPr/>
            </a:lvl1pPr>
          </a:lstStyle>
          <a:p>
            <a:fld id="{D447189F-F908-451E-984D-C7075DF1A747}" type="slidenum">
              <a:rPr lang="zh-CN" altLang="en-US"/>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GB" altLang="en-US"/>
          </a:p>
        </p:txBody>
      </p:sp>
      <p:sp>
        <p:nvSpPr>
          <p:cNvPr id="6" name="页脚占位符 5"/>
          <p:cNvSpPr>
            <a:spLocks noGrp="1"/>
          </p:cNvSpPr>
          <p:nvPr>
            <p:ph type="ftr" sz="quarter" idx="11"/>
          </p:nvPr>
        </p:nvSpPr>
        <p:spPr/>
        <p:txBody>
          <a:bodyPr/>
          <a:lstStyle>
            <a:lvl1pPr>
              <a:defRPr/>
            </a:lvl1pPr>
          </a:lstStyle>
          <a:p>
            <a:endParaRPr lang="en-GB" altLang="en-US"/>
          </a:p>
        </p:txBody>
      </p:sp>
      <p:sp>
        <p:nvSpPr>
          <p:cNvPr id="7" name="灯片编号占位符 6"/>
          <p:cNvSpPr>
            <a:spLocks noGrp="1"/>
          </p:cNvSpPr>
          <p:nvPr>
            <p:ph type="sldNum" sz="quarter" idx="12"/>
          </p:nvPr>
        </p:nvSpPr>
        <p:spPr/>
        <p:txBody>
          <a:bodyPr/>
          <a:lstStyle>
            <a:lvl1pPr>
              <a:defRPr/>
            </a:lvl1pPr>
          </a:lstStyle>
          <a:p>
            <a:fld id="{674F3B17-41C3-4A52-912D-1A05A653E0DA}" type="slidenum">
              <a:rPr lang="zh-CN" altLang="en-US"/>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pic>
        <p:nvPicPr>
          <p:cNvPr id="19458" name="Picture 2" descr="038b"/>
          <p:cNvPicPr>
            <a:picLocks noChangeArrowheads="1"/>
          </p:cNvPicPr>
          <p:nvPr/>
        </p:nvPicPr>
        <p:blipFill>
          <a:blip r:embed="rId13"/>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Rectangle 3"/>
          <p:cNvSpPr>
            <a:spLocks noGrp="1" noChangeArrowheads="1"/>
          </p:cNvSpPr>
          <p:nvPr>
            <p:ph type="title"/>
          </p:nvPr>
        </p:nvSpPr>
        <p:spPr bwMode="auto">
          <a:xfrm>
            <a:off x="457200" y="549275"/>
            <a:ext cx="8229600" cy="868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smtClean="0"/>
              <a:t>单击此处编辑母版标题样式</a:t>
            </a:r>
          </a:p>
        </p:txBody>
      </p:sp>
      <p:sp>
        <p:nvSpPr>
          <p:cNvPr id="19460" name="Rectangle 4"/>
          <p:cNvSpPr>
            <a:spLocks noGrp="1" noChangeArrowheads="1"/>
          </p:cNvSpPr>
          <p:nvPr>
            <p:ph type="body" idx="1"/>
          </p:nvPr>
        </p:nvSpPr>
        <p:spPr bwMode="auto">
          <a:xfrm>
            <a:off x="484188"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19461"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endParaRPr lang="en-GB" altLang="en-US"/>
          </a:p>
        </p:txBody>
      </p:sp>
      <p:sp>
        <p:nvSpPr>
          <p:cNvPr id="19462"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GB" altLang="en-US"/>
          </a:p>
        </p:txBody>
      </p:sp>
      <p:sp>
        <p:nvSpPr>
          <p:cNvPr id="19463"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65F30A0A-FE49-4C0E-91C2-44EB81A1E8B6}" type="slidenum">
              <a:rPr lang="zh-CN" altLang="en-US"/>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200" b="1">
          <a:solidFill>
            <a:srgbClr val="FF5050"/>
          </a:solidFill>
          <a:latin typeface="+mj-lt"/>
          <a:ea typeface="+mj-ea"/>
          <a:cs typeface="+mj-cs"/>
        </a:defRPr>
      </a:lvl1pPr>
      <a:lvl2pPr algn="l" rtl="0" eaLnBrk="1" fontAlgn="base" hangingPunct="1">
        <a:spcBef>
          <a:spcPct val="0"/>
        </a:spcBef>
        <a:spcAft>
          <a:spcPct val="0"/>
        </a:spcAft>
        <a:defRPr sz="3200" b="1">
          <a:solidFill>
            <a:srgbClr val="FF5050"/>
          </a:solidFill>
          <a:latin typeface="Trebuchet MS" panose="020B0603020202020204" pitchFamily="34" charset="0"/>
          <a:ea typeface="微软雅黑" panose="020B0503020204020204" pitchFamily="34" charset="-122"/>
        </a:defRPr>
      </a:lvl2pPr>
      <a:lvl3pPr algn="l" rtl="0" eaLnBrk="1" fontAlgn="base" hangingPunct="1">
        <a:spcBef>
          <a:spcPct val="0"/>
        </a:spcBef>
        <a:spcAft>
          <a:spcPct val="0"/>
        </a:spcAft>
        <a:defRPr sz="3200" b="1">
          <a:solidFill>
            <a:srgbClr val="FF5050"/>
          </a:solidFill>
          <a:latin typeface="Trebuchet MS" panose="020B0603020202020204" pitchFamily="34" charset="0"/>
          <a:ea typeface="微软雅黑" panose="020B0503020204020204" pitchFamily="34" charset="-122"/>
        </a:defRPr>
      </a:lvl3pPr>
      <a:lvl4pPr algn="l" rtl="0" eaLnBrk="1" fontAlgn="base" hangingPunct="1">
        <a:spcBef>
          <a:spcPct val="0"/>
        </a:spcBef>
        <a:spcAft>
          <a:spcPct val="0"/>
        </a:spcAft>
        <a:defRPr sz="3200" b="1">
          <a:solidFill>
            <a:srgbClr val="FF5050"/>
          </a:solidFill>
          <a:latin typeface="Trebuchet MS" panose="020B0603020202020204" pitchFamily="34" charset="0"/>
          <a:ea typeface="微软雅黑" panose="020B0503020204020204" pitchFamily="34" charset="-122"/>
        </a:defRPr>
      </a:lvl4pPr>
      <a:lvl5pPr algn="l" rtl="0" eaLnBrk="1" fontAlgn="base" hangingPunct="1">
        <a:spcBef>
          <a:spcPct val="0"/>
        </a:spcBef>
        <a:spcAft>
          <a:spcPct val="0"/>
        </a:spcAft>
        <a:defRPr sz="3200" b="1">
          <a:solidFill>
            <a:srgbClr val="FF5050"/>
          </a:solidFill>
          <a:latin typeface="Trebuchet MS" panose="020B0603020202020204" pitchFamily="34" charset="0"/>
          <a:ea typeface="微软雅黑" panose="020B0503020204020204" pitchFamily="34" charset="-122"/>
        </a:defRPr>
      </a:lvl5pPr>
      <a:lvl6pPr marL="457200" algn="l" rtl="0" eaLnBrk="1" fontAlgn="base" hangingPunct="1">
        <a:spcBef>
          <a:spcPct val="0"/>
        </a:spcBef>
        <a:spcAft>
          <a:spcPct val="0"/>
        </a:spcAft>
        <a:defRPr sz="3200" b="1">
          <a:solidFill>
            <a:srgbClr val="FF5050"/>
          </a:solidFill>
          <a:latin typeface="Trebuchet MS" panose="020B0603020202020204" pitchFamily="34" charset="0"/>
          <a:ea typeface="微软雅黑" panose="020B0503020204020204" pitchFamily="34" charset="-122"/>
        </a:defRPr>
      </a:lvl6pPr>
      <a:lvl7pPr marL="914400" algn="l" rtl="0" eaLnBrk="1" fontAlgn="base" hangingPunct="1">
        <a:spcBef>
          <a:spcPct val="0"/>
        </a:spcBef>
        <a:spcAft>
          <a:spcPct val="0"/>
        </a:spcAft>
        <a:defRPr sz="3200" b="1">
          <a:solidFill>
            <a:srgbClr val="FF5050"/>
          </a:solidFill>
          <a:latin typeface="Trebuchet MS" panose="020B0603020202020204" pitchFamily="34" charset="0"/>
          <a:ea typeface="微软雅黑" panose="020B0503020204020204" pitchFamily="34" charset="-122"/>
        </a:defRPr>
      </a:lvl7pPr>
      <a:lvl8pPr marL="1371600" algn="l" rtl="0" eaLnBrk="1" fontAlgn="base" hangingPunct="1">
        <a:spcBef>
          <a:spcPct val="0"/>
        </a:spcBef>
        <a:spcAft>
          <a:spcPct val="0"/>
        </a:spcAft>
        <a:defRPr sz="3200" b="1">
          <a:solidFill>
            <a:srgbClr val="FF5050"/>
          </a:solidFill>
          <a:latin typeface="Trebuchet MS" panose="020B0603020202020204" pitchFamily="34" charset="0"/>
          <a:ea typeface="微软雅黑" panose="020B0503020204020204" pitchFamily="34" charset="-122"/>
        </a:defRPr>
      </a:lvl8pPr>
      <a:lvl9pPr marL="1828800" algn="l" rtl="0" eaLnBrk="1" fontAlgn="base" hangingPunct="1">
        <a:spcBef>
          <a:spcPct val="0"/>
        </a:spcBef>
        <a:spcAft>
          <a:spcPct val="0"/>
        </a:spcAft>
        <a:defRPr sz="3200" b="1">
          <a:solidFill>
            <a:srgbClr val="FF5050"/>
          </a:solidFill>
          <a:latin typeface="Trebuchet MS" panose="020B0603020202020204" pitchFamily="34" charset="0"/>
          <a:ea typeface="微软雅黑" panose="020B0503020204020204" pitchFamily="34" charset="-122"/>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ea typeface="+mn-ea"/>
        </a:defRPr>
      </a:lvl2pPr>
      <a:lvl3pPr marL="1143000" indent="-228600" algn="l" rtl="0" eaLnBrk="1" fontAlgn="base" hangingPunct="1">
        <a:spcBef>
          <a:spcPct val="20000"/>
        </a:spcBef>
        <a:spcAft>
          <a:spcPct val="0"/>
        </a:spcAft>
        <a:buChar char="•"/>
        <a:defRPr>
          <a:solidFill>
            <a:schemeClr val="tx1"/>
          </a:solidFill>
          <a:latin typeface="+mn-lt"/>
          <a:ea typeface="+mn-ea"/>
        </a:defRPr>
      </a:lvl3pPr>
      <a:lvl4pPr marL="1600200" indent="-228600" algn="l" rtl="0" eaLnBrk="1" fontAlgn="base" hangingPunct="1">
        <a:spcBef>
          <a:spcPct val="20000"/>
        </a:spcBef>
        <a:spcAft>
          <a:spcPct val="0"/>
        </a:spcAft>
        <a:buChar char="–"/>
        <a:defRPr sz="1600">
          <a:solidFill>
            <a:schemeClr val="tx1"/>
          </a:solidFill>
          <a:latin typeface="+mn-lt"/>
          <a:ea typeface="+mn-ea"/>
        </a:defRPr>
      </a:lvl4pPr>
      <a:lvl5pPr marL="2057400" indent="-228600" algn="l" rtl="0" eaLnBrk="1" fontAlgn="base" hangingPunct="1">
        <a:spcBef>
          <a:spcPct val="20000"/>
        </a:spcBef>
        <a:spcAft>
          <a:spcPct val="0"/>
        </a:spcAft>
        <a:buChar char="»"/>
        <a:defRPr sz="1600">
          <a:solidFill>
            <a:schemeClr val="tx1"/>
          </a:solidFill>
          <a:latin typeface="+mn-lt"/>
          <a:ea typeface="+mn-ea"/>
        </a:defRPr>
      </a:lvl5pPr>
      <a:lvl6pPr marL="2514600" indent="-228600" algn="l" rtl="0" eaLnBrk="1" fontAlgn="base" hangingPunct="1">
        <a:spcBef>
          <a:spcPct val="20000"/>
        </a:spcBef>
        <a:spcAft>
          <a:spcPct val="0"/>
        </a:spcAft>
        <a:buChar char="»"/>
        <a:defRPr sz="1600">
          <a:solidFill>
            <a:schemeClr val="tx1"/>
          </a:solidFill>
          <a:latin typeface="+mn-lt"/>
          <a:ea typeface="+mn-ea"/>
        </a:defRPr>
      </a:lvl6pPr>
      <a:lvl7pPr marL="2971800" indent="-228600" algn="l" rtl="0" eaLnBrk="1" fontAlgn="base" hangingPunct="1">
        <a:spcBef>
          <a:spcPct val="20000"/>
        </a:spcBef>
        <a:spcAft>
          <a:spcPct val="0"/>
        </a:spcAft>
        <a:buChar char="»"/>
        <a:defRPr sz="1600">
          <a:solidFill>
            <a:schemeClr val="tx1"/>
          </a:solidFill>
          <a:latin typeface="+mn-lt"/>
          <a:ea typeface="+mn-ea"/>
        </a:defRPr>
      </a:lvl7pPr>
      <a:lvl8pPr marL="3429000" indent="-228600" algn="l" rtl="0" eaLnBrk="1" fontAlgn="base" hangingPunct="1">
        <a:spcBef>
          <a:spcPct val="20000"/>
        </a:spcBef>
        <a:spcAft>
          <a:spcPct val="0"/>
        </a:spcAft>
        <a:buChar char="»"/>
        <a:defRPr sz="1600">
          <a:solidFill>
            <a:schemeClr val="tx1"/>
          </a:solidFill>
          <a:latin typeface="+mn-lt"/>
          <a:ea typeface="+mn-ea"/>
        </a:defRPr>
      </a:lvl8pPr>
      <a:lvl9pPr marL="3886200" indent="-228600" algn="l" rtl="0" eaLnBrk="1" fontAlgn="base" hangingPunct="1">
        <a:spcBef>
          <a:spcPct val="20000"/>
        </a:spcBef>
        <a:spcAft>
          <a:spcPct val="0"/>
        </a:spcAft>
        <a:buChar char="»"/>
        <a:defRPr sz="16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2357437" y="903288"/>
            <a:ext cx="43576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3200" b="1" dirty="0">
                <a:solidFill>
                  <a:srgbClr val="FF0000"/>
                </a:solidFill>
                <a:latin typeface="楷体_GB2312" pitchFamily="49" charset="-122"/>
                <a:ea typeface="楷体_GB2312" pitchFamily="49" charset="-122"/>
              </a:rPr>
              <a:t>冀教版小学数学五年级</a:t>
            </a:r>
          </a:p>
        </p:txBody>
      </p:sp>
      <p:sp>
        <p:nvSpPr>
          <p:cNvPr id="13315" name="TextBox 4"/>
          <p:cNvSpPr txBox="1">
            <a:spLocks noChangeArrowheads="1"/>
          </p:cNvSpPr>
          <p:nvPr/>
        </p:nvSpPr>
        <p:spPr bwMode="auto">
          <a:xfrm>
            <a:off x="438914" y="1865998"/>
            <a:ext cx="824669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7200" b="1" dirty="0">
                <a:solidFill>
                  <a:srgbClr val="FF0000"/>
                </a:solidFill>
                <a:latin typeface="华文隶书" panose="02010800040101010101" pitchFamily="2" charset="-122"/>
                <a:ea typeface="华文隶书" panose="02010800040101010101" pitchFamily="2" charset="-122"/>
              </a:rPr>
              <a:t>列方程解决简单的实际问题</a:t>
            </a:r>
          </a:p>
        </p:txBody>
      </p:sp>
      <p:sp>
        <p:nvSpPr>
          <p:cNvPr id="5" name="矩形 4"/>
          <p:cNvSpPr/>
          <p:nvPr/>
        </p:nvSpPr>
        <p:spPr>
          <a:xfrm>
            <a:off x="2656130" y="5661248"/>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FF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14"/>
          <p:cNvSpPr txBox="1">
            <a:spLocks noChangeArrowheads="1"/>
          </p:cNvSpPr>
          <p:nvPr/>
        </p:nvSpPr>
        <p:spPr bwMode="auto">
          <a:xfrm>
            <a:off x="285750" y="857250"/>
            <a:ext cx="885825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200" b="1" dirty="0">
                <a:solidFill>
                  <a:srgbClr val="000000"/>
                </a:solidFill>
                <a:latin typeface="楷体_GB2312" pitchFamily="49" charset="-122"/>
                <a:ea typeface="楷体_GB2312" pitchFamily="49" charset="-122"/>
              </a:rPr>
              <a:t>2. </a:t>
            </a:r>
            <a:r>
              <a:rPr lang="zh-CN" altLang="en-US" sz="3200" b="1" dirty="0">
                <a:solidFill>
                  <a:srgbClr val="000000"/>
                </a:solidFill>
                <a:latin typeface="楷体_GB2312" pitchFamily="49" charset="-122"/>
                <a:ea typeface="楷体_GB2312" pitchFamily="49" charset="-122"/>
              </a:rPr>
              <a:t>地球绕太阳一周所用的时间比水星绕太阳所用时间的</a:t>
            </a:r>
            <a:r>
              <a:rPr lang="en-US" altLang="zh-CN" sz="3200" b="1" dirty="0">
                <a:solidFill>
                  <a:srgbClr val="000000"/>
                </a:solidFill>
                <a:latin typeface="楷体_GB2312" pitchFamily="49" charset="-122"/>
                <a:ea typeface="楷体_GB2312" pitchFamily="49" charset="-122"/>
              </a:rPr>
              <a:t>4</a:t>
            </a:r>
            <a:r>
              <a:rPr lang="zh-CN" altLang="en-US" sz="3200" b="1" dirty="0">
                <a:solidFill>
                  <a:srgbClr val="000000"/>
                </a:solidFill>
                <a:latin typeface="楷体_GB2312" pitchFamily="49" charset="-122"/>
                <a:ea typeface="楷体_GB2312" pitchFamily="49" charset="-122"/>
              </a:rPr>
              <a:t>倍还多</a:t>
            </a:r>
            <a:r>
              <a:rPr lang="en-US" altLang="zh-CN" sz="3200" b="1" dirty="0">
                <a:solidFill>
                  <a:srgbClr val="000000"/>
                </a:solidFill>
                <a:latin typeface="楷体_GB2312" pitchFamily="49" charset="-122"/>
                <a:ea typeface="楷体_GB2312" pitchFamily="49" charset="-122"/>
              </a:rPr>
              <a:t>13</a:t>
            </a:r>
            <a:r>
              <a:rPr lang="zh-CN" altLang="en-US" sz="3200" b="1" dirty="0">
                <a:solidFill>
                  <a:srgbClr val="000000"/>
                </a:solidFill>
                <a:latin typeface="楷体_GB2312" pitchFamily="49" charset="-122"/>
                <a:ea typeface="楷体_GB2312" pitchFamily="49" charset="-122"/>
              </a:rPr>
              <a:t>天。水星绕太阳一周要用多少天？</a:t>
            </a:r>
          </a:p>
        </p:txBody>
      </p:sp>
      <p:sp>
        <p:nvSpPr>
          <p:cNvPr id="22531" name="TextBox 4"/>
          <p:cNvSpPr txBox="1">
            <a:spLocks noChangeArrowheads="1"/>
          </p:cNvSpPr>
          <p:nvPr/>
        </p:nvSpPr>
        <p:spPr bwMode="auto">
          <a:xfrm>
            <a:off x="85725" y="60325"/>
            <a:ext cx="22002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a:latin typeface="楷体_GB2312" pitchFamily="49" charset="-122"/>
                <a:ea typeface="楷体_GB2312" pitchFamily="49" charset="-122"/>
              </a:rPr>
              <a:t>巩固应用</a:t>
            </a:r>
          </a:p>
        </p:txBody>
      </p:sp>
      <p:pic>
        <p:nvPicPr>
          <p:cNvPr id="22532" name="Picture 2"/>
          <p:cNvPicPr>
            <a:picLocks noChangeAspect="1" noChangeArrowheads="1"/>
          </p:cNvPicPr>
          <p:nvPr/>
        </p:nvPicPr>
        <p:blipFill>
          <a:blip r:embed="rId3" cstate="email">
            <a:lum bright="-10000" contrast="20000"/>
          </a:blip>
          <a:srcRect/>
          <a:stretch>
            <a:fillRect/>
          </a:stretch>
        </p:blipFill>
        <p:spPr bwMode="auto">
          <a:xfrm>
            <a:off x="2357438" y="2071688"/>
            <a:ext cx="6572250" cy="225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直接连接符 6"/>
          <p:cNvCxnSpPr/>
          <p:nvPr/>
        </p:nvCxnSpPr>
        <p:spPr>
          <a:xfrm>
            <a:off x="2571750" y="3429000"/>
            <a:ext cx="1285875"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2000250" y="1928813"/>
            <a:ext cx="2500313" cy="1587"/>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TextBox 10"/>
          <p:cNvSpPr txBox="1">
            <a:spLocks noChangeArrowheads="1"/>
          </p:cNvSpPr>
          <p:nvPr/>
        </p:nvSpPr>
        <p:spPr bwMode="auto">
          <a:xfrm>
            <a:off x="357188" y="4000500"/>
            <a:ext cx="6286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dirty="0">
                <a:latin typeface="楷体_GB2312" pitchFamily="49" charset="-122"/>
                <a:ea typeface="楷体_GB2312" pitchFamily="49" charset="-122"/>
              </a:rPr>
              <a:t>解：水星绕太阳一周要用</a:t>
            </a:r>
            <a:r>
              <a:rPr lang="en-US" altLang="zh-CN" sz="3200" b="1" dirty="0">
                <a:latin typeface="楷体_GB2312" pitchFamily="49" charset="-122"/>
                <a:ea typeface="楷体_GB2312" pitchFamily="49" charset="-122"/>
              </a:rPr>
              <a:t>x</a:t>
            </a:r>
            <a:r>
              <a:rPr lang="zh-CN" altLang="en-US" sz="3200" b="1" dirty="0">
                <a:latin typeface="楷体_GB2312" pitchFamily="49" charset="-122"/>
                <a:ea typeface="楷体_GB2312" pitchFamily="49" charset="-122"/>
              </a:rPr>
              <a:t>天。</a:t>
            </a:r>
          </a:p>
        </p:txBody>
      </p:sp>
      <p:sp>
        <p:nvSpPr>
          <p:cNvPr id="12" name="TextBox 11"/>
          <p:cNvSpPr txBox="1">
            <a:spLocks noChangeArrowheads="1"/>
          </p:cNvSpPr>
          <p:nvPr/>
        </p:nvSpPr>
        <p:spPr bwMode="auto">
          <a:xfrm>
            <a:off x="1571625" y="4513263"/>
            <a:ext cx="2928938"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200" b="1" dirty="0">
                <a:latin typeface="楷体_GB2312" pitchFamily="49" charset="-122"/>
                <a:ea typeface="楷体_GB2312" pitchFamily="49" charset="-122"/>
              </a:rPr>
              <a:t>4x</a:t>
            </a:r>
            <a:r>
              <a:rPr lang="zh-CN" altLang="en-US" sz="3200" b="1" dirty="0">
                <a:latin typeface="楷体_GB2312" pitchFamily="49" charset="-122"/>
                <a:ea typeface="楷体_GB2312" pitchFamily="49" charset="-122"/>
              </a:rPr>
              <a:t>＋</a:t>
            </a:r>
            <a:r>
              <a:rPr lang="en-US" altLang="zh-CN" sz="3200" b="1" dirty="0">
                <a:latin typeface="楷体_GB2312" pitchFamily="49" charset="-122"/>
                <a:ea typeface="楷体_GB2312" pitchFamily="49" charset="-122"/>
              </a:rPr>
              <a:t>13</a:t>
            </a:r>
            <a:r>
              <a:rPr lang="zh-CN" altLang="en-US" sz="3200" b="1" dirty="0">
                <a:latin typeface="楷体_GB2312" pitchFamily="49" charset="-122"/>
                <a:ea typeface="楷体_GB2312" pitchFamily="49" charset="-122"/>
              </a:rPr>
              <a:t>＝</a:t>
            </a:r>
            <a:r>
              <a:rPr lang="en-US" altLang="zh-CN" sz="3200" b="1" dirty="0">
                <a:latin typeface="楷体_GB2312" pitchFamily="49" charset="-122"/>
                <a:ea typeface="楷体_GB2312" pitchFamily="49" charset="-122"/>
              </a:rPr>
              <a:t>365</a:t>
            </a:r>
            <a:endParaRPr lang="zh-CN" altLang="en-US" sz="3200" b="1" dirty="0">
              <a:latin typeface="楷体_GB2312" pitchFamily="49" charset="-122"/>
              <a:ea typeface="楷体_GB2312" pitchFamily="49" charset="-122"/>
            </a:endParaRPr>
          </a:p>
        </p:txBody>
      </p:sp>
      <p:sp>
        <p:nvSpPr>
          <p:cNvPr id="13" name="TextBox 12"/>
          <p:cNvSpPr txBox="1">
            <a:spLocks noChangeArrowheads="1"/>
          </p:cNvSpPr>
          <p:nvPr/>
        </p:nvSpPr>
        <p:spPr bwMode="auto">
          <a:xfrm>
            <a:off x="785813" y="5013325"/>
            <a:ext cx="55721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200" b="1" dirty="0">
                <a:latin typeface="楷体_GB2312" pitchFamily="49" charset="-122"/>
                <a:ea typeface="楷体_GB2312" pitchFamily="49" charset="-122"/>
              </a:rPr>
              <a:t>4x</a:t>
            </a:r>
            <a:r>
              <a:rPr lang="zh-CN" altLang="en-US" sz="3200" b="1" dirty="0">
                <a:latin typeface="楷体_GB2312" pitchFamily="49" charset="-122"/>
                <a:ea typeface="楷体_GB2312" pitchFamily="49" charset="-122"/>
              </a:rPr>
              <a:t>＋</a:t>
            </a:r>
            <a:r>
              <a:rPr lang="en-US" altLang="zh-CN" sz="3200" b="1" dirty="0">
                <a:latin typeface="楷体_GB2312" pitchFamily="49" charset="-122"/>
                <a:ea typeface="楷体_GB2312" pitchFamily="49" charset="-122"/>
              </a:rPr>
              <a:t>13</a:t>
            </a:r>
            <a:r>
              <a:rPr lang="zh-CN" altLang="en-US" sz="3200" b="1" dirty="0">
                <a:solidFill>
                  <a:srgbClr val="0000FF"/>
                </a:solidFill>
                <a:latin typeface="楷体_GB2312" pitchFamily="49" charset="-122"/>
                <a:ea typeface="楷体_GB2312" pitchFamily="49" charset="-122"/>
              </a:rPr>
              <a:t>－</a:t>
            </a:r>
            <a:r>
              <a:rPr lang="en-US" altLang="zh-CN" sz="3200" b="1" dirty="0">
                <a:solidFill>
                  <a:srgbClr val="0000FF"/>
                </a:solidFill>
                <a:latin typeface="楷体_GB2312" pitchFamily="49" charset="-122"/>
                <a:ea typeface="楷体_GB2312" pitchFamily="49" charset="-122"/>
              </a:rPr>
              <a:t>13</a:t>
            </a:r>
            <a:r>
              <a:rPr lang="zh-CN" altLang="en-US" sz="3200" b="1" dirty="0">
                <a:latin typeface="楷体_GB2312" pitchFamily="49" charset="-122"/>
                <a:ea typeface="楷体_GB2312" pitchFamily="49" charset="-122"/>
              </a:rPr>
              <a:t>＝</a:t>
            </a:r>
            <a:r>
              <a:rPr lang="en-US" altLang="zh-CN" sz="3200" b="1" dirty="0">
                <a:latin typeface="楷体_GB2312" pitchFamily="49" charset="-122"/>
                <a:ea typeface="楷体_GB2312" pitchFamily="49" charset="-122"/>
              </a:rPr>
              <a:t>365</a:t>
            </a:r>
            <a:r>
              <a:rPr lang="zh-CN" altLang="en-US" sz="3200" b="1" dirty="0">
                <a:solidFill>
                  <a:srgbClr val="0000FF"/>
                </a:solidFill>
                <a:latin typeface="楷体_GB2312" pitchFamily="49" charset="-122"/>
                <a:ea typeface="楷体_GB2312" pitchFamily="49" charset="-122"/>
              </a:rPr>
              <a:t>－</a:t>
            </a:r>
            <a:r>
              <a:rPr lang="en-US" altLang="zh-CN" sz="3200" b="1" dirty="0">
                <a:solidFill>
                  <a:srgbClr val="0000FF"/>
                </a:solidFill>
                <a:latin typeface="楷体_GB2312" pitchFamily="49" charset="-122"/>
                <a:ea typeface="楷体_GB2312" pitchFamily="49" charset="-122"/>
              </a:rPr>
              <a:t>13</a:t>
            </a:r>
            <a:endParaRPr lang="zh-CN" altLang="en-US" sz="3200" b="1" dirty="0">
              <a:solidFill>
                <a:srgbClr val="0000FF"/>
              </a:solidFill>
              <a:latin typeface="楷体_GB2312" pitchFamily="49" charset="-122"/>
              <a:ea typeface="楷体_GB2312" pitchFamily="49" charset="-122"/>
            </a:endParaRPr>
          </a:p>
        </p:txBody>
      </p:sp>
      <p:sp>
        <p:nvSpPr>
          <p:cNvPr id="14" name="TextBox 13"/>
          <p:cNvSpPr txBox="1">
            <a:spLocks noChangeArrowheads="1"/>
          </p:cNvSpPr>
          <p:nvPr/>
        </p:nvSpPr>
        <p:spPr bwMode="auto">
          <a:xfrm>
            <a:off x="2428875" y="5500688"/>
            <a:ext cx="2571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200" b="1" dirty="0">
                <a:latin typeface="楷体_GB2312" pitchFamily="49" charset="-122"/>
                <a:ea typeface="楷体_GB2312" pitchFamily="49" charset="-122"/>
              </a:rPr>
              <a:t>4x</a:t>
            </a:r>
            <a:r>
              <a:rPr lang="zh-CN" altLang="en-US" sz="3200" b="1" dirty="0">
                <a:latin typeface="楷体_GB2312" pitchFamily="49" charset="-122"/>
                <a:ea typeface="楷体_GB2312" pitchFamily="49" charset="-122"/>
              </a:rPr>
              <a:t>＝</a:t>
            </a:r>
            <a:r>
              <a:rPr lang="en-US" altLang="zh-CN" sz="3200" b="1" dirty="0">
                <a:latin typeface="楷体_GB2312" pitchFamily="49" charset="-122"/>
                <a:ea typeface="楷体_GB2312" pitchFamily="49" charset="-122"/>
              </a:rPr>
              <a:t>352</a:t>
            </a:r>
            <a:endParaRPr lang="zh-CN" altLang="en-US" sz="3200" b="1" dirty="0">
              <a:solidFill>
                <a:srgbClr val="0000FF"/>
              </a:solidFill>
              <a:latin typeface="楷体_GB2312" pitchFamily="49" charset="-122"/>
              <a:ea typeface="楷体_GB2312" pitchFamily="49" charset="-122"/>
            </a:endParaRPr>
          </a:p>
        </p:txBody>
      </p:sp>
      <p:sp>
        <p:nvSpPr>
          <p:cNvPr id="15" name="TextBox 14"/>
          <p:cNvSpPr txBox="1">
            <a:spLocks noChangeArrowheads="1"/>
          </p:cNvSpPr>
          <p:nvPr/>
        </p:nvSpPr>
        <p:spPr bwMode="auto">
          <a:xfrm>
            <a:off x="2643188" y="6000750"/>
            <a:ext cx="22145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200" b="1" dirty="0">
                <a:latin typeface="楷体_GB2312" pitchFamily="49" charset="-122"/>
                <a:ea typeface="楷体_GB2312" pitchFamily="49" charset="-122"/>
              </a:rPr>
              <a:t>x</a:t>
            </a:r>
            <a:r>
              <a:rPr lang="zh-CN" altLang="en-US" sz="3200" b="1" dirty="0">
                <a:latin typeface="楷体_GB2312" pitchFamily="49" charset="-122"/>
                <a:ea typeface="楷体_GB2312" pitchFamily="49" charset="-122"/>
              </a:rPr>
              <a:t>＝</a:t>
            </a:r>
            <a:r>
              <a:rPr lang="en-US" altLang="zh-CN" sz="3200" b="1" dirty="0">
                <a:solidFill>
                  <a:srgbClr val="FF0000"/>
                </a:solidFill>
                <a:latin typeface="楷体_GB2312" pitchFamily="49" charset="-122"/>
                <a:ea typeface="楷体_GB2312" pitchFamily="49" charset="-122"/>
              </a:rPr>
              <a:t>88</a:t>
            </a:r>
            <a:endParaRPr lang="zh-CN" altLang="en-US" sz="3200" b="1" dirty="0">
              <a:solidFill>
                <a:srgbClr val="FF0000"/>
              </a:solidFill>
              <a:latin typeface="楷体_GB2312" pitchFamily="49" charset="-122"/>
              <a:ea typeface="楷体_GB2312" pitchFamily="49" charset="-122"/>
            </a:endParaRPr>
          </a:p>
        </p:txBody>
      </p:sp>
      <p:sp>
        <p:nvSpPr>
          <p:cNvPr id="16" name="TextBox 15"/>
          <p:cNvSpPr txBox="1">
            <a:spLocks noChangeArrowheads="1"/>
          </p:cNvSpPr>
          <p:nvPr/>
        </p:nvSpPr>
        <p:spPr bwMode="auto">
          <a:xfrm>
            <a:off x="4143375" y="5643563"/>
            <a:ext cx="485775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dirty="0">
                <a:latin typeface="楷体_GB2312" pitchFamily="49" charset="-122"/>
                <a:ea typeface="楷体_GB2312" pitchFamily="49" charset="-122"/>
              </a:rPr>
              <a:t>答：水星绕太阳一周要用</a:t>
            </a:r>
            <a:r>
              <a:rPr lang="en-US" altLang="zh-CN" sz="3200" b="1" dirty="0">
                <a:latin typeface="楷体_GB2312" pitchFamily="49" charset="-122"/>
                <a:ea typeface="楷体_GB2312" pitchFamily="49" charset="-122"/>
              </a:rPr>
              <a:t>88</a:t>
            </a:r>
            <a:r>
              <a:rPr lang="zh-CN" altLang="en-US" sz="3200" b="1" dirty="0">
                <a:latin typeface="楷体_GB2312" pitchFamily="49" charset="-122"/>
                <a:ea typeface="楷体_GB2312" pitchFamily="49" charset="-122"/>
              </a:rPr>
              <a:t>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linds(horizontal)">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blinds(horizontal)">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blinds(horizontal)">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blinds(horizontal)">
                                      <p:cBhvr>
                                        <p:cTn id="4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14"/>
          <p:cNvSpPr txBox="1">
            <a:spLocks noChangeArrowheads="1"/>
          </p:cNvSpPr>
          <p:nvPr/>
        </p:nvSpPr>
        <p:spPr bwMode="auto">
          <a:xfrm>
            <a:off x="281357" y="1124744"/>
            <a:ext cx="885825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200" b="1" dirty="0">
                <a:solidFill>
                  <a:srgbClr val="000000"/>
                </a:solidFill>
                <a:latin typeface="楷体_GB2312" pitchFamily="49" charset="-122"/>
                <a:ea typeface="楷体_GB2312" pitchFamily="49" charset="-122"/>
              </a:rPr>
              <a:t>3. </a:t>
            </a:r>
            <a:r>
              <a:rPr lang="zh-CN" altLang="en-US" sz="3200" b="1" dirty="0">
                <a:solidFill>
                  <a:srgbClr val="000000"/>
                </a:solidFill>
                <a:latin typeface="楷体_GB2312" pitchFamily="49" charset="-122"/>
                <a:ea typeface="楷体_GB2312" pitchFamily="49" charset="-122"/>
              </a:rPr>
              <a:t>（</a:t>
            </a:r>
            <a:r>
              <a:rPr lang="en-US" altLang="zh-CN" sz="3200" b="1" dirty="0">
                <a:solidFill>
                  <a:srgbClr val="000000"/>
                </a:solidFill>
                <a:latin typeface="楷体_GB2312" pitchFamily="49" charset="-122"/>
                <a:ea typeface="楷体_GB2312" pitchFamily="49" charset="-122"/>
              </a:rPr>
              <a:t>1</a:t>
            </a:r>
            <a:r>
              <a:rPr lang="zh-CN" altLang="en-US" sz="3200" b="1" dirty="0">
                <a:solidFill>
                  <a:srgbClr val="000000"/>
                </a:solidFill>
                <a:latin typeface="楷体_GB2312" pitchFamily="49" charset="-122"/>
                <a:ea typeface="楷体_GB2312" pitchFamily="49" charset="-122"/>
              </a:rPr>
              <a:t>）世界上最大的鸟是非洲鸵鸟。一只鸵鸟重</a:t>
            </a:r>
            <a:r>
              <a:rPr lang="en-US" altLang="zh-CN" sz="3200" b="1" dirty="0">
                <a:solidFill>
                  <a:srgbClr val="000000"/>
                </a:solidFill>
                <a:latin typeface="楷体_GB2312" pitchFamily="49" charset="-122"/>
                <a:ea typeface="楷体_GB2312" pitchFamily="49" charset="-122"/>
              </a:rPr>
              <a:t>90</a:t>
            </a:r>
            <a:r>
              <a:rPr lang="zh-CN" altLang="en-US" sz="3200" b="1" dirty="0">
                <a:solidFill>
                  <a:srgbClr val="000000"/>
                </a:solidFill>
                <a:latin typeface="楷体_GB2312" pitchFamily="49" charset="-122"/>
                <a:ea typeface="楷体_GB2312" pitchFamily="49" charset="-122"/>
              </a:rPr>
              <a:t>千克，比一只鹅体重的</a:t>
            </a:r>
            <a:r>
              <a:rPr lang="en-US" altLang="zh-CN" sz="3200" b="1" dirty="0">
                <a:solidFill>
                  <a:srgbClr val="000000"/>
                </a:solidFill>
                <a:latin typeface="楷体_GB2312" pitchFamily="49" charset="-122"/>
                <a:ea typeface="楷体_GB2312" pitchFamily="49" charset="-122"/>
              </a:rPr>
              <a:t>13</a:t>
            </a:r>
            <a:r>
              <a:rPr lang="zh-CN" altLang="en-US" sz="3200" b="1" dirty="0">
                <a:solidFill>
                  <a:srgbClr val="000000"/>
                </a:solidFill>
                <a:latin typeface="楷体_GB2312" pitchFamily="49" charset="-122"/>
                <a:ea typeface="楷体_GB2312" pitchFamily="49" charset="-122"/>
              </a:rPr>
              <a:t>倍少</a:t>
            </a:r>
            <a:r>
              <a:rPr lang="en-US" altLang="zh-CN" sz="3200" b="1" dirty="0">
                <a:solidFill>
                  <a:srgbClr val="000000"/>
                </a:solidFill>
                <a:latin typeface="楷体_GB2312" pitchFamily="49" charset="-122"/>
                <a:ea typeface="楷体_GB2312" pitchFamily="49" charset="-122"/>
              </a:rPr>
              <a:t>4.9</a:t>
            </a:r>
            <a:r>
              <a:rPr lang="zh-CN" altLang="en-US" sz="3200" b="1" dirty="0">
                <a:solidFill>
                  <a:srgbClr val="000000"/>
                </a:solidFill>
                <a:latin typeface="楷体_GB2312" pitchFamily="49" charset="-122"/>
                <a:ea typeface="楷体_GB2312" pitchFamily="49" charset="-122"/>
              </a:rPr>
              <a:t>千克。一只鹅重多少千克？</a:t>
            </a:r>
          </a:p>
        </p:txBody>
      </p:sp>
      <p:sp>
        <p:nvSpPr>
          <p:cNvPr id="23555" name="TextBox 4"/>
          <p:cNvSpPr txBox="1">
            <a:spLocks noChangeArrowheads="1"/>
          </p:cNvSpPr>
          <p:nvPr/>
        </p:nvSpPr>
        <p:spPr bwMode="auto">
          <a:xfrm>
            <a:off x="187325" y="94192"/>
            <a:ext cx="22002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a:latin typeface="楷体_GB2312" pitchFamily="49" charset="-122"/>
                <a:ea typeface="楷体_GB2312" pitchFamily="49" charset="-122"/>
              </a:rPr>
              <a:t>巩固应用</a:t>
            </a:r>
          </a:p>
        </p:txBody>
      </p:sp>
      <p:sp>
        <p:nvSpPr>
          <p:cNvPr id="23556" name="Text Box 14"/>
          <p:cNvSpPr txBox="1">
            <a:spLocks noChangeArrowheads="1"/>
          </p:cNvSpPr>
          <p:nvPr/>
        </p:nvSpPr>
        <p:spPr bwMode="auto">
          <a:xfrm>
            <a:off x="113664" y="3929063"/>
            <a:ext cx="885825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dirty="0">
                <a:solidFill>
                  <a:srgbClr val="000000"/>
                </a:solidFill>
                <a:latin typeface="楷体_GB2312" pitchFamily="49" charset="-122"/>
                <a:ea typeface="楷体_GB2312" pitchFamily="49" charset="-122"/>
              </a:rPr>
              <a:t>（</a:t>
            </a:r>
            <a:r>
              <a:rPr lang="en-US" altLang="zh-CN" sz="3200" b="1" dirty="0">
                <a:solidFill>
                  <a:srgbClr val="000000"/>
                </a:solidFill>
                <a:latin typeface="楷体_GB2312" pitchFamily="49" charset="-122"/>
                <a:ea typeface="楷体_GB2312" pitchFamily="49" charset="-122"/>
              </a:rPr>
              <a:t>2</a:t>
            </a:r>
            <a:r>
              <a:rPr lang="zh-CN" altLang="en-US" sz="3200" b="1" dirty="0">
                <a:solidFill>
                  <a:srgbClr val="000000"/>
                </a:solidFill>
                <a:latin typeface="楷体_GB2312" pitchFamily="49" charset="-122"/>
                <a:ea typeface="楷体_GB2312" pitchFamily="49" charset="-122"/>
              </a:rPr>
              <a:t>）世界上最小的鸟是蜂鸟。一只蜂鸟重</a:t>
            </a:r>
            <a:r>
              <a:rPr lang="en-US" altLang="zh-CN" sz="3200" b="1" dirty="0">
                <a:solidFill>
                  <a:srgbClr val="000000"/>
                </a:solidFill>
                <a:latin typeface="楷体_GB2312" pitchFamily="49" charset="-122"/>
                <a:ea typeface="楷体_GB2312" pitchFamily="49" charset="-122"/>
              </a:rPr>
              <a:t>2.1</a:t>
            </a:r>
            <a:r>
              <a:rPr lang="zh-CN" altLang="en-US" sz="3200" b="1" dirty="0">
                <a:solidFill>
                  <a:srgbClr val="000000"/>
                </a:solidFill>
                <a:latin typeface="楷体_GB2312" pitchFamily="49" charset="-122"/>
                <a:ea typeface="楷体_GB2312" pitchFamily="49" charset="-122"/>
              </a:rPr>
              <a:t>克，一只麻雀的体重比一只蜂鸟体重的</a:t>
            </a:r>
            <a:r>
              <a:rPr lang="en-US" altLang="zh-CN" sz="3200" b="1" dirty="0">
                <a:solidFill>
                  <a:srgbClr val="000000"/>
                </a:solidFill>
                <a:latin typeface="楷体_GB2312" pitchFamily="49" charset="-122"/>
                <a:ea typeface="楷体_GB2312" pitchFamily="49" charset="-122"/>
              </a:rPr>
              <a:t>50</a:t>
            </a:r>
            <a:r>
              <a:rPr lang="zh-CN" altLang="en-US" sz="3200" b="1" dirty="0">
                <a:solidFill>
                  <a:srgbClr val="000000"/>
                </a:solidFill>
                <a:latin typeface="楷体_GB2312" pitchFamily="49" charset="-122"/>
                <a:ea typeface="楷体_GB2312" pitchFamily="49" charset="-122"/>
              </a:rPr>
              <a:t>倍多</a:t>
            </a:r>
            <a:r>
              <a:rPr lang="en-US" altLang="zh-CN" sz="3200" b="1" dirty="0">
                <a:solidFill>
                  <a:srgbClr val="000000"/>
                </a:solidFill>
                <a:latin typeface="楷体_GB2312" pitchFamily="49" charset="-122"/>
                <a:ea typeface="楷体_GB2312" pitchFamily="49" charset="-122"/>
              </a:rPr>
              <a:t>1</a:t>
            </a:r>
            <a:r>
              <a:rPr lang="zh-CN" altLang="en-US" sz="3200" b="1" dirty="0">
                <a:solidFill>
                  <a:srgbClr val="000000"/>
                </a:solidFill>
                <a:latin typeface="楷体_GB2312" pitchFamily="49" charset="-122"/>
                <a:ea typeface="楷体_GB2312" pitchFamily="49" charset="-122"/>
              </a:rPr>
              <a:t>克。一只麻雀重多少克</a:t>
            </a:r>
            <a:r>
              <a:rPr lang="zh-CN" altLang="en-US" sz="3200" b="1" dirty="0" smtClean="0">
                <a:solidFill>
                  <a:srgbClr val="000000"/>
                </a:solidFill>
                <a:latin typeface="楷体_GB2312" pitchFamily="49" charset="-122"/>
                <a:ea typeface="楷体_GB2312" pitchFamily="49" charset="-122"/>
              </a:rPr>
              <a:t>？ </a:t>
            </a:r>
            <a:endParaRPr lang="zh-CN" altLang="en-US" sz="3200" b="1" dirty="0">
              <a:solidFill>
                <a:srgbClr val="000000"/>
              </a:solidFill>
              <a:latin typeface="楷体_GB2312" pitchFamily="49" charset="-122"/>
              <a:ea typeface="楷体_GB2312" pitchFamily="49"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ChangeArrowheads="1"/>
          </p:cNvSpPr>
          <p:nvPr/>
        </p:nvSpPr>
        <p:spPr bwMode="auto">
          <a:xfrm>
            <a:off x="285750" y="1525059"/>
            <a:ext cx="855345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nSpc>
                <a:spcPts val="5000"/>
              </a:lnSpc>
            </a:pPr>
            <a:r>
              <a:rPr lang="en-US" altLang="zh-CN" sz="3000" b="1" dirty="0">
                <a:solidFill>
                  <a:srgbClr val="0000FF"/>
                </a:solidFill>
                <a:latin typeface="楷体_GB2312" pitchFamily="49" charset="-122"/>
                <a:ea typeface="楷体_GB2312" pitchFamily="49" charset="-122"/>
              </a:rPr>
              <a:t>1.</a:t>
            </a:r>
            <a:r>
              <a:rPr lang="zh-CN" altLang="en-US" sz="3000" b="1" dirty="0">
                <a:solidFill>
                  <a:srgbClr val="0000FF"/>
                </a:solidFill>
                <a:latin typeface="楷体_GB2312" pitchFamily="49" charset="-122"/>
                <a:ea typeface="楷体_GB2312" pitchFamily="49" charset="-122"/>
              </a:rPr>
              <a:t>结合具体事例，经历找等量关系，用方程表示简单情境中的等量关系以及应用等式的性质解方程的过程。</a:t>
            </a:r>
          </a:p>
          <a:p>
            <a:pPr>
              <a:lnSpc>
                <a:spcPts val="5000"/>
              </a:lnSpc>
            </a:pPr>
            <a:r>
              <a:rPr lang="en-US" altLang="zh-CN" sz="3000" b="1" dirty="0">
                <a:solidFill>
                  <a:srgbClr val="0000FF"/>
                </a:solidFill>
                <a:latin typeface="楷体_GB2312" pitchFamily="49" charset="-122"/>
                <a:ea typeface="楷体_GB2312" pitchFamily="49" charset="-122"/>
              </a:rPr>
              <a:t>2.</a:t>
            </a:r>
            <a:r>
              <a:rPr lang="zh-CN" altLang="en-US" sz="3000" b="1" dirty="0">
                <a:solidFill>
                  <a:srgbClr val="0000FF"/>
                </a:solidFill>
                <a:latin typeface="楷体_GB2312" pitchFamily="49" charset="-122"/>
                <a:ea typeface="楷体_GB2312" pitchFamily="49" charset="-122"/>
              </a:rPr>
              <a:t>能用方程表示简单情境中的等量关系，能用等式的性质解方程。</a:t>
            </a:r>
          </a:p>
          <a:p>
            <a:pPr>
              <a:lnSpc>
                <a:spcPts val="5000"/>
              </a:lnSpc>
            </a:pPr>
            <a:r>
              <a:rPr lang="en-US" altLang="zh-CN" sz="3000" b="1" dirty="0">
                <a:solidFill>
                  <a:srgbClr val="0000FF"/>
                </a:solidFill>
                <a:latin typeface="楷体_GB2312" pitchFamily="49" charset="-122"/>
                <a:ea typeface="楷体_GB2312" pitchFamily="49" charset="-122"/>
              </a:rPr>
              <a:t>3.</a:t>
            </a:r>
            <a:r>
              <a:rPr lang="zh-CN" altLang="en-US" sz="3000" b="1" dirty="0">
                <a:solidFill>
                  <a:srgbClr val="0000FF"/>
                </a:solidFill>
                <a:latin typeface="楷体_GB2312" pitchFamily="49" charset="-122"/>
                <a:ea typeface="楷体_GB2312" pitchFamily="49" charset="-122"/>
              </a:rPr>
              <a:t>在分析问题、用方程表示数学问题中等量关系的过程中，了解方程的作用，获得列方程解决问题的学习经验。</a:t>
            </a:r>
          </a:p>
        </p:txBody>
      </p:sp>
      <p:sp>
        <p:nvSpPr>
          <p:cNvPr id="14339" name="TextBox 4"/>
          <p:cNvSpPr txBox="1">
            <a:spLocks noChangeArrowheads="1"/>
          </p:cNvSpPr>
          <p:nvPr/>
        </p:nvSpPr>
        <p:spPr bwMode="auto">
          <a:xfrm>
            <a:off x="3038475" y="476672"/>
            <a:ext cx="3048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4800" b="1" dirty="0">
                <a:solidFill>
                  <a:srgbClr val="000000"/>
                </a:solidFill>
                <a:latin typeface="楷体_GB2312" pitchFamily="49" charset="-122"/>
                <a:ea typeface="楷体_GB2312" pitchFamily="49" charset="-122"/>
              </a:rPr>
              <a:t>教学目标</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9285" y="2284413"/>
            <a:ext cx="6572250" cy="3181350"/>
          </a:xfrm>
          <a:prstGeom prst="rect">
            <a:avLst/>
          </a:prstGeom>
        </p:spPr>
      </p:pic>
      <p:sp>
        <p:nvSpPr>
          <p:cNvPr id="15362" name="TextBox 3"/>
          <p:cNvSpPr txBox="1">
            <a:spLocks noChangeArrowheads="1"/>
          </p:cNvSpPr>
          <p:nvPr/>
        </p:nvSpPr>
        <p:spPr bwMode="auto">
          <a:xfrm>
            <a:off x="747713" y="714375"/>
            <a:ext cx="8358187"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dirty="0">
                <a:latin typeface="楷体_GB2312" pitchFamily="49" charset="-122"/>
                <a:ea typeface="楷体_GB2312" pitchFamily="49" charset="-122"/>
              </a:rPr>
              <a:t>王叔叔是某报的记者，他学会用电脑打字后，每分钟打</a:t>
            </a:r>
            <a:r>
              <a:rPr lang="en-US" altLang="zh-CN" sz="3200" b="1" dirty="0">
                <a:latin typeface="楷体_GB2312" pitchFamily="49" charset="-122"/>
                <a:ea typeface="楷体_GB2312" pitchFamily="49" charset="-122"/>
              </a:rPr>
              <a:t>120</a:t>
            </a:r>
            <a:r>
              <a:rPr lang="zh-CN" altLang="en-US" sz="3200" b="1" dirty="0">
                <a:latin typeface="楷体_GB2312" pitchFamily="49" charset="-122"/>
                <a:ea typeface="楷体_GB2312" pitchFamily="49" charset="-122"/>
              </a:rPr>
              <a:t>个字。你知道王叔叔每分钟手写多少个字吗？</a:t>
            </a:r>
          </a:p>
        </p:txBody>
      </p:sp>
      <p:pic>
        <p:nvPicPr>
          <p:cNvPr id="15363" name="图片 7" descr="绿枫叶1.png"/>
          <p:cNvPicPr>
            <a:picLocks noChangeAspect="1"/>
          </p:cNvPicPr>
          <p:nvPr/>
        </p:nvPicPr>
        <p:blipFill>
          <a:blip r:embed="rId4" cstate="email"/>
          <a:srcRect/>
          <a:stretch>
            <a:fillRect/>
          </a:stretch>
        </p:blipFill>
        <p:spPr bwMode="auto">
          <a:xfrm>
            <a:off x="114300" y="809625"/>
            <a:ext cx="61912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TextBox 5"/>
          <p:cNvSpPr txBox="1">
            <a:spLocks noChangeArrowheads="1"/>
          </p:cNvSpPr>
          <p:nvPr/>
        </p:nvSpPr>
        <p:spPr bwMode="auto">
          <a:xfrm>
            <a:off x="85725" y="60325"/>
            <a:ext cx="22002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dirty="0">
                <a:latin typeface="楷体_GB2312" pitchFamily="49" charset="-122"/>
                <a:ea typeface="楷体_GB2312" pitchFamily="49" charset="-122"/>
              </a:rPr>
              <a:t>探究新知</a:t>
            </a:r>
          </a:p>
        </p:txBody>
      </p:sp>
      <p:cxnSp>
        <p:nvCxnSpPr>
          <p:cNvPr id="9" name="直接连接符 8"/>
          <p:cNvCxnSpPr/>
          <p:nvPr/>
        </p:nvCxnSpPr>
        <p:spPr>
          <a:xfrm>
            <a:off x="857250" y="1714500"/>
            <a:ext cx="3000375"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1643063" y="3286125"/>
            <a:ext cx="2295525"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椭圆 14"/>
          <p:cNvSpPr/>
          <p:nvPr/>
        </p:nvSpPr>
        <p:spPr>
          <a:xfrm>
            <a:off x="8001000" y="1214438"/>
            <a:ext cx="857250" cy="5715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TextBox 15"/>
          <p:cNvSpPr txBox="1">
            <a:spLocks noChangeArrowheads="1"/>
          </p:cNvSpPr>
          <p:nvPr/>
        </p:nvSpPr>
        <p:spPr bwMode="auto">
          <a:xfrm>
            <a:off x="1428750" y="5702300"/>
            <a:ext cx="7000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dirty="0">
                <a:solidFill>
                  <a:srgbClr val="0000FF"/>
                </a:solidFill>
                <a:latin typeface="楷体_GB2312" pitchFamily="49" charset="-122"/>
                <a:ea typeface="楷体_GB2312" pitchFamily="49" charset="-122"/>
              </a:rPr>
              <a:t>王叔叔手写的字数</a:t>
            </a:r>
            <a:r>
              <a:rPr lang="en-US" altLang="zh-CN" sz="3200" b="1" dirty="0">
                <a:solidFill>
                  <a:srgbClr val="0000FF"/>
                </a:solidFill>
                <a:latin typeface="楷体_GB2312" pitchFamily="49" charset="-122"/>
                <a:ea typeface="楷体_GB2312" pitchFamily="49" charset="-122"/>
              </a:rPr>
              <a:t>×3</a:t>
            </a:r>
            <a:r>
              <a:rPr lang="zh-CN" altLang="en-US" sz="3200" b="1" dirty="0">
                <a:solidFill>
                  <a:srgbClr val="0000FF"/>
                </a:solidFill>
                <a:latin typeface="楷体_GB2312" pitchFamily="49" charset="-122"/>
                <a:ea typeface="楷体_GB2312" pitchFamily="49" charset="-122"/>
              </a:rPr>
              <a:t>＝</a:t>
            </a:r>
            <a:r>
              <a:rPr lang="en-US" altLang="zh-CN" sz="3200" b="1" dirty="0">
                <a:solidFill>
                  <a:srgbClr val="0000FF"/>
                </a:solidFill>
                <a:latin typeface="楷体_GB2312" pitchFamily="49" charset="-122"/>
                <a:ea typeface="楷体_GB2312" pitchFamily="49" charset="-122"/>
              </a:rPr>
              <a:t>120</a:t>
            </a:r>
            <a:endParaRPr lang="zh-CN" altLang="en-US" sz="3200" b="1" dirty="0">
              <a:solidFill>
                <a:srgbClr val="0000FF"/>
              </a:solidFill>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down)">
                                      <p:cBhvr>
                                        <p:cTn id="17" dur="500"/>
                                        <p:tgtEl>
                                          <p:spTgt spid="15"/>
                                        </p:tgtEl>
                                      </p:cBhvr>
                                    </p:animEffect>
                                  </p:childTnLst>
                                </p:cTn>
                              </p:par>
                            </p:childTnLst>
                          </p:cTn>
                        </p:par>
                        <p:par>
                          <p:cTn id="18" fill="hold">
                            <p:stCondLst>
                              <p:cond delay="500"/>
                            </p:stCondLst>
                            <p:childTnLst>
                              <p:par>
                                <p:cTn id="19" presetID="26" presetClass="emph" presetSubtype="0" fill="hold" grpId="1" nodeType="afterEffect">
                                  <p:stCondLst>
                                    <p:cond delay="0"/>
                                  </p:stCondLst>
                                  <p:childTnLst>
                                    <p:animEffect transition="out" filter="fade">
                                      <p:cBhvr>
                                        <p:cTn id="20" dur="500" tmFilter="0, 0; .2, .5; .8, .5; 1, 0"/>
                                        <p:tgtEl>
                                          <p:spTgt spid="15"/>
                                        </p:tgtEl>
                                      </p:cBhvr>
                                    </p:animEffect>
                                    <p:animScale>
                                      <p:cBhvr>
                                        <p:cTn id="21" dur="250" autoRev="1" fill="hold"/>
                                        <p:tgtEl>
                                          <p:spTgt spid="15"/>
                                        </p:tgtEl>
                                      </p:cBhvr>
                                      <p:by x="105000" y="105000"/>
                                    </p:animScale>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blinds(horizontal)">
                                      <p:cBhvr>
                                        <p:cTn id="2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5" grpId="1" animBg="1"/>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21932" y="1988840"/>
            <a:ext cx="3998540" cy="1935525"/>
          </a:xfrm>
          <a:prstGeom prst="rect">
            <a:avLst/>
          </a:prstGeom>
        </p:spPr>
      </p:pic>
      <p:sp>
        <p:nvSpPr>
          <p:cNvPr id="16386" name="TextBox 3"/>
          <p:cNvSpPr txBox="1">
            <a:spLocks noChangeArrowheads="1"/>
          </p:cNvSpPr>
          <p:nvPr/>
        </p:nvSpPr>
        <p:spPr bwMode="auto">
          <a:xfrm>
            <a:off x="747713" y="714375"/>
            <a:ext cx="8358187"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a:latin typeface="楷体_GB2312" pitchFamily="49" charset="-122"/>
                <a:ea typeface="楷体_GB2312" pitchFamily="49" charset="-122"/>
              </a:rPr>
              <a:t>王叔叔是某报的记者，他学会用电脑打字后，每分钟打</a:t>
            </a:r>
            <a:r>
              <a:rPr lang="en-US" altLang="zh-CN" sz="3200" b="1">
                <a:latin typeface="楷体_GB2312" pitchFamily="49" charset="-122"/>
                <a:ea typeface="楷体_GB2312" pitchFamily="49" charset="-122"/>
              </a:rPr>
              <a:t>120</a:t>
            </a:r>
            <a:r>
              <a:rPr lang="zh-CN" altLang="en-US" sz="3200" b="1">
                <a:latin typeface="楷体_GB2312" pitchFamily="49" charset="-122"/>
                <a:ea typeface="楷体_GB2312" pitchFamily="49" charset="-122"/>
              </a:rPr>
              <a:t>个字。你知道王叔叔每分钟手写多少个字吗？</a:t>
            </a:r>
          </a:p>
        </p:txBody>
      </p:sp>
      <p:pic>
        <p:nvPicPr>
          <p:cNvPr id="16387" name="图片 7" descr="绿枫叶1.png"/>
          <p:cNvPicPr>
            <a:picLocks noChangeAspect="1"/>
          </p:cNvPicPr>
          <p:nvPr/>
        </p:nvPicPr>
        <p:blipFill>
          <a:blip r:embed="rId4" cstate="email"/>
          <a:srcRect/>
          <a:stretch>
            <a:fillRect/>
          </a:stretch>
        </p:blipFill>
        <p:spPr bwMode="auto">
          <a:xfrm>
            <a:off x="114300" y="809625"/>
            <a:ext cx="61912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TextBox 5"/>
          <p:cNvSpPr txBox="1">
            <a:spLocks noChangeArrowheads="1"/>
          </p:cNvSpPr>
          <p:nvPr/>
        </p:nvSpPr>
        <p:spPr bwMode="auto">
          <a:xfrm>
            <a:off x="85725" y="60325"/>
            <a:ext cx="22002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a:latin typeface="楷体_GB2312" pitchFamily="49" charset="-122"/>
                <a:ea typeface="楷体_GB2312" pitchFamily="49" charset="-122"/>
              </a:rPr>
              <a:t>探究新知</a:t>
            </a:r>
          </a:p>
        </p:txBody>
      </p:sp>
      <p:sp>
        <p:nvSpPr>
          <p:cNvPr id="8" name="TextBox 7"/>
          <p:cNvSpPr txBox="1">
            <a:spLocks noChangeArrowheads="1"/>
          </p:cNvSpPr>
          <p:nvPr/>
        </p:nvSpPr>
        <p:spPr bwMode="auto">
          <a:xfrm>
            <a:off x="285750" y="2773363"/>
            <a:ext cx="6286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dirty="0">
                <a:latin typeface="楷体_GB2312" pitchFamily="49" charset="-122"/>
                <a:ea typeface="楷体_GB2312" pitchFamily="49" charset="-122"/>
              </a:rPr>
              <a:t>解：设王叔叔每分钟手写</a:t>
            </a:r>
            <a:r>
              <a:rPr lang="en-US" altLang="zh-CN" sz="3200" b="1" dirty="0">
                <a:latin typeface="楷体_GB2312" pitchFamily="49" charset="-122"/>
                <a:ea typeface="楷体_GB2312" pitchFamily="49" charset="-122"/>
              </a:rPr>
              <a:t>x</a:t>
            </a:r>
            <a:r>
              <a:rPr lang="zh-CN" altLang="en-US" sz="3200" b="1" dirty="0">
                <a:latin typeface="楷体_GB2312" pitchFamily="49" charset="-122"/>
                <a:ea typeface="楷体_GB2312" pitchFamily="49" charset="-122"/>
              </a:rPr>
              <a:t>个字。</a:t>
            </a:r>
          </a:p>
        </p:txBody>
      </p:sp>
      <p:sp>
        <p:nvSpPr>
          <p:cNvPr id="9" name="TextBox 8"/>
          <p:cNvSpPr txBox="1">
            <a:spLocks noChangeArrowheads="1"/>
          </p:cNvSpPr>
          <p:nvPr/>
        </p:nvSpPr>
        <p:spPr bwMode="auto">
          <a:xfrm>
            <a:off x="1857375" y="3500438"/>
            <a:ext cx="2714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200" b="1" dirty="0">
                <a:latin typeface="楷体_GB2312" pitchFamily="49" charset="-122"/>
                <a:ea typeface="楷体_GB2312" pitchFamily="49" charset="-122"/>
              </a:rPr>
              <a:t>3x</a:t>
            </a:r>
            <a:r>
              <a:rPr lang="zh-CN" altLang="en-US" sz="3200" b="1" dirty="0">
                <a:latin typeface="楷体_GB2312" pitchFamily="49" charset="-122"/>
                <a:ea typeface="楷体_GB2312" pitchFamily="49" charset="-122"/>
              </a:rPr>
              <a:t>＝</a:t>
            </a:r>
            <a:r>
              <a:rPr lang="en-US" altLang="zh-CN" sz="3200" b="1" dirty="0">
                <a:latin typeface="楷体_GB2312" pitchFamily="49" charset="-122"/>
                <a:ea typeface="楷体_GB2312" pitchFamily="49" charset="-122"/>
              </a:rPr>
              <a:t>120</a:t>
            </a:r>
            <a:endParaRPr lang="zh-CN" altLang="en-US" sz="3200" b="1" dirty="0">
              <a:latin typeface="楷体_GB2312" pitchFamily="49" charset="-122"/>
              <a:ea typeface="楷体_GB2312" pitchFamily="49" charset="-122"/>
            </a:endParaRPr>
          </a:p>
        </p:txBody>
      </p:sp>
      <p:sp>
        <p:nvSpPr>
          <p:cNvPr id="10" name="TextBox 9"/>
          <p:cNvSpPr txBox="1">
            <a:spLocks noChangeArrowheads="1"/>
          </p:cNvSpPr>
          <p:nvPr/>
        </p:nvSpPr>
        <p:spPr bwMode="auto">
          <a:xfrm>
            <a:off x="2071688" y="4143375"/>
            <a:ext cx="25003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200" b="1" dirty="0">
                <a:latin typeface="楷体_GB2312" pitchFamily="49" charset="-122"/>
                <a:ea typeface="楷体_GB2312" pitchFamily="49" charset="-122"/>
              </a:rPr>
              <a:t>x</a:t>
            </a:r>
            <a:r>
              <a:rPr lang="zh-CN" altLang="en-US" sz="3200" b="1" dirty="0">
                <a:latin typeface="楷体_GB2312" pitchFamily="49" charset="-122"/>
                <a:ea typeface="楷体_GB2312" pitchFamily="49" charset="-122"/>
              </a:rPr>
              <a:t>＝</a:t>
            </a:r>
            <a:r>
              <a:rPr lang="en-US" altLang="zh-CN" sz="3200" b="1" dirty="0">
                <a:latin typeface="楷体_GB2312" pitchFamily="49" charset="-122"/>
                <a:ea typeface="楷体_GB2312" pitchFamily="49" charset="-122"/>
              </a:rPr>
              <a:t>120÷3</a:t>
            </a:r>
            <a:endParaRPr lang="zh-CN" altLang="en-US" sz="3200" b="1" dirty="0">
              <a:latin typeface="楷体_GB2312" pitchFamily="49" charset="-122"/>
              <a:ea typeface="楷体_GB2312" pitchFamily="49" charset="-122"/>
            </a:endParaRPr>
          </a:p>
        </p:txBody>
      </p:sp>
      <p:sp>
        <p:nvSpPr>
          <p:cNvPr id="11" name="TextBox 10"/>
          <p:cNvSpPr txBox="1">
            <a:spLocks noChangeArrowheads="1"/>
          </p:cNvSpPr>
          <p:nvPr/>
        </p:nvSpPr>
        <p:spPr bwMode="auto">
          <a:xfrm>
            <a:off x="2071688" y="4773613"/>
            <a:ext cx="22145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200" b="1" dirty="0">
                <a:latin typeface="楷体_GB2312" pitchFamily="49" charset="-122"/>
                <a:ea typeface="楷体_GB2312" pitchFamily="49" charset="-122"/>
              </a:rPr>
              <a:t>x</a:t>
            </a:r>
            <a:r>
              <a:rPr lang="zh-CN" altLang="en-US" sz="3200" b="1" dirty="0">
                <a:latin typeface="楷体_GB2312" pitchFamily="49" charset="-122"/>
                <a:ea typeface="楷体_GB2312" pitchFamily="49" charset="-122"/>
              </a:rPr>
              <a:t>＝</a:t>
            </a:r>
            <a:r>
              <a:rPr lang="en-US" altLang="zh-CN" sz="3200" b="1" dirty="0">
                <a:solidFill>
                  <a:srgbClr val="FF0000"/>
                </a:solidFill>
                <a:latin typeface="楷体_GB2312" pitchFamily="49" charset="-122"/>
                <a:ea typeface="楷体_GB2312" pitchFamily="49" charset="-122"/>
              </a:rPr>
              <a:t>40</a:t>
            </a:r>
            <a:endParaRPr lang="zh-CN" altLang="en-US" sz="3200" b="1" dirty="0">
              <a:solidFill>
                <a:srgbClr val="FF0000"/>
              </a:solidFill>
              <a:latin typeface="楷体_GB2312" pitchFamily="49" charset="-122"/>
              <a:ea typeface="楷体_GB2312" pitchFamily="49" charset="-122"/>
            </a:endParaRPr>
          </a:p>
        </p:txBody>
      </p:sp>
      <p:sp>
        <p:nvSpPr>
          <p:cNvPr id="12" name="TextBox 11"/>
          <p:cNvSpPr txBox="1">
            <a:spLocks noChangeArrowheads="1"/>
          </p:cNvSpPr>
          <p:nvPr/>
        </p:nvSpPr>
        <p:spPr bwMode="auto">
          <a:xfrm>
            <a:off x="857250" y="5429250"/>
            <a:ext cx="77152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dirty="0">
                <a:latin typeface="楷体_GB2312" pitchFamily="49" charset="-122"/>
                <a:ea typeface="楷体_GB2312" pitchFamily="49" charset="-122"/>
              </a:rPr>
              <a:t>答：王叔叔每分钟手写</a:t>
            </a:r>
            <a:r>
              <a:rPr lang="en-US" altLang="zh-CN" sz="3200" b="1" dirty="0">
                <a:latin typeface="楷体_GB2312" pitchFamily="49" charset="-122"/>
                <a:ea typeface="楷体_GB2312" pitchFamily="49" charset="-122"/>
              </a:rPr>
              <a:t>40</a:t>
            </a:r>
            <a:r>
              <a:rPr lang="zh-CN" altLang="en-US" sz="3200" b="1" dirty="0">
                <a:latin typeface="楷体_GB2312" pitchFamily="49" charset="-122"/>
                <a:ea typeface="楷体_GB2312" pitchFamily="49" charset="-122"/>
              </a:rPr>
              <a:t>个字。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3" cstate="email"/>
          <a:stretch>
            <a:fillRect/>
          </a:stretch>
        </p:blipFill>
        <p:spPr>
          <a:xfrm>
            <a:off x="1020806" y="1762944"/>
            <a:ext cx="7812000" cy="3290400"/>
          </a:xfrm>
          <a:prstGeom prst="rect">
            <a:avLst/>
          </a:prstGeom>
        </p:spPr>
      </p:pic>
      <p:sp>
        <p:nvSpPr>
          <p:cNvPr id="17410" name="TextBox 3"/>
          <p:cNvSpPr txBox="1">
            <a:spLocks noChangeArrowheads="1"/>
          </p:cNvSpPr>
          <p:nvPr/>
        </p:nvSpPr>
        <p:spPr bwMode="auto">
          <a:xfrm>
            <a:off x="747713" y="714375"/>
            <a:ext cx="8358187"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a:latin typeface="楷体_GB2312" pitchFamily="49" charset="-122"/>
                <a:ea typeface="楷体_GB2312" pitchFamily="49" charset="-122"/>
              </a:rPr>
              <a:t>五（</a:t>
            </a:r>
            <a:r>
              <a:rPr lang="en-US" altLang="zh-CN" sz="3200" b="1">
                <a:latin typeface="楷体_GB2312" pitchFamily="49" charset="-122"/>
                <a:ea typeface="楷体_GB2312" pitchFamily="49" charset="-122"/>
              </a:rPr>
              <a:t>1</a:t>
            </a:r>
            <a:r>
              <a:rPr lang="zh-CN" altLang="en-US" sz="3200" b="1">
                <a:latin typeface="楷体_GB2312" pitchFamily="49" charset="-122"/>
                <a:ea typeface="楷体_GB2312" pitchFamily="49" charset="-122"/>
              </a:rPr>
              <a:t>）班同学向山区小朋友捐赠图书。亮亮捐了多少本书？</a:t>
            </a:r>
          </a:p>
        </p:txBody>
      </p:sp>
      <p:pic>
        <p:nvPicPr>
          <p:cNvPr id="17411" name="图片 7" descr="绿枫叶1.png"/>
          <p:cNvPicPr>
            <a:picLocks noChangeAspect="1"/>
          </p:cNvPicPr>
          <p:nvPr/>
        </p:nvPicPr>
        <p:blipFill>
          <a:blip r:embed="rId4" cstate="email"/>
          <a:srcRect/>
          <a:stretch>
            <a:fillRect/>
          </a:stretch>
        </p:blipFill>
        <p:spPr bwMode="auto">
          <a:xfrm>
            <a:off x="114300" y="809625"/>
            <a:ext cx="61912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TextBox 5"/>
          <p:cNvSpPr txBox="1">
            <a:spLocks noChangeArrowheads="1"/>
          </p:cNvSpPr>
          <p:nvPr/>
        </p:nvSpPr>
        <p:spPr bwMode="auto">
          <a:xfrm>
            <a:off x="85725" y="60325"/>
            <a:ext cx="22002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a:latin typeface="楷体_GB2312" pitchFamily="49" charset="-122"/>
                <a:ea typeface="楷体_GB2312" pitchFamily="49" charset="-122"/>
              </a:rPr>
              <a:t>探究新知</a:t>
            </a:r>
          </a:p>
        </p:txBody>
      </p:sp>
      <p:pic>
        <p:nvPicPr>
          <p:cNvPr id="17414" name="图片 7" descr="抠图、议一议.png"/>
          <p:cNvPicPr>
            <a:picLocks noChangeAspect="1"/>
          </p:cNvPicPr>
          <p:nvPr/>
        </p:nvPicPr>
        <p:blipFill>
          <a:blip r:embed="rId5"/>
          <a:srcRect/>
          <a:stretch>
            <a:fillRect/>
          </a:stretch>
        </p:blipFill>
        <p:spPr bwMode="auto">
          <a:xfrm>
            <a:off x="161925" y="4500563"/>
            <a:ext cx="2124075"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5" name="TextBox 8"/>
          <p:cNvSpPr txBox="1">
            <a:spLocks noChangeArrowheads="1"/>
          </p:cNvSpPr>
          <p:nvPr/>
        </p:nvSpPr>
        <p:spPr bwMode="auto">
          <a:xfrm>
            <a:off x="571500" y="5834063"/>
            <a:ext cx="8572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2800" b="1">
                <a:solidFill>
                  <a:srgbClr val="0000FF"/>
                </a:solidFill>
                <a:latin typeface="楷体_GB2312" pitchFamily="49" charset="-122"/>
                <a:ea typeface="楷体_GB2312" pitchFamily="49" charset="-122"/>
              </a:rPr>
              <a:t>亮亮说“你捐的数比我捐的</a:t>
            </a:r>
            <a:r>
              <a:rPr lang="en-US" altLang="zh-CN" sz="2800" b="1">
                <a:solidFill>
                  <a:srgbClr val="0000FF"/>
                </a:solidFill>
                <a:latin typeface="楷体_GB2312" pitchFamily="49" charset="-122"/>
                <a:ea typeface="楷体_GB2312" pitchFamily="49" charset="-122"/>
              </a:rPr>
              <a:t>2</a:t>
            </a:r>
            <a:r>
              <a:rPr lang="zh-CN" altLang="en-US" sz="2800" b="1">
                <a:solidFill>
                  <a:srgbClr val="0000FF"/>
                </a:solidFill>
                <a:latin typeface="楷体_GB2312" pitchFamily="49" charset="-122"/>
                <a:ea typeface="楷体_GB2312" pitchFamily="49" charset="-122"/>
              </a:rPr>
              <a:t>倍少</a:t>
            </a:r>
            <a:r>
              <a:rPr lang="en-US" altLang="zh-CN" sz="2800" b="1">
                <a:solidFill>
                  <a:srgbClr val="0000FF"/>
                </a:solidFill>
                <a:latin typeface="楷体_GB2312" pitchFamily="49" charset="-122"/>
                <a:ea typeface="楷体_GB2312" pitchFamily="49" charset="-122"/>
              </a:rPr>
              <a:t>4</a:t>
            </a:r>
            <a:r>
              <a:rPr lang="zh-CN" altLang="en-US" sz="2800" b="1">
                <a:solidFill>
                  <a:srgbClr val="0000FF"/>
                </a:solidFill>
                <a:latin typeface="楷体_GB2312" pitchFamily="49" charset="-122"/>
                <a:ea typeface="楷体_GB2312" pitchFamily="49" charset="-122"/>
              </a:rPr>
              <a:t>本”是什么意思？</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3"/>
          <p:cNvSpPr txBox="1">
            <a:spLocks noChangeArrowheads="1"/>
          </p:cNvSpPr>
          <p:nvPr/>
        </p:nvSpPr>
        <p:spPr bwMode="auto">
          <a:xfrm>
            <a:off x="85725" y="60325"/>
            <a:ext cx="22002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a:latin typeface="楷体_GB2312" pitchFamily="49" charset="-122"/>
                <a:ea typeface="楷体_GB2312" pitchFamily="49" charset="-122"/>
              </a:rPr>
              <a:t>探究新知</a:t>
            </a:r>
          </a:p>
        </p:txBody>
      </p:sp>
      <p:sp>
        <p:nvSpPr>
          <p:cNvPr id="18436" name="TextBox 5"/>
          <p:cNvSpPr txBox="1">
            <a:spLocks noChangeArrowheads="1"/>
          </p:cNvSpPr>
          <p:nvPr/>
        </p:nvSpPr>
        <p:spPr bwMode="auto">
          <a:xfrm>
            <a:off x="642938" y="4691063"/>
            <a:ext cx="80010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a:solidFill>
                  <a:srgbClr val="0000FF"/>
                </a:solidFill>
                <a:latin typeface="楷体_GB2312" pitchFamily="49" charset="-122"/>
                <a:ea typeface="楷体_GB2312" pitchFamily="49" charset="-122"/>
              </a:rPr>
              <a:t>亮亮捐书的本书</a:t>
            </a:r>
            <a:r>
              <a:rPr lang="en-US" altLang="zh-CN" sz="3200" b="1">
                <a:solidFill>
                  <a:srgbClr val="0000FF"/>
                </a:solidFill>
                <a:latin typeface="楷体_GB2312" pitchFamily="49" charset="-122"/>
                <a:ea typeface="楷体_GB2312" pitchFamily="49" charset="-122"/>
              </a:rPr>
              <a:t>×2</a:t>
            </a:r>
            <a:r>
              <a:rPr lang="zh-CN" altLang="en-US" sz="3200" b="1">
                <a:solidFill>
                  <a:srgbClr val="0000FF"/>
                </a:solidFill>
                <a:latin typeface="楷体_GB2312" pitchFamily="49" charset="-122"/>
                <a:ea typeface="楷体_GB2312" pitchFamily="49" charset="-122"/>
              </a:rPr>
              <a:t>－</a:t>
            </a:r>
            <a:r>
              <a:rPr lang="en-US" altLang="zh-CN" sz="3200" b="1">
                <a:solidFill>
                  <a:srgbClr val="0000FF"/>
                </a:solidFill>
                <a:latin typeface="楷体_GB2312" pitchFamily="49" charset="-122"/>
                <a:ea typeface="楷体_GB2312" pitchFamily="49" charset="-122"/>
              </a:rPr>
              <a:t>4</a:t>
            </a:r>
            <a:r>
              <a:rPr lang="zh-CN" altLang="en-US" sz="3200" b="1">
                <a:solidFill>
                  <a:srgbClr val="0000FF"/>
                </a:solidFill>
                <a:latin typeface="楷体_GB2312" pitchFamily="49" charset="-122"/>
                <a:ea typeface="楷体_GB2312" pitchFamily="49" charset="-122"/>
              </a:rPr>
              <a:t>＝聪聪捐书的本数</a:t>
            </a:r>
          </a:p>
        </p:txBody>
      </p:sp>
      <p:pic>
        <p:nvPicPr>
          <p:cNvPr id="2" name="图片 1"/>
          <p:cNvPicPr>
            <a:picLocks noChangeAspect="1"/>
          </p:cNvPicPr>
          <p:nvPr/>
        </p:nvPicPr>
        <p:blipFill>
          <a:blip r:embed="rId3" cstate="email"/>
          <a:stretch>
            <a:fillRect/>
          </a:stretch>
        </p:blipFill>
        <p:spPr>
          <a:xfrm>
            <a:off x="642938" y="1124744"/>
            <a:ext cx="7812000" cy="32904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3"/>
          <p:cNvSpPr txBox="1">
            <a:spLocks noChangeArrowheads="1"/>
          </p:cNvSpPr>
          <p:nvPr/>
        </p:nvSpPr>
        <p:spPr bwMode="auto">
          <a:xfrm>
            <a:off x="85725" y="60325"/>
            <a:ext cx="22002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a:latin typeface="楷体_GB2312" pitchFamily="49" charset="-122"/>
                <a:ea typeface="楷体_GB2312" pitchFamily="49" charset="-122"/>
              </a:rPr>
              <a:t>探究新知</a:t>
            </a:r>
          </a:p>
        </p:txBody>
      </p:sp>
      <p:sp>
        <p:nvSpPr>
          <p:cNvPr id="6" name="TextBox 5"/>
          <p:cNvSpPr txBox="1">
            <a:spLocks noChangeArrowheads="1"/>
          </p:cNvSpPr>
          <p:nvPr/>
        </p:nvSpPr>
        <p:spPr bwMode="auto">
          <a:xfrm>
            <a:off x="928688" y="4214813"/>
            <a:ext cx="6286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a:latin typeface="楷体_GB2312" pitchFamily="49" charset="-122"/>
                <a:ea typeface="楷体_GB2312" pitchFamily="49" charset="-122"/>
              </a:rPr>
              <a:t>解：设亮亮捐了</a:t>
            </a:r>
            <a:r>
              <a:rPr lang="en-US" altLang="zh-CN" sz="3200" b="1">
                <a:latin typeface="楷体_GB2312" pitchFamily="49" charset="-122"/>
                <a:ea typeface="楷体_GB2312" pitchFamily="49" charset="-122"/>
              </a:rPr>
              <a:t>x</a:t>
            </a:r>
            <a:r>
              <a:rPr lang="zh-CN" altLang="en-US" sz="3200" b="1">
                <a:latin typeface="楷体_GB2312" pitchFamily="49" charset="-122"/>
                <a:ea typeface="楷体_GB2312" pitchFamily="49" charset="-122"/>
              </a:rPr>
              <a:t>本书。</a:t>
            </a:r>
          </a:p>
        </p:txBody>
      </p:sp>
      <p:sp>
        <p:nvSpPr>
          <p:cNvPr id="19461" name="TextBox 6"/>
          <p:cNvSpPr txBox="1">
            <a:spLocks noChangeArrowheads="1"/>
          </p:cNvSpPr>
          <p:nvPr/>
        </p:nvSpPr>
        <p:spPr bwMode="auto">
          <a:xfrm>
            <a:off x="747713" y="714375"/>
            <a:ext cx="8358187"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a:latin typeface="楷体_GB2312" pitchFamily="49" charset="-122"/>
                <a:ea typeface="楷体_GB2312" pitchFamily="49" charset="-122"/>
              </a:rPr>
              <a:t>五（</a:t>
            </a:r>
            <a:r>
              <a:rPr lang="en-US" altLang="zh-CN" sz="3200" b="1">
                <a:latin typeface="楷体_GB2312" pitchFamily="49" charset="-122"/>
                <a:ea typeface="楷体_GB2312" pitchFamily="49" charset="-122"/>
              </a:rPr>
              <a:t>1</a:t>
            </a:r>
            <a:r>
              <a:rPr lang="zh-CN" altLang="en-US" sz="3200" b="1">
                <a:latin typeface="楷体_GB2312" pitchFamily="49" charset="-122"/>
                <a:ea typeface="楷体_GB2312" pitchFamily="49" charset="-122"/>
              </a:rPr>
              <a:t>）班同学向山区小朋友捐赠图书。亮亮捐了多少本书？</a:t>
            </a:r>
          </a:p>
        </p:txBody>
      </p:sp>
      <p:pic>
        <p:nvPicPr>
          <p:cNvPr id="19462" name="图片 7" descr="绿枫叶1.png"/>
          <p:cNvPicPr>
            <a:picLocks noChangeAspect="1"/>
          </p:cNvPicPr>
          <p:nvPr/>
        </p:nvPicPr>
        <p:blipFill>
          <a:blip r:embed="rId3" cstate="email"/>
          <a:srcRect/>
          <a:stretch>
            <a:fillRect/>
          </a:stretch>
        </p:blipFill>
        <p:spPr bwMode="auto">
          <a:xfrm>
            <a:off x="114300" y="809625"/>
            <a:ext cx="61912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p:nvSpPr>
        <p:spPr bwMode="auto">
          <a:xfrm>
            <a:off x="1571625" y="4643438"/>
            <a:ext cx="2714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200" b="1">
                <a:latin typeface="楷体_GB2312" pitchFamily="49" charset="-122"/>
                <a:ea typeface="楷体_GB2312" pitchFamily="49" charset="-122"/>
              </a:rPr>
              <a:t>2x</a:t>
            </a:r>
            <a:r>
              <a:rPr lang="zh-CN" altLang="en-US" sz="3200" b="1">
                <a:latin typeface="楷体_GB2312" pitchFamily="49" charset="-122"/>
                <a:ea typeface="楷体_GB2312" pitchFamily="49" charset="-122"/>
              </a:rPr>
              <a:t>－</a:t>
            </a:r>
            <a:r>
              <a:rPr lang="en-US" altLang="zh-CN" sz="3200" b="1">
                <a:latin typeface="楷体_GB2312" pitchFamily="49" charset="-122"/>
                <a:ea typeface="楷体_GB2312" pitchFamily="49" charset="-122"/>
              </a:rPr>
              <a:t>4</a:t>
            </a:r>
            <a:r>
              <a:rPr lang="zh-CN" altLang="en-US" sz="3200" b="1">
                <a:latin typeface="楷体_GB2312" pitchFamily="49" charset="-122"/>
                <a:ea typeface="楷体_GB2312" pitchFamily="49" charset="-122"/>
              </a:rPr>
              <a:t>＝</a:t>
            </a:r>
            <a:r>
              <a:rPr lang="en-US" altLang="zh-CN" sz="3200" b="1">
                <a:latin typeface="楷体_GB2312" pitchFamily="49" charset="-122"/>
                <a:ea typeface="楷体_GB2312" pitchFamily="49" charset="-122"/>
              </a:rPr>
              <a:t>34</a:t>
            </a:r>
            <a:endParaRPr lang="zh-CN" altLang="en-US" sz="3200" b="1">
              <a:latin typeface="楷体_GB2312" pitchFamily="49" charset="-122"/>
              <a:ea typeface="楷体_GB2312" pitchFamily="49" charset="-122"/>
            </a:endParaRPr>
          </a:p>
        </p:txBody>
      </p:sp>
      <p:sp>
        <p:nvSpPr>
          <p:cNvPr id="10" name="TextBox 9"/>
          <p:cNvSpPr txBox="1">
            <a:spLocks noChangeArrowheads="1"/>
          </p:cNvSpPr>
          <p:nvPr/>
        </p:nvSpPr>
        <p:spPr bwMode="auto">
          <a:xfrm>
            <a:off x="2214563" y="5000625"/>
            <a:ext cx="2714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200" b="1">
                <a:latin typeface="楷体_GB2312" pitchFamily="49" charset="-122"/>
                <a:ea typeface="楷体_GB2312" pitchFamily="49" charset="-122"/>
              </a:rPr>
              <a:t>2x</a:t>
            </a:r>
            <a:r>
              <a:rPr lang="zh-CN" altLang="en-US" sz="3200" b="1">
                <a:latin typeface="楷体_GB2312" pitchFamily="49" charset="-122"/>
                <a:ea typeface="楷体_GB2312" pitchFamily="49" charset="-122"/>
              </a:rPr>
              <a:t>＝</a:t>
            </a:r>
            <a:r>
              <a:rPr lang="en-US" altLang="zh-CN" sz="3200" b="1">
                <a:latin typeface="楷体_GB2312" pitchFamily="49" charset="-122"/>
                <a:ea typeface="楷体_GB2312" pitchFamily="49" charset="-122"/>
              </a:rPr>
              <a:t>34</a:t>
            </a:r>
            <a:r>
              <a:rPr lang="zh-CN" altLang="en-US" sz="3200" b="1">
                <a:latin typeface="楷体_GB2312" pitchFamily="49" charset="-122"/>
                <a:ea typeface="楷体_GB2312" pitchFamily="49" charset="-122"/>
              </a:rPr>
              <a:t>＋</a:t>
            </a:r>
            <a:r>
              <a:rPr lang="en-US" altLang="zh-CN" sz="3200" b="1">
                <a:latin typeface="楷体_GB2312" pitchFamily="49" charset="-122"/>
                <a:ea typeface="楷体_GB2312" pitchFamily="49" charset="-122"/>
              </a:rPr>
              <a:t>4</a:t>
            </a:r>
            <a:endParaRPr lang="zh-CN" altLang="en-US" sz="3200" b="1">
              <a:latin typeface="楷体_GB2312" pitchFamily="49" charset="-122"/>
              <a:ea typeface="楷体_GB2312" pitchFamily="49" charset="-122"/>
            </a:endParaRPr>
          </a:p>
        </p:txBody>
      </p:sp>
      <p:sp>
        <p:nvSpPr>
          <p:cNvPr id="11" name="TextBox 10"/>
          <p:cNvSpPr txBox="1">
            <a:spLocks noChangeArrowheads="1"/>
          </p:cNvSpPr>
          <p:nvPr/>
        </p:nvSpPr>
        <p:spPr bwMode="auto">
          <a:xfrm>
            <a:off x="2214563" y="5357813"/>
            <a:ext cx="2714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200" b="1">
                <a:latin typeface="楷体_GB2312" pitchFamily="49" charset="-122"/>
                <a:ea typeface="楷体_GB2312" pitchFamily="49" charset="-122"/>
              </a:rPr>
              <a:t>2x</a:t>
            </a:r>
            <a:r>
              <a:rPr lang="zh-CN" altLang="en-US" sz="3200" b="1">
                <a:latin typeface="楷体_GB2312" pitchFamily="49" charset="-122"/>
                <a:ea typeface="楷体_GB2312" pitchFamily="49" charset="-122"/>
              </a:rPr>
              <a:t>＝</a:t>
            </a:r>
            <a:r>
              <a:rPr lang="en-US" altLang="zh-CN" sz="3200" b="1">
                <a:latin typeface="楷体_GB2312" pitchFamily="49" charset="-122"/>
                <a:ea typeface="楷体_GB2312" pitchFamily="49" charset="-122"/>
              </a:rPr>
              <a:t>38</a:t>
            </a:r>
            <a:endParaRPr lang="zh-CN" altLang="en-US" sz="3200" b="1">
              <a:latin typeface="楷体_GB2312" pitchFamily="49" charset="-122"/>
              <a:ea typeface="楷体_GB2312" pitchFamily="49" charset="-122"/>
            </a:endParaRPr>
          </a:p>
        </p:txBody>
      </p:sp>
      <p:sp>
        <p:nvSpPr>
          <p:cNvPr id="12" name="TextBox 11"/>
          <p:cNvSpPr txBox="1">
            <a:spLocks noChangeArrowheads="1"/>
          </p:cNvSpPr>
          <p:nvPr/>
        </p:nvSpPr>
        <p:spPr bwMode="auto">
          <a:xfrm>
            <a:off x="2428875" y="5715000"/>
            <a:ext cx="2714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200" b="1">
                <a:latin typeface="楷体_GB2312" pitchFamily="49" charset="-122"/>
                <a:ea typeface="楷体_GB2312" pitchFamily="49" charset="-122"/>
              </a:rPr>
              <a:t>x</a:t>
            </a:r>
            <a:r>
              <a:rPr lang="zh-CN" altLang="en-US" sz="3200" b="1">
                <a:latin typeface="楷体_GB2312" pitchFamily="49" charset="-122"/>
                <a:ea typeface="楷体_GB2312" pitchFamily="49" charset="-122"/>
              </a:rPr>
              <a:t>＝</a:t>
            </a:r>
            <a:r>
              <a:rPr lang="en-US" altLang="zh-CN" sz="3200" b="1">
                <a:latin typeface="楷体_GB2312" pitchFamily="49" charset="-122"/>
                <a:ea typeface="楷体_GB2312" pitchFamily="49" charset="-122"/>
              </a:rPr>
              <a:t>38÷2</a:t>
            </a:r>
            <a:endParaRPr lang="zh-CN" altLang="en-US" sz="3200" b="1">
              <a:latin typeface="楷体_GB2312" pitchFamily="49" charset="-122"/>
              <a:ea typeface="楷体_GB2312" pitchFamily="49" charset="-122"/>
            </a:endParaRPr>
          </a:p>
        </p:txBody>
      </p:sp>
      <p:sp>
        <p:nvSpPr>
          <p:cNvPr id="13" name="TextBox 12"/>
          <p:cNvSpPr txBox="1">
            <a:spLocks noChangeArrowheads="1"/>
          </p:cNvSpPr>
          <p:nvPr/>
        </p:nvSpPr>
        <p:spPr bwMode="auto">
          <a:xfrm>
            <a:off x="2428875" y="6072188"/>
            <a:ext cx="2714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200" b="1">
                <a:latin typeface="楷体_GB2312" pitchFamily="49" charset="-122"/>
                <a:ea typeface="楷体_GB2312" pitchFamily="49" charset="-122"/>
              </a:rPr>
              <a:t>x</a:t>
            </a:r>
            <a:r>
              <a:rPr lang="zh-CN" altLang="en-US" sz="3200" b="1">
                <a:latin typeface="楷体_GB2312" pitchFamily="49" charset="-122"/>
                <a:ea typeface="楷体_GB2312" pitchFamily="49" charset="-122"/>
              </a:rPr>
              <a:t>＝</a:t>
            </a:r>
            <a:r>
              <a:rPr lang="en-US" altLang="zh-CN" sz="3200" b="1">
                <a:solidFill>
                  <a:srgbClr val="FF0000"/>
                </a:solidFill>
                <a:latin typeface="楷体_GB2312" pitchFamily="49" charset="-122"/>
                <a:ea typeface="楷体_GB2312" pitchFamily="49" charset="-122"/>
              </a:rPr>
              <a:t>19</a:t>
            </a:r>
            <a:endParaRPr lang="zh-CN" altLang="en-US" sz="3200" b="1">
              <a:solidFill>
                <a:srgbClr val="FF0000"/>
              </a:solidFill>
              <a:latin typeface="楷体_GB2312" pitchFamily="49" charset="-122"/>
              <a:ea typeface="楷体_GB2312" pitchFamily="49" charset="-122"/>
            </a:endParaRPr>
          </a:p>
        </p:txBody>
      </p:sp>
      <p:sp>
        <p:nvSpPr>
          <p:cNvPr id="14" name="TextBox 13"/>
          <p:cNvSpPr txBox="1">
            <a:spLocks noChangeArrowheads="1"/>
          </p:cNvSpPr>
          <p:nvPr/>
        </p:nvSpPr>
        <p:spPr bwMode="auto">
          <a:xfrm>
            <a:off x="4000500" y="6143625"/>
            <a:ext cx="4857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a:latin typeface="楷体_GB2312" pitchFamily="49" charset="-122"/>
                <a:ea typeface="楷体_GB2312" pitchFamily="49" charset="-122"/>
              </a:rPr>
              <a:t>答：亮亮捐了</a:t>
            </a:r>
            <a:r>
              <a:rPr lang="en-US" altLang="zh-CN" sz="3200" b="1">
                <a:latin typeface="楷体_GB2312" pitchFamily="49" charset="-122"/>
                <a:ea typeface="楷体_GB2312" pitchFamily="49" charset="-122"/>
              </a:rPr>
              <a:t>19</a:t>
            </a:r>
            <a:r>
              <a:rPr lang="zh-CN" altLang="en-US" sz="3200" b="1">
                <a:latin typeface="楷体_GB2312" pitchFamily="49" charset="-122"/>
                <a:ea typeface="楷体_GB2312" pitchFamily="49" charset="-122"/>
              </a:rPr>
              <a:t>本书。</a:t>
            </a:r>
          </a:p>
        </p:txBody>
      </p:sp>
      <p:pic>
        <p:nvPicPr>
          <p:cNvPr id="16" name="图片 15"/>
          <p:cNvPicPr>
            <a:picLocks noChangeAspect="1"/>
          </p:cNvPicPr>
          <p:nvPr/>
        </p:nvPicPr>
        <p:blipFill>
          <a:blip r:embed="rId4" cstate="email"/>
          <a:stretch>
            <a:fillRect/>
          </a:stretch>
        </p:blipFill>
        <p:spPr>
          <a:xfrm>
            <a:off x="1563737" y="1792288"/>
            <a:ext cx="5983597" cy="252028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linds(horizontal)">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linds(horizontal)">
                                      <p:cBhvr>
                                        <p:cTn id="3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P spid="11" grpId="0"/>
      <p:bldP spid="12" grpId="0"/>
      <p:bldP spid="13"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图片 1" descr="3练一练.png"/>
          <p:cNvPicPr>
            <a:picLocks noChangeAspect="1"/>
          </p:cNvPicPr>
          <p:nvPr/>
        </p:nvPicPr>
        <p:blipFill>
          <a:blip r:embed="rId3" cstate="email"/>
          <a:srcRect/>
          <a:stretch>
            <a:fillRect/>
          </a:stretch>
        </p:blipFill>
        <p:spPr bwMode="auto">
          <a:xfrm>
            <a:off x="60325" y="800100"/>
            <a:ext cx="2260600" cy="136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Text Box 14"/>
          <p:cNvSpPr txBox="1">
            <a:spLocks noChangeArrowheads="1"/>
          </p:cNvSpPr>
          <p:nvPr/>
        </p:nvSpPr>
        <p:spPr bwMode="auto">
          <a:xfrm>
            <a:off x="285750" y="2208213"/>
            <a:ext cx="885825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200" b="1" dirty="0">
                <a:solidFill>
                  <a:srgbClr val="000000"/>
                </a:solidFill>
                <a:latin typeface="楷体_GB2312" pitchFamily="49" charset="-122"/>
                <a:ea typeface="楷体_GB2312" pitchFamily="49" charset="-122"/>
              </a:rPr>
              <a:t>1. </a:t>
            </a:r>
            <a:r>
              <a:rPr lang="zh-CN" altLang="en-US" sz="3200" b="1" dirty="0">
                <a:solidFill>
                  <a:srgbClr val="000000"/>
                </a:solidFill>
                <a:latin typeface="楷体_GB2312" pitchFamily="49" charset="-122"/>
                <a:ea typeface="楷体_GB2312" pitchFamily="49" charset="-122"/>
              </a:rPr>
              <a:t>一头大象每天能吃</a:t>
            </a:r>
            <a:r>
              <a:rPr lang="en-US" altLang="zh-CN" sz="3200" b="1" dirty="0">
                <a:solidFill>
                  <a:srgbClr val="000000"/>
                </a:solidFill>
                <a:latin typeface="楷体_GB2312" pitchFamily="49" charset="-122"/>
                <a:ea typeface="楷体_GB2312" pitchFamily="49" charset="-122"/>
              </a:rPr>
              <a:t>205</a:t>
            </a:r>
            <a:r>
              <a:rPr lang="zh-CN" altLang="en-US" sz="3200" b="1" dirty="0">
                <a:solidFill>
                  <a:srgbClr val="000000"/>
                </a:solidFill>
                <a:latin typeface="楷体_GB2312" pitchFamily="49" charset="-122"/>
                <a:ea typeface="楷体_GB2312" pitchFamily="49" charset="-122"/>
              </a:rPr>
              <a:t>千克食物，相当于一头牛每天吃的</a:t>
            </a:r>
            <a:r>
              <a:rPr lang="en-US" altLang="zh-CN" sz="3200" b="1" dirty="0">
                <a:solidFill>
                  <a:srgbClr val="000000"/>
                </a:solidFill>
                <a:latin typeface="楷体_GB2312" pitchFamily="49" charset="-122"/>
                <a:ea typeface="楷体_GB2312" pitchFamily="49" charset="-122"/>
              </a:rPr>
              <a:t>5</a:t>
            </a:r>
            <a:r>
              <a:rPr lang="zh-CN" altLang="en-US" sz="3200" b="1" dirty="0">
                <a:solidFill>
                  <a:srgbClr val="000000"/>
                </a:solidFill>
                <a:latin typeface="楷体_GB2312" pitchFamily="49" charset="-122"/>
                <a:ea typeface="楷体_GB2312" pitchFamily="49" charset="-122"/>
              </a:rPr>
              <a:t>倍。一头牛每天吃多少千克食物？</a:t>
            </a:r>
          </a:p>
        </p:txBody>
      </p:sp>
      <p:sp>
        <p:nvSpPr>
          <p:cNvPr id="20484" name="TextBox 4"/>
          <p:cNvSpPr txBox="1">
            <a:spLocks noChangeArrowheads="1"/>
          </p:cNvSpPr>
          <p:nvPr/>
        </p:nvSpPr>
        <p:spPr bwMode="auto">
          <a:xfrm>
            <a:off x="85725" y="60325"/>
            <a:ext cx="22002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a:latin typeface="楷体_GB2312" pitchFamily="49" charset="-122"/>
                <a:ea typeface="楷体_GB2312" pitchFamily="49" charset="-122"/>
              </a:rPr>
              <a:t>巩固应用</a:t>
            </a:r>
          </a:p>
        </p:txBody>
      </p:sp>
      <p:pic>
        <p:nvPicPr>
          <p:cNvPr id="20485" name="Picture 2"/>
          <p:cNvPicPr>
            <a:picLocks noChangeAspect="1" noChangeArrowheads="1"/>
          </p:cNvPicPr>
          <p:nvPr/>
        </p:nvPicPr>
        <p:blipFill>
          <a:blip r:embed="rId4" cstate="email"/>
          <a:srcRect/>
          <a:stretch>
            <a:fillRect/>
          </a:stretch>
        </p:blipFill>
        <p:spPr bwMode="auto">
          <a:xfrm>
            <a:off x="1143000" y="3929063"/>
            <a:ext cx="2643188" cy="179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6" name="Picture 3"/>
          <p:cNvPicPr>
            <a:picLocks noChangeAspect="1" noChangeArrowheads="1"/>
          </p:cNvPicPr>
          <p:nvPr/>
        </p:nvPicPr>
        <p:blipFill>
          <a:blip r:embed="rId5" cstate="email"/>
          <a:srcRect/>
          <a:stretch>
            <a:fillRect/>
          </a:stretch>
        </p:blipFill>
        <p:spPr bwMode="auto">
          <a:xfrm>
            <a:off x="4451970" y="3470697"/>
            <a:ext cx="3286125" cy="227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直接连接符 8"/>
          <p:cNvCxnSpPr/>
          <p:nvPr/>
        </p:nvCxnSpPr>
        <p:spPr>
          <a:xfrm>
            <a:off x="2714625" y="2786063"/>
            <a:ext cx="3000375" cy="1587"/>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214313" y="3286125"/>
            <a:ext cx="3000375"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14"/>
          <p:cNvSpPr txBox="1">
            <a:spLocks noChangeArrowheads="1"/>
          </p:cNvSpPr>
          <p:nvPr/>
        </p:nvSpPr>
        <p:spPr bwMode="auto">
          <a:xfrm>
            <a:off x="285750" y="857250"/>
            <a:ext cx="885825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200" b="1">
                <a:solidFill>
                  <a:srgbClr val="000000"/>
                </a:solidFill>
                <a:latin typeface="楷体_GB2312" pitchFamily="49" charset="-122"/>
                <a:ea typeface="楷体_GB2312" pitchFamily="49" charset="-122"/>
              </a:rPr>
              <a:t>1. </a:t>
            </a:r>
            <a:r>
              <a:rPr lang="zh-CN" altLang="en-US" sz="3200" b="1">
                <a:solidFill>
                  <a:srgbClr val="000000"/>
                </a:solidFill>
                <a:latin typeface="楷体_GB2312" pitchFamily="49" charset="-122"/>
                <a:ea typeface="楷体_GB2312" pitchFamily="49" charset="-122"/>
              </a:rPr>
              <a:t>一头大象每天能吃</a:t>
            </a:r>
            <a:r>
              <a:rPr lang="en-US" altLang="zh-CN" sz="3200" b="1">
                <a:solidFill>
                  <a:srgbClr val="000000"/>
                </a:solidFill>
                <a:latin typeface="楷体_GB2312" pitchFamily="49" charset="-122"/>
                <a:ea typeface="楷体_GB2312" pitchFamily="49" charset="-122"/>
              </a:rPr>
              <a:t>205</a:t>
            </a:r>
            <a:r>
              <a:rPr lang="zh-CN" altLang="en-US" sz="3200" b="1">
                <a:solidFill>
                  <a:srgbClr val="000000"/>
                </a:solidFill>
                <a:latin typeface="楷体_GB2312" pitchFamily="49" charset="-122"/>
                <a:ea typeface="楷体_GB2312" pitchFamily="49" charset="-122"/>
              </a:rPr>
              <a:t>千克食物，相当于一头牛每天吃的</a:t>
            </a:r>
            <a:r>
              <a:rPr lang="en-US" altLang="zh-CN" sz="3200" b="1">
                <a:solidFill>
                  <a:srgbClr val="000000"/>
                </a:solidFill>
                <a:latin typeface="楷体_GB2312" pitchFamily="49" charset="-122"/>
                <a:ea typeface="楷体_GB2312" pitchFamily="49" charset="-122"/>
              </a:rPr>
              <a:t>5</a:t>
            </a:r>
            <a:r>
              <a:rPr lang="zh-CN" altLang="en-US" sz="3200" b="1">
                <a:solidFill>
                  <a:srgbClr val="000000"/>
                </a:solidFill>
                <a:latin typeface="楷体_GB2312" pitchFamily="49" charset="-122"/>
                <a:ea typeface="楷体_GB2312" pitchFamily="49" charset="-122"/>
              </a:rPr>
              <a:t>倍。一头牛每天吃多少千克食物？</a:t>
            </a:r>
          </a:p>
        </p:txBody>
      </p:sp>
      <p:sp>
        <p:nvSpPr>
          <p:cNvPr id="21507" name="TextBox 4"/>
          <p:cNvSpPr txBox="1">
            <a:spLocks noChangeArrowheads="1"/>
          </p:cNvSpPr>
          <p:nvPr/>
        </p:nvSpPr>
        <p:spPr bwMode="auto">
          <a:xfrm>
            <a:off x="85725" y="60325"/>
            <a:ext cx="22002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a:latin typeface="楷体_GB2312" pitchFamily="49" charset="-122"/>
                <a:ea typeface="楷体_GB2312" pitchFamily="49" charset="-122"/>
              </a:rPr>
              <a:t>巩固应用</a:t>
            </a:r>
          </a:p>
        </p:txBody>
      </p:sp>
      <p:sp>
        <p:nvSpPr>
          <p:cNvPr id="6" name="TextBox 5"/>
          <p:cNvSpPr txBox="1">
            <a:spLocks noChangeArrowheads="1"/>
          </p:cNvSpPr>
          <p:nvPr/>
        </p:nvSpPr>
        <p:spPr bwMode="auto">
          <a:xfrm>
            <a:off x="1357313" y="2130425"/>
            <a:ext cx="6286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dirty="0">
                <a:latin typeface="楷体_GB2312" pitchFamily="49" charset="-122"/>
                <a:ea typeface="楷体_GB2312" pitchFamily="49" charset="-122"/>
              </a:rPr>
              <a:t>解：一头牛每天吃</a:t>
            </a:r>
            <a:r>
              <a:rPr lang="en-US" altLang="zh-CN" sz="3200" b="1" dirty="0">
                <a:latin typeface="楷体_GB2312" pitchFamily="49" charset="-122"/>
                <a:ea typeface="楷体_GB2312" pitchFamily="49" charset="-122"/>
              </a:rPr>
              <a:t>x</a:t>
            </a:r>
            <a:r>
              <a:rPr lang="zh-CN" altLang="en-US" sz="3200" b="1" dirty="0">
                <a:latin typeface="楷体_GB2312" pitchFamily="49" charset="-122"/>
                <a:ea typeface="楷体_GB2312" pitchFamily="49" charset="-122"/>
              </a:rPr>
              <a:t>千克食物。</a:t>
            </a:r>
          </a:p>
        </p:txBody>
      </p:sp>
      <p:sp>
        <p:nvSpPr>
          <p:cNvPr id="8" name="TextBox 7"/>
          <p:cNvSpPr txBox="1">
            <a:spLocks noChangeArrowheads="1"/>
          </p:cNvSpPr>
          <p:nvPr/>
        </p:nvSpPr>
        <p:spPr bwMode="auto">
          <a:xfrm>
            <a:off x="3071813" y="2773363"/>
            <a:ext cx="2714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200" b="1" dirty="0">
                <a:latin typeface="楷体_GB2312" pitchFamily="49" charset="-122"/>
                <a:ea typeface="楷体_GB2312" pitchFamily="49" charset="-122"/>
              </a:rPr>
              <a:t>5x</a:t>
            </a:r>
            <a:r>
              <a:rPr lang="zh-CN" altLang="en-US" sz="3200" b="1" dirty="0">
                <a:latin typeface="楷体_GB2312" pitchFamily="49" charset="-122"/>
                <a:ea typeface="楷体_GB2312" pitchFamily="49" charset="-122"/>
              </a:rPr>
              <a:t>＝</a:t>
            </a:r>
            <a:r>
              <a:rPr lang="en-US" altLang="zh-CN" sz="3200" b="1" dirty="0">
                <a:latin typeface="楷体_GB2312" pitchFamily="49" charset="-122"/>
                <a:ea typeface="楷体_GB2312" pitchFamily="49" charset="-122"/>
              </a:rPr>
              <a:t>205</a:t>
            </a:r>
            <a:endParaRPr lang="zh-CN" altLang="en-US" sz="3200" b="1" dirty="0">
              <a:latin typeface="楷体_GB2312" pitchFamily="49" charset="-122"/>
              <a:ea typeface="楷体_GB2312" pitchFamily="49" charset="-122"/>
            </a:endParaRPr>
          </a:p>
        </p:txBody>
      </p:sp>
      <p:sp>
        <p:nvSpPr>
          <p:cNvPr id="9" name="TextBox 8"/>
          <p:cNvSpPr txBox="1">
            <a:spLocks noChangeArrowheads="1"/>
          </p:cNvSpPr>
          <p:nvPr/>
        </p:nvSpPr>
        <p:spPr bwMode="auto">
          <a:xfrm>
            <a:off x="2428875" y="3487738"/>
            <a:ext cx="32861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200" b="1" dirty="0">
                <a:latin typeface="楷体_GB2312" pitchFamily="49" charset="-122"/>
                <a:ea typeface="楷体_GB2312" pitchFamily="49" charset="-122"/>
              </a:rPr>
              <a:t>5x÷5</a:t>
            </a:r>
            <a:r>
              <a:rPr lang="zh-CN" altLang="en-US" sz="3200" b="1" dirty="0">
                <a:latin typeface="楷体_GB2312" pitchFamily="49" charset="-122"/>
                <a:ea typeface="楷体_GB2312" pitchFamily="49" charset="-122"/>
              </a:rPr>
              <a:t>＝</a:t>
            </a:r>
            <a:r>
              <a:rPr lang="en-US" altLang="zh-CN" sz="3200" b="1" dirty="0">
                <a:latin typeface="楷体_GB2312" pitchFamily="49" charset="-122"/>
                <a:ea typeface="楷体_GB2312" pitchFamily="49" charset="-122"/>
              </a:rPr>
              <a:t>205÷5</a:t>
            </a:r>
            <a:endParaRPr lang="zh-CN" altLang="en-US" sz="3200" b="1" dirty="0">
              <a:latin typeface="楷体_GB2312" pitchFamily="49" charset="-122"/>
              <a:ea typeface="楷体_GB2312" pitchFamily="49" charset="-122"/>
            </a:endParaRPr>
          </a:p>
        </p:txBody>
      </p:sp>
      <p:sp>
        <p:nvSpPr>
          <p:cNvPr id="10" name="TextBox 9"/>
          <p:cNvSpPr txBox="1">
            <a:spLocks noChangeArrowheads="1"/>
          </p:cNvSpPr>
          <p:nvPr/>
        </p:nvSpPr>
        <p:spPr bwMode="auto">
          <a:xfrm>
            <a:off x="3286125" y="4202113"/>
            <a:ext cx="2714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200" b="1" dirty="0">
                <a:latin typeface="楷体_GB2312" pitchFamily="49" charset="-122"/>
                <a:ea typeface="楷体_GB2312" pitchFamily="49" charset="-122"/>
              </a:rPr>
              <a:t>x</a:t>
            </a:r>
            <a:r>
              <a:rPr lang="zh-CN" altLang="en-US" sz="3200" b="1" dirty="0">
                <a:latin typeface="楷体_GB2312" pitchFamily="49" charset="-122"/>
                <a:ea typeface="楷体_GB2312" pitchFamily="49" charset="-122"/>
              </a:rPr>
              <a:t>＝</a:t>
            </a:r>
            <a:r>
              <a:rPr lang="en-US" altLang="zh-CN" sz="3200" b="1" dirty="0">
                <a:solidFill>
                  <a:srgbClr val="FF0000"/>
                </a:solidFill>
                <a:latin typeface="楷体_GB2312" pitchFamily="49" charset="-122"/>
                <a:ea typeface="楷体_GB2312" pitchFamily="49" charset="-122"/>
              </a:rPr>
              <a:t>41</a:t>
            </a:r>
            <a:endParaRPr lang="zh-CN" altLang="en-US" sz="3200" b="1" dirty="0">
              <a:solidFill>
                <a:srgbClr val="FF0000"/>
              </a:solidFill>
              <a:latin typeface="楷体_GB2312" pitchFamily="49" charset="-122"/>
              <a:ea typeface="楷体_GB2312" pitchFamily="49" charset="-122"/>
            </a:endParaRPr>
          </a:p>
        </p:txBody>
      </p:sp>
      <p:sp>
        <p:nvSpPr>
          <p:cNvPr id="11" name="TextBox 10"/>
          <p:cNvSpPr txBox="1">
            <a:spLocks noChangeArrowheads="1"/>
          </p:cNvSpPr>
          <p:nvPr/>
        </p:nvSpPr>
        <p:spPr bwMode="auto">
          <a:xfrm>
            <a:off x="1428750" y="5072063"/>
            <a:ext cx="62150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dirty="0">
                <a:latin typeface="楷体_GB2312" pitchFamily="49" charset="-122"/>
                <a:ea typeface="楷体_GB2312" pitchFamily="49" charset="-122"/>
              </a:rPr>
              <a:t>答：一头牛每天吃</a:t>
            </a:r>
            <a:r>
              <a:rPr lang="en-US" altLang="zh-CN" sz="3200" b="1" dirty="0">
                <a:latin typeface="楷体_GB2312" pitchFamily="49" charset="-122"/>
                <a:ea typeface="楷体_GB2312" pitchFamily="49" charset="-122"/>
              </a:rPr>
              <a:t>41</a:t>
            </a:r>
            <a:r>
              <a:rPr lang="zh-CN" altLang="en-US" sz="3200" b="1" dirty="0">
                <a:latin typeface="楷体_GB2312" pitchFamily="49" charset="-122"/>
                <a:ea typeface="楷体_GB2312" pitchFamily="49" charset="-122"/>
              </a:rPr>
              <a:t>千克食物。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linds(horizontal)">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0" grpId="0"/>
      <p:bldP spid="11" grpId="0"/>
    </p:bldLst>
  </p:timing>
</p:sld>
</file>

<file path=ppt/theme/theme1.xml><?xml version="1.0" encoding="utf-8"?>
<a:theme xmlns:a="http://schemas.openxmlformats.org/drawingml/2006/main" name="WWW.2PPT.COM&#10;">
  <a:themeElements>
    <a:clrScheme name="粉色方块温馨模板 7">
      <a:dk1>
        <a:srgbClr val="000000"/>
      </a:dk1>
      <a:lt1>
        <a:srgbClr val="FFFFFF"/>
      </a:lt1>
      <a:dk2>
        <a:srgbClr val="000000"/>
      </a:dk2>
      <a:lt2>
        <a:srgbClr val="777777"/>
      </a:lt2>
      <a:accent1>
        <a:srgbClr val="B81414"/>
      </a:accent1>
      <a:accent2>
        <a:srgbClr val="B86214"/>
      </a:accent2>
      <a:accent3>
        <a:srgbClr val="FFFFFF"/>
      </a:accent3>
      <a:accent4>
        <a:srgbClr val="000000"/>
      </a:accent4>
      <a:accent5>
        <a:srgbClr val="D8AAAA"/>
      </a:accent5>
      <a:accent6>
        <a:srgbClr val="A65811"/>
      </a:accent6>
      <a:hlink>
        <a:srgbClr val="FD6E0D"/>
      </a:hlink>
      <a:folHlink>
        <a:srgbClr val="52800E"/>
      </a:folHlink>
    </a:clrScheme>
    <a:fontScheme name="粉色方块温馨模板">
      <a:majorFont>
        <a:latin typeface="Trebuchet MS"/>
        <a:ea typeface="微软雅黑"/>
        <a:cs typeface=""/>
      </a:majorFont>
      <a:minorFont>
        <a:latin typeface="Trebuchet MS"/>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粉色方块温馨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粉色方块温馨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粉色方块温馨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粉色方块温馨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粉色方块温馨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粉色方块温馨模板 6">
        <a:dk1>
          <a:srgbClr val="000000"/>
        </a:dk1>
        <a:lt1>
          <a:srgbClr val="FFFFFF"/>
        </a:lt1>
        <a:dk2>
          <a:srgbClr val="000000"/>
        </a:dk2>
        <a:lt2>
          <a:srgbClr val="777777"/>
        </a:lt2>
        <a:accent1>
          <a:srgbClr val="B81414"/>
        </a:accent1>
        <a:accent2>
          <a:srgbClr val="B86214"/>
        </a:accent2>
        <a:accent3>
          <a:srgbClr val="FFFFFF"/>
        </a:accent3>
        <a:accent4>
          <a:srgbClr val="000000"/>
        </a:accent4>
        <a:accent5>
          <a:srgbClr val="D8AAAA"/>
        </a:accent5>
        <a:accent6>
          <a:srgbClr val="A65811"/>
        </a:accent6>
        <a:hlink>
          <a:srgbClr val="908A10"/>
        </a:hlink>
        <a:folHlink>
          <a:srgbClr val="52800E"/>
        </a:folHlink>
      </a:clrScheme>
      <a:clrMap bg1="lt1" tx1="dk1" bg2="lt2" tx2="dk2" accent1="accent1" accent2="accent2" accent3="accent3" accent4="accent4" accent5="accent5" accent6="accent6" hlink="hlink" folHlink="folHlink"/>
    </a:extraClrScheme>
    <a:extraClrScheme>
      <a:clrScheme name="粉色方块温馨模板 7">
        <a:dk1>
          <a:srgbClr val="000000"/>
        </a:dk1>
        <a:lt1>
          <a:srgbClr val="FFFFFF"/>
        </a:lt1>
        <a:dk2>
          <a:srgbClr val="000000"/>
        </a:dk2>
        <a:lt2>
          <a:srgbClr val="777777"/>
        </a:lt2>
        <a:accent1>
          <a:srgbClr val="B81414"/>
        </a:accent1>
        <a:accent2>
          <a:srgbClr val="B86214"/>
        </a:accent2>
        <a:accent3>
          <a:srgbClr val="FFFFFF"/>
        </a:accent3>
        <a:accent4>
          <a:srgbClr val="000000"/>
        </a:accent4>
        <a:accent5>
          <a:srgbClr val="D8AAAA"/>
        </a:accent5>
        <a:accent6>
          <a:srgbClr val="A65811"/>
        </a:accent6>
        <a:hlink>
          <a:srgbClr val="FD6E0D"/>
        </a:hlink>
        <a:folHlink>
          <a:srgbClr val="52800E"/>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主题6</Template>
  <TotalTime>0</TotalTime>
  <Words>579</Words>
  <Application>Microsoft Office PowerPoint</Application>
  <PresentationFormat>全屏显示(4:3)</PresentationFormat>
  <Paragraphs>62</Paragraphs>
  <Slides>11</Slides>
  <Notes>11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11</vt:i4>
      </vt:variant>
    </vt:vector>
  </HeadingPairs>
  <TitlesOfParts>
    <vt:vector size="19" baseType="lpstr">
      <vt:lpstr>华文隶书</vt:lpstr>
      <vt:lpstr>楷体_GB2312</vt:lpstr>
      <vt:lpstr>宋体</vt:lpstr>
      <vt:lpstr>微软雅黑</vt:lpstr>
      <vt:lpstr>Arial</vt:lpstr>
      <vt:lpstr>Calibri</vt:lpstr>
      <vt:lpstr>Trebuchet MS</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
  <dc:description>www.ppt818.com-提供资源下载</dc:description>
  <cp:lastModifiedBy/>
  <cp:revision>1</cp:revision>
  <dcterms:created xsi:type="dcterms:W3CDTF">2014-12-15T07:15:00Z</dcterms:created>
  <dcterms:modified xsi:type="dcterms:W3CDTF">2023-01-16T19:57:21Z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E4513BCCFF924199B1493A4FDA9E394A</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