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50"/>
  </p:notesMasterIdLst>
  <p:sldIdLst>
    <p:sldId id="40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  <p:sldId id="256" r:id="rId4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12" Type="http://schemas.openxmlformats.org/officeDocument/2006/relationships/image" Target="../media/image25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6" Type="http://schemas.openxmlformats.org/officeDocument/2006/relationships/image" Target="../media/image19.emf"/><Relationship Id="rId11" Type="http://schemas.openxmlformats.org/officeDocument/2006/relationships/image" Target="../media/image24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23.emf"/><Relationship Id="rId1" Type="http://schemas.openxmlformats.org/officeDocument/2006/relationships/image" Target="../media/image72.emf"/><Relationship Id="rId4" Type="http://schemas.openxmlformats.org/officeDocument/2006/relationships/image" Target="../media/image7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image" Target="../media/image92.emf"/><Relationship Id="rId4" Type="http://schemas.openxmlformats.org/officeDocument/2006/relationships/image" Target="../media/image95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6" Type="http://schemas.openxmlformats.org/officeDocument/2006/relationships/image" Target="../media/image101.emf"/><Relationship Id="rId5" Type="http://schemas.openxmlformats.org/officeDocument/2006/relationships/image" Target="../media/image100.emf"/><Relationship Id="rId4" Type="http://schemas.openxmlformats.org/officeDocument/2006/relationships/image" Target="../media/image99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image" Target="../media/image108.emf"/><Relationship Id="rId6" Type="http://schemas.openxmlformats.org/officeDocument/2006/relationships/image" Target="../media/image113.emf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115.emf"/><Relationship Id="rId1" Type="http://schemas.openxmlformats.org/officeDocument/2006/relationships/image" Target="../media/image114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emf"/><Relationship Id="rId3" Type="http://schemas.openxmlformats.org/officeDocument/2006/relationships/image" Target="../media/image120.emf"/><Relationship Id="rId7" Type="http://schemas.openxmlformats.org/officeDocument/2006/relationships/image" Target="../media/image123.emf"/><Relationship Id="rId2" Type="http://schemas.openxmlformats.org/officeDocument/2006/relationships/image" Target="../media/image119.emf"/><Relationship Id="rId1" Type="http://schemas.openxmlformats.org/officeDocument/2006/relationships/image" Target="../media/image118.emf"/><Relationship Id="rId6" Type="http://schemas.openxmlformats.org/officeDocument/2006/relationships/image" Target="../media/image117.emf"/><Relationship Id="rId11" Type="http://schemas.openxmlformats.org/officeDocument/2006/relationships/image" Target="../media/image127.emf"/><Relationship Id="rId5" Type="http://schemas.openxmlformats.org/officeDocument/2006/relationships/image" Target="../media/image122.emf"/><Relationship Id="rId10" Type="http://schemas.openxmlformats.org/officeDocument/2006/relationships/image" Target="../media/image126.emf"/><Relationship Id="rId4" Type="http://schemas.openxmlformats.org/officeDocument/2006/relationships/image" Target="../media/image121.emf"/><Relationship Id="rId9" Type="http://schemas.openxmlformats.org/officeDocument/2006/relationships/image" Target="../media/image12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6DA2-5C14-47BB-9DB2-E5D267693B5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15438-1E62-4DAA-86A5-A98E9FDF176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15438-1E62-4DAA-86A5-A98E9FDF176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0"/>
            <a:ext cx="9144000" cy="501156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黑色底纹"/>
          <p:cNvSpPr>
            <a:spLocks noChangeArrowheads="1"/>
          </p:cNvSpPr>
          <p:nvPr/>
        </p:nvSpPr>
        <p:spPr bwMode="auto">
          <a:xfrm>
            <a:off x="0" y="6631242"/>
            <a:ext cx="9144000" cy="226759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Q截图201510271503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Q截图201510271505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5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6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6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71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4.emf"/><Relationship Id="rId4" Type="http://schemas.openxmlformats.org/officeDocument/2006/relationships/image" Target="../media/image72.emf"/><Relationship Id="rId9" Type="http://schemas.openxmlformats.org/officeDocument/2006/relationships/oleObject" Target="../embeddings/oleObject7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8.e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4.e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10" Type="http://schemas.openxmlformats.org/officeDocument/2006/relationships/image" Target="../media/image17.e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9.emf"/><Relationship Id="rId22" Type="http://schemas.openxmlformats.org/officeDocument/2006/relationships/image" Target="../media/image2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7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7.e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7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8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8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84.emf"/><Relationship Id="rId4" Type="http://schemas.openxmlformats.org/officeDocument/2006/relationships/image" Target="../media/image81.emf"/><Relationship Id="rId9" Type="http://schemas.openxmlformats.org/officeDocument/2006/relationships/oleObject" Target="../embeddings/oleObject8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8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8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8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8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9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emf"/><Relationship Id="rId24" Type="http://schemas.openxmlformats.org/officeDocument/2006/relationships/oleObject" Target="../embeddings/oleObject33.bin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33.e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91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e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95.emf"/><Relationship Id="rId4" Type="http://schemas.openxmlformats.org/officeDocument/2006/relationships/image" Target="../media/image92.emf"/><Relationship Id="rId9" Type="http://schemas.openxmlformats.org/officeDocument/2006/relationships/oleObject" Target="../embeddings/oleObject9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97.e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99.emf"/><Relationship Id="rId4" Type="http://schemas.openxmlformats.org/officeDocument/2006/relationships/image" Target="../media/image96.e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emf"/><Relationship Id="rId13" Type="http://schemas.openxmlformats.org/officeDocument/2006/relationships/oleObject" Target="../embeddings/oleObject106.bin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0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03.e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05.emf"/><Relationship Id="rId4" Type="http://schemas.openxmlformats.org/officeDocument/2006/relationships/image" Target="../media/image102.emf"/><Relationship Id="rId9" Type="http://schemas.openxmlformats.org/officeDocument/2006/relationships/oleObject" Target="../embeddings/oleObject104.bin"/><Relationship Id="rId14" Type="http://schemas.openxmlformats.org/officeDocument/2006/relationships/image" Target="../media/image107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oleObject" Target="../embeddings/oleObject112.bin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image" Target="../media/image11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09.e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0" Type="http://schemas.openxmlformats.org/officeDocument/2006/relationships/image" Target="../media/image111.emf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113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image" Target="../media/image117.emf"/><Relationship Id="rId3" Type="http://schemas.openxmlformats.org/officeDocument/2006/relationships/oleObject" Target="../embeddings/oleObject113.bin"/><Relationship Id="rId7" Type="http://schemas.openxmlformats.org/officeDocument/2006/relationships/oleObject" Target="../embeddings/oleObject115.bin"/><Relationship Id="rId12" Type="http://schemas.openxmlformats.org/officeDocument/2006/relationships/oleObject" Target="../embeddings/oleObject1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15.emf"/><Relationship Id="rId11" Type="http://schemas.openxmlformats.org/officeDocument/2006/relationships/image" Target="../media/image116.emf"/><Relationship Id="rId5" Type="http://schemas.openxmlformats.org/officeDocument/2006/relationships/oleObject" Target="../embeddings/oleObject114.bin"/><Relationship Id="rId10" Type="http://schemas.openxmlformats.org/officeDocument/2006/relationships/oleObject" Target="../embeddings/oleObject117.bin"/><Relationship Id="rId4" Type="http://schemas.openxmlformats.org/officeDocument/2006/relationships/image" Target="../media/image114.emf"/><Relationship Id="rId9" Type="http://schemas.openxmlformats.org/officeDocument/2006/relationships/oleObject" Target="../embeddings/oleObject116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oleObject" Target="../embeddings/oleObject124.bin"/><Relationship Id="rId18" Type="http://schemas.openxmlformats.org/officeDocument/2006/relationships/image" Target="../media/image124.emf"/><Relationship Id="rId3" Type="http://schemas.openxmlformats.org/officeDocument/2006/relationships/oleObject" Target="../embeddings/oleObject119.bin"/><Relationship Id="rId21" Type="http://schemas.openxmlformats.org/officeDocument/2006/relationships/oleObject" Target="../embeddings/oleObject128.bin"/><Relationship Id="rId7" Type="http://schemas.openxmlformats.org/officeDocument/2006/relationships/oleObject" Target="../embeddings/oleObject121.bin"/><Relationship Id="rId12" Type="http://schemas.openxmlformats.org/officeDocument/2006/relationships/image" Target="../media/image122.emf"/><Relationship Id="rId17" Type="http://schemas.openxmlformats.org/officeDocument/2006/relationships/oleObject" Target="../embeddings/oleObject12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3.emf"/><Relationship Id="rId20" Type="http://schemas.openxmlformats.org/officeDocument/2006/relationships/image" Target="../media/image125.e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19.emf"/><Relationship Id="rId11" Type="http://schemas.openxmlformats.org/officeDocument/2006/relationships/oleObject" Target="../embeddings/oleObject123.bin"/><Relationship Id="rId24" Type="http://schemas.openxmlformats.org/officeDocument/2006/relationships/image" Target="../media/image127.emf"/><Relationship Id="rId5" Type="http://schemas.openxmlformats.org/officeDocument/2006/relationships/oleObject" Target="../embeddings/oleObject120.bin"/><Relationship Id="rId15" Type="http://schemas.openxmlformats.org/officeDocument/2006/relationships/oleObject" Target="../embeddings/oleObject125.bin"/><Relationship Id="rId23" Type="http://schemas.openxmlformats.org/officeDocument/2006/relationships/oleObject" Target="../embeddings/oleObject129.bin"/><Relationship Id="rId10" Type="http://schemas.openxmlformats.org/officeDocument/2006/relationships/image" Target="../media/image121.emf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118.emf"/><Relationship Id="rId9" Type="http://schemas.openxmlformats.org/officeDocument/2006/relationships/oleObject" Target="../embeddings/oleObject122.bin"/><Relationship Id="rId14" Type="http://schemas.openxmlformats.org/officeDocument/2006/relationships/image" Target="../media/image117.emf"/><Relationship Id="rId22" Type="http://schemas.openxmlformats.org/officeDocument/2006/relationships/image" Target="../media/image126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623" y="3573016"/>
            <a:ext cx="9130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</a:rPr>
              <a:t>Section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Ⅰ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Starting </a:t>
            </a:r>
            <a:r>
              <a:rPr lang="en-US" altLang="zh-CN" sz="2400" dirty="0">
                <a:latin typeface="Times New Roman" panose="02020603050405020304" pitchFamily="18" charset="0"/>
              </a:rPr>
              <a:t>out &amp;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Understanding </a:t>
            </a:r>
            <a:r>
              <a:rPr lang="en-US" altLang="zh-CN" sz="2400" dirty="0">
                <a:latin typeface="Times New Roman" panose="02020603050405020304" pitchFamily="18" charset="0"/>
              </a:rPr>
              <a:t>ideas </a:t>
            </a:r>
          </a:p>
        </p:txBody>
      </p:sp>
      <p:sp>
        <p:nvSpPr>
          <p:cNvPr id="2" name="矩形 1"/>
          <p:cNvSpPr/>
          <p:nvPr/>
        </p:nvSpPr>
        <p:spPr>
          <a:xfrm>
            <a:off x="-1623" y="1916832"/>
            <a:ext cx="91456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/>
              <a:t>Family matters</a:t>
            </a:r>
          </a:p>
        </p:txBody>
      </p:sp>
      <p:sp>
        <p:nvSpPr>
          <p:cNvPr id="4" name="矩形 3"/>
          <p:cNvSpPr/>
          <p:nvPr/>
        </p:nvSpPr>
        <p:spPr>
          <a:xfrm>
            <a:off x="-1623" y="5301208"/>
            <a:ext cx="9145623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5064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3" imgW="8418830" imgH="4302125" progId="Word.Document.8">
                  <p:embed/>
                </p:oleObj>
              </mc:Choice>
              <mc:Fallback>
                <p:oleObj name="Document" r:id="rId3" imgW="8418830" imgH="43021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5064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4290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7056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1" y="594525"/>
          <a:ext cx="8266113" cy="5703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Document" r:id="rId3" imgW="8418830" imgH="4838700" progId="Word.Document.8">
                  <p:embed/>
                </p:oleObj>
              </mc:Choice>
              <mc:Fallback>
                <p:oleObj name="Document" r:id="rId3" imgW="8418830" imgH="48387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594525"/>
                        <a:ext cx="8266113" cy="5703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31926" y="160064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6" y="160064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447801" y="214943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14943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447801" y="260676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60676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1447801" y="30640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0640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447801" y="352141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52141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447801" y="397874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97874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447801" y="443607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43607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447801" y="489339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489339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1447801" y="535072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文档" r:id="rId21" imgW="5274310" imgH="396875" progId="Word.Document.8">
                  <p:embed/>
                </p:oleObj>
              </mc:Choice>
              <mc:Fallback>
                <p:oleObj name="文档" r:id="rId21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535072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532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文档" r:id="rId3" imgW="8416290" imgH="4519930" progId="Word.Document.8">
                  <p:embed/>
                </p:oleObj>
              </mc:Choice>
              <mc:Fallback>
                <p:oleObj name="文档" r:id="rId3" imgW="8416290" imgH="45199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5324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5021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文档" r:id="rId3" imgW="8416290" imgH="4258945" progId="Word.Document.8">
                  <p:embed/>
                </p:oleObj>
              </mc:Choice>
              <mc:Fallback>
                <p:oleObj name="文档" r:id="rId3" imgW="8416290" imgH="425894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5021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496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文档" r:id="rId3" imgW="8416290" imgH="4213860" progId="Word.Document.8">
                  <p:embed/>
                </p:oleObj>
              </mc:Choice>
              <mc:Fallback>
                <p:oleObj name="文档" r:id="rId3" imgW="8416290" imgH="42138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496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6002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19050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548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文档" r:id="rId3" imgW="8416290" imgH="4654550" progId="Word.Document.8">
                  <p:embed/>
                </p:oleObj>
              </mc:Choice>
              <mc:Fallback>
                <p:oleObj name="文档" r:id="rId3" imgW="8416290" imgH="46545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548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1001" y="1053759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667001" y="1492031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1492031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81534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6670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15240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1816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5240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50292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572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447801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51816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4478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45720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文档" r:id="rId21" imgW="5274310" imgH="396875" progId="Word.Document.8">
                  <p:embed/>
                </p:oleObj>
              </mc:Choice>
              <mc:Fallback>
                <p:oleObj name="文档" r:id="rId21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14478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文档" r:id="rId23" imgW="5274310" imgH="396875" progId="Word.Document.8">
                  <p:embed/>
                </p:oleObj>
              </mc:Choice>
              <mc:Fallback>
                <p:oleObj name="文档" r:id="rId23" imgW="5274310" imgH="39687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39624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文档" r:id="rId25" imgW="5274310" imgH="396875" progId="Word.Document.8">
                  <p:embed/>
                </p:oleObj>
              </mc:Choice>
              <mc:Fallback>
                <p:oleObj name="文档" r:id="rId25" imgW="5274310" imgH="39687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5487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文档" r:id="rId3" imgW="8416290" imgH="4654550" progId="Word.Document.8">
                  <p:embed/>
                </p:oleObj>
              </mc:Choice>
              <mc:Fallback>
                <p:oleObj name="文档" r:id="rId3" imgW="8416290" imgH="465455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5487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1001" y="1053759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9436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46482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81001" y="777456"/>
          <a:ext cx="8266113" cy="5375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文档" r:id="rId3" imgW="8416290" imgH="4565015" progId="Word.Document.8">
                  <p:embed/>
                </p:oleObj>
              </mc:Choice>
              <mc:Fallback>
                <p:oleObj name="文档" r:id="rId3" imgW="8416290" imgH="456501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77456"/>
                        <a:ext cx="8266113" cy="53754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1910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507164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4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/>
        </p:nvGraphicFramePr>
        <p:xfrm>
          <a:off x="6172201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13716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81001" y="594526"/>
          <a:ext cx="8266113" cy="577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文档" r:id="rId3" imgW="8416290" imgH="4896485" progId="Word.Document.8">
                  <p:embed/>
                </p:oleObj>
              </mc:Choice>
              <mc:Fallback>
                <p:oleObj name="文档" r:id="rId3" imgW="8416290" imgH="489648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594526"/>
                        <a:ext cx="8266113" cy="5773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554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Document" r:id="rId4" imgW="8418830" imgH="4700270" progId="Word.Document.8">
                  <p:embed/>
                </p:oleObj>
              </mc:Choice>
              <mc:Fallback>
                <p:oleObj name="Document" r:id="rId4" imgW="8418830" imgH="470027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554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6002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文档" r:id="rId6" imgW="5274310" imgH="396875" progId="Word.Document.8">
                  <p:embed/>
                </p:oleObj>
              </mc:Choice>
              <mc:Fallback>
                <p:oleObj name="文档" r:id="rId6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6002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文档" r:id="rId8" imgW="5274310" imgH="396875" progId="Word.Document.8">
                  <p:embed/>
                </p:oleObj>
              </mc:Choice>
              <mc:Fallback>
                <p:oleObj name="文档" r:id="rId8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5240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文档" r:id="rId10" imgW="5274310" imgH="396875" progId="Word.Document.8">
                  <p:embed/>
                </p:oleObj>
              </mc:Choice>
              <mc:Fallback>
                <p:oleObj name="文档" r:id="rId10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524001" y="288116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文档" r:id="rId12" imgW="5274310" imgH="396875" progId="Word.Document.8">
                  <p:embed/>
                </p:oleObj>
              </mc:Choice>
              <mc:Fallback>
                <p:oleObj name="文档" r:id="rId12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88116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524001" y="333848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文档" r:id="rId14" imgW="5274310" imgH="396875" progId="Word.Document.8">
                  <p:embed/>
                </p:oleObj>
              </mc:Choice>
              <mc:Fallback>
                <p:oleObj name="文档" r:id="rId14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33848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1524001" y="37958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name="文档" r:id="rId16" imgW="5274310" imgH="396875" progId="Word.Document.8">
                  <p:embed/>
                </p:oleObj>
              </mc:Choice>
              <mc:Fallback>
                <p:oleObj name="文档" r:id="rId16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37958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524001" y="42531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4" name="文档" r:id="rId18" imgW="5274310" imgH="396875" progId="Word.Document.8">
                  <p:embed/>
                </p:oleObj>
              </mc:Choice>
              <mc:Fallback>
                <p:oleObj name="文档" r:id="rId18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2531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1524001" y="47104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5" name="文档" r:id="rId20" imgW="5274310" imgH="396875" progId="Word.Document.8">
                  <p:embed/>
                </p:oleObj>
              </mc:Choice>
              <mc:Fallback>
                <p:oleObj name="文档" r:id="rId20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7104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1524001" y="51677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文档" r:id="rId22" imgW="5274310" imgH="396875" progId="Word.Document.8">
                  <p:embed/>
                </p:oleObj>
              </mc:Choice>
              <mc:Fallback>
                <p:oleObj name="文档" r:id="rId22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1677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1524001" y="56251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文档" r:id="rId24" imgW="5274310" imgH="396875" progId="Word.Document.8">
                  <p:embed/>
                </p:oleObj>
              </mc:Choice>
              <mc:Fallback>
                <p:oleObj name="文档" r:id="rId24" imgW="5274310" imgH="39687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56251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3716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1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3716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374776" y="3517607"/>
          <a:ext cx="5256213" cy="46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6" y="3517607"/>
                        <a:ext cx="5256213" cy="4668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01626" y="682180"/>
          <a:ext cx="8266113" cy="5463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4" name="Document" r:id="rId3" imgW="8418830" imgH="4632960" progId="Word.Document.8">
                  <p:embed/>
                </p:oleObj>
              </mc:Choice>
              <mc:Fallback>
                <p:oleObj name="Document" r:id="rId3" imgW="8418830" imgH="46329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6" y="682180"/>
                        <a:ext cx="8266113" cy="5463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419601" y="169211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5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69211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209801" y="260676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6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60676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4038601" y="342995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7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342995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524001" y="434460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8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434460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5867401" y="525926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19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1" y="525926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8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6248401" y="105185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1" y="105185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3528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29718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2098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2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1752601" y="407021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3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407021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5089526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526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23622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4191001" y="2864012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2864012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946526" y="3321339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6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6" y="3321339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3870326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7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6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6400801" y="105185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1" y="105185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51054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47244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Object 6"/>
          <p:cNvGraphicFramePr>
            <a:graphicFrameLocks noChangeAspect="1"/>
          </p:cNvGraphicFramePr>
          <p:nvPr/>
        </p:nvGraphicFramePr>
        <p:xfrm>
          <a:off x="4800601" y="32470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文档" r:id="rId10" imgW="5274310" imgH="396875" progId="Word.Document.8">
                  <p:embed/>
                </p:oleObj>
              </mc:Choice>
              <mc:Fallback>
                <p:oleObj name="文档" r:id="rId10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1" y="32470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 noChangeAspect="1"/>
          </p:cNvGraphicFramePr>
          <p:nvPr/>
        </p:nvGraphicFramePr>
        <p:xfrm>
          <a:off x="6507164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1" name="文档" r:id="rId12" imgW="5274310" imgH="396875" progId="Word.Document.8">
                  <p:embed/>
                </p:oleObj>
              </mc:Choice>
              <mc:Fallback>
                <p:oleObj name="文档" r:id="rId12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7164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81001" y="1051853"/>
          <a:ext cx="8266113" cy="501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5" name="文档" r:id="rId3" imgW="8416290" imgH="4251325" progId="Word.Document.8">
                  <p:embed/>
                </p:oleObj>
              </mc:Choice>
              <mc:Fallback>
                <p:oleObj name="文档" r:id="rId3" imgW="8416290" imgH="425132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66113" cy="501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7299326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6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6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69342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7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5699126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8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6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3340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39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42672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0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685801" y="352141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1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" y="352141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431926" y="388728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2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6" y="388728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1066801" y="434460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3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434460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990600" y="47104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4" name="文档" r:id="rId21" imgW="5274310" imgH="396875" progId="Word.Document.8">
                  <p:embed/>
                </p:oleObj>
              </mc:Choice>
              <mc:Fallback>
                <p:oleObj name="文档" r:id="rId21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104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2"/>
          <p:cNvGraphicFramePr>
            <a:graphicFrameLocks noChangeAspect="1"/>
          </p:cNvGraphicFramePr>
          <p:nvPr/>
        </p:nvGraphicFramePr>
        <p:xfrm>
          <a:off x="5181601" y="51677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文档" r:id="rId23" imgW="5274310" imgH="396875" progId="Word.Document.8">
                  <p:embed/>
                </p:oleObj>
              </mc:Choice>
              <mc:Fallback>
                <p:oleObj name="文档" r:id="rId23" imgW="5274310" imgH="39687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1" y="51677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2819401" y="150917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150917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667001" y="242383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242383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676401" y="2864012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1" y="2864012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1447801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1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4800" y="4253142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文档" r:id="rId5" imgW="8416290" imgH="746125" progId="Word.Document.8">
                  <p:embed/>
                </p:oleObj>
              </mc:Choice>
              <mc:Fallback>
                <p:oleObj name="文档" r:id="rId5" imgW="8416290" imgH="7461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53142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81000" y="3704349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文档" r:id="rId5" imgW="8416290" imgH="746125" progId="Word.Document.8">
                  <p:embed/>
                </p:oleObj>
              </mc:Choice>
              <mc:Fallback>
                <p:oleObj name="文档" r:id="rId5" imgW="8416290" imgH="7461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04349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304800" y="4161676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文档" r:id="rId5" imgW="8416290" imgH="746125" progId="Word.Document.8">
                  <p:embed/>
                </p:oleObj>
              </mc:Choice>
              <mc:Fallback>
                <p:oleObj name="文档" r:id="rId5" imgW="8416290" imgH="7461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61676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81000" y="4253142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文档" r:id="rId5" imgW="8416290" imgH="746125" progId="Word.Document.8">
                  <p:embed/>
                </p:oleObj>
              </mc:Choice>
              <mc:Fallback>
                <p:oleObj name="文档" r:id="rId5" imgW="8416290" imgH="74612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53142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全屏显示(4:3)</PresentationFormat>
  <Paragraphs>4</Paragraphs>
  <Slides>47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47</vt:i4>
      </vt:variant>
    </vt:vector>
  </HeadingPairs>
  <TitlesOfParts>
    <vt:vector size="56" baseType="lpstr">
      <vt:lpstr>宋体</vt:lpstr>
      <vt:lpstr>微软雅黑</vt:lpstr>
      <vt:lpstr>Arial</vt:lpstr>
      <vt:lpstr>Calibri</vt:lpstr>
      <vt:lpstr>Times New Roman</vt:lpstr>
      <vt:lpstr>WWW.2PPT.COM
</vt:lpstr>
      <vt:lpstr>默认设计模板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2019-09-10T06:02:00Z</dcterms:created>
  <dcterms:modified xsi:type="dcterms:W3CDTF">2023-01-16T19:57:46Z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1B9A8DF6BDC747A682AB95B657B32255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